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55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1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3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5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3857" r:id="rId2"/>
    <p:sldMasterId id="2147483889" r:id="rId3"/>
    <p:sldMasterId id="2147483975" r:id="rId4"/>
    <p:sldMasterId id="2147484058" r:id="rId5"/>
    <p:sldMasterId id="2147484141" r:id="rId6"/>
    <p:sldMasterId id="2147484222" r:id="rId7"/>
    <p:sldMasterId id="2147484302" r:id="rId8"/>
    <p:sldMasterId id="2147484381" r:id="rId9"/>
    <p:sldMasterId id="2147484464" r:id="rId10"/>
    <p:sldMasterId id="2147484543" r:id="rId11"/>
    <p:sldMasterId id="2147484626" r:id="rId12"/>
    <p:sldMasterId id="2147484705" r:id="rId13"/>
  </p:sldMasterIdLst>
  <p:notesMasterIdLst>
    <p:notesMasterId r:id="rId39"/>
  </p:notesMasterIdLst>
  <p:handoutMasterIdLst>
    <p:handoutMasterId r:id="rId40"/>
  </p:handoutMasterIdLst>
  <p:sldIdLst>
    <p:sldId id="841" r:id="rId14"/>
    <p:sldId id="999" r:id="rId15"/>
    <p:sldId id="932" r:id="rId16"/>
    <p:sldId id="975" r:id="rId17"/>
    <p:sldId id="979" r:id="rId18"/>
    <p:sldId id="980" r:id="rId19"/>
    <p:sldId id="976" r:id="rId20"/>
    <p:sldId id="942" r:id="rId21"/>
    <p:sldId id="985" r:id="rId22"/>
    <p:sldId id="988" r:id="rId23"/>
    <p:sldId id="981" r:id="rId24"/>
    <p:sldId id="983" r:id="rId25"/>
    <p:sldId id="982" r:id="rId26"/>
    <p:sldId id="1000" r:id="rId27"/>
    <p:sldId id="992" r:id="rId28"/>
    <p:sldId id="994" r:id="rId29"/>
    <p:sldId id="995" r:id="rId30"/>
    <p:sldId id="996" r:id="rId31"/>
    <p:sldId id="997" r:id="rId32"/>
    <p:sldId id="998" r:id="rId33"/>
    <p:sldId id="1001" r:id="rId34"/>
    <p:sldId id="860" r:id="rId35"/>
    <p:sldId id="963" r:id="rId36"/>
    <p:sldId id="930" r:id="rId37"/>
    <p:sldId id="815" r:id="rId3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9D576E11-CFAB-0C4E-98E9-E3AB862B438A}">
          <p14:sldIdLst>
            <p14:sldId id="841"/>
            <p14:sldId id="999"/>
            <p14:sldId id="932"/>
            <p14:sldId id="975"/>
            <p14:sldId id="979"/>
            <p14:sldId id="980"/>
            <p14:sldId id="976"/>
            <p14:sldId id="942"/>
            <p14:sldId id="985"/>
            <p14:sldId id="988"/>
            <p14:sldId id="981"/>
            <p14:sldId id="983"/>
            <p14:sldId id="982"/>
            <p14:sldId id="1000"/>
            <p14:sldId id="992"/>
            <p14:sldId id="994"/>
            <p14:sldId id="995"/>
            <p14:sldId id="996"/>
            <p14:sldId id="997"/>
            <p14:sldId id="998"/>
            <p14:sldId id="1001"/>
            <p14:sldId id="860"/>
            <p14:sldId id="963"/>
            <p14:sldId id="930"/>
            <p14:sldId id="8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2">
          <p15:clr>
            <a:srgbClr val="A4A3A4"/>
          </p15:clr>
        </p15:guide>
        <p15:guide id="2" orient="horz" pos="963">
          <p15:clr>
            <a:srgbClr val="A4A3A4"/>
          </p15:clr>
        </p15:guide>
        <p15:guide id="3" orient="horz" pos="2902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1656">
          <p15:clr>
            <a:srgbClr val="A4A3A4"/>
          </p15:clr>
        </p15:guide>
        <p15:guide id="6" orient="horz" pos="2641">
          <p15:clr>
            <a:srgbClr val="A4A3A4"/>
          </p15:clr>
        </p15:guide>
        <p15:guide id="7" orient="horz" pos="375">
          <p15:clr>
            <a:srgbClr val="A4A3A4"/>
          </p15:clr>
        </p15:guide>
        <p15:guide id="8" pos="1627">
          <p15:clr>
            <a:srgbClr val="A4A3A4"/>
          </p15:clr>
        </p15:guide>
        <p15:guide id="9" pos="2541">
          <p15:clr>
            <a:srgbClr val="A4A3A4"/>
          </p15:clr>
        </p15:guide>
        <p15:guide id="10" pos="4723">
          <p15:clr>
            <a:srgbClr val="A4A3A4"/>
          </p15:clr>
        </p15:guide>
        <p15:guide id="11" pos="392">
          <p15:clr>
            <a:srgbClr val="A4A3A4"/>
          </p15:clr>
        </p15:guide>
        <p15:guide id="12" pos="2882">
          <p15:clr>
            <a:srgbClr val="A4A3A4"/>
          </p15:clr>
        </p15:guide>
        <p15:guide id="13" pos="32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a Laino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C00000"/>
    <a:srgbClr val="6E78D4"/>
    <a:srgbClr val="0078BE"/>
    <a:srgbClr val="989FE0"/>
    <a:srgbClr val="FFFFFF"/>
    <a:srgbClr val="7F7F7F"/>
    <a:srgbClr val="8C7A78"/>
    <a:srgbClr val="82C34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3114" autoAdjust="0"/>
    <p:restoredTop sz="91294" autoAdjust="0"/>
  </p:normalViewPr>
  <p:slideViewPr>
    <p:cSldViewPr snapToGrid="0">
      <p:cViewPr>
        <p:scale>
          <a:sx n="80" d="100"/>
          <a:sy n="80" d="100"/>
        </p:scale>
        <p:origin x="-1522" y="-701"/>
      </p:cViewPr>
      <p:guideLst>
        <p:guide orient="horz" pos="222"/>
        <p:guide orient="horz" pos="963"/>
        <p:guide orient="horz" pos="2902"/>
        <p:guide orient="horz" pos="468"/>
        <p:guide orient="horz" pos="1656"/>
        <p:guide orient="horz" pos="2641"/>
        <p:guide orient="horz" pos="375"/>
        <p:guide pos="1627"/>
        <p:guide pos="2541"/>
        <p:guide pos="4723"/>
        <p:guide pos="392"/>
        <p:guide pos="2882"/>
        <p:guide pos="3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04"/>
    </p:cViewPr>
  </p:sorterViewPr>
  <p:notesViewPr>
    <p:cSldViewPr snapToGrid="0" snapToObjects="1">
      <p:cViewPr varScale="1">
        <p:scale>
          <a:sx n="86" d="100"/>
          <a:sy n="86" d="100"/>
        </p:scale>
        <p:origin x="-384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customXml" Target="../customXml/item1.xml"/><Relationship Id="rId20" Type="http://schemas.openxmlformats.org/officeDocument/2006/relationships/slide" Target="slides/slide7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4180925906951553E-3"/>
          <c:y val="0.14852970139004429"/>
          <c:w val="0.99658190740930486"/>
          <c:h val="0.78171093542255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Foodservice spend vs. 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2.8887731769712932E-2</c:v>
                </c:pt>
                <c:pt idx="1">
                  <c:v>1.2736527356143279E-2</c:v>
                </c:pt>
                <c:pt idx="2">
                  <c:v>-0.27854350057884281</c:v>
                </c:pt>
                <c:pt idx="3">
                  <c:v>-0.79777856135401981</c:v>
                </c:pt>
                <c:pt idx="4">
                  <c:v>-0.79088233425794563</c:v>
                </c:pt>
                <c:pt idx="5">
                  <c:v>-0.58812368803487813</c:v>
                </c:pt>
                <c:pt idx="6">
                  <c:v>-0.4511095772939282</c:v>
                </c:pt>
                <c:pt idx="7">
                  <c:v>-0.22095959595959602</c:v>
                </c:pt>
                <c:pt idx="8">
                  <c:v>-0.21442365838909161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24570368"/>
        <c:axId val="1178780800"/>
      </c:barChart>
      <c:catAx>
        <c:axId val="1224570368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178780800"/>
        <c:crosses val="autoZero"/>
        <c:auto val="1"/>
        <c:lblAlgn val="ctr"/>
        <c:lblOffset val="0"/>
        <c:noMultiLvlLbl val="0"/>
      </c:catAx>
      <c:valAx>
        <c:axId val="1178780800"/>
        <c:scaling>
          <c:orientation val="minMax"/>
          <c:min val="-1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2457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Delivery visits distribution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by demographic group (%)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147016626584675"/>
          <c:y val="6.2377727167313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754566324513102"/>
          <c:y val="0.25112989408211228"/>
          <c:w val="0.91269371733938676"/>
          <c:h val="0.61275541581424886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 visits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rgbClr val="8E908F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rgbClr val="EC7A08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Families</c:v>
                </c:pt>
                <c:pt idx="1">
                  <c:v>16-24s, no kids</c:v>
                </c:pt>
                <c:pt idx="2">
                  <c:v>25-34s, no kids</c:v>
                </c:pt>
                <c:pt idx="3">
                  <c:v>35-49s, no kids</c:v>
                </c:pt>
                <c:pt idx="4">
                  <c:v>50+, no kids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38.1</c:v>
                </c:pt>
                <c:pt idx="1">
                  <c:v>18.600000000000001</c:v>
                </c:pt>
                <c:pt idx="2">
                  <c:v>17.399999999999999</c:v>
                </c:pt>
                <c:pt idx="3">
                  <c:v>15.2</c:v>
                </c:pt>
                <c:pt idx="4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</a:rPr>
              <a:t>Delivery visits distribution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by demographic group (%)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533393818156819"/>
          <c:y val="5.84030490990294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41236306397219"/>
          <c:y val="0.25113004534897126"/>
          <c:w val="0.91269371733938676"/>
          <c:h val="0.61275541581424886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 visits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rgbClr val="8E908F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rgbClr val="EC7A08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Families</c:v>
                </c:pt>
                <c:pt idx="1">
                  <c:v>16-24s, no kids</c:v>
                </c:pt>
                <c:pt idx="2">
                  <c:v>25-34s, no kids</c:v>
                </c:pt>
                <c:pt idx="3">
                  <c:v>35-49s, no kids</c:v>
                </c:pt>
                <c:pt idx="4">
                  <c:v>50+, no kids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50.1</c:v>
                </c:pt>
                <c:pt idx="1">
                  <c:v>12.5</c:v>
                </c:pt>
                <c:pt idx="2">
                  <c:v>14.5</c:v>
                </c:pt>
                <c:pt idx="3">
                  <c:v>10.1</c:v>
                </c:pt>
                <c:pt idx="4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80925906951553E-3"/>
          <c:y val="0.14852970139004429"/>
          <c:w val="0.99658190740930486"/>
          <c:h val="0.781710935422554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QSR</c:v>
                </c:pt>
              </c:strCache>
            </c:strRef>
          </c:tx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3.6395703062369833E-2</c:v>
                </c:pt>
                <c:pt idx="1">
                  <c:v>3.1653569269659787E-2</c:v>
                </c:pt>
                <c:pt idx="2">
                  <c:v>-0.13774570024570021</c:v>
                </c:pt>
                <c:pt idx="3">
                  <c:v>-0.65355481008548866</c:v>
                </c:pt>
                <c:pt idx="4">
                  <c:v>-0.62132994762736082</c:v>
                </c:pt>
                <c:pt idx="5">
                  <c:v>-0.27237710931768166</c:v>
                </c:pt>
                <c:pt idx="6">
                  <c:v>-0.18871099572094807</c:v>
                </c:pt>
                <c:pt idx="7">
                  <c:v>-8.7994648278701182E-2</c:v>
                </c:pt>
                <c:pt idx="8">
                  <c:v>-8.6892296997871155E-2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Pubs</c:v>
                </c:pt>
              </c:strCache>
            </c:strRef>
          </c:tx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3.485358901269775E-2</c:v>
                </c:pt>
                <c:pt idx="1">
                  <c:v>-9.8998369438620948E-3</c:v>
                </c:pt>
                <c:pt idx="2">
                  <c:v>-0.36298281954429157</c:v>
                </c:pt>
                <c:pt idx="3">
                  <c:v>-1</c:v>
                </c:pt>
                <c:pt idx="4">
                  <c:v>-0.97433509262133911</c:v>
                </c:pt>
                <c:pt idx="5">
                  <c:v>-0.94065225635191507</c:v>
                </c:pt>
                <c:pt idx="6">
                  <c:v>-0.56416321703134242</c:v>
                </c:pt>
                <c:pt idx="7">
                  <c:v>-7.8696498054474651E-2</c:v>
                </c:pt>
                <c:pt idx="8">
                  <c:v>-0.20526623756582796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 Service</c:v>
                </c:pt>
              </c:strCache>
            </c:strRef>
          </c:tx>
          <c:dLbls>
            <c:dLbl>
              <c:idx val="8"/>
              <c:layout>
                <c:manualLayout>
                  <c:x val="0"/>
                  <c:y val="2.05169827305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2.2786069651741458E-2</c:v>
                </c:pt>
                <c:pt idx="1">
                  <c:v>-3.8064165307232223E-3</c:v>
                </c:pt>
                <c:pt idx="2">
                  <c:v>-0.36491448956038197</c:v>
                </c:pt>
                <c:pt idx="3">
                  <c:v>-0.77567356501366658</c:v>
                </c:pt>
                <c:pt idx="4">
                  <c:v>-0.78682393555811281</c:v>
                </c:pt>
                <c:pt idx="5">
                  <c:v>-0.64339772953594898</c:v>
                </c:pt>
                <c:pt idx="6">
                  <c:v>-0.59973554967888165</c:v>
                </c:pt>
                <c:pt idx="7">
                  <c:v>-0.2068826237983683</c:v>
                </c:pt>
                <c:pt idx="8">
                  <c:v>-0.25227937381730603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Travel &amp; Leisure</c:v>
                </c:pt>
              </c:strCache>
            </c:strRef>
          </c:tx>
          <c:marker>
            <c:symbol val="x"/>
            <c:size val="7"/>
            <c:spPr>
              <a:solidFill>
                <a:schemeClr val="accent4"/>
              </a:solidFill>
            </c:spPr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1.2966532328719138E-2</c:v>
                </c:pt>
                <c:pt idx="1">
                  <c:v>1.58889446395718E-2</c:v>
                </c:pt>
                <c:pt idx="2">
                  <c:v>-0.43083405986631795</c:v>
                </c:pt>
                <c:pt idx="3">
                  <c:v>-0.94871794871794868</c:v>
                </c:pt>
                <c:pt idx="4">
                  <c:v>-0.9665649076900712</c:v>
                </c:pt>
                <c:pt idx="5">
                  <c:v>-0.94424395525081195</c:v>
                </c:pt>
                <c:pt idx="6">
                  <c:v>-0.77932744459941117</c:v>
                </c:pt>
                <c:pt idx="7">
                  <c:v>-0.54518581081081074</c:v>
                </c:pt>
                <c:pt idx="8">
                  <c:v>-0.51604579906466697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Workplace &amp; Education</c:v>
                </c:pt>
              </c:strCache>
            </c:strRef>
          </c:tx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0%</c:formatCode>
                <c:ptCount val="12"/>
                <c:pt idx="0">
                  <c:v>1.0555555555555651E-2</c:v>
                </c:pt>
                <c:pt idx="1">
                  <c:v>1.2804097311139628E-2</c:v>
                </c:pt>
                <c:pt idx="2">
                  <c:v>-0.4503105590062112</c:v>
                </c:pt>
                <c:pt idx="3">
                  <c:v>-0.8964076858813701</c:v>
                </c:pt>
                <c:pt idx="4">
                  <c:v>-0.98787388843977364</c:v>
                </c:pt>
                <c:pt idx="5">
                  <c:v>-0.98805340829234012</c:v>
                </c:pt>
                <c:pt idx="6">
                  <c:v>-0.98804780876494025</c:v>
                </c:pt>
                <c:pt idx="7">
                  <c:v>-0.9890965732087228</c:v>
                </c:pt>
                <c:pt idx="8">
                  <c:v>-0.58920907418761492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592384"/>
        <c:axId val="1178781376"/>
      </c:lineChart>
      <c:catAx>
        <c:axId val="122459238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178781376"/>
        <c:crosses val="autoZero"/>
        <c:auto val="1"/>
        <c:lblAlgn val="ctr"/>
        <c:lblOffset val="0"/>
        <c:noMultiLvlLbl val="0"/>
      </c:catAx>
      <c:valAx>
        <c:axId val="1178781376"/>
        <c:scaling>
          <c:orientation val="minMax"/>
          <c:min val="-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24592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726215329839317"/>
          <c:y val="7.8074368880847442E-2"/>
          <c:w val="0.70273784670160688"/>
          <c:h val="8.413416878917814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0326695726617E-2"/>
          <c:y val="0.15343527291437473"/>
          <c:w val="0.94293934660854672"/>
          <c:h val="0.66649645940467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&quot;%&quot;" sourceLinked="0"/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Before</c:v>
                </c:pt>
                <c:pt idx="1">
                  <c:v>During</c:v>
                </c:pt>
                <c:pt idx="2">
                  <c:v>Plan After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31</c:v>
                </c:pt>
                <c:pt idx="1">
                  <c:v>42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236553728"/>
        <c:axId val="1183863296"/>
      </c:barChart>
      <c:catAx>
        <c:axId val="1236553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3863296"/>
        <c:crosses val="autoZero"/>
        <c:auto val="1"/>
        <c:lblAlgn val="ctr"/>
        <c:lblOffset val="100"/>
        <c:noMultiLvlLbl val="0"/>
      </c:catAx>
      <c:valAx>
        <c:axId val="118386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6553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 wanted to support my local restaurant</c:v>
                </c:pt>
                <c:pt idx="1">
                  <c:v>Contactless/safety/social distancing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0.27058085260402287</c:v>
                </c:pt>
                <c:pt idx="1">
                  <c:v>0.29398470778827079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6568576"/>
        <c:axId val="1183866176"/>
      </c:barChart>
      <c:catAx>
        <c:axId val="12365685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83866176"/>
        <c:crosses val="autoZero"/>
        <c:auto val="1"/>
        <c:lblAlgn val="ctr"/>
        <c:lblOffset val="100"/>
        <c:noMultiLvlLbl val="0"/>
      </c:catAx>
      <c:valAx>
        <c:axId val="1183866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3656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84790179820274E-2"/>
          <c:y val="6.442951286768521E-2"/>
          <c:w val="0.88623041964035942"/>
          <c:h val="0.721918625110168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  Delivery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10.7</c:v>
                </c:pt>
                <c:pt idx="1">
                  <c:v>19.8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 Drive Thru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6.9</c:v>
                </c:pt>
                <c:pt idx="1">
                  <c:v>7.9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 Grab &amp; Go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57.6</c:v>
                </c:pt>
                <c:pt idx="1">
                  <c:v>57.1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 On premise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24.8</c:v>
                </c:pt>
                <c:pt idx="1">
                  <c:v>15.2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37712384"/>
        <c:axId val="1237117184"/>
      </c:barChart>
      <c:catAx>
        <c:axId val="1237712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7117184"/>
        <c:crosses val="autoZero"/>
        <c:auto val="1"/>
        <c:lblAlgn val="ctr"/>
        <c:lblOffset val="100"/>
        <c:noMultiLvlLbl val="0"/>
      </c:catAx>
      <c:valAx>
        <c:axId val="1237117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3771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6247645073897E-2"/>
          <c:y val="6.5095763463336925E-2"/>
          <c:w val="0.87576750470985221"/>
          <c:h val="0.724960847018432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  Delivery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46931604097627E-3"/>
                  <c:y val="-5.3260170106366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2.6</c:v>
                </c:pt>
                <c:pt idx="1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 Drive Thru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646931604097627E-3"/>
                  <c:y val="0.12119771976510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Sheet1!$B$3:$C$3</c:f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 Grab &amp; Go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46931604097627E-3"/>
                  <c:y val="-7.6931356820307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15.2</c:v>
                </c:pt>
                <c:pt idx="1">
                  <c:v>21.2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 On premise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80.7</c:v>
                </c:pt>
                <c:pt idx="1">
                  <c:v>64.3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0642048"/>
        <c:axId val="1237121216"/>
      </c:barChart>
      <c:catAx>
        <c:axId val="1240642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7121216"/>
        <c:crosses val="autoZero"/>
        <c:auto val="1"/>
        <c:lblAlgn val="ctr"/>
        <c:lblOffset val="100"/>
        <c:noMultiLvlLbl val="0"/>
      </c:catAx>
      <c:valAx>
        <c:axId val="1237121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4064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  Delivery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46931604097627E-3"/>
                  <c:y val="-3.543325759978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293863208195254E-2"/>
                  <c:y val="-3.543325759978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1.2</c:v>
                </c:pt>
                <c:pt idx="1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 Drive Thru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646931604097627E-3"/>
                  <c:y val="0.12119771976510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Sheet1!$B$3:$C$3</c:f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 Grab &amp; Go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46931604097627E-3"/>
                  <c:y val="-0.11220531573264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677205813286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8</c:v>
                </c:pt>
                <c:pt idx="1">
                  <c:v>10.7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 On premise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YTD Sep 10</c:v>
                </c:pt>
                <c:pt idx="1">
                  <c:v>YTD Sep 20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90.3</c:v>
                </c:pt>
                <c:pt idx="1">
                  <c:v>87.3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37711872"/>
        <c:axId val="1237117760"/>
      </c:barChart>
      <c:catAx>
        <c:axId val="1237711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7117760"/>
        <c:crosses val="autoZero"/>
        <c:auto val="1"/>
        <c:lblAlgn val="ctr"/>
        <c:lblOffset val="100"/>
        <c:noMultiLvlLbl val="0"/>
      </c:catAx>
      <c:valAx>
        <c:axId val="1237117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3771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defRPr lang="en-US" sz="14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 visits distribution </a:t>
            </a:r>
            <a:b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daypart (%)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0147016626584675"/>
          <c:y val="6.2377727167313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754566324513102"/>
          <c:y val="0.25112989408211228"/>
          <c:w val="0.91269371733938676"/>
          <c:h val="0.61275541581424886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 visits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Breakfast</c:v>
                </c:pt>
                <c:pt idx="1">
                  <c:v>Lunch</c:v>
                </c:pt>
                <c:pt idx="2">
                  <c:v>Dinner</c:v>
                </c:pt>
                <c:pt idx="3">
                  <c:v>Snacking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7.6</c:v>
                </c:pt>
                <c:pt idx="1">
                  <c:v>11.4</c:v>
                </c:pt>
                <c:pt idx="2">
                  <c:v>65.099999999999994</c:v>
                </c:pt>
                <c:pt idx="3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n-US" sz="14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defRPr lang="en-US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 visits distribution </a:t>
            </a:r>
            <a:br>
              <a:rPr lang="en-US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daypart (%)</a:t>
            </a:r>
            <a:endParaRPr lang="en-US" sz="14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533393818156819"/>
          <c:y val="5.84030490990294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41236306397219"/>
          <c:y val="0.25113004534897126"/>
          <c:w val="0.91269371733938676"/>
          <c:h val="0.61275541581424886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 visits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Breakfast</c:v>
                </c:pt>
                <c:pt idx="1">
                  <c:v>Lunch</c:v>
                </c:pt>
                <c:pt idx="2">
                  <c:v>Dinner</c:v>
                </c:pt>
                <c:pt idx="3">
                  <c:v>Snacking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7.2</c:v>
                </c:pt>
                <c:pt idx="1">
                  <c:v>13</c:v>
                </c:pt>
                <c:pt idx="2">
                  <c:v>67.3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C439C-D80F-4478-BD1F-CDE4CBE68E6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194678-5327-410F-913C-C256F1E593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" descr="Document classification: Internal Only"/>
          <p:cNvSpPr txBox="1"/>
          <p:nvPr/>
        </p:nvSpPr>
        <p:spPr>
          <a:xfrm>
            <a:off x="0" y="9123384"/>
            <a:ext cx="7010400" cy="20338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r>
              <a:rPr lang="en-US" sz="700">
                <a:solidFill>
                  <a:srgbClr val="6C6C6C"/>
                </a:solidFill>
                <a:latin typeface="arial"/>
              </a:rPr>
              <a:t>Document classification: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9751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0EEA83-E5D1-F640-AAA9-634B95B791B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086F3B-034F-F840-A8DC-B3B3729FF4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" descr="Document classification: Internal Only"/>
          <p:cNvSpPr txBox="1"/>
          <p:nvPr/>
        </p:nvSpPr>
        <p:spPr>
          <a:xfrm>
            <a:off x="0" y="9123384"/>
            <a:ext cx="7010400" cy="203389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pPr algn="l"/>
            <a:r>
              <a:rPr lang="en-US" sz="700" b="0" i="0" u="none" baseline="0" smtClean="0">
                <a:solidFill>
                  <a:srgbClr val="6C6C6C"/>
                </a:solidFill>
                <a:latin typeface="arial"/>
              </a:rPr>
              <a:t>Document classification: Internal Only</a:t>
            </a:r>
            <a:endParaRPr lang="en-US" sz="700" b="0" i="0" u="none" baseline="0">
              <a:solidFill>
                <a:srgbClr val="6C6C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50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drivers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7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0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0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6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drivers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2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0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0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91"/>
            <a:r>
              <a:rPr lang="en-GB" dirty="0">
                <a:solidFill>
                  <a:prstClr val="black"/>
                </a:solidFill>
              </a:rPr>
              <a:t>WALES – 17 day shutdown from 23 Oct with non-essential stores, restaurants, bars and pubs closed. This is coming to an end, from Monday 9</a:t>
            </a:r>
            <a:r>
              <a:rPr lang="en-GB" baseline="30000" dirty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of November new rules apply </a:t>
            </a:r>
            <a:endParaRPr lang="en-US" dirty="0">
              <a:solidFill>
                <a:prstClr val="black"/>
              </a:solidFill>
            </a:endParaRPr>
          </a:p>
          <a:p>
            <a:pPr defTabSz="457191"/>
            <a:r>
              <a:rPr lang="en-US" dirty="0">
                <a:solidFill>
                  <a:prstClr val="black"/>
                </a:solidFill>
              </a:rPr>
              <a:t>N. IRELAND – restrictions from 16 Oct to 13 Nov stores remain open but restaurants, bars coffee shops open for takeaway or delivery only.</a:t>
            </a:r>
          </a:p>
          <a:p>
            <a:pPr defTabSz="457191"/>
            <a:r>
              <a:rPr lang="en-US" dirty="0">
                <a:solidFill>
                  <a:prstClr val="black"/>
                </a:solidFill>
              </a:rPr>
              <a:t>SCOTLAND – 5 Tier system introduced on 2 Nov. Tier 4 will include non-essential stores to close but no city at this point yet. Tier 3 involves bars &amp; restaurants to close.</a:t>
            </a:r>
          </a:p>
          <a:p>
            <a:pPr defTabSz="457191"/>
            <a:r>
              <a:rPr lang="en-US" dirty="0">
                <a:solidFill>
                  <a:prstClr val="black"/>
                </a:solidFill>
              </a:rPr>
              <a:t>ENGLAND – lockdown from 5 Nov to 2 Dec and all non-essential stores to close (click &amp; collect option open) but restaurants, bars and pubs closed (takeaway, drive thru and delivery still possible).</a:t>
            </a:r>
          </a:p>
          <a:p>
            <a:r>
              <a:rPr lang="en-GB" dirty="0"/>
              <a:t>Premises may sell food and soft drinks but not alcohol between the hours of 05:00 and 22:00 for take-away. The purchaser may enter the premises.</a:t>
            </a:r>
          </a:p>
          <a:p>
            <a:r>
              <a:rPr lang="en-GB" dirty="0"/>
              <a:t>• Delivery can continue outside of those hours and buyers may not enter the premises from which they are buying the product.</a:t>
            </a:r>
          </a:p>
          <a:p>
            <a:r>
              <a:rPr lang="en-GB" dirty="0"/>
              <a:t>• Alcohol may be sold – but it must be pre-ordered and the purchaser must not enter the premises.</a:t>
            </a:r>
          </a:p>
          <a:p>
            <a:pPr defTabSz="457191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8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8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Copyright 2020. The NPD Group, Inc. All Rights Reserved. This presentation is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proprietary and confidential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40674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311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985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708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594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9978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125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598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595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71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647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154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937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304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405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187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399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8101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206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637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6085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186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443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927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71255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48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5106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1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4193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7" y="-31989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50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7" y="1493733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7" y="1468332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680852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8" y="1364962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13689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416228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9486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</p:spTree>
    <p:extLst>
      <p:ext uri="{BB962C8B-B14F-4D97-AF65-F5344CB8AC3E}">
        <p14:creationId xmlns:p14="http://schemas.microsoft.com/office/powerpoint/2010/main" val="3878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8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3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657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41676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1866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3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175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351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56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1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902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874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29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47917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218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Apparel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Appliances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Automotive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B2B </a:t>
            </a:r>
            <a:r>
              <a:rPr lang="en-US" sz="850" kern="1200" baseline="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Technology</a:t>
            </a:r>
            <a:endParaRPr lang="en-US" sz="850" baseline="0" dirty="0" smtClean="0">
              <a:solidFill>
                <a:schemeClr val="bg1">
                  <a:alpha val="50000"/>
                </a:schemeClr>
              </a:solidFill>
              <a:latin typeface="+mn-lt"/>
            </a:endParaRP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Beauty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Books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Consumer Technology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E-commerce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Fashion Accessories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Food Consumption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Foodservice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Footwear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Home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Juvenile Products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50" kern="1200" baseline="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Media Entertainment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Mobile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Office Supplies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Retail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Sports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Toys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Travel Retail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Video Games</a:t>
            </a:r>
          </a:p>
          <a:p>
            <a:pPr algn="l" eaLnBrk="1" hangingPunct="1">
              <a:lnSpc>
                <a:spcPct val="100000"/>
              </a:lnSpc>
              <a:spcAft>
                <a:spcPts val="300"/>
              </a:spcAft>
            </a:pPr>
            <a:r>
              <a:rPr lang="en-US" sz="850" baseline="0" dirty="0" smtClean="0">
                <a:solidFill>
                  <a:schemeClr val="bg1">
                    <a:alpha val="50000"/>
                  </a:schemeClr>
                </a:solidFill>
                <a:latin typeface="+mn-lt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1777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258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245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894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57739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555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666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733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544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511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111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860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876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333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164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325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426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0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7990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429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5724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43204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7" y="-31989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50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7" y="1493733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7" y="1468332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680852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8" y="1364962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13689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82197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9486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</p:spTree>
    <p:extLst>
      <p:ext uri="{BB962C8B-B14F-4D97-AF65-F5344CB8AC3E}">
        <p14:creationId xmlns:p14="http://schemas.microsoft.com/office/powerpoint/2010/main" val="29483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5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9486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/>
              <a:t>Click to add source line</a:t>
            </a:r>
          </a:p>
        </p:txBody>
      </p:sp>
    </p:spTree>
    <p:extLst>
      <p:ext uri="{BB962C8B-B14F-4D97-AF65-F5344CB8AC3E}">
        <p14:creationId xmlns:p14="http://schemas.microsoft.com/office/powerpoint/2010/main" val="2656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9682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4457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14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035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026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462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798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37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21580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585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773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666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130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751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461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624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801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496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936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6656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643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2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50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1660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8402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59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293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9014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983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74610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2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992718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7" y="-31989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50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7" y="1493733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7" y="1468332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680852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8" y="1364962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13689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6121723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1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9486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</p:spTree>
    <p:extLst>
      <p:ext uri="{BB962C8B-B14F-4D97-AF65-F5344CB8AC3E}">
        <p14:creationId xmlns:p14="http://schemas.microsoft.com/office/powerpoint/2010/main" val="32404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71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9992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6228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3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410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549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494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102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242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097913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65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476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477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173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283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525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074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645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989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405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707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784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628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705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0030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160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119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06877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231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053694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6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82850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7" y="-31989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50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7" y="1493733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7" y="1468332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680852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8" y="1364962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13689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601182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1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5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565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7162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12616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99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54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975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922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010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6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636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763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356068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914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chemeClr val="bg1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128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318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30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chemeClr val="bg1"/>
                </a:solidFill>
              </a:rPr>
              <a:t>APPENDIX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02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8901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676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47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819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968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141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012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016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687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1355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326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0549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865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68983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2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53006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7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0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5476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0641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52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654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045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587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709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612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759274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281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303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658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192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714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227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179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277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632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620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653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25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255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549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106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461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4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1690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05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35174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4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49937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824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0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3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23814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7886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51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493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05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82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157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013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377984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271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132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515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72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780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46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61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847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697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867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99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771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011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27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750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245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092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928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689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chemeClr val="bg1"/>
                </a:solidFill>
              </a:rPr>
              <a:t>QUESTIONS</a:t>
            </a:r>
            <a:r>
              <a:rPr lang="en-US" sz="5400" b="0" dirty="0" smtClean="0">
                <a:solidFill>
                  <a:schemeClr val="accent2"/>
                </a:solidFill>
              </a:rPr>
              <a:t>?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91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32757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73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179891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24196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7" y="-31989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50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7" y="1493733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7" y="1468332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680852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8" y="1364962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13689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3881306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9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chemeClr val="bg1"/>
                </a:solidFill>
              </a:rPr>
              <a:t>APPENDIX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9486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</p:spTree>
    <p:extLst>
      <p:ext uri="{BB962C8B-B14F-4D97-AF65-F5344CB8AC3E}">
        <p14:creationId xmlns:p14="http://schemas.microsoft.com/office/powerpoint/2010/main" val="14742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2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6817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53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45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970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764829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966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289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110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747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8890296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54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597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927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453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372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9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498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ame 67">
            <a:extLst>
              <a:ext uri="{FF2B5EF4-FFF2-40B4-BE49-F238E27FC236}">
                <a16:creationId xmlns="" xmlns:a16="http://schemas.microsoft.com/office/drawing/2014/main" id="{71F7F2F9-06B9-4C4A-A315-7234E3D0EA9B}"/>
              </a:ext>
            </a:extLst>
          </p:cNvPr>
          <p:cNvSpPr/>
          <p:nvPr userDrawn="1"/>
        </p:nvSpPr>
        <p:spPr>
          <a:xfrm>
            <a:off x="170363" y="176318"/>
            <a:ext cx="8803275" cy="4790865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298AB30-4CC4-4E40-A400-C63256AF74D7}"/>
              </a:ext>
            </a:extLst>
          </p:cNvPr>
          <p:cNvSpPr/>
          <p:nvPr userDrawn="1"/>
        </p:nvSpPr>
        <p:spPr>
          <a:xfrm>
            <a:off x="8743950" y="0"/>
            <a:ext cx="400050" cy="1423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A3BBC8D-D100-4F6F-AD90-78F516190CAA}"/>
              </a:ext>
            </a:extLst>
          </p:cNvPr>
          <p:cNvSpPr/>
          <p:nvPr userDrawn="1"/>
        </p:nvSpPr>
        <p:spPr>
          <a:xfrm>
            <a:off x="7655615" y="0"/>
            <a:ext cx="1488384" cy="33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224FBA7-6BED-42DE-A0FA-6A940E4B60CF}"/>
              </a:ext>
            </a:extLst>
          </p:cNvPr>
          <p:cNvGrpSpPr/>
          <p:nvPr userDrawn="1"/>
        </p:nvGrpSpPr>
        <p:grpSpPr>
          <a:xfrm>
            <a:off x="7748388" y="1"/>
            <a:ext cx="1338462" cy="1371491"/>
            <a:chOff x="10211914" y="309106"/>
            <a:chExt cx="1980086" cy="2028947"/>
          </a:xfrm>
          <a:solidFill>
            <a:schemeClr val="accent1">
              <a:alpha val="70000"/>
            </a:schemeClr>
          </a:solidFill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44C975F1-8C2C-478C-83E8-8ACBDE2B4250}"/>
                </a:ext>
              </a:extLst>
            </p:cNvPr>
            <p:cNvSpPr/>
            <p:nvPr userDrawn="1"/>
          </p:nvSpPr>
          <p:spPr>
            <a:xfrm>
              <a:off x="10397155" y="1209459"/>
              <a:ext cx="1565331" cy="1128594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EC5CA15-6612-47A7-B65D-CEBFD262B6FA}"/>
                </a:ext>
              </a:extLst>
            </p:cNvPr>
            <p:cNvSpPr/>
            <p:nvPr/>
          </p:nvSpPr>
          <p:spPr>
            <a:xfrm>
              <a:off x="10211914" y="508637"/>
              <a:ext cx="1617220" cy="864823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25172A5-F699-434F-A1EB-542441C23D51}"/>
                </a:ext>
              </a:extLst>
            </p:cNvPr>
            <p:cNvSpPr/>
            <p:nvPr/>
          </p:nvSpPr>
          <p:spPr>
            <a:xfrm>
              <a:off x="10232073" y="1273699"/>
              <a:ext cx="1176160" cy="1029139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476E5181-0308-4AAA-8FF0-7953A53B1C14}"/>
                </a:ext>
              </a:extLst>
            </p:cNvPr>
            <p:cNvSpPr/>
            <p:nvPr/>
          </p:nvSpPr>
          <p:spPr>
            <a:xfrm>
              <a:off x="10383787" y="607109"/>
              <a:ext cx="1106974" cy="709156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6497464-B3E8-4C3B-BB51-53391021FCDC}"/>
                </a:ext>
              </a:extLst>
            </p:cNvPr>
            <p:cNvSpPr/>
            <p:nvPr userDrawn="1"/>
          </p:nvSpPr>
          <p:spPr>
            <a:xfrm>
              <a:off x="11776885" y="1615030"/>
              <a:ext cx="415115" cy="683210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420EDE7-2BF9-4E05-81B2-88D3886D1F65}"/>
                </a:ext>
              </a:extLst>
            </p:cNvPr>
            <p:cNvGrpSpPr/>
            <p:nvPr userDrawn="1"/>
          </p:nvGrpSpPr>
          <p:grpSpPr>
            <a:xfrm>
              <a:off x="11017480" y="309106"/>
              <a:ext cx="667060" cy="841378"/>
              <a:chOff x="10512715" y="-139148"/>
              <a:chExt cx="1292932" cy="1630806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A22C5BA3-128D-4B16-AF22-A729590AD7A2}"/>
                  </a:ext>
                </a:extLst>
              </p:cNvPr>
              <p:cNvSpPr/>
              <p:nvPr/>
            </p:nvSpPr>
            <p:spPr>
              <a:xfrm>
                <a:off x="10512715" y="-139148"/>
                <a:ext cx="1292932" cy="1630806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698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EC7E54EB-BE1F-4506-A298-64C9A4F9FE05}"/>
                  </a:ext>
                </a:extLst>
              </p:cNvPr>
              <p:cNvSpPr/>
              <p:nvPr/>
            </p:nvSpPr>
            <p:spPr>
              <a:xfrm>
                <a:off x="10895396" y="64446"/>
                <a:ext cx="563124" cy="558619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698"/>
                <a:endParaRPr 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7E083E7-BB4C-4C68-8894-E1185CCE478B}"/>
                </a:ext>
              </a:extLst>
            </p:cNvPr>
            <p:cNvSpPr/>
            <p:nvPr/>
          </p:nvSpPr>
          <p:spPr>
            <a:xfrm>
              <a:off x="10524814" y="1876042"/>
              <a:ext cx="185936" cy="138371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A303229-68D9-4F64-96A1-276F451D9CE9}"/>
                </a:ext>
              </a:extLst>
            </p:cNvPr>
            <p:cNvSpPr/>
            <p:nvPr/>
          </p:nvSpPr>
          <p:spPr>
            <a:xfrm>
              <a:off x="10925676" y="2126505"/>
              <a:ext cx="207558" cy="112427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E6C28CD-A16D-42C2-AA83-4E1BC90825E1}"/>
                </a:ext>
              </a:extLst>
            </p:cNvPr>
            <p:cNvSpPr/>
            <p:nvPr/>
          </p:nvSpPr>
          <p:spPr>
            <a:xfrm>
              <a:off x="11004127" y="2075118"/>
              <a:ext cx="142696" cy="121076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55A8FA9-0385-444C-8B81-2428754B2685}"/>
                </a:ext>
              </a:extLst>
            </p:cNvPr>
            <p:cNvSpPr/>
            <p:nvPr/>
          </p:nvSpPr>
          <p:spPr>
            <a:xfrm>
              <a:off x="10841578" y="953039"/>
              <a:ext cx="665914" cy="77834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667E06-DC25-4D7F-87A4-868711F9DA6B}"/>
                </a:ext>
              </a:extLst>
            </p:cNvPr>
            <p:cNvSpPr/>
            <p:nvPr/>
          </p:nvSpPr>
          <p:spPr>
            <a:xfrm>
              <a:off x="10728735" y="1770729"/>
              <a:ext cx="441060" cy="23782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D163A48-A625-4EAC-9F67-CF014897D8F8}"/>
                </a:ext>
              </a:extLst>
            </p:cNvPr>
            <p:cNvSpPr/>
            <p:nvPr/>
          </p:nvSpPr>
          <p:spPr>
            <a:xfrm>
              <a:off x="11039622" y="2170278"/>
              <a:ext cx="95131" cy="25945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69" name="Text Placeholder 9">
            <a:extLst>
              <a:ext uri="{FF2B5EF4-FFF2-40B4-BE49-F238E27FC236}">
                <a16:creationId xmlns="" xmlns:a16="http://schemas.microsoft.com/office/drawing/2014/main" id="{09328019-552A-4D8D-A2FA-EC8410BE3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6630"/>
            <a:ext cx="8679898" cy="543185"/>
          </a:xfrm>
          <a:prstGeom prst="rect">
            <a:avLst/>
          </a:prstGeom>
        </p:spPr>
        <p:txBody>
          <a:bodyPr lIns="68579" tIns="34289" rIns="68579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71536709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738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6701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9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1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6630"/>
            <a:ext cx="8679898" cy="543185"/>
          </a:xfrm>
          <a:prstGeom prst="rect">
            <a:avLst/>
          </a:prstGeom>
        </p:spPr>
        <p:txBody>
          <a:bodyPr lIns="68579" tIns="34289" rIns="68579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="" xmlns:a16="http://schemas.microsoft.com/office/drawing/2014/main" id="{EA3C1A19-98AB-4AE1-AA50-CFAFE72BA9B3}"/>
              </a:ext>
            </a:extLst>
          </p:cNvPr>
          <p:cNvSpPr/>
          <p:nvPr userDrawn="1"/>
        </p:nvSpPr>
        <p:spPr>
          <a:xfrm>
            <a:off x="170363" y="176318"/>
            <a:ext cx="8803275" cy="4790865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2A5A2085-C8F4-42E8-AE7A-DE98A7BB0208}"/>
              </a:ext>
            </a:extLst>
          </p:cNvPr>
          <p:cNvSpPr/>
          <p:nvPr userDrawn="1"/>
        </p:nvSpPr>
        <p:spPr>
          <a:xfrm>
            <a:off x="8743950" y="3950805"/>
            <a:ext cx="40005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311D007F-2130-45F0-ABBB-58A343741F57}"/>
              </a:ext>
            </a:extLst>
          </p:cNvPr>
          <p:cNvSpPr/>
          <p:nvPr userDrawn="1"/>
        </p:nvSpPr>
        <p:spPr>
          <a:xfrm>
            <a:off x="6583164" y="4811361"/>
            <a:ext cx="2560837" cy="33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9124E619-D48B-4FE8-A8D5-803C8127E373}"/>
              </a:ext>
            </a:extLst>
          </p:cNvPr>
          <p:cNvGrpSpPr/>
          <p:nvPr userDrawn="1"/>
        </p:nvGrpSpPr>
        <p:grpSpPr>
          <a:xfrm>
            <a:off x="6583164" y="4373893"/>
            <a:ext cx="1347920" cy="666564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7116BEE-F71B-4ED3-848B-6A978EA7AF8F}"/>
              </a:ext>
            </a:extLst>
          </p:cNvPr>
          <p:cNvGrpSpPr/>
          <p:nvPr userDrawn="1"/>
        </p:nvGrpSpPr>
        <p:grpSpPr>
          <a:xfrm flipH="1">
            <a:off x="7942201" y="3672479"/>
            <a:ext cx="1020836" cy="1356051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698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65833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134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970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77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874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315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69035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4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8099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61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572083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763342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5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5159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4584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35830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57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663643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501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833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408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705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918575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46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426110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092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55527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075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305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717F8E-8275-4797-9ED5-CDA429B6E12C}"/>
              </a:ext>
            </a:extLst>
          </p:cNvPr>
          <p:cNvSpPr/>
          <p:nvPr userDrawn="1"/>
        </p:nvSpPr>
        <p:spPr>
          <a:xfrm rot="10800000" flipV="1">
            <a:off x="1875866" y="1"/>
            <a:ext cx="7268135" cy="5163671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  <a:gd name="connsiteX0" fmla="*/ 0 w 7557875"/>
              <a:gd name="connsiteY0" fmla="*/ 0 h 6884894"/>
              <a:gd name="connsiteX1" fmla="*/ 7557875 w 7557875"/>
              <a:gd name="connsiteY1" fmla="*/ 0 h 6884894"/>
              <a:gd name="connsiteX2" fmla="*/ 4685252 w 7557875"/>
              <a:gd name="connsiteY2" fmla="*/ 6884894 h 6884894"/>
              <a:gd name="connsiteX3" fmla="*/ 0 w 7557875"/>
              <a:gd name="connsiteY3" fmla="*/ 6858000 h 6884894"/>
              <a:gd name="connsiteX4" fmla="*/ 0 w 7557875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875" h="6884894">
                <a:moveTo>
                  <a:pt x="0" y="0"/>
                </a:moveTo>
                <a:lnTo>
                  <a:pt x="7557875" y="0"/>
                </a:lnTo>
                <a:lnTo>
                  <a:pt x="4685252" y="688489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1395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023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342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453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189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886065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727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442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466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91875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834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419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911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118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8710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64324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62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BC3D1C6-9316-43B9-9EE1-D016C13B63D7}"/>
              </a:ext>
            </a:extLst>
          </p:cNvPr>
          <p:cNvSpPr/>
          <p:nvPr userDrawn="1"/>
        </p:nvSpPr>
        <p:spPr>
          <a:xfrm>
            <a:off x="2" y="0"/>
            <a:ext cx="5450305" cy="51435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6584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6293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29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20797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0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133763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7" y="-31989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50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7" y="1493733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7" y="1468332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680852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8" y="1364962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13689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662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17899026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3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9486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</p:spTree>
    <p:extLst>
      <p:ext uri="{BB962C8B-B14F-4D97-AF65-F5344CB8AC3E}">
        <p14:creationId xmlns:p14="http://schemas.microsoft.com/office/powerpoint/2010/main" val="4777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900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9" tIns="34289" rIns="68579" bIns="34289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9" tIns="34289" rIns="68579" bIns="34289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9" tIns="34289" rIns="68579" bIns="34289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211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2880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4715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42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3" y="1378744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7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9194609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427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509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512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4228318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339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63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211015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8099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5E6ADF9-2CA1-4B5D-B4B2-DC799783715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467225" y="2"/>
            <a:ext cx="4009714" cy="5143499"/>
          </a:xfrm>
          <a:custGeom>
            <a:avLst/>
            <a:gdLst>
              <a:gd name="connsiteX0" fmla="*/ 1411644 w 5346285"/>
              <a:gd name="connsiteY0" fmla="*/ 735217 h 6857999"/>
              <a:gd name="connsiteX1" fmla="*/ 1555977 w 5346285"/>
              <a:gd name="connsiteY1" fmla="*/ 742505 h 6857999"/>
              <a:gd name="connsiteX2" fmla="*/ 1692597 w 5346285"/>
              <a:gd name="connsiteY2" fmla="*/ 763356 h 6857999"/>
              <a:gd name="connsiteX3" fmla="*/ 346164 w 5346285"/>
              <a:gd name="connsiteY3" fmla="*/ 2792427 h 6857999"/>
              <a:gd name="connsiteX4" fmla="*/ 1115774 w 5346285"/>
              <a:gd name="connsiteY4" fmla="*/ 2792427 h 6857999"/>
              <a:gd name="connsiteX5" fmla="*/ 2281106 w 5346285"/>
              <a:gd name="connsiteY5" fmla="*/ 1036275 h 6857999"/>
              <a:gd name="connsiteX6" fmla="*/ 2309581 w 5346285"/>
              <a:gd name="connsiteY6" fmla="*/ 1057568 h 6857999"/>
              <a:gd name="connsiteX7" fmla="*/ 2814083 w 5346285"/>
              <a:gd name="connsiteY7" fmla="*/ 1984766 h 6857999"/>
              <a:gd name="connsiteX8" fmla="*/ 2818612 w 5346285"/>
              <a:gd name="connsiteY8" fmla="*/ 2064522 h 6857999"/>
              <a:gd name="connsiteX9" fmla="*/ 2874475 w 5346285"/>
              <a:gd name="connsiteY9" fmla="*/ 2050158 h 6857999"/>
              <a:gd name="connsiteX10" fmla="*/ 3289075 w 5346285"/>
              <a:gd name="connsiteY10" fmla="*/ 2008363 h 6857999"/>
              <a:gd name="connsiteX11" fmla="*/ 5346285 w 5346285"/>
              <a:gd name="connsiteY11" fmla="*/ 4065573 h 6857999"/>
              <a:gd name="connsiteX12" fmla="*/ 3289075 w 5346285"/>
              <a:gd name="connsiteY12" fmla="*/ 6122783 h 6857999"/>
              <a:gd name="connsiteX13" fmla="*/ 1834408 w 5346285"/>
              <a:gd name="connsiteY13" fmla="*/ 5520240 h 6857999"/>
              <a:gd name="connsiteX14" fmla="*/ 1828667 w 5346285"/>
              <a:gd name="connsiteY14" fmla="*/ 5513924 h 6857999"/>
              <a:gd name="connsiteX15" fmla="*/ 936777 w 5346285"/>
              <a:gd name="connsiteY15" fmla="*/ 6857999 h 6857999"/>
              <a:gd name="connsiteX16" fmla="*/ 167167 w 5346285"/>
              <a:gd name="connsiteY16" fmla="*/ 6857999 h 6857999"/>
              <a:gd name="connsiteX17" fmla="*/ 1433594 w 5346285"/>
              <a:gd name="connsiteY17" fmla="*/ 4949498 h 6857999"/>
              <a:gd name="connsiteX18" fmla="*/ 1393531 w 5346285"/>
              <a:gd name="connsiteY18" fmla="*/ 4866332 h 6857999"/>
              <a:gd name="connsiteX19" fmla="*/ 1231865 w 5346285"/>
              <a:gd name="connsiteY19" fmla="*/ 4065573 h 6857999"/>
              <a:gd name="connsiteX20" fmla="*/ 1273661 w 5346285"/>
              <a:gd name="connsiteY20" fmla="*/ 3650974 h 6857999"/>
              <a:gd name="connsiteX21" fmla="*/ 1298900 w 5346285"/>
              <a:gd name="connsiteY21" fmla="*/ 3552812 h 6857999"/>
              <a:gd name="connsiteX22" fmla="*/ 1267312 w 5346285"/>
              <a:gd name="connsiteY22" fmla="*/ 3551217 h 6857999"/>
              <a:gd name="connsiteX23" fmla="*/ 0 w 5346285"/>
              <a:gd name="connsiteY23" fmla="*/ 2146861 h 6857999"/>
              <a:gd name="connsiteX24" fmla="*/ 1411644 w 5346285"/>
              <a:gd name="connsiteY24" fmla="*/ 735217 h 6857999"/>
              <a:gd name="connsiteX25" fmla="*/ 2199138 w 5346285"/>
              <a:gd name="connsiteY25" fmla="*/ 0 h 6857999"/>
              <a:gd name="connsiteX26" fmla="*/ 2968749 w 5346285"/>
              <a:gd name="connsiteY26" fmla="*/ 0 h 6857999"/>
              <a:gd name="connsiteX27" fmla="*/ 2281106 w 5346285"/>
              <a:gd name="connsiteY27" fmla="*/ 1036275 h 6857999"/>
              <a:gd name="connsiteX28" fmla="*/ 2200908 w 5346285"/>
              <a:gd name="connsiteY28" fmla="*/ 976304 h 6857999"/>
              <a:gd name="connsiteX29" fmla="*/ 1696140 w 5346285"/>
              <a:gd name="connsiteY29" fmla="*/ 763897 h 6857999"/>
              <a:gd name="connsiteX30" fmla="*/ 1692597 w 5346285"/>
              <a:gd name="connsiteY30" fmla="*/ 7633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6285" h="6857999">
                <a:moveTo>
                  <a:pt x="1411644" y="735217"/>
                </a:moveTo>
                <a:cubicBezTo>
                  <a:pt x="1460371" y="735217"/>
                  <a:pt x="1508521" y="737686"/>
                  <a:pt x="1555977" y="742505"/>
                </a:cubicBezTo>
                <a:lnTo>
                  <a:pt x="1692597" y="763356"/>
                </a:lnTo>
                <a:lnTo>
                  <a:pt x="346164" y="2792427"/>
                </a:lnTo>
                <a:lnTo>
                  <a:pt x="1115774" y="2792427"/>
                </a:lnTo>
                <a:lnTo>
                  <a:pt x="2281106" y="1036275"/>
                </a:lnTo>
                <a:lnTo>
                  <a:pt x="2309581" y="1057568"/>
                </a:lnTo>
                <a:cubicBezTo>
                  <a:pt x="2584098" y="1284120"/>
                  <a:pt x="2771517" y="1612438"/>
                  <a:pt x="2814083" y="1984766"/>
                </a:cubicBezTo>
                <a:lnTo>
                  <a:pt x="2818612" y="2064522"/>
                </a:lnTo>
                <a:lnTo>
                  <a:pt x="2874475" y="2050158"/>
                </a:lnTo>
                <a:cubicBezTo>
                  <a:pt x="3008395" y="2022754"/>
                  <a:pt x="3147054" y="2008363"/>
                  <a:pt x="3289075" y="2008363"/>
                </a:cubicBezTo>
                <a:cubicBezTo>
                  <a:pt x="4425241" y="2008363"/>
                  <a:pt x="5346285" y="2929407"/>
                  <a:pt x="5346285" y="4065573"/>
                </a:cubicBezTo>
                <a:cubicBezTo>
                  <a:pt x="5346285" y="5201739"/>
                  <a:pt x="4425241" y="6122783"/>
                  <a:pt x="3289075" y="6122783"/>
                </a:cubicBezTo>
                <a:cubicBezTo>
                  <a:pt x="2720992" y="6122783"/>
                  <a:pt x="2206690" y="5892522"/>
                  <a:pt x="1834408" y="5520240"/>
                </a:cubicBezTo>
                <a:lnTo>
                  <a:pt x="1828667" y="5513924"/>
                </a:lnTo>
                <a:lnTo>
                  <a:pt x="936777" y="6857999"/>
                </a:lnTo>
                <a:lnTo>
                  <a:pt x="167167" y="6857999"/>
                </a:lnTo>
                <a:lnTo>
                  <a:pt x="1433594" y="4949498"/>
                </a:lnTo>
                <a:lnTo>
                  <a:pt x="1393531" y="4866332"/>
                </a:lnTo>
                <a:cubicBezTo>
                  <a:pt x="1289431" y="4620211"/>
                  <a:pt x="1231865" y="4349615"/>
                  <a:pt x="1231865" y="4065573"/>
                </a:cubicBezTo>
                <a:cubicBezTo>
                  <a:pt x="1231865" y="3923552"/>
                  <a:pt x="1246257" y="3784893"/>
                  <a:pt x="1273661" y="3650974"/>
                </a:cubicBezTo>
                <a:lnTo>
                  <a:pt x="1298900" y="3552812"/>
                </a:lnTo>
                <a:lnTo>
                  <a:pt x="1267312" y="3551217"/>
                </a:lnTo>
                <a:cubicBezTo>
                  <a:pt x="555482" y="3478927"/>
                  <a:pt x="0" y="2877763"/>
                  <a:pt x="0" y="2146861"/>
                </a:cubicBezTo>
                <a:cubicBezTo>
                  <a:pt x="0" y="1367232"/>
                  <a:pt x="632015" y="735217"/>
                  <a:pt x="1411644" y="735217"/>
                </a:cubicBezTo>
                <a:close/>
                <a:moveTo>
                  <a:pt x="2199138" y="0"/>
                </a:moveTo>
                <a:lnTo>
                  <a:pt x="2968749" y="0"/>
                </a:lnTo>
                <a:lnTo>
                  <a:pt x="2281106" y="1036275"/>
                </a:lnTo>
                <a:lnTo>
                  <a:pt x="2200908" y="976304"/>
                </a:lnTo>
                <a:cubicBezTo>
                  <a:pt x="2050708" y="874831"/>
                  <a:pt x="1879929" y="801505"/>
                  <a:pt x="1696140" y="763897"/>
                </a:cubicBezTo>
                <a:lnTo>
                  <a:pt x="1692597" y="7633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838928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6318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784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AA37609-EE48-4945-848C-682481779A3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7215926" cy="5143500"/>
          </a:xfrm>
          <a:custGeom>
            <a:avLst/>
            <a:gdLst>
              <a:gd name="connsiteX0" fmla="*/ 2853265 w 9621234"/>
              <a:gd name="connsiteY0" fmla="*/ 2028524 h 6858000"/>
              <a:gd name="connsiteX1" fmla="*/ 4826000 w 9621234"/>
              <a:gd name="connsiteY1" fmla="*/ 3431038 h 6858000"/>
              <a:gd name="connsiteX2" fmla="*/ 2854761 w 9621234"/>
              <a:gd name="connsiteY2" fmla="*/ 4832489 h 6858000"/>
              <a:gd name="connsiteX3" fmla="*/ 2822059 w 9621234"/>
              <a:gd name="connsiteY3" fmla="*/ 4789070 h 6858000"/>
              <a:gd name="connsiteX4" fmla="*/ 2403936 w 9621234"/>
              <a:gd name="connsiteY4" fmla="*/ 3443286 h 6858000"/>
              <a:gd name="connsiteX5" fmla="*/ 2806135 w 9621234"/>
              <a:gd name="connsiteY5" fmla="*/ 2092659 h 6858000"/>
              <a:gd name="connsiteX6" fmla="*/ 6877797 w 9621234"/>
              <a:gd name="connsiteY6" fmla="*/ 1970178 h 6858000"/>
              <a:gd name="connsiteX7" fmla="*/ 6978948 w 9621234"/>
              <a:gd name="connsiteY7" fmla="*/ 4734303 h 6858000"/>
              <a:gd name="connsiteX8" fmla="*/ 6870992 w 9621234"/>
              <a:gd name="connsiteY8" fmla="*/ 4896961 h 6858000"/>
              <a:gd name="connsiteX9" fmla="*/ 9621234 w 9621234"/>
              <a:gd name="connsiteY9" fmla="*/ 6858000 h 6858000"/>
              <a:gd name="connsiteX10" fmla="*/ 6307151 w 9621234"/>
              <a:gd name="connsiteY10" fmla="*/ 6858000 h 6858000"/>
              <a:gd name="connsiteX11" fmla="*/ 5779323 w 9621234"/>
              <a:gd name="connsiteY11" fmla="*/ 6481637 h 6858000"/>
              <a:gd name="connsiteX12" fmla="*/ 5834204 w 9621234"/>
              <a:gd name="connsiteY12" fmla="*/ 6465764 h 6858000"/>
              <a:gd name="connsiteX13" fmla="*/ 6942383 w 9621234"/>
              <a:gd name="connsiteY13" fmla="*/ 5827420 h 6858000"/>
              <a:gd name="connsiteX14" fmla="*/ 6870974 w 9621234"/>
              <a:gd name="connsiteY14" fmla="*/ 5746593 h 6858000"/>
              <a:gd name="connsiteX15" fmla="*/ 5800140 w 9621234"/>
              <a:gd name="connsiteY15" fmla="*/ 6363425 h 6858000"/>
              <a:gd name="connsiteX16" fmla="*/ 5667386 w 9621234"/>
              <a:gd name="connsiteY16" fmla="*/ 6401822 h 6858000"/>
              <a:gd name="connsiteX17" fmla="*/ 5011435 w 9621234"/>
              <a:gd name="connsiteY17" fmla="*/ 5934101 h 6858000"/>
              <a:gd name="connsiteX18" fmla="*/ 5080493 w 9621234"/>
              <a:gd name="connsiteY18" fmla="*/ 5930614 h 6858000"/>
              <a:gd name="connsiteX19" fmla="*/ 6763778 w 9621234"/>
              <a:gd name="connsiteY19" fmla="*/ 5028515 h 6858000"/>
              <a:gd name="connsiteX20" fmla="*/ 6861919 w 9621234"/>
              <a:gd name="connsiteY20" fmla="*/ 4897273 h 6858000"/>
              <a:gd name="connsiteX21" fmla="*/ 4829615 w 9621234"/>
              <a:gd name="connsiteY21" fmla="*/ 3428999 h 6858000"/>
              <a:gd name="connsiteX22" fmla="*/ 0 w 9621234"/>
              <a:gd name="connsiteY22" fmla="*/ 0 h 6858000"/>
              <a:gd name="connsiteX23" fmla="*/ 2 w 9621234"/>
              <a:gd name="connsiteY23" fmla="*/ 0 h 6858000"/>
              <a:gd name="connsiteX24" fmla="*/ 2775829 w 9621234"/>
              <a:gd name="connsiteY24" fmla="*/ 1973471 h 6858000"/>
              <a:gd name="connsiteX25" fmla="*/ 2726844 w 9621234"/>
              <a:gd name="connsiteY25" fmla="*/ 2040131 h 6858000"/>
              <a:gd name="connsiteX26" fmla="*/ 2308835 w 9621234"/>
              <a:gd name="connsiteY26" fmla="*/ 3443847 h 6858000"/>
              <a:gd name="connsiteX27" fmla="*/ 2743392 w 9621234"/>
              <a:gd name="connsiteY27" fmla="*/ 4842528 h 6858000"/>
              <a:gd name="connsiteX28" fmla="*/ 2777306 w 9621234"/>
              <a:gd name="connsiteY28" fmla="*/ 4887555 h 6858000"/>
              <a:gd name="connsiteX29" fmla="*/ 2304974 w 9621234"/>
              <a:gd name="connsiteY29" fmla="*/ 5223359 h 6858000"/>
              <a:gd name="connsiteX30" fmla="*/ 2297754 w 9621234"/>
              <a:gd name="connsiteY30" fmla="*/ 5213951 h 6858000"/>
              <a:gd name="connsiteX31" fmla="*/ 1834276 w 9621234"/>
              <a:gd name="connsiteY31" fmla="*/ 2635877 h 6858000"/>
              <a:gd name="connsiteX32" fmla="*/ 1730029 w 9621234"/>
              <a:gd name="connsiteY32" fmla="*/ 2608217 h 6858000"/>
              <a:gd name="connsiteX33" fmla="*/ 2209671 w 9621234"/>
              <a:gd name="connsiteY33" fmla="*/ 5276202 h 6858000"/>
              <a:gd name="connsiteX34" fmla="*/ 2217076 w 9621234"/>
              <a:gd name="connsiteY34" fmla="*/ 5285850 h 6858000"/>
              <a:gd name="connsiteX35" fmla="*/ 5735 w 9621234"/>
              <a:gd name="connsiteY35" fmla="*/ 6858000 h 6858000"/>
              <a:gd name="connsiteX36" fmla="*/ 0 w 9621234"/>
              <a:gd name="connsiteY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21234" h="6858000">
                <a:moveTo>
                  <a:pt x="2853265" y="2028524"/>
                </a:moveTo>
                <a:lnTo>
                  <a:pt x="4826000" y="3431038"/>
                </a:lnTo>
                <a:lnTo>
                  <a:pt x="2854761" y="4832489"/>
                </a:lnTo>
                <a:lnTo>
                  <a:pt x="2822059" y="4789070"/>
                </a:lnTo>
                <a:cubicBezTo>
                  <a:pt x="2560729" y="4405263"/>
                  <a:pt x="2406883" y="3942281"/>
                  <a:pt x="2403936" y="3443286"/>
                </a:cubicBezTo>
                <a:cubicBezTo>
                  <a:pt x="2400990" y="2944292"/>
                  <a:pt x="2549357" y="2479526"/>
                  <a:pt x="2806135" y="2092659"/>
                </a:cubicBezTo>
                <a:close/>
                <a:moveTo>
                  <a:pt x="6877797" y="1970178"/>
                </a:moveTo>
                <a:cubicBezTo>
                  <a:pt x="7464209" y="2793500"/>
                  <a:pt x="7497364" y="3881401"/>
                  <a:pt x="6978948" y="4734303"/>
                </a:cubicBezTo>
                <a:lnTo>
                  <a:pt x="6870992" y="4896961"/>
                </a:lnTo>
                <a:lnTo>
                  <a:pt x="9621234" y="6858000"/>
                </a:lnTo>
                <a:lnTo>
                  <a:pt x="6307151" y="6858000"/>
                </a:lnTo>
                <a:lnTo>
                  <a:pt x="5779323" y="6481637"/>
                </a:lnTo>
                <a:lnTo>
                  <a:pt x="5834204" y="6465764"/>
                </a:lnTo>
                <a:cubicBezTo>
                  <a:pt x="6234233" y="6332749"/>
                  <a:pt x="6612074" y="6119246"/>
                  <a:pt x="6942383" y="5827420"/>
                </a:cubicBezTo>
                <a:lnTo>
                  <a:pt x="6870974" y="5746593"/>
                </a:lnTo>
                <a:cubicBezTo>
                  <a:pt x="6551796" y="6028585"/>
                  <a:pt x="6186689" y="6234893"/>
                  <a:pt x="5800140" y="6363425"/>
                </a:cubicBezTo>
                <a:lnTo>
                  <a:pt x="5667386" y="6401822"/>
                </a:lnTo>
                <a:lnTo>
                  <a:pt x="5011435" y="5934101"/>
                </a:lnTo>
                <a:lnTo>
                  <a:pt x="5080493" y="5930614"/>
                </a:lnTo>
                <a:cubicBezTo>
                  <a:pt x="5756761" y="5861935"/>
                  <a:pt x="6353809" y="5525282"/>
                  <a:pt x="6763778" y="5028515"/>
                </a:cubicBezTo>
                <a:lnTo>
                  <a:pt x="6861919" y="4897273"/>
                </a:lnTo>
                <a:lnTo>
                  <a:pt x="4829615" y="3428999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775829" y="1973471"/>
                </a:lnTo>
                <a:lnTo>
                  <a:pt x="2726844" y="2040131"/>
                </a:lnTo>
                <a:cubicBezTo>
                  <a:pt x="2459973" y="2442204"/>
                  <a:pt x="2305773" y="2925239"/>
                  <a:pt x="2308835" y="3443847"/>
                </a:cubicBezTo>
                <a:cubicBezTo>
                  <a:pt x="2311897" y="3962456"/>
                  <a:pt x="2471791" y="4443635"/>
                  <a:pt x="2743392" y="4842528"/>
                </a:cubicBezTo>
                <a:lnTo>
                  <a:pt x="2777306" y="4887555"/>
                </a:lnTo>
                <a:lnTo>
                  <a:pt x="2304974" y="5223359"/>
                </a:lnTo>
                <a:lnTo>
                  <a:pt x="2297754" y="5213951"/>
                </a:lnTo>
                <a:cubicBezTo>
                  <a:pt x="1780750" y="4481926"/>
                  <a:pt x="1593974" y="3541527"/>
                  <a:pt x="1834276" y="2635877"/>
                </a:cubicBezTo>
                <a:lnTo>
                  <a:pt x="1730029" y="2608217"/>
                </a:lnTo>
                <a:cubicBezTo>
                  <a:pt x="1481347" y="3545452"/>
                  <a:pt x="1674637" y="4518648"/>
                  <a:pt x="2209671" y="5276202"/>
                </a:cubicBezTo>
                <a:lnTo>
                  <a:pt x="2217076" y="5285850"/>
                </a:lnTo>
                <a:lnTo>
                  <a:pt x="57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3253136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772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15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187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278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9F62109-B5FA-4FA8-A590-713EB2E5F3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75912" y="0"/>
            <a:ext cx="4654612" cy="51435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598110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814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759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898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4A4DE16-E6D8-44AB-9BB0-26000D522B6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60452" y="755687"/>
            <a:ext cx="3204011" cy="3632128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9" tIns="34289" rIns="68579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89455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345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734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811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864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8302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743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421090" y="1407112"/>
            <a:ext cx="3240000" cy="32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3016" y="547007"/>
            <a:ext cx="3736584" cy="373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79" tIns="34289" rIns="68579" bIns="34289" anchor="ctr">
            <a:noAutofit/>
          </a:bodyPr>
          <a:lstStyle>
            <a:lvl1pPr marL="0" marR="0" indent="0" algn="ctr" defTabSz="68578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6220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174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59652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7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612282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1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26906" y="-31988"/>
            <a:ext cx="4211157" cy="5175489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15065" y="-11949"/>
            <a:ext cx="2322042" cy="1850243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638098" y="1493734"/>
            <a:ext cx="1595147" cy="2755253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=""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=""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=""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=""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=""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2571208" y="1468333"/>
            <a:ext cx="1595147" cy="2755253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=""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65" name="Rectangle 53">
              <a:extLst>
                <a:ext uri="{FF2B5EF4-FFF2-40B4-BE49-F238E27FC236}">
                  <a16:creationId xmlns=""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=""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=""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=""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=""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2" y="1680853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9" tIns="34289" rIns="68579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=""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17525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9" tIns="34289" rIns="68579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=""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1558339" y="1364963"/>
            <a:ext cx="1728217" cy="2985103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=""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=""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75" name="Group 6">
              <a:extLst>
                <a:ext uri="{FF2B5EF4-FFF2-40B4-BE49-F238E27FC236}">
                  <a16:creationId xmlns=""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=""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=""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7" y="1613690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9" tIns="34289" rIns="68579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=""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8" y="336630"/>
            <a:ext cx="8679898" cy="543185"/>
          </a:xfrm>
          <a:prstGeom prst="rect">
            <a:avLst/>
          </a:prstGeom>
        </p:spPr>
        <p:txBody>
          <a:bodyPr lIns="68579" tIns="34289" rIns="68579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68018806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4722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2242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427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1231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84044"/>
            <a:ext cx="8679898" cy="543185"/>
          </a:xfrm>
          <a:prstGeom prst="rect">
            <a:avLst/>
          </a:prstGeom>
        </p:spPr>
        <p:txBody>
          <a:bodyPr lIns="68579" tIns="34289" rIns="68579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08024922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2195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  <a:endParaRPr lang="en-US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82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bg1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FFFFFF"/>
          </a:solidFill>
          <a:ln>
            <a:solidFill>
              <a:srgbClr val="007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072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48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3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962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416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n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7211501" y="1568584"/>
            <a:ext cx="1340761" cy="24058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5"/>
            <a:ext cx="6244740" cy="265176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5E2FCC6-9731-48B8-B2A2-39E9FD0F4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62" y="1073899"/>
            <a:ext cx="1699776" cy="33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64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92610"/>
            <a:ext cx="8679898" cy="543185"/>
          </a:xfrm>
          <a:prstGeom prst="rect">
            <a:avLst/>
          </a:prstGeom>
        </p:spPr>
        <p:txBody>
          <a:bodyPr lIns="68579" tIns="34289" rIns="68579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4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98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79" tIns="34289" rIns="68579" bIns="34289" rtlCol="0" anchor="ctr">
            <a:spAutoFit/>
          </a:bodyPr>
          <a:lstStyle/>
          <a:p>
            <a:pPr defTabSz="68569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79" tIns="34289" rIns="68579" bIns="34289" rtlCol="0" anchor="ctr">
            <a:spAutoFit/>
          </a:bodyPr>
          <a:lstStyle/>
          <a:p>
            <a:pPr defTabSz="68569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69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0561"/>
            <a:ext cx="1674000" cy="242372"/>
          </a:xfrm>
          <a:prstGeom prst="rect">
            <a:avLst/>
          </a:prstGeom>
          <a:noFill/>
        </p:spPr>
        <p:txBody>
          <a:bodyPr wrap="square" lIns="68579" tIns="34289" rIns="68579" bIns="34289" rtlCol="0" anchor="ctr">
            <a:spAutoFit/>
          </a:bodyPr>
          <a:lstStyle/>
          <a:p>
            <a:pPr defTabSz="685698"/>
            <a:r>
              <a:rPr lang="en-US" altLang="ko-KR" sz="11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79" tIns="34289" rIns="68579" bIns="34289" rtlCol="0" anchor="ctr">
            <a:spAutoFit/>
          </a:bodyPr>
          <a:lstStyle/>
          <a:p>
            <a:pPr defTabSz="68569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69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63596379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aptop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69D3E401-F6DF-4A44-858C-E9410373BE6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194050" y="1489753"/>
            <a:ext cx="3949950" cy="24783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  Picture</a:t>
            </a:r>
            <a:endParaRPr lang="en-US" dirty="0"/>
          </a:p>
        </p:txBody>
      </p:sp>
      <p:pic>
        <p:nvPicPr>
          <p:cNvPr id="3" name="Picture 2" descr="A picture containing electronics, display&#10;&#10;Description generated with very high confidenc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0" y="1319842"/>
            <a:ext cx="4567940" cy="3019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89753"/>
            <a:ext cx="4374815" cy="2478024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0000808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Imag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 bwMode="black">
          <a:xfrm>
            <a:off x="412844" y="1490674"/>
            <a:ext cx="4059936" cy="2474601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6357922" y="1490674"/>
            <a:ext cx="1277283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1"/>
          <p:cNvSpPr>
            <a:spLocks noGrp="1" noChangeAspect="1"/>
          </p:cNvSpPr>
          <p:nvPr>
            <p:ph type="pic" sz="quarter" idx="39"/>
          </p:nvPr>
        </p:nvSpPr>
        <p:spPr>
          <a:xfrm>
            <a:off x="484912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1"/>
          <p:cNvSpPr>
            <a:spLocks noGrp="1" noChangeAspect="1"/>
          </p:cNvSpPr>
          <p:nvPr>
            <p:ph type="pic" sz="quarter" idx="40"/>
          </p:nvPr>
        </p:nvSpPr>
        <p:spPr>
          <a:xfrm>
            <a:off x="7866717" y="1490674"/>
            <a:ext cx="1278141" cy="247802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411480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672584" y="2188267"/>
            <a:ext cx="4059936" cy="2057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 smtClean="0"/>
              <a:t>Click on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2584" y="1664884"/>
            <a:ext cx="4059936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Second Chart Goes Here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480" y="1664884"/>
            <a:ext cx="4057069" cy="368917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Title of First Chart Goes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307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79015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1194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786408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01194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717162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2093801" y="1489969"/>
            <a:ext cx="1029883" cy="102988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17162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093801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786408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5479015" y="2599292"/>
            <a:ext cx="1463040" cy="182880"/>
          </a:xfrm>
          <a:noFill/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01194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717162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093801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3786408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5479015" y="3002605"/>
            <a:ext cx="1463040" cy="1188720"/>
          </a:xfrm>
        </p:spPr>
        <p:txBody>
          <a:bodyPr lIns="0"/>
          <a:lstStyle>
            <a:lvl1pPr marL="0" indent="0" algn="l">
              <a:lnSpc>
                <a:spcPts val="1440"/>
              </a:lnSpc>
              <a:spcAft>
                <a:spcPts val="0"/>
              </a:spcAft>
              <a:buNone/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7" hasCustomPrompt="1"/>
          </p:nvPr>
        </p:nvSpPr>
        <p:spPr>
          <a:xfrm>
            <a:off x="401194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48" hasCustomPrompt="1"/>
          </p:nvPr>
        </p:nvSpPr>
        <p:spPr>
          <a:xfrm>
            <a:off x="717162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2093801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3786408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5479015" y="2796016"/>
            <a:ext cx="1463040" cy="182880"/>
          </a:xfrm>
          <a:noFill/>
        </p:spPr>
        <p:txBody>
          <a:bodyPr lIns="0" tIns="91440" rIns="91440" bIns="91440" anchor="ctr"/>
          <a:lstStyle>
            <a:lvl1pPr marL="0" indent="0" algn="l">
              <a:lnSpc>
                <a:spcPts val="1200"/>
              </a:lnSpc>
              <a:spcAft>
                <a:spcPts val="200"/>
              </a:spcAft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QUESTIONS</a:t>
            </a:r>
            <a:r>
              <a:rPr lang="en-US" sz="5400" b="0" dirty="0" smtClean="0">
                <a:solidFill>
                  <a:srgbClr val="0078BE"/>
                </a:solidFill>
              </a:rPr>
              <a:t>?</a:t>
            </a:r>
            <a:endParaRPr lang="en-US" sz="2800" b="0" dirty="0">
              <a:solidFill>
                <a:srgbClr val="0078B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srgbClr val="00517D"/>
                </a:solidFill>
              </a:rPr>
              <a:t>APPENDIX</a:t>
            </a:r>
            <a:endParaRPr lang="en-US" sz="2800" b="0" dirty="0">
              <a:solidFill>
                <a:srgbClr val="005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4500" y="1197769"/>
            <a:ext cx="8321040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rgbClr val="8E908F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chemeClr val="accent1">
              <a:alpha val="75000"/>
            </a:scheme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984"/>
          </a:xfrm>
          <a:prstGeom prst="rect">
            <a:avLst/>
          </a:prstGeom>
        </p:spPr>
      </p:pic>
      <p:pic>
        <p:nvPicPr>
          <p:cNvPr id="16" name="Picture 15" descr="NPD_logo_RGB_Reverse_30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091" y="3769599"/>
            <a:ext cx="914400" cy="914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504950"/>
            <a:ext cx="6400800" cy="5155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>
                <a:solidFill>
                  <a:srgbClr val="FFFFFF"/>
                </a:solidFill>
              </a:defRPr>
            </a:lvl1pPr>
            <a:lvl2pPr marL="341313" indent="0">
              <a:buNone/>
              <a:defRPr>
                <a:solidFill>
                  <a:srgbClr val="FFFFFF"/>
                </a:solidFill>
              </a:defRPr>
            </a:lvl2pPr>
            <a:lvl3pPr marL="627062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Subhead of Presentation can go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731887"/>
            <a:ext cx="6400800" cy="729763"/>
          </a:xfrm>
        </p:spPr>
        <p:txBody>
          <a:bodyPr wrap="square" lIns="0" tIns="0" rIns="0" bIns="0" anchor="t" anchorCtr="0"/>
          <a:lstStyle>
            <a:lvl1pPr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FFFF"/>
                </a:solidFill>
              </a:rPr>
              <a:t>Click To Add Title of Presentation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557214" y="4369078"/>
            <a:ext cx="27923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2019. The NPD Group, Inc. All Rights Reserved. This presentation is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proprietary and confidential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and may not be disclosed in any manner, in whole or in part, to any third party without the express written consent of NPD.</a:t>
            </a:r>
            <a:endParaRPr lang="en-US" sz="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4" y="3933570"/>
            <a:ext cx="2468562" cy="27622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6892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chemeClr val="bg2">
              <a:alpha val="60000"/>
            </a:scheme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602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rgbClr val="8E908F"/>
          </a:solidFill>
          <a:ln>
            <a:solidFill>
              <a:srgbClr val="8E908F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1831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0953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rgbClr val="8E908F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8E908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83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-wave-cov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9144000" cy="484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black">
          <a:xfrm>
            <a:off x="677648" y="1726544"/>
            <a:ext cx="7158684" cy="7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7217834" y="433263"/>
            <a:ext cx="172989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Apparel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Appliances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Automotive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B2B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Beauty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Books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Consumer Technology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E-commerce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Fashion Accessories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 Consumption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Foodservice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Footwear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Home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Juvenile Products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Media Entertainment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Mobile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Office Supplies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Sports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Toys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Travel Retail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Video Games</a:t>
            </a:r>
          </a:p>
          <a:p>
            <a:pPr eaLnBrk="1" hangingPunct="1">
              <a:spcAft>
                <a:spcPts val="300"/>
              </a:spcAft>
            </a:pPr>
            <a:r>
              <a:rPr lang="en-US" sz="850" dirty="0" smtClean="0">
                <a:solidFill>
                  <a:prstClr val="white">
                    <a:alpha val="50000"/>
                  </a:prstClr>
                </a:solidFill>
                <a:latin typeface="Calibri"/>
              </a:rPr>
              <a:t>Watches / Jewelry</a:t>
            </a:r>
          </a:p>
        </p:txBody>
      </p:sp>
    </p:spTree>
    <p:extLst>
      <p:ext uri="{BB962C8B-B14F-4D97-AF65-F5344CB8AC3E}">
        <p14:creationId xmlns:p14="http://schemas.microsoft.com/office/powerpoint/2010/main" val="20738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3576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747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chemeClr val="bg2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  <a:p>
            <a:pPr lvl="0"/>
            <a:endParaRPr lang="en-US" dirty="0" smtClean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55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E908F"/>
                </a:solidFill>
              </a:rPr>
              <a:t>?</a:t>
            </a:r>
            <a:endParaRPr lang="en-US" sz="2800" b="0" dirty="0">
              <a:solidFill>
                <a:srgbClr val="8E908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rgbClr val="8E908F"/>
          </a:solidFill>
          <a:ln>
            <a:solidFill>
              <a:srgbClr val="8E908F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826733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5115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defRPr sz="2800" b="0">
                <a:solidFill>
                  <a:srgbClr val="FFFFFF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565A5C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565A5C">
              <a:alpha val="60000"/>
            </a:srgbClr>
          </a:solidFill>
        </p:spPr>
        <p:txBody>
          <a:bodyPr lIns="365760" tIns="1371600" rIns="365760" bIns="1371600" anchor="ctr" anchorCtr="0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9963" y="1197769"/>
            <a:ext cx="8324074" cy="3199529"/>
          </a:xfrm>
        </p:spPr>
        <p:txBody>
          <a:bodyPr anchor="t" anchorCtr="0"/>
          <a:lstStyle>
            <a:lvl1pPr marL="342900" indent="-342900">
              <a:spcAft>
                <a:spcPts val="2000"/>
              </a:spcAft>
              <a:buFont typeface="+mj-lt"/>
              <a:buAutoNum type="arabicPeriod"/>
              <a:defRPr sz="2800" b="0">
                <a:solidFill>
                  <a:schemeClr val="tx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Create Your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43735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6106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911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806" y="1656523"/>
            <a:ext cx="5303520" cy="260286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2C341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2C341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80042" y="0"/>
            <a:ext cx="3163957" cy="4828032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114300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smtClean="0">
                <a:solidFill>
                  <a:schemeClr val="tx1"/>
                </a:solidFill>
              </a:rPr>
              <a:t>Click icon to add picture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806" y="4368667"/>
            <a:ext cx="5303520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302807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 hasCustomPrompt="1"/>
          </p:nvPr>
        </p:nvSpPr>
        <p:spPr bwMode="black">
          <a:xfrm>
            <a:off x="411480" y="349327"/>
            <a:ext cx="530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656523"/>
            <a:ext cx="5321311" cy="2602862"/>
          </a:xfrm>
          <a:custGeom>
            <a:avLst/>
            <a:gdLst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5383941 w 5383941"/>
              <a:gd name="connsiteY2" fmla="*/ 2602862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83941"/>
              <a:gd name="connsiteY0" fmla="*/ 0 h 2602862"/>
              <a:gd name="connsiteX1" fmla="*/ 5383941 w 5383941"/>
              <a:gd name="connsiteY1" fmla="*/ 0 h 2602862"/>
              <a:gd name="connsiteX2" fmla="*/ 4137601 w 5383941"/>
              <a:gd name="connsiteY2" fmla="*/ 2596599 h 2602862"/>
              <a:gd name="connsiteX3" fmla="*/ 0 w 5383941"/>
              <a:gd name="connsiteY3" fmla="*/ 2602862 h 2602862"/>
              <a:gd name="connsiteX4" fmla="*/ 0 w 538394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37601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  <a:gd name="connsiteX0" fmla="*/ 0 w 5321311"/>
              <a:gd name="connsiteY0" fmla="*/ 0 h 2602862"/>
              <a:gd name="connsiteX1" fmla="*/ 5321311 w 5321311"/>
              <a:gd name="connsiteY1" fmla="*/ 0 h 2602862"/>
              <a:gd name="connsiteX2" fmla="*/ 4100023 w 5321311"/>
              <a:gd name="connsiteY2" fmla="*/ 2596599 h 2602862"/>
              <a:gd name="connsiteX3" fmla="*/ 0 w 5321311"/>
              <a:gd name="connsiteY3" fmla="*/ 2602862 h 2602862"/>
              <a:gd name="connsiteX4" fmla="*/ 0 w 5321311"/>
              <a:gd name="connsiteY4" fmla="*/ 0 h 26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311" h="2602862">
                <a:moveTo>
                  <a:pt x="0" y="0"/>
                </a:moveTo>
                <a:lnTo>
                  <a:pt x="5321311" y="0"/>
                </a:lnTo>
                <a:lnTo>
                  <a:pt x="4100023" y="2596599"/>
                </a:lnTo>
                <a:lnTo>
                  <a:pt x="0" y="260286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6075" indent="-346075" algn="l">
              <a:spcBef>
                <a:spcPts val="0"/>
              </a:spcBef>
              <a:buClr>
                <a:schemeClr val="accent2"/>
              </a:buClr>
              <a:tabLst>
                <a:tab pos="1200150" algn="l"/>
              </a:tabLst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tabLst>
                <a:tab pos="1200150" algn="l"/>
              </a:tabLst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4549775" y="-6264"/>
            <a:ext cx="4594225" cy="4827501"/>
          </a:xfrm>
          <a:custGeom>
            <a:avLst/>
            <a:gdLst>
              <a:gd name="connsiteX0" fmla="*/ 0 w 4594225"/>
              <a:gd name="connsiteY0" fmla="*/ 0 h 4821238"/>
              <a:gd name="connsiteX1" fmla="*/ 4594225 w 4594225"/>
              <a:gd name="connsiteY1" fmla="*/ 0 h 4821238"/>
              <a:gd name="connsiteX2" fmla="*/ 4594225 w 4594225"/>
              <a:gd name="connsiteY2" fmla="*/ 4821238 h 4821238"/>
              <a:gd name="connsiteX3" fmla="*/ 0 w 4594225"/>
              <a:gd name="connsiteY3" fmla="*/ 4821238 h 4821238"/>
              <a:gd name="connsiteX4" fmla="*/ 0 w 4594225"/>
              <a:gd name="connsiteY4" fmla="*/ 0 h 4821238"/>
              <a:gd name="connsiteX0" fmla="*/ 2260948 w 4594225"/>
              <a:gd name="connsiteY0" fmla="*/ 0 h 4827501"/>
              <a:gd name="connsiteX1" fmla="*/ 4594225 w 4594225"/>
              <a:gd name="connsiteY1" fmla="*/ 6263 h 4827501"/>
              <a:gd name="connsiteX2" fmla="*/ 4594225 w 4594225"/>
              <a:gd name="connsiteY2" fmla="*/ 4827501 h 4827501"/>
              <a:gd name="connsiteX3" fmla="*/ 0 w 4594225"/>
              <a:gd name="connsiteY3" fmla="*/ 4827501 h 4827501"/>
              <a:gd name="connsiteX4" fmla="*/ 2260948 w 4594225"/>
              <a:gd name="connsiteY4" fmla="*/ 0 h 48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5" h="4827501">
                <a:moveTo>
                  <a:pt x="2260948" y="0"/>
                </a:moveTo>
                <a:lnTo>
                  <a:pt x="4594225" y="6263"/>
                </a:lnTo>
                <a:lnTo>
                  <a:pt x="4594225" y="4827501"/>
                </a:lnTo>
                <a:lnTo>
                  <a:pt x="0" y="4827501"/>
                </a:lnTo>
                <a:lnTo>
                  <a:pt x="22609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457200" rIns="731520" bIns="228600" anchor="b" anchorCtr="0"/>
          <a:lstStyle>
            <a:lvl1pPr marL="0" marR="0" indent="0" algn="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677709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11806" y="4368667"/>
            <a:ext cx="406293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0"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56784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 userDrawn="1">
            <p:ph type="pic" sz="quarter" idx="25"/>
          </p:nvPr>
        </p:nvSpPr>
        <p:spPr>
          <a:xfrm>
            <a:off x="411480" y="1655408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349240" y="3139440"/>
            <a:ext cx="3383280" cy="13807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3886200" y="1655408"/>
            <a:ext cx="1371600" cy="28739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411480" y="3139440"/>
            <a:ext cx="1645920" cy="137885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2148840" y="3139440"/>
            <a:ext cx="164592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349240" y="1655408"/>
            <a:ext cx="3383280" cy="13807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lIns="137160" tIns="137160" rIns="137160" bIns="137160" anchor="t">
            <a:noAutofit/>
          </a:bodyPr>
          <a:lstStyle>
            <a:lvl1pPr marL="0" indent="0" algn="l">
              <a:lnSpc>
                <a:spcPts val="1440"/>
              </a:lnSpc>
              <a:spcAft>
                <a:spcPts val="600"/>
              </a:spcAft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ong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8E908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2579278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11"/>
          </p:nvPr>
        </p:nvSpPr>
        <p:spPr>
          <a:xfrm>
            <a:off x="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90372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30124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602480" y="1823720"/>
            <a:ext cx="2240280" cy="11704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8126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159722" y="3148838"/>
            <a:ext cx="1645920" cy="2103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7159722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2579278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3"/>
          </p:nvPr>
        </p:nvSpPr>
        <p:spPr>
          <a:xfrm>
            <a:off x="4878126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411480" y="3384868"/>
            <a:ext cx="1645920" cy="914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341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797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506955" y="2823944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506955" y="1520494"/>
            <a:ext cx="2286000" cy="118872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3429000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6353518" y="1520494"/>
            <a:ext cx="2286000" cy="118872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3429000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353518" y="2817681"/>
            <a:ext cx="2286000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06896" y="3100911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3429000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353518" y="3094648"/>
            <a:ext cx="2286000" cy="109728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419274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419215" y="1520494"/>
            <a:ext cx="1874520" cy="1097280"/>
          </a:xfr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38"/>
          </p:nvPr>
        </p:nvSpPr>
        <p:spPr>
          <a:xfrm>
            <a:off x="2561038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39"/>
          </p:nvPr>
        </p:nvSpPr>
        <p:spPr>
          <a:xfrm>
            <a:off x="4702861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40"/>
          </p:nvPr>
        </p:nvSpPr>
        <p:spPr>
          <a:xfrm>
            <a:off x="6844683" y="1520494"/>
            <a:ext cx="1874520" cy="10972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9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36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2564885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4706350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44" hasCustomPrompt="1"/>
          </p:nvPr>
        </p:nvSpPr>
        <p:spPr>
          <a:xfrm>
            <a:off x="6844683" y="2711210"/>
            <a:ext cx="1876425" cy="2492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HEADING IN CAPS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41921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46" hasCustomPrompt="1"/>
          </p:nvPr>
        </p:nvSpPr>
        <p:spPr>
          <a:xfrm>
            <a:off x="2564885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6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4706350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844683" y="2988179"/>
            <a:ext cx="1876425" cy="1188720"/>
          </a:xfrm>
        </p:spPr>
        <p:txBody>
          <a:bodyPr wrap="square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 sz="1200" b="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Click to add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11296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82061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391906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017766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11296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611112" y="3312436"/>
            <a:ext cx="2121408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611112" y="2882900"/>
            <a:ext cx="2121408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577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90422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004045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281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39325"/>
            <a:ext cx="9144000" cy="2783444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12846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039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Data - oval 1"/>
          <p:cNvSpPr/>
          <p:nvPr userDrawn="1"/>
        </p:nvSpPr>
        <p:spPr>
          <a:xfrm>
            <a:off x="715459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91440" rtlCol="0" anchor="ctr"/>
          <a:lstStyle/>
          <a:p>
            <a:pPr algn="ctr"/>
            <a:endParaRPr lang="en-US" sz="4000" b="1" dirty="0">
              <a:solidFill>
                <a:srgbClr val="EC7A08"/>
              </a:solidFill>
            </a:endParaRPr>
          </a:p>
        </p:txBody>
      </p:sp>
      <p:sp>
        <p:nvSpPr>
          <p:cNvPr id="28" name="Organization - oval 1"/>
          <p:cNvSpPr/>
          <p:nvPr/>
        </p:nvSpPr>
        <p:spPr>
          <a:xfrm>
            <a:off x="2851652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31" name="Manufacturers - oval 1"/>
          <p:cNvSpPr/>
          <p:nvPr/>
        </p:nvSpPr>
        <p:spPr>
          <a:xfrm>
            <a:off x="7122922" y="1397546"/>
            <a:ext cx="1308100" cy="1308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12846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49039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821424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1424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0623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36816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7109201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4685232" y="3314881"/>
            <a:ext cx="1911096" cy="914400"/>
          </a:xfrm>
        </p:spPr>
        <p:txBody>
          <a:bodyPr anchor="t" anchorCtr="0"/>
          <a:lstStyle>
            <a:lvl1pPr marL="0" indent="0" algn="ctr">
              <a:lnSpc>
                <a:spcPts val="1440"/>
              </a:lnSpc>
              <a:spcAft>
                <a:spcPts val="0"/>
              </a:spcAft>
              <a:buFont typeface="+mj-lt"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-342900">
              <a:spcAft>
                <a:spcPts val="2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Organization - oval 1"/>
          <p:cNvSpPr/>
          <p:nvPr userDrawn="1"/>
        </p:nvSpPr>
        <p:spPr>
          <a:xfrm>
            <a:off x="4987845" y="1397546"/>
            <a:ext cx="1305870" cy="13058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78BE"/>
              </a:solidFill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85232" y="2885345"/>
            <a:ext cx="1911096" cy="36036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20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973009" y="1397546"/>
            <a:ext cx="1335542" cy="1306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341313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725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3840" y="1937944"/>
            <a:ext cx="5608783" cy="1828800"/>
          </a:xfrm>
        </p:spPr>
        <p:txBody>
          <a:bodyPr/>
          <a:lstStyle>
            <a:lvl1pPr>
              <a:spcAft>
                <a:spcPts val="0"/>
              </a:spcAft>
              <a:defRPr sz="34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Transition Slide — Click to Add Heading and revise number to coincide with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8160" y="1513843"/>
            <a:ext cx="5428479" cy="4019550"/>
          </a:xfrm>
        </p:spPr>
        <p:txBody>
          <a:bodyPr/>
          <a:lstStyle>
            <a:lvl1pPr marL="0" indent="0" algn="r">
              <a:buNone/>
              <a:defRPr sz="40000" b="1" kern="1200" spc="-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2845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2845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454838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456184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6494799" y="1727550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497490" y="1192011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12845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412845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454838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456184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6494799" y="3233775"/>
            <a:ext cx="2239086" cy="914400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497490" y="2698236"/>
            <a:ext cx="2236395" cy="446806"/>
          </a:xfr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00  |  TITLE IN CAPS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57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Poi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9144000" cy="4824046"/>
            <a:chOff x="152400" y="152401"/>
            <a:chExt cx="9144000" cy="4824046"/>
          </a:xfrm>
          <a:solidFill>
            <a:srgbClr val="565A5C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52400" y="152401"/>
              <a:ext cx="9144000" cy="48240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52400" y="501727"/>
              <a:ext cx="109728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5996" y="1392238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5996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45996" y="3503105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902177" y="1397840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4902177" y="2433263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902177" y="3468686"/>
            <a:ext cx="749808" cy="7498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lIns="91440" tIns="91440" rIns="91440" bIns="91440" anchor="ctr"/>
          <a:lstStyle>
            <a:lvl1pPr marL="0" indent="0" algn="ctr">
              <a:lnSpc>
                <a:spcPct val="100000"/>
              </a:lnSpc>
              <a:spcAft>
                <a:spcPts val="2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1468763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8763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468763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8763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730280" y="2694997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730280" y="2471962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5730280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730280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730280" y="165630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5730280" y="143326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8763" y="3766754"/>
            <a:ext cx="2741910" cy="403609"/>
          </a:xfrm>
        </p:spPr>
        <p:txBody>
          <a:bodyPr/>
          <a:lstStyle>
            <a:lvl1pPr marL="0" indent="0">
              <a:lnSpc>
                <a:spcPts val="144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68763" y="3543719"/>
            <a:ext cx="2743200" cy="18288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HEADING in caps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46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QUESTIONS</a:t>
            </a:r>
            <a:r>
              <a:rPr lang="en-US" sz="5400" b="0" dirty="0" smtClean="0">
                <a:solidFill>
                  <a:srgbClr val="82C341"/>
                </a:solidFill>
              </a:rPr>
              <a:t>?</a:t>
            </a:r>
            <a:endParaRPr lang="en-US" sz="2800" b="0" dirty="0">
              <a:solidFill>
                <a:srgbClr val="82C34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77547" y="2728867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Email (delete if not needed)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77547" y="3080706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Phone number (delete if not needed)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547" y="3432544"/>
            <a:ext cx="3003657" cy="3603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1313" indent="0">
              <a:buNone/>
              <a:defRPr sz="1400"/>
            </a:lvl2pPr>
            <a:lvl3pPr marL="627062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err="1" smtClean="0"/>
              <a:t>npd.com</a:t>
            </a:r>
            <a:r>
              <a:rPr lang="en-US" dirty="0" smtClean="0"/>
              <a:t> (delete if not needed)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905131" y="2771888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905131" y="347556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905131" y="312372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824045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 bwMode="black">
          <a:xfrm>
            <a:off x="0" y="1371438"/>
            <a:ext cx="9144000" cy="13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solidFill>
                  <a:prstClr val="white"/>
                </a:solidFill>
              </a:rPr>
              <a:t>APPENDIX</a:t>
            </a:r>
            <a:endParaRPr lang="en-US" sz="2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31937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2437817" y="-1492038"/>
            <a:ext cx="8127573" cy="8127575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8517299" y="1426573"/>
            <a:ext cx="2330225" cy="2330225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203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2659899" y="453912"/>
            <a:ext cx="5804833" cy="424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249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63651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33053" y="590097"/>
            <a:ext cx="1620000" cy="1998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=""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2833053" y="2743256"/>
            <a:ext cx="1620000" cy="48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4763651" y="2735528"/>
            <a:ext cx="1620000" cy="48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=""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6694249" y="2743256"/>
            <a:ext cx="1620000" cy="48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720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6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22647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B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365760" tIns="0" rIns="365760" bIns="0" anchor="ctr" anchorCtr="1"/>
          <a:lstStyle>
            <a:lvl1pPr algn="ctr">
              <a:lnSpc>
                <a:spcPct val="80000"/>
              </a:lnSpc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5" y="803341"/>
            <a:ext cx="8460825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14" y="3851952"/>
            <a:ext cx="8457515" cy="43457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15114" y="1347285"/>
            <a:ext cx="8457516" cy="243712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15115" y="4368667"/>
            <a:ext cx="845751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1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366888" cy="51435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2236968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Gra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rgbClr val="565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2C3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5" y="1501752"/>
            <a:ext cx="8450164" cy="297014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8E908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908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8460824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Conten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4824046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5383941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3884" y="1656523"/>
            <a:ext cx="5383941" cy="2815378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buClr>
                <a:srgbClr val="8E908F"/>
              </a:buClr>
              <a:tabLst/>
              <a:defRPr sz="2400">
                <a:solidFill>
                  <a:srgbClr val="FFFFFF"/>
                </a:solidFill>
              </a:defRPr>
            </a:lvl1pPr>
            <a:lvl2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2pPr>
            <a:lvl3pPr>
              <a:buClr>
                <a:srgbClr val="8E908F"/>
              </a:buClr>
              <a:tabLst/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806" y="803341"/>
            <a:ext cx="5385542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8E908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980042" y="-1"/>
            <a:ext cx="3163957" cy="4819487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B, partial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995447"/>
            <a:ext cx="9144000" cy="2746060"/>
          </a:xfrm>
          <a:solidFill>
            <a:srgbClr val="0078BE">
              <a:alpha val="75000"/>
            </a:srgbClr>
          </a:solidFill>
        </p:spPr>
        <p:txBody>
          <a:bodyPr lIns="182880" tIns="502920" rIns="182880"/>
          <a:lstStyle>
            <a:lvl1pPr algn="ctr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5763" y="2308225"/>
            <a:ext cx="8494712" cy="397115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Only –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513"/>
            <a:ext cx="9144000" cy="48305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85" y="290786"/>
            <a:ext cx="8458745" cy="45720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rgbClr val="8E9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shutterstock_17479292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solidFill>
            <a:srgbClr val="0078BE">
              <a:alpha val="60000"/>
            </a:srgbClr>
          </a:solidFill>
        </p:spPr>
        <p:txBody>
          <a:bodyPr lIns="365760" tIns="1371600" rIns="365760" bIns="1371600" anchor="ctr"/>
          <a:lstStyle>
            <a:lvl1pPr algn="ctr">
              <a:lnSpc>
                <a:spcPct val="80000"/>
              </a:lnSpc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          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2037644"/>
          </a:xfrm>
          <a:solidFill>
            <a:schemeClr val="bg1">
              <a:lumMod val="75000"/>
            </a:schemeClr>
          </a:solidFill>
        </p:spPr>
        <p:txBody>
          <a:bodyPr wrap="none" bIns="457200" anchor="b" anchorCtr="0"/>
          <a:lstStyle>
            <a:lvl1pPr marL="573088" marR="0" indent="0" algn="l" defTabSz="4572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algn="l" eaLnBrk="0" hangingPunct="0">
              <a:defRPr/>
            </a:pPr>
            <a:r>
              <a:rPr lang="en-US" sz="700" dirty="0" smtClean="0">
                <a:solidFill>
                  <a:schemeClr val="tx1"/>
                </a:solidFill>
              </a:rPr>
              <a:t>The image should fill up the entire space of the gray box, no gray should</a:t>
            </a:r>
            <a:r>
              <a:rPr lang="en-US" sz="700" baseline="0" dirty="0" smtClean="0">
                <a:solidFill>
                  <a:schemeClr val="tx1"/>
                </a:solidFill>
              </a:rPr>
              <a:t> be seen</a:t>
            </a:r>
            <a:endParaRPr lang="en-US" sz="7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1480" y="2330527"/>
            <a:ext cx="8321040" cy="457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3305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2980266"/>
            <a:ext cx="8321040" cy="1491633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spcAft>
                <a:spcPts val="1000"/>
              </a:spcAft>
              <a:defRPr sz="240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89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black">
          <a:xfrm>
            <a:off x="411480" y="1501752"/>
            <a:ext cx="8321040" cy="2736352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 baseline="0"/>
            </a:lvl1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9327"/>
            <a:ext cx="10972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11214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 bwMode="black">
          <a:xfrm>
            <a:off x="4875185" y="2188267"/>
            <a:ext cx="3657600" cy="2057400"/>
          </a:xfrm>
          <a:prstGeom prst="rect">
            <a:avLst/>
          </a:prstGeom>
        </p:spPr>
        <p:txBody>
          <a:bodyPr/>
          <a:lstStyle>
            <a:lvl1pPr marL="346075" indent="-346075" algn="l">
              <a:spcBef>
                <a:spcPts val="0"/>
              </a:spcBef>
              <a:defRPr sz="240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11480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8321040" cy="36891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00"/>
              </a:spcAft>
              <a:buNone/>
              <a:defRPr sz="2000" b="1">
                <a:solidFill>
                  <a:srgbClr val="0078B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1" y="1536970"/>
            <a:ext cx="4057069" cy="45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210312" tIns="91440" rIns="91440" bIns="91440" anchor="ctr"/>
          <a:lstStyle>
            <a:lvl1pPr marL="0" indent="0" algn="l">
              <a:lnSpc>
                <a:spcPct val="100000"/>
              </a:lnSpc>
              <a:spcAft>
                <a:spcPts val="200"/>
              </a:spcAft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1695" y="4374930"/>
            <a:ext cx="4060825" cy="26193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line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4374930"/>
            <a:ext cx="4060825" cy="26193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90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085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70.xml"/><Relationship Id="rId21" Type="http://schemas.openxmlformats.org/officeDocument/2006/relationships/slideLayout" Target="../slideLayouts/slideLayout665.xml"/><Relationship Id="rId42" Type="http://schemas.openxmlformats.org/officeDocument/2006/relationships/slideLayout" Target="../slideLayouts/slideLayout686.xml"/><Relationship Id="rId47" Type="http://schemas.openxmlformats.org/officeDocument/2006/relationships/slideLayout" Target="../slideLayouts/slideLayout691.xml"/><Relationship Id="rId63" Type="http://schemas.openxmlformats.org/officeDocument/2006/relationships/slideLayout" Target="../slideLayouts/slideLayout707.xml"/><Relationship Id="rId68" Type="http://schemas.openxmlformats.org/officeDocument/2006/relationships/slideLayout" Target="../slideLayouts/slideLayout712.xml"/><Relationship Id="rId16" Type="http://schemas.openxmlformats.org/officeDocument/2006/relationships/slideLayout" Target="../slideLayouts/slideLayout660.xml"/><Relationship Id="rId11" Type="http://schemas.openxmlformats.org/officeDocument/2006/relationships/slideLayout" Target="../slideLayouts/slideLayout655.xml"/><Relationship Id="rId24" Type="http://schemas.openxmlformats.org/officeDocument/2006/relationships/slideLayout" Target="../slideLayouts/slideLayout668.xml"/><Relationship Id="rId32" Type="http://schemas.openxmlformats.org/officeDocument/2006/relationships/slideLayout" Target="../slideLayouts/slideLayout676.xml"/><Relationship Id="rId37" Type="http://schemas.openxmlformats.org/officeDocument/2006/relationships/slideLayout" Target="../slideLayouts/slideLayout681.xml"/><Relationship Id="rId40" Type="http://schemas.openxmlformats.org/officeDocument/2006/relationships/slideLayout" Target="../slideLayouts/slideLayout684.xml"/><Relationship Id="rId45" Type="http://schemas.openxmlformats.org/officeDocument/2006/relationships/slideLayout" Target="../slideLayouts/slideLayout689.xml"/><Relationship Id="rId53" Type="http://schemas.openxmlformats.org/officeDocument/2006/relationships/slideLayout" Target="../slideLayouts/slideLayout697.xml"/><Relationship Id="rId58" Type="http://schemas.openxmlformats.org/officeDocument/2006/relationships/slideLayout" Target="../slideLayouts/slideLayout702.xml"/><Relationship Id="rId66" Type="http://schemas.openxmlformats.org/officeDocument/2006/relationships/slideLayout" Target="../slideLayouts/slideLayout710.xml"/><Relationship Id="rId74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649.xml"/><Relationship Id="rId61" Type="http://schemas.openxmlformats.org/officeDocument/2006/relationships/slideLayout" Target="../slideLayouts/slideLayout705.xml"/><Relationship Id="rId19" Type="http://schemas.openxmlformats.org/officeDocument/2006/relationships/slideLayout" Target="../slideLayouts/slideLayout663.xml"/><Relationship Id="rId14" Type="http://schemas.openxmlformats.org/officeDocument/2006/relationships/slideLayout" Target="../slideLayouts/slideLayout658.xml"/><Relationship Id="rId22" Type="http://schemas.openxmlformats.org/officeDocument/2006/relationships/slideLayout" Target="../slideLayouts/slideLayout666.xml"/><Relationship Id="rId27" Type="http://schemas.openxmlformats.org/officeDocument/2006/relationships/slideLayout" Target="../slideLayouts/slideLayout671.xml"/><Relationship Id="rId30" Type="http://schemas.openxmlformats.org/officeDocument/2006/relationships/slideLayout" Target="../slideLayouts/slideLayout674.xml"/><Relationship Id="rId35" Type="http://schemas.openxmlformats.org/officeDocument/2006/relationships/slideLayout" Target="../slideLayouts/slideLayout679.xml"/><Relationship Id="rId43" Type="http://schemas.openxmlformats.org/officeDocument/2006/relationships/slideLayout" Target="../slideLayouts/slideLayout687.xml"/><Relationship Id="rId48" Type="http://schemas.openxmlformats.org/officeDocument/2006/relationships/slideLayout" Target="../slideLayouts/slideLayout692.xml"/><Relationship Id="rId56" Type="http://schemas.openxmlformats.org/officeDocument/2006/relationships/slideLayout" Target="../slideLayouts/slideLayout700.xml"/><Relationship Id="rId64" Type="http://schemas.openxmlformats.org/officeDocument/2006/relationships/slideLayout" Target="../slideLayouts/slideLayout708.xml"/><Relationship Id="rId69" Type="http://schemas.openxmlformats.org/officeDocument/2006/relationships/slideLayout" Target="../slideLayouts/slideLayout713.xml"/><Relationship Id="rId77" Type="http://schemas.openxmlformats.org/officeDocument/2006/relationships/slideLayout" Target="../slideLayouts/slideLayout721.xml"/><Relationship Id="rId8" Type="http://schemas.openxmlformats.org/officeDocument/2006/relationships/slideLayout" Target="../slideLayouts/slideLayout652.xml"/><Relationship Id="rId51" Type="http://schemas.openxmlformats.org/officeDocument/2006/relationships/slideLayout" Target="../slideLayouts/slideLayout695.xml"/><Relationship Id="rId72" Type="http://schemas.openxmlformats.org/officeDocument/2006/relationships/slideLayout" Target="../slideLayouts/slideLayout716.xml"/><Relationship Id="rId3" Type="http://schemas.openxmlformats.org/officeDocument/2006/relationships/slideLayout" Target="../slideLayouts/slideLayout647.xml"/><Relationship Id="rId12" Type="http://schemas.openxmlformats.org/officeDocument/2006/relationships/slideLayout" Target="../slideLayouts/slideLayout656.xml"/><Relationship Id="rId17" Type="http://schemas.openxmlformats.org/officeDocument/2006/relationships/slideLayout" Target="../slideLayouts/slideLayout661.xml"/><Relationship Id="rId25" Type="http://schemas.openxmlformats.org/officeDocument/2006/relationships/slideLayout" Target="../slideLayouts/slideLayout669.xml"/><Relationship Id="rId33" Type="http://schemas.openxmlformats.org/officeDocument/2006/relationships/slideLayout" Target="../slideLayouts/slideLayout677.xml"/><Relationship Id="rId38" Type="http://schemas.openxmlformats.org/officeDocument/2006/relationships/slideLayout" Target="../slideLayouts/slideLayout682.xml"/><Relationship Id="rId46" Type="http://schemas.openxmlformats.org/officeDocument/2006/relationships/slideLayout" Target="../slideLayouts/slideLayout690.xml"/><Relationship Id="rId59" Type="http://schemas.openxmlformats.org/officeDocument/2006/relationships/slideLayout" Target="../slideLayouts/slideLayout703.xml"/><Relationship Id="rId67" Type="http://schemas.openxmlformats.org/officeDocument/2006/relationships/slideLayout" Target="../slideLayouts/slideLayout711.xml"/><Relationship Id="rId20" Type="http://schemas.openxmlformats.org/officeDocument/2006/relationships/slideLayout" Target="../slideLayouts/slideLayout664.xml"/><Relationship Id="rId41" Type="http://schemas.openxmlformats.org/officeDocument/2006/relationships/slideLayout" Target="../slideLayouts/slideLayout685.xml"/><Relationship Id="rId54" Type="http://schemas.openxmlformats.org/officeDocument/2006/relationships/slideLayout" Target="../slideLayouts/slideLayout698.xml"/><Relationship Id="rId62" Type="http://schemas.openxmlformats.org/officeDocument/2006/relationships/slideLayout" Target="../slideLayouts/slideLayout706.xml"/><Relationship Id="rId70" Type="http://schemas.openxmlformats.org/officeDocument/2006/relationships/slideLayout" Target="../slideLayouts/slideLayout714.xml"/><Relationship Id="rId75" Type="http://schemas.openxmlformats.org/officeDocument/2006/relationships/slideLayout" Target="../slideLayouts/slideLayout719.xml"/><Relationship Id="rId1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50.xml"/><Relationship Id="rId15" Type="http://schemas.openxmlformats.org/officeDocument/2006/relationships/slideLayout" Target="../slideLayouts/slideLayout659.xml"/><Relationship Id="rId23" Type="http://schemas.openxmlformats.org/officeDocument/2006/relationships/slideLayout" Target="../slideLayouts/slideLayout667.xml"/><Relationship Id="rId28" Type="http://schemas.openxmlformats.org/officeDocument/2006/relationships/slideLayout" Target="../slideLayouts/slideLayout672.xml"/><Relationship Id="rId36" Type="http://schemas.openxmlformats.org/officeDocument/2006/relationships/slideLayout" Target="../slideLayouts/slideLayout680.xml"/><Relationship Id="rId49" Type="http://schemas.openxmlformats.org/officeDocument/2006/relationships/slideLayout" Target="../slideLayouts/slideLayout693.xml"/><Relationship Id="rId57" Type="http://schemas.openxmlformats.org/officeDocument/2006/relationships/slideLayout" Target="../slideLayouts/slideLayout701.xml"/><Relationship Id="rId10" Type="http://schemas.openxmlformats.org/officeDocument/2006/relationships/slideLayout" Target="../slideLayouts/slideLayout654.xml"/><Relationship Id="rId31" Type="http://schemas.openxmlformats.org/officeDocument/2006/relationships/slideLayout" Target="../slideLayouts/slideLayout675.xml"/><Relationship Id="rId44" Type="http://schemas.openxmlformats.org/officeDocument/2006/relationships/slideLayout" Target="../slideLayouts/slideLayout688.xml"/><Relationship Id="rId52" Type="http://schemas.openxmlformats.org/officeDocument/2006/relationships/slideLayout" Target="../slideLayouts/slideLayout696.xml"/><Relationship Id="rId60" Type="http://schemas.openxmlformats.org/officeDocument/2006/relationships/slideLayout" Target="../slideLayouts/slideLayout704.xml"/><Relationship Id="rId65" Type="http://schemas.openxmlformats.org/officeDocument/2006/relationships/slideLayout" Target="../slideLayouts/slideLayout709.xml"/><Relationship Id="rId73" Type="http://schemas.openxmlformats.org/officeDocument/2006/relationships/slideLayout" Target="../slideLayouts/slideLayout717.xml"/><Relationship Id="rId78" Type="http://schemas.openxmlformats.org/officeDocument/2006/relationships/theme" Target="../theme/theme10.xml"/><Relationship Id="rId4" Type="http://schemas.openxmlformats.org/officeDocument/2006/relationships/slideLayout" Target="../slideLayouts/slideLayout648.xml"/><Relationship Id="rId9" Type="http://schemas.openxmlformats.org/officeDocument/2006/relationships/slideLayout" Target="../slideLayouts/slideLayout653.xml"/><Relationship Id="rId13" Type="http://schemas.openxmlformats.org/officeDocument/2006/relationships/slideLayout" Target="../slideLayouts/slideLayout657.xml"/><Relationship Id="rId18" Type="http://schemas.openxmlformats.org/officeDocument/2006/relationships/slideLayout" Target="../slideLayouts/slideLayout662.xml"/><Relationship Id="rId39" Type="http://schemas.openxmlformats.org/officeDocument/2006/relationships/slideLayout" Target="../slideLayouts/slideLayout683.xml"/><Relationship Id="rId34" Type="http://schemas.openxmlformats.org/officeDocument/2006/relationships/slideLayout" Target="../slideLayouts/slideLayout678.xml"/><Relationship Id="rId50" Type="http://schemas.openxmlformats.org/officeDocument/2006/relationships/slideLayout" Target="../slideLayouts/slideLayout694.xml"/><Relationship Id="rId55" Type="http://schemas.openxmlformats.org/officeDocument/2006/relationships/slideLayout" Target="../slideLayouts/slideLayout699.xml"/><Relationship Id="rId76" Type="http://schemas.openxmlformats.org/officeDocument/2006/relationships/slideLayout" Target="../slideLayouts/slideLayout720.xml"/><Relationship Id="rId7" Type="http://schemas.openxmlformats.org/officeDocument/2006/relationships/slideLayout" Target="../slideLayouts/slideLayout651.xml"/><Relationship Id="rId71" Type="http://schemas.openxmlformats.org/officeDocument/2006/relationships/slideLayout" Target="../slideLayouts/slideLayout715.xml"/><Relationship Id="rId2" Type="http://schemas.openxmlformats.org/officeDocument/2006/relationships/slideLayout" Target="../slideLayouts/slideLayout646.xml"/><Relationship Id="rId29" Type="http://schemas.openxmlformats.org/officeDocument/2006/relationships/slideLayout" Target="../slideLayouts/slideLayout673.xml"/></Relationships>
</file>

<file path=ppt/slideMasters/_rels/slideMaster1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47.xml"/><Relationship Id="rId21" Type="http://schemas.openxmlformats.org/officeDocument/2006/relationships/slideLayout" Target="../slideLayouts/slideLayout742.xml"/><Relationship Id="rId42" Type="http://schemas.openxmlformats.org/officeDocument/2006/relationships/slideLayout" Target="../slideLayouts/slideLayout763.xml"/><Relationship Id="rId47" Type="http://schemas.openxmlformats.org/officeDocument/2006/relationships/slideLayout" Target="../slideLayouts/slideLayout768.xml"/><Relationship Id="rId63" Type="http://schemas.openxmlformats.org/officeDocument/2006/relationships/slideLayout" Target="../slideLayouts/slideLayout784.xml"/><Relationship Id="rId68" Type="http://schemas.openxmlformats.org/officeDocument/2006/relationships/slideLayout" Target="../slideLayouts/slideLayout789.xml"/><Relationship Id="rId16" Type="http://schemas.openxmlformats.org/officeDocument/2006/relationships/slideLayout" Target="../slideLayouts/slideLayout737.xml"/><Relationship Id="rId11" Type="http://schemas.openxmlformats.org/officeDocument/2006/relationships/slideLayout" Target="../slideLayouts/slideLayout732.xml"/><Relationship Id="rId32" Type="http://schemas.openxmlformats.org/officeDocument/2006/relationships/slideLayout" Target="../slideLayouts/slideLayout753.xml"/><Relationship Id="rId37" Type="http://schemas.openxmlformats.org/officeDocument/2006/relationships/slideLayout" Target="../slideLayouts/slideLayout758.xml"/><Relationship Id="rId53" Type="http://schemas.openxmlformats.org/officeDocument/2006/relationships/slideLayout" Target="../slideLayouts/slideLayout774.xml"/><Relationship Id="rId58" Type="http://schemas.openxmlformats.org/officeDocument/2006/relationships/slideLayout" Target="../slideLayouts/slideLayout779.xml"/><Relationship Id="rId74" Type="http://schemas.openxmlformats.org/officeDocument/2006/relationships/slideLayout" Target="../slideLayouts/slideLayout795.xml"/><Relationship Id="rId79" Type="http://schemas.openxmlformats.org/officeDocument/2006/relationships/slideLayout" Target="../slideLayouts/slideLayout800.xml"/><Relationship Id="rId5" Type="http://schemas.openxmlformats.org/officeDocument/2006/relationships/slideLayout" Target="../slideLayouts/slideLayout726.xml"/><Relationship Id="rId61" Type="http://schemas.openxmlformats.org/officeDocument/2006/relationships/slideLayout" Target="../slideLayouts/slideLayout782.xml"/><Relationship Id="rId82" Type="http://schemas.openxmlformats.org/officeDocument/2006/relationships/theme" Target="../theme/theme11.xml"/><Relationship Id="rId19" Type="http://schemas.openxmlformats.org/officeDocument/2006/relationships/slideLayout" Target="../slideLayouts/slideLayout740.xml"/><Relationship Id="rId14" Type="http://schemas.openxmlformats.org/officeDocument/2006/relationships/slideLayout" Target="../slideLayouts/slideLayout735.xml"/><Relationship Id="rId22" Type="http://schemas.openxmlformats.org/officeDocument/2006/relationships/slideLayout" Target="../slideLayouts/slideLayout743.xml"/><Relationship Id="rId27" Type="http://schemas.openxmlformats.org/officeDocument/2006/relationships/slideLayout" Target="../slideLayouts/slideLayout748.xml"/><Relationship Id="rId30" Type="http://schemas.openxmlformats.org/officeDocument/2006/relationships/slideLayout" Target="../slideLayouts/slideLayout751.xml"/><Relationship Id="rId35" Type="http://schemas.openxmlformats.org/officeDocument/2006/relationships/slideLayout" Target="../slideLayouts/slideLayout756.xml"/><Relationship Id="rId43" Type="http://schemas.openxmlformats.org/officeDocument/2006/relationships/slideLayout" Target="../slideLayouts/slideLayout764.xml"/><Relationship Id="rId48" Type="http://schemas.openxmlformats.org/officeDocument/2006/relationships/slideLayout" Target="../slideLayouts/slideLayout769.xml"/><Relationship Id="rId56" Type="http://schemas.openxmlformats.org/officeDocument/2006/relationships/slideLayout" Target="../slideLayouts/slideLayout777.xml"/><Relationship Id="rId64" Type="http://schemas.openxmlformats.org/officeDocument/2006/relationships/slideLayout" Target="../slideLayouts/slideLayout785.xml"/><Relationship Id="rId69" Type="http://schemas.openxmlformats.org/officeDocument/2006/relationships/slideLayout" Target="../slideLayouts/slideLayout790.xml"/><Relationship Id="rId77" Type="http://schemas.openxmlformats.org/officeDocument/2006/relationships/slideLayout" Target="../slideLayouts/slideLayout798.xml"/><Relationship Id="rId8" Type="http://schemas.openxmlformats.org/officeDocument/2006/relationships/slideLayout" Target="../slideLayouts/slideLayout729.xml"/><Relationship Id="rId51" Type="http://schemas.openxmlformats.org/officeDocument/2006/relationships/slideLayout" Target="../slideLayouts/slideLayout772.xml"/><Relationship Id="rId72" Type="http://schemas.openxmlformats.org/officeDocument/2006/relationships/slideLayout" Target="../slideLayouts/slideLayout793.xml"/><Relationship Id="rId80" Type="http://schemas.openxmlformats.org/officeDocument/2006/relationships/slideLayout" Target="../slideLayouts/slideLayout801.xml"/><Relationship Id="rId3" Type="http://schemas.openxmlformats.org/officeDocument/2006/relationships/slideLayout" Target="../slideLayouts/slideLayout724.xml"/><Relationship Id="rId12" Type="http://schemas.openxmlformats.org/officeDocument/2006/relationships/slideLayout" Target="../slideLayouts/slideLayout733.xml"/><Relationship Id="rId17" Type="http://schemas.openxmlformats.org/officeDocument/2006/relationships/slideLayout" Target="../slideLayouts/slideLayout738.xml"/><Relationship Id="rId25" Type="http://schemas.openxmlformats.org/officeDocument/2006/relationships/slideLayout" Target="../slideLayouts/slideLayout746.xml"/><Relationship Id="rId33" Type="http://schemas.openxmlformats.org/officeDocument/2006/relationships/slideLayout" Target="../slideLayouts/slideLayout754.xml"/><Relationship Id="rId38" Type="http://schemas.openxmlformats.org/officeDocument/2006/relationships/slideLayout" Target="../slideLayouts/slideLayout759.xml"/><Relationship Id="rId46" Type="http://schemas.openxmlformats.org/officeDocument/2006/relationships/slideLayout" Target="../slideLayouts/slideLayout767.xml"/><Relationship Id="rId59" Type="http://schemas.openxmlformats.org/officeDocument/2006/relationships/slideLayout" Target="../slideLayouts/slideLayout780.xml"/><Relationship Id="rId67" Type="http://schemas.openxmlformats.org/officeDocument/2006/relationships/slideLayout" Target="../slideLayouts/slideLayout788.xml"/><Relationship Id="rId20" Type="http://schemas.openxmlformats.org/officeDocument/2006/relationships/slideLayout" Target="../slideLayouts/slideLayout741.xml"/><Relationship Id="rId41" Type="http://schemas.openxmlformats.org/officeDocument/2006/relationships/slideLayout" Target="../slideLayouts/slideLayout762.xml"/><Relationship Id="rId54" Type="http://schemas.openxmlformats.org/officeDocument/2006/relationships/slideLayout" Target="../slideLayouts/slideLayout775.xml"/><Relationship Id="rId62" Type="http://schemas.openxmlformats.org/officeDocument/2006/relationships/slideLayout" Target="../slideLayouts/slideLayout783.xml"/><Relationship Id="rId70" Type="http://schemas.openxmlformats.org/officeDocument/2006/relationships/slideLayout" Target="../slideLayouts/slideLayout791.xml"/><Relationship Id="rId75" Type="http://schemas.openxmlformats.org/officeDocument/2006/relationships/slideLayout" Target="../slideLayouts/slideLayout796.xml"/><Relationship Id="rId1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7.xml"/><Relationship Id="rId15" Type="http://schemas.openxmlformats.org/officeDocument/2006/relationships/slideLayout" Target="../slideLayouts/slideLayout736.xml"/><Relationship Id="rId23" Type="http://schemas.openxmlformats.org/officeDocument/2006/relationships/slideLayout" Target="../slideLayouts/slideLayout744.xml"/><Relationship Id="rId28" Type="http://schemas.openxmlformats.org/officeDocument/2006/relationships/slideLayout" Target="../slideLayouts/slideLayout749.xml"/><Relationship Id="rId36" Type="http://schemas.openxmlformats.org/officeDocument/2006/relationships/slideLayout" Target="../slideLayouts/slideLayout757.xml"/><Relationship Id="rId49" Type="http://schemas.openxmlformats.org/officeDocument/2006/relationships/slideLayout" Target="../slideLayouts/slideLayout770.xml"/><Relationship Id="rId57" Type="http://schemas.openxmlformats.org/officeDocument/2006/relationships/slideLayout" Target="../slideLayouts/slideLayout778.xml"/><Relationship Id="rId10" Type="http://schemas.openxmlformats.org/officeDocument/2006/relationships/slideLayout" Target="../slideLayouts/slideLayout731.xml"/><Relationship Id="rId31" Type="http://schemas.openxmlformats.org/officeDocument/2006/relationships/slideLayout" Target="../slideLayouts/slideLayout752.xml"/><Relationship Id="rId44" Type="http://schemas.openxmlformats.org/officeDocument/2006/relationships/slideLayout" Target="../slideLayouts/slideLayout765.xml"/><Relationship Id="rId52" Type="http://schemas.openxmlformats.org/officeDocument/2006/relationships/slideLayout" Target="../slideLayouts/slideLayout773.xml"/><Relationship Id="rId60" Type="http://schemas.openxmlformats.org/officeDocument/2006/relationships/slideLayout" Target="../slideLayouts/slideLayout781.xml"/><Relationship Id="rId65" Type="http://schemas.openxmlformats.org/officeDocument/2006/relationships/slideLayout" Target="../slideLayouts/slideLayout786.xml"/><Relationship Id="rId73" Type="http://schemas.openxmlformats.org/officeDocument/2006/relationships/slideLayout" Target="../slideLayouts/slideLayout794.xml"/><Relationship Id="rId78" Type="http://schemas.openxmlformats.org/officeDocument/2006/relationships/slideLayout" Target="../slideLayouts/slideLayout799.xml"/><Relationship Id="rId81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25.xml"/><Relationship Id="rId9" Type="http://schemas.openxmlformats.org/officeDocument/2006/relationships/slideLayout" Target="../slideLayouts/slideLayout730.xml"/><Relationship Id="rId13" Type="http://schemas.openxmlformats.org/officeDocument/2006/relationships/slideLayout" Target="../slideLayouts/slideLayout734.xml"/><Relationship Id="rId18" Type="http://schemas.openxmlformats.org/officeDocument/2006/relationships/slideLayout" Target="../slideLayouts/slideLayout739.xml"/><Relationship Id="rId39" Type="http://schemas.openxmlformats.org/officeDocument/2006/relationships/slideLayout" Target="../slideLayouts/slideLayout760.xml"/><Relationship Id="rId34" Type="http://schemas.openxmlformats.org/officeDocument/2006/relationships/slideLayout" Target="../slideLayouts/slideLayout755.xml"/><Relationship Id="rId50" Type="http://schemas.openxmlformats.org/officeDocument/2006/relationships/slideLayout" Target="../slideLayouts/slideLayout771.xml"/><Relationship Id="rId55" Type="http://schemas.openxmlformats.org/officeDocument/2006/relationships/slideLayout" Target="../slideLayouts/slideLayout776.xml"/><Relationship Id="rId76" Type="http://schemas.openxmlformats.org/officeDocument/2006/relationships/slideLayout" Target="../slideLayouts/slideLayout797.xml"/><Relationship Id="rId7" Type="http://schemas.openxmlformats.org/officeDocument/2006/relationships/slideLayout" Target="../slideLayouts/slideLayout728.xml"/><Relationship Id="rId71" Type="http://schemas.openxmlformats.org/officeDocument/2006/relationships/slideLayout" Target="../slideLayouts/slideLayout792.xml"/><Relationship Id="rId2" Type="http://schemas.openxmlformats.org/officeDocument/2006/relationships/slideLayout" Target="../slideLayouts/slideLayout723.xml"/><Relationship Id="rId29" Type="http://schemas.openxmlformats.org/officeDocument/2006/relationships/slideLayout" Target="../slideLayouts/slideLayout750.xml"/><Relationship Id="rId24" Type="http://schemas.openxmlformats.org/officeDocument/2006/relationships/slideLayout" Target="../slideLayouts/slideLayout745.xml"/><Relationship Id="rId40" Type="http://schemas.openxmlformats.org/officeDocument/2006/relationships/slideLayout" Target="../slideLayouts/slideLayout761.xml"/><Relationship Id="rId45" Type="http://schemas.openxmlformats.org/officeDocument/2006/relationships/slideLayout" Target="../slideLayouts/slideLayout766.xml"/><Relationship Id="rId66" Type="http://schemas.openxmlformats.org/officeDocument/2006/relationships/slideLayout" Target="../slideLayouts/slideLayout787.xml"/></Relationships>
</file>

<file path=ppt/slideMasters/_rels/slideMaster1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28.xml"/><Relationship Id="rId21" Type="http://schemas.openxmlformats.org/officeDocument/2006/relationships/slideLayout" Target="../slideLayouts/slideLayout823.xml"/><Relationship Id="rId42" Type="http://schemas.openxmlformats.org/officeDocument/2006/relationships/slideLayout" Target="../slideLayouts/slideLayout844.xml"/><Relationship Id="rId47" Type="http://schemas.openxmlformats.org/officeDocument/2006/relationships/slideLayout" Target="../slideLayouts/slideLayout849.xml"/><Relationship Id="rId63" Type="http://schemas.openxmlformats.org/officeDocument/2006/relationships/slideLayout" Target="../slideLayouts/slideLayout865.xml"/><Relationship Id="rId68" Type="http://schemas.openxmlformats.org/officeDocument/2006/relationships/slideLayout" Target="../slideLayouts/slideLayout870.xml"/><Relationship Id="rId16" Type="http://schemas.openxmlformats.org/officeDocument/2006/relationships/slideLayout" Target="../slideLayouts/slideLayout818.xml"/><Relationship Id="rId11" Type="http://schemas.openxmlformats.org/officeDocument/2006/relationships/slideLayout" Target="../slideLayouts/slideLayout813.xml"/><Relationship Id="rId24" Type="http://schemas.openxmlformats.org/officeDocument/2006/relationships/slideLayout" Target="../slideLayouts/slideLayout826.xml"/><Relationship Id="rId32" Type="http://schemas.openxmlformats.org/officeDocument/2006/relationships/slideLayout" Target="../slideLayouts/slideLayout834.xml"/><Relationship Id="rId37" Type="http://schemas.openxmlformats.org/officeDocument/2006/relationships/slideLayout" Target="../slideLayouts/slideLayout839.xml"/><Relationship Id="rId40" Type="http://schemas.openxmlformats.org/officeDocument/2006/relationships/slideLayout" Target="../slideLayouts/slideLayout842.xml"/><Relationship Id="rId45" Type="http://schemas.openxmlformats.org/officeDocument/2006/relationships/slideLayout" Target="../slideLayouts/slideLayout847.xml"/><Relationship Id="rId53" Type="http://schemas.openxmlformats.org/officeDocument/2006/relationships/slideLayout" Target="../slideLayouts/slideLayout855.xml"/><Relationship Id="rId58" Type="http://schemas.openxmlformats.org/officeDocument/2006/relationships/slideLayout" Target="../slideLayouts/slideLayout860.xml"/><Relationship Id="rId66" Type="http://schemas.openxmlformats.org/officeDocument/2006/relationships/slideLayout" Target="../slideLayouts/slideLayout868.xml"/><Relationship Id="rId74" Type="http://schemas.openxmlformats.org/officeDocument/2006/relationships/slideLayout" Target="../slideLayouts/slideLayout876.xml"/><Relationship Id="rId5" Type="http://schemas.openxmlformats.org/officeDocument/2006/relationships/slideLayout" Target="../slideLayouts/slideLayout807.xml"/><Relationship Id="rId61" Type="http://schemas.openxmlformats.org/officeDocument/2006/relationships/slideLayout" Target="../slideLayouts/slideLayout863.xml"/><Relationship Id="rId19" Type="http://schemas.openxmlformats.org/officeDocument/2006/relationships/slideLayout" Target="../slideLayouts/slideLayout821.xml"/><Relationship Id="rId14" Type="http://schemas.openxmlformats.org/officeDocument/2006/relationships/slideLayout" Target="../slideLayouts/slideLayout816.xml"/><Relationship Id="rId22" Type="http://schemas.openxmlformats.org/officeDocument/2006/relationships/slideLayout" Target="../slideLayouts/slideLayout824.xml"/><Relationship Id="rId27" Type="http://schemas.openxmlformats.org/officeDocument/2006/relationships/slideLayout" Target="../slideLayouts/slideLayout829.xml"/><Relationship Id="rId30" Type="http://schemas.openxmlformats.org/officeDocument/2006/relationships/slideLayout" Target="../slideLayouts/slideLayout832.xml"/><Relationship Id="rId35" Type="http://schemas.openxmlformats.org/officeDocument/2006/relationships/slideLayout" Target="../slideLayouts/slideLayout837.xml"/><Relationship Id="rId43" Type="http://schemas.openxmlformats.org/officeDocument/2006/relationships/slideLayout" Target="../slideLayouts/slideLayout845.xml"/><Relationship Id="rId48" Type="http://schemas.openxmlformats.org/officeDocument/2006/relationships/slideLayout" Target="../slideLayouts/slideLayout850.xml"/><Relationship Id="rId56" Type="http://schemas.openxmlformats.org/officeDocument/2006/relationships/slideLayout" Target="../slideLayouts/slideLayout858.xml"/><Relationship Id="rId64" Type="http://schemas.openxmlformats.org/officeDocument/2006/relationships/slideLayout" Target="../slideLayouts/slideLayout866.xml"/><Relationship Id="rId69" Type="http://schemas.openxmlformats.org/officeDocument/2006/relationships/slideLayout" Target="../slideLayouts/slideLayout871.xml"/><Relationship Id="rId77" Type="http://schemas.openxmlformats.org/officeDocument/2006/relationships/slideLayout" Target="../slideLayouts/slideLayout879.xml"/><Relationship Id="rId8" Type="http://schemas.openxmlformats.org/officeDocument/2006/relationships/slideLayout" Target="../slideLayouts/slideLayout810.xml"/><Relationship Id="rId51" Type="http://schemas.openxmlformats.org/officeDocument/2006/relationships/slideLayout" Target="../slideLayouts/slideLayout853.xml"/><Relationship Id="rId72" Type="http://schemas.openxmlformats.org/officeDocument/2006/relationships/slideLayout" Target="../slideLayouts/slideLayout874.xml"/><Relationship Id="rId3" Type="http://schemas.openxmlformats.org/officeDocument/2006/relationships/slideLayout" Target="../slideLayouts/slideLayout805.xml"/><Relationship Id="rId12" Type="http://schemas.openxmlformats.org/officeDocument/2006/relationships/slideLayout" Target="../slideLayouts/slideLayout814.xml"/><Relationship Id="rId17" Type="http://schemas.openxmlformats.org/officeDocument/2006/relationships/slideLayout" Target="../slideLayouts/slideLayout819.xml"/><Relationship Id="rId25" Type="http://schemas.openxmlformats.org/officeDocument/2006/relationships/slideLayout" Target="../slideLayouts/slideLayout827.xml"/><Relationship Id="rId33" Type="http://schemas.openxmlformats.org/officeDocument/2006/relationships/slideLayout" Target="../slideLayouts/slideLayout835.xml"/><Relationship Id="rId38" Type="http://schemas.openxmlformats.org/officeDocument/2006/relationships/slideLayout" Target="../slideLayouts/slideLayout840.xml"/><Relationship Id="rId46" Type="http://schemas.openxmlformats.org/officeDocument/2006/relationships/slideLayout" Target="../slideLayouts/slideLayout848.xml"/><Relationship Id="rId59" Type="http://schemas.openxmlformats.org/officeDocument/2006/relationships/slideLayout" Target="../slideLayouts/slideLayout861.xml"/><Relationship Id="rId67" Type="http://schemas.openxmlformats.org/officeDocument/2006/relationships/slideLayout" Target="../slideLayouts/slideLayout869.xml"/><Relationship Id="rId20" Type="http://schemas.openxmlformats.org/officeDocument/2006/relationships/slideLayout" Target="../slideLayouts/slideLayout822.xml"/><Relationship Id="rId41" Type="http://schemas.openxmlformats.org/officeDocument/2006/relationships/slideLayout" Target="../slideLayouts/slideLayout843.xml"/><Relationship Id="rId54" Type="http://schemas.openxmlformats.org/officeDocument/2006/relationships/slideLayout" Target="../slideLayouts/slideLayout856.xml"/><Relationship Id="rId62" Type="http://schemas.openxmlformats.org/officeDocument/2006/relationships/slideLayout" Target="../slideLayouts/slideLayout864.xml"/><Relationship Id="rId70" Type="http://schemas.openxmlformats.org/officeDocument/2006/relationships/slideLayout" Target="../slideLayouts/slideLayout872.xml"/><Relationship Id="rId75" Type="http://schemas.openxmlformats.org/officeDocument/2006/relationships/slideLayout" Target="../slideLayouts/slideLayout877.xml"/><Relationship Id="rId1" Type="http://schemas.openxmlformats.org/officeDocument/2006/relationships/slideLayout" Target="../slideLayouts/slideLayout803.xml"/><Relationship Id="rId6" Type="http://schemas.openxmlformats.org/officeDocument/2006/relationships/slideLayout" Target="../slideLayouts/slideLayout808.xml"/><Relationship Id="rId15" Type="http://schemas.openxmlformats.org/officeDocument/2006/relationships/slideLayout" Target="../slideLayouts/slideLayout817.xml"/><Relationship Id="rId23" Type="http://schemas.openxmlformats.org/officeDocument/2006/relationships/slideLayout" Target="../slideLayouts/slideLayout825.xml"/><Relationship Id="rId28" Type="http://schemas.openxmlformats.org/officeDocument/2006/relationships/slideLayout" Target="../slideLayouts/slideLayout830.xml"/><Relationship Id="rId36" Type="http://schemas.openxmlformats.org/officeDocument/2006/relationships/slideLayout" Target="../slideLayouts/slideLayout838.xml"/><Relationship Id="rId49" Type="http://schemas.openxmlformats.org/officeDocument/2006/relationships/slideLayout" Target="../slideLayouts/slideLayout851.xml"/><Relationship Id="rId57" Type="http://schemas.openxmlformats.org/officeDocument/2006/relationships/slideLayout" Target="../slideLayouts/slideLayout859.xml"/><Relationship Id="rId10" Type="http://schemas.openxmlformats.org/officeDocument/2006/relationships/slideLayout" Target="../slideLayouts/slideLayout812.xml"/><Relationship Id="rId31" Type="http://schemas.openxmlformats.org/officeDocument/2006/relationships/slideLayout" Target="../slideLayouts/slideLayout833.xml"/><Relationship Id="rId44" Type="http://schemas.openxmlformats.org/officeDocument/2006/relationships/slideLayout" Target="../slideLayouts/slideLayout846.xml"/><Relationship Id="rId52" Type="http://schemas.openxmlformats.org/officeDocument/2006/relationships/slideLayout" Target="../slideLayouts/slideLayout854.xml"/><Relationship Id="rId60" Type="http://schemas.openxmlformats.org/officeDocument/2006/relationships/slideLayout" Target="../slideLayouts/slideLayout862.xml"/><Relationship Id="rId65" Type="http://schemas.openxmlformats.org/officeDocument/2006/relationships/slideLayout" Target="../slideLayouts/slideLayout867.xml"/><Relationship Id="rId73" Type="http://schemas.openxmlformats.org/officeDocument/2006/relationships/slideLayout" Target="../slideLayouts/slideLayout875.xml"/><Relationship Id="rId78" Type="http://schemas.openxmlformats.org/officeDocument/2006/relationships/theme" Target="../theme/theme12.xml"/><Relationship Id="rId4" Type="http://schemas.openxmlformats.org/officeDocument/2006/relationships/slideLayout" Target="../slideLayouts/slideLayout806.xml"/><Relationship Id="rId9" Type="http://schemas.openxmlformats.org/officeDocument/2006/relationships/slideLayout" Target="../slideLayouts/slideLayout811.xml"/><Relationship Id="rId13" Type="http://schemas.openxmlformats.org/officeDocument/2006/relationships/slideLayout" Target="../slideLayouts/slideLayout815.xml"/><Relationship Id="rId18" Type="http://schemas.openxmlformats.org/officeDocument/2006/relationships/slideLayout" Target="../slideLayouts/slideLayout820.xml"/><Relationship Id="rId39" Type="http://schemas.openxmlformats.org/officeDocument/2006/relationships/slideLayout" Target="../slideLayouts/slideLayout841.xml"/><Relationship Id="rId34" Type="http://schemas.openxmlformats.org/officeDocument/2006/relationships/slideLayout" Target="../slideLayouts/slideLayout836.xml"/><Relationship Id="rId50" Type="http://schemas.openxmlformats.org/officeDocument/2006/relationships/slideLayout" Target="../slideLayouts/slideLayout852.xml"/><Relationship Id="rId55" Type="http://schemas.openxmlformats.org/officeDocument/2006/relationships/slideLayout" Target="../slideLayouts/slideLayout857.xml"/><Relationship Id="rId76" Type="http://schemas.openxmlformats.org/officeDocument/2006/relationships/slideLayout" Target="../slideLayouts/slideLayout878.xml"/><Relationship Id="rId7" Type="http://schemas.openxmlformats.org/officeDocument/2006/relationships/slideLayout" Target="../slideLayouts/slideLayout809.xml"/><Relationship Id="rId71" Type="http://schemas.openxmlformats.org/officeDocument/2006/relationships/slideLayout" Target="../slideLayouts/slideLayout873.xml"/><Relationship Id="rId2" Type="http://schemas.openxmlformats.org/officeDocument/2006/relationships/slideLayout" Target="../slideLayouts/slideLayout804.xml"/><Relationship Id="rId29" Type="http://schemas.openxmlformats.org/officeDocument/2006/relationships/slideLayout" Target="../slideLayouts/slideLayout831.xml"/></Relationships>
</file>

<file path=ppt/slideMasters/_rels/slideMaster1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05.xml"/><Relationship Id="rId21" Type="http://schemas.openxmlformats.org/officeDocument/2006/relationships/slideLayout" Target="../slideLayouts/slideLayout900.xml"/><Relationship Id="rId42" Type="http://schemas.openxmlformats.org/officeDocument/2006/relationships/slideLayout" Target="../slideLayouts/slideLayout921.xml"/><Relationship Id="rId47" Type="http://schemas.openxmlformats.org/officeDocument/2006/relationships/slideLayout" Target="../slideLayouts/slideLayout926.xml"/><Relationship Id="rId63" Type="http://schemas.openxmlformats.org/officeDocument/2006/relationships/slideLayout" Target="../slideLayouts/slideLayout942.xml"/><Relationship Id="rId68" Type="http://schemas.openxmlformats.org/officeDocument/2006/relationships/slideLayout" Target="../slideLayouts/slideLayout947.xml"/><Relationship Id="rId16" Type="http://schemas.openxmlformats.org/officeDocument/2006/relationships/slideLayout" Target="../slideLayouts/slideLayout895.xml"/><Relationship Id="rId11" Type="http://schemas.openxmlformats.org/officeDocument/2006/relationships/slideLayout" Target="../slideLayouts/slideLayout890.xml"/><Relationship Id="rId24" Type="http://schemas.openxmlformats.org/officeDocument/2006/relationships/slideLayout" Target="../slideLayouts/slideLayout903.xml"/><Relationship Id="rId32" Type="http://schemas.openxmlformats.org/officeDocument/2006/relationships/slideLayout" Target="../slideLayouts/slideLayout911.xml"/><Relationship Id="rId37" Type="http://schemas.openxmlformats.org/officeDocument/2006/relationships/slideLayout" Target="../slideLayouts/slideLayout916.xml"/><Relationship Id="rId40" Type="http://schemas.openxmlformats.org/officeDocument/2006/relationships/slideLayout" Target="../slideLayouts/slideLayout919.xml"/><Relationship Id="rId45" Type="http://schemas.openxmlformats.org/officeDocument/2006/relationships/slideLayout" Target="../slideLayouts/slideLayout924.xml"/><Relationship Id="rId53" Type="http://schemas.openxmlformats.org/officeDocument/2006/relationships/slideLayout" Target="../slideLayouts/slideLayout932.xml"/><Relationship Id="rId58" Type="http://schemas.openxmlformats.org/officeDocument/2006/relationships/slideLayout" Target="../slideLayouts/slideLayout937.xml"/><Relationship Id="rId66" Type="http://schemas.openxmlformats.org/officeDocument/2006/relationships/slideLayout" Target="../slideLayouts/slideLayout945.xml"/><Relationship Id="rId74" Type="http://schemas.openxmlformats.org/officeDocument/2006/relationships/slideLayout" Target="../slideLayouts/slideLayout953.xml"/><Relationship Id="rId5" Type="http://schemas.openxmlformats.org/officeDocument/2006/relationships/slideLayout" Target="../slideLayouts/slideLayout884.xml"/><Relationship Id="rId61" Type="http://schemas.openxmlformats.org/officeDocument/2006/relationships/slideLayout" Target="../slideLayouts/slideLayout940.xml"/><Relationship Id="rId19" Type="http://schemas.openxmlformats.org/officeDocument/2006/relationships/slideLayout" Target="../slideLayouts/slideLayout898.xml"/><Relationship Id="rId14" Type="http://schemas.openxmlformats.org/officeDocument/2006/relationships/slideLayout" Target="../slideLayouts/slideLayout893.xml"/><Relationship Id="rId22" Type="http://schemas.openxmlformats.org/officeDocument/2006/relationships/slideLayout" Target="../slideLayouts/slideLayout901.xml"/><Relationship Id="rId27" Type="http://schemas.openxmlformats.org/officeDocument/2006/relationships/slideLayout" Target="../slideLayouts/slideLayout906.xml"/><Relationship Id="rId30" Type="http://schemas.openxmlformats.org/officeDocument/2006/relationships/slideLayout" Target="../slideLayouts/slideLayout909.xml"/><Relationship Id="rId35" Type="http://schemas.openxmlformats.org/officeDocument/2006/relationships/slideLayout" Target="../slideLayouts/slideLayout914.xml"/><Relationship Id="rId43" Type="http://schemas.openxmlformats.org/officeDocument/2006/relationships/slideLayout" Target="../slideLayouts/slideLayout922.xml"/><Relationship Id="rId48" Type="http://schemas.openxmlformats.org/officeDocument/2006/relationships/slideLayout" Target="../slideLayouts/slideLayout927.xml"/><Relationship Id="rId56" Type="http://schemas.openxmlformats.org/officeDocument/2006/relationships/slideLayout" Target="../slideLayouts/slideLayout935.xml"/><Relationship Id="rId64" Type="http://schemas.openxmlformats.org/officeDocument/2006/relationships/slideLayout" Target="../slideLayouts/slideLayout943.xml"/><Relationship Id="rId69" Type="http://schemas.openxmlformats.org/officeDocument/2006/relationships/slideLayout" Target="../slideLayouts/slideLayout948.xml"/><Relationship Id="rId77" Type="http://schemas.openxmlformats.org/officeDocument/2006/relationships/slideLayout" Target="../slideLayouts/slideLayout956.xml"/><Relationship Id="rId8" Type="http://schemas.openxmlformats.org/officeDocument/2006/relationships/slideLayout" Target="../slideLayouts/slideLayout887.xml"/><Relationship Id="rId51" Type="http://schemas.openxmlformats.org/officeDocument/2006/relationships/slideLayout" Target="../slideLayouts/slideLayout930.xml"/><Relationship Id="rId72" Type="http://schemas.openxmlformats.org/officeDocument/2006/relationships/slideLayout" Target="../slideLayouts/slideLayout951.xml"/><Relationship Id="rId3" Type="http://schemas.openxmlformats.org/officeDocument/2006/relationships/slideLayout" Target="../slideLayouts/slideLayout882.xml"/><Relationship Id="rId12" Type="http://schemas.openxmlformats.org/officeDocument/2006/relationships/slideLayout" Target="../slideLayouts/slideLayout891.xml"/><Relationship Id="rId17" Type="http://schemas.openxmlformats.org/officeDocument/2006/relationships/slideLayout" Target="../slideLayouts/slideLayout896.xml"/><Relationship Id="rId25" Type="http://schemas.openxmlformats.org/officeDocument/2006/relationships/slideLayout" Target="../slideLayouts/slideLayout904.xml"/><Relationship Id="rId33" Type="http://schemas.openxmlformats.org/officeDocument/2006/relationships/slideLayout" Target="../slideLayouts/slideLayout912.xml"/><Relationship Id="rId38" Type="http://schemas.openxmlformats.org/officeDocument/2006/relationships/slideLayout" Target="../slideLayouts/slideLayout917.xml"/><Relationship Id="rId46" Type="http://schemas.openxmlformats.org/officeDocument/2006/relationships/slideLayout" Target="../slideLayouts/slideLayout925.xml"/><Relationship Id="rId59" Type="http://schemas.openxmlformats.org/officeDocument/2006/relationships/slideLayout" Target="../slideLayouts/slideLayout938.xml"/><Relationship Id="rId67" Type="http://schemas.openxmlformats.org/officeDocument/2006/relationships/slideLayout" Target="../slideLayouts/slideLayout946.xml"/><Relationship Id="rId20" Type="http://schemas.openxmlformats.org/officeDocument/2006/relationships/slideLayout" Target="../slideLayouts/slideLayout899.xml"/><Relationship Id="rId41" Type="http://schemas.openxmlformats.org/officeDocument/2006/relationships/slideLayout" Target="../slideLayouts/slideLayout920.xml"/><Relationship Id="rId54" Type="http://schemas.openxmlformats.org/officeDocument/2006/relationships/slideLayout" Target="../slideLayouts/slideLayout933.xml"/><Relationship Id="rId62" Type="http://schemas.openxmlformats.org/officeDocument/2006/relationships/slideLayout" Target="../slideLayouts/slideLayout941.xml"/><Relationship Id="rId70" Type="http://schemas.openxmlformats.org/officeDocument/2006/relationships/slideLayout" Target="../slideLayouts/slideLayout949.xml"/><Relationship Id="rId75" Type="http://schemas.openxmlformats.org/officeDocument/2006/relationships/slideLayout" Target="../slideLayouts/slideLayout954.xml"/><Relationship Id="rId1" Type="http://schemas.openxmlformats.org/officeDocument/2006/relationships/slideLayout" Target="../slideLayouts/slideLayout880.xml"/><Relationship Id="rId6" Type="http://schemas.openxmlformats.org/officeDocument/2006/relationships/slideLayout" Target="../slideLayouts/slideLayout885.xml"/><Relationship Id="rId15" Type="http://schemas.openxmlformats.org/officeDocument/2006/relationships/slideLayout" Target="../slideLayouts/slideLayout894.xml"/><Relationship Id="rId23" Type="http://schemas.openxmlformats.org/officeDocument/2006/relationships/slideLayout" Target="../slideLayouts/slideLayout902.xml"/><Relationship Id="rId28" Type="http://schemas.openxmlformats.org/officeDocument/2006/relationships/slideLayout" Target="../slideLayouts/slideLayout907.xml"/><Relationship Id="rId36" Type="http://schemas.openxmlformats.org/officeDocument/2006/relationships/slideLayout" Target="../slideLayouts/slideLayout915.xml"/><Relationship Id="rId49" Type="http://schemas.openxmlformats.org/officeDocument/2006/relationships/slideLayout" Target="../slideLayouts/slideLayout928.xml"/><Relationship Id="rId57" Type="http://schemas.openxmlformats.org/officeDocument/2006/relationships/slideLayout" Target="../slideLayouts/slideLayout936.xml"/><Relationship Id="rId10" Type="http://schemas.openxmlformats.org/officeDocument/2006/relationships/slideLayout" Target="../slideLayouts/slideLayout889.xml"/><Relationship Id="rId31" Type="http://schemas.openxmlformats.org/officeDocument/2006/relationships/slideLayout" Target="../slideLayouts/slideLayout910.xml"/><Relationship Id="rId44" Type="http://schemas.openxmlformats.org/officeDocument/2006/relationships/slideLayout" Target="../slideLayouts/slideLayout923.xml"/><Relationship Id="rId52" Type="http://schemas.openxmlformats.org/officeDocument/2006/relationships/slideLayout" Target="../slideLayouts/slideLayout931.xml"/><Relationship Id="rId60" Type="http://schemas.openxmlformats.org/officeDocument/2006/relationships/slideLayout" Target="../slideLayouts/slideLayout939.xml"/><Relationship Id="rId65" Type="http://schemas.openxmlformats.org/officeDocument/2006/relationships/slideLayout" Target="../slideLayouts/slideLayout944.xml"/><Relationship Id="rId73" Type="http://schemas.openxmlformats.org/officeDocument/2006/relationships/slideLayout" Target="../slideLayouts/slideLayout952.xml"/><Relationship Id="rId78" Type="http://schemas.openxmlformats.org/officeDocument/2006/relationships/theme" Target="../theme/theme13.xml"/><Relationship Id="rId4" Type="http://schemas.openxmlformats.org/officeDocument/2006/relationships/slideLayout" Target="../slideLayouts/slideLayout883.xml"/><Relationship Id="rId9" Type="http://schemas.openxmlformats.org/officeDocument/2006/relationships/slideLayout" Target="../slideLayouts/slideLayout888.xml"/><Relationship Id="rId13" Type="http://schemas.openxmlformats.org/officeDocument/2006/relationships/slideLayout" Target="../slideLayouts/slideLayout892.xml"/><Relationship Id="rId18" Type="http://schemas.openxmlformats.org/officeDocument/2006/relationships/slideLayout" Target="../slideLayouts/slideLayout897.xml"/><Relationship Id="rId39" Type="http://schemas.openxmlformats.org/officeDocument/2006/relationships/slideLayout" Target="../slideLayouts/slideLayout918.xml"/><Relationship Id="rId34" Type="http://schemas.openxmlformats.org/officeDocument/2006/relationships/slideLayout" Target="../slideLayouts/slideLayout913.xml"/><Relationship Id="rId50" Type="http://schemas.openxmlformats.org/officeDocument/2006/relationships/slideLayout" Target="../slideLayouts/slideLayout929.xml"/><Relationship Id="rId55" Type="http://schemas.openxmlformats.org/officeDocument/2006/relationships/slideLayout" Target="../slideLayouts/slideLayout934.xml"/><Relationship Id="rId76" Type="http://schemas.openxmlformats.org/officeDocument/2006/relationships/slideLayout" Target="../slideLayouts/slideLayout955.xml"/><Relationship Id="rId7" Type="http://schemas.openxmlformats.org/officeDocument/2006/relationships/slideLayout" Target="../slideLayouts/slideLayout886.xml"/><Relationship Id="rId71" Type="http://schemas.openxmlformats.org/officeDocument/2006/relationships/slideLayout" Target="../slideLayouts/slideLayout950.xml"/><Relationship Id="rId2" Type="http://schemas.openxmlformats.org/officeDocument/2006/relationships/slideLayout" Target="../slideLayouts/slideLayout881.xml"/><Relationship Id="rId29" Type="http://schemas.openxmlformats.org/officeDocument/2006/relationships/slideLayout" Target="../slideLayouts/slideLayout9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63" Type="http://schemas.openxmlformats.org/officeDocument/2006/relationships/slideLayout" Target="../slideLayouts/slideLayout153.xml"/><Relationship Id="rId68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43.xml"/><Relationship Id="rId58" Type="http://schemas.openxmlformats.org/officeDocument/2006/relationships/slideLayout" Target="../slideLayouts/slideLayout148.xml"/><Relationship Id="rId66" Type="http://schemas.openxmlformats.org/officeDocument/2006/relationships/slideLayout" Target="../slideLayouts/slideLayout156.xml"/><Relationship Id="rId74" Type="http://schemas.openxmlformats.org/officeDocument/2006/relationships/slideLayout" Target="../slideLayouts/slideLayout164.xml"/><Relationship Id="rId79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56" Type="http://schemas.openxmlformats.org/officeDocument/2006/relationships/slideLayout" Target="../slideLayouts/slideLayout146.xml"/><Relationship Id="rId64" Type="http://schemas.openxmlformats.org/officeDocument/2006/relationships/slideLayout" Target="../slideLayouts/slideLayout154.xml"/><Relationship Id="rId69" Type="http://schemas.openxmlformats.org/officeDocument/2006/relationships/slideLayout" Target="../slideLayouts/slideLayout159.xml"/><Relationship Id="rId7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72" Type="http://schemas.openxmlformats.org/officeDocument/2006/relationships/slideLayout" Target="../slideLayouts/slideLayout162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59" Type="http://schemas.openxmlformats.org/officeDocument/2006/relationships/slideLayout" Target="../slideLayouts/slideLayout149.xml"/><Relationship Id="rId67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152.xml"/><Relationship Id="rId70" Type="http://schemas.openxmlformats.org/officeDocument/2006/relationships/slideLayout" Target="../slideLayouts/slideLayout160.xml"/><Relationship Id="rId75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Relationship Id="rId57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60" Type="http://schemas.openxmlformats.org/officeDocument/2006/relationships/slideLayout" Target="../slideLayouts/slideLayout150.xml"/><Relationship Id="rId65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163.xml"/><Relationship Id="rId78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9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40.xml"/><Relationship Id="rId55" Type="http://schemas.openxmlformats.org/officeDocument/2006/relationships/slideLayout" Target="../slideLayouts/slideLayout145.xml"/><Relationship Id="rId76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97.xml"/><Relationship Id="rId7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19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211.xml"/><Relationship Id="rId47" Type="http://schemas.openxmlformats.org/officeDocument/2006/relationships/slideLayout" Target="../slideLayouts/slideLayout216.xml"/><Relationship Id="rId63" Type="http://schemas.openxmlformats.org/officeDocument/2006/relationships/slideLayout" Target="../slideLayouts/slideLayout232.xml"/><Relationship Id="rId68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80.xml"/><Relationship Id="rId32" Type="http://schemas.openxmlformats.org/officeDocument/2006/relationships/slideLayout" Target="../slideLayouts/slideLayout201.xml"/><Relationship Id="rId37" Type="http://schemas.openxmlformats.org/officeDocument/2006/relationships/slideLayout" Target="../slideLayouts/slideLayout206.xml"/><Relationship Id="rId53" Type="http://schemas.openxmlformats.org/officeDocument/2006/relationships/slideLayout" Target="../slideLayouts/slideLayout222.xml"/><Relationship Id="rId58" Type="http://schemas.openxmlformats.org/officeDocument/2006/relationships/slideLayout" Target="../slideLayouts/slideLayout227.xml"/><Relationship Id="rId74" Type="http://schemas.openxmlformats.org/officeDocument/2006/relationships/slideLayout" Target="../slideLayouts/slideLayout243.xml"/><Relationship Id="rId79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174.xml"/><Relationship Id="rId61" Type="http://schemas.openxmlformats.org/officeDocument/2006/relationships/slideLayout" Target="../slideLayouts/slideLayout230.xml"/><Relationship Id="rId82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slideLayout" Target="../slideLayouts/slideLayout196.xml"/><Relationship Id="rId30" Type="http://schemas.openxmlformats.org/officeDocument/2006/relationships/slideLayout" Target="../slideLayouts/slideLayout199.xml"/><Relationship Id="rId35" Type="http://schemas.openxmlformats.org/officeDocument/2006/relationships/slideLayout" Target="../slideLayouts/slideLayout204.xml"/><Relationship Id="rId43" Type="http://schemas.openxmlformats.org/officeDocument/2006/relationships/slideLayout" Target="../slideLayouts/slideLayout212.xml"/><Relationship Id="rId48" Type="http://schemas.openxmlformats.org/officeDocument/2006/relationships/slideLayout" Target="../slideLayouts/slideLayout217.xml"/><Relationship Id="rId56" Type="http://schemas.openxmlformats.org/officeDocument/2006/relationships/slideLayout" Target="../slideLayouts/slideLayout225.xml"/><Relationship Id="rId64" Type="http://schemas.openxmlformats.org/officeDocument/2006/relationships/slideLayout" Target="../slideLayouts/slideLayout233.xml"/><Relationship Id="rId69" Type="http://schemas.openxmlformats.org/officeDocument/2006/relationships/slideLayout" Target="../slideLayouts/slideLayout238.xml"/><Relationship Id="rId7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220.xml"/><Relationship Id="rId72" Type="http://schemas.openxmlformats.org/officeDocument/2006/relationships/slideLayout" Target="../slideLayouts/slideLayout241.xml"/><Relationship Id="rId80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slideLayout" Target="../slideLayouts/slideLayout194.xml"/><Relationship Id="rId33" Type="http://schemas.openxmlformats.org/officeDocument/2006/relationships/slideLayout" Target="../slideLayouts/slideLayout202.xml"/><Relationship Id="rId38" Type="http://schemas.openxmlformats.org/officeDocument/2006/relationships/slideLayout" Target="../slideLayouts/slideLayout207.xml"/><Relationship Id="rId46" Type="http://schemas.openxmlformats.org/officeDocument/2006/relationships/slideLayout" Target="../slideLayouts/slideLayout215.xml"/><Relationship Id="rId59" Type="http://schemas.openxmlformats.org/officeDocument/2006/relationships/slideLayout" Target="../slideLayouts/slideLayout228.xml"/><Relationship Id="rId67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189.xml"/><Relationship Id="rId41" Type="http://schemas.openxmlformats.org/officeDocument/2006/relationships/slideLayout" Target="../slideLayouts/slideLayout210.xml"/><Relationship Id="rId54" Type="http://schemas.openxmlformats.org/officeDocument/2006/relationships/slideLayout" Target="../slideLayouts/slideLayout223.xml"/><Relationship Id="rId62" Type="http://schemas.openxmlformats.org/officeDocument/2006/relationships/slideLayout" Target="../slideLayouts/slideLayout231.xml"/><Relationship Id="rId70" Type="http://schemas.openxmlformats.org/officeDocument/2006/relationships/slideLayout" Target="../slideLayouts/slideLayout239.xml"/><Relationship Id="rId75" Type="http://schemas.openxmlformats.org/officeDocument/2006/relationships/slideLayout" Target="../slideLayouts/slideLayout244.xml"/><Relationship Id="rId83" Type="http://schemas.openxmlformats.org/officeDocument/2006/relationships/theme" Target="../theme/theme4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slideLayout" Target="../slideLayouts/slideLayout197.xml"/><Relationship Id="rId36" Type="http://schemas.openxmlformats.org/officeDocument/2006/relationships/slideLayout" Target="../slideLayouts/slideLayout205.xml"/><Relationship Id="rId49" Type="http://schemas.openxmlformats.org/officeDocument/2006/relationships/slideLayout" Target="../slideLayouts/slideLayout218.xml"/><Relationship Id="rId57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200.xml"/><Relationship Id="rId44" Type="http://schemas.openxmlformats.org/officeDocument/2006/relationships/slideLayout" Target="../slideLayouts/slideLayout213.xml"/><Relationship Id="rId52" Type="http://schemas.openxmlformats.org/officeDocument/2006/relationships/slideLayout" Target="../slideLayouts/slideLayout221.xml"/><Relationship Id="rId60" Type="http://schemas.openxmlformats.org/officeDocument/2006/relationships/slideLayout" Target="../slideLayouts/slideLayout229.xml"/><Relationship Id="rId65" Type="http://schemas.openxmlformats.org/officeDocument/2006/relationships/slideLayout" Target="../slideLayouts/slideLayout234.xml"/><Relationship Id="rId73" Type="http://schemas.openxmlformats.org/officeDocument/2006/relationships/slideLayout" Target="../slideLayouts/slideLayout242.xml"/><Relationship Id="rId78" Type="http://schemas.openxmlformats.org/officeDocument/2006/relationships/slideLayout" Target="../slideLayouts/slideLayout247.xml"/><Relationship Id="rId81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208.xml"/><Relationship Id="rId34" Type="http://schemas.openxmlformats.org/officeDocument/2006/relationships/slideLayout" Target="../slideLayouts/slideLayout203.xml"/><Relationship Id="rId50" Type="http://schemas.openxmlformats.org/officeDocument/2006/relationships/slideLayout" Target="../slideLayouts/slideLayout219.xml"/><Relationship Id="rId55" Type="http://schemas.openxmlformats.org/officeDocument/2006/relationships/slideLayout" Target="../slideLayouts/slideLayout224.xml"/><Relationship Id="rId7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176.xml"/><Relationship Id="rId71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193.xml"/><Relationship Id="rId40" Type="http://schemas.openxmlformats.org/officeDocument/2006/relationships/slideLayout" Target="../slideLayouts/slideLayout209.xml"/><Relationship Id="rId45" Type="http://schemas.openxmlformats.org/officeDocument/2006/relationships/slideLayout" Target="../slideLayouts/slideLayout214.xml"/><Relationship Id="rId66" Type="http://schemas.openxmlformats.org/officeDocument/2006/relationships/slideLayout" Target="../slideLayouts/slideLayout235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7.xml"/><Relationship Id="rId21" Type="http://schemas.openxmlformats.org/officeDocument/2006/relationships/slideLayout" Target="../slideLayouts/slideLayout272.xml"/><Relationship Id="rId42" Type="http://schemas.openxmlformats.org/officeDocument/2006/relationships/slideLayout" Target="../slideLayouts/slideLayout293.xml"/><Relationship Id="rId47" Type="http://schemas.openxmlformats.org/officeDocument/2006/relationships/slideLayout" Target="../slideLayouts/slideLayout298.xml"/><Relationship Id="rId63" Type="http://schemas.openxmlformats.org/officeDocument/2006/relationships/slideLayout" Target="../slideLayouts/slideLayout314.xml"/><Relationship Id="rId68" Type="http://schemas.openxmlformats.org/officeDocument/2006/relationships/slideLayout" Target="../slideLayouts/slideLayout319.xml"/><Relationship Id="rId1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62.xml"/><Relationship Id="rId32" Type="http://schemas.openxmlformats.org/officeDocument/2006/relationships/slideLayout" Target="../slideLayouts/slideLayout283.xml"/><Relationship Id="rId37" Type="http://schemas.openxmlformats.org/officeDocument/2006/relationships/slideLayout" Target="../slideLayouts/slideLayout288.xml"/><Relationship Id="rId53" Type="http://schemas.openxmlformats.org/officeDocument/2006/relationships/slideLayout" Target="../slideLayouts/slideLayout304.xml"/><Relationship Id="rId58" Type="http://schemas.openxmlformats.org/officeDocument/2006/relationships/slideLayout" Target="../slideLayouts/slideLayout309.xml"/><Relationship Id="rId74" Type="http://schemas.openxmlformats.org/officeDocument/2006/relationships/slideLayout" Target="../slideLayouts/slideLayout325.xml"/><Relationship Id="rId79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256.xml"/><Relationship Id="rId61" Type="http://schemas.openxmlformats.org/officeDocument/2006/relationships/slideLayout" Target="../slideLayouts/slideLayout312.xml"/><Relationship Id="rId82" Type="http://schemas.openxmlformats.org/officeDocument/2006/relationships/theme" Target="../theme/theme5.xml"/><Relationship Id="rId19" Type="http://schemas.openxmlformats.org/officeDocument/2006/relationships/slideLayout" Target="../slideLayouts/slideLayout270.xml"/><Relationship Id="rId14" Type="http://schemas.openxmlformats.org/officeDocument/2006/relationships/slideLayout" Target="../slideLayouts/slideLayout265.xml"/><Relationship Id="rId22" Type="http://schemas.openxmlformats.org/officeDocument/2006/relationships/slideLayout" Target="../slideLayouts/slideLayout273.xml"/><Relationship Id="rId27" Type="http://schemas.openxmlformats.org/officeDocument/2006/relationships/slideLayout" Target="../slideLayouts/slideLayout278.xml"/><Relationship Id="rId30" Type="http://schemas.openxmlformats.org/officeDocument/2006/relationships/slideLayout" Target="../slideLayouts/slideLayout281.xml"/><Relationship Id="rId35" Type="http://schemas.openxmlformats.org/officeDocument/2006/relationships/slideLayout" Target="../slideLayouts/slideLayout286.xml"/><Relationship Id="rId43" Type="http://schemas.openxmlformats.org/officeDocument/2006/relationships/slideLayout" Target="../slideLayouts/slideLayout294.xml"/><Relationship Id="rId48" Type="http://schemas.openxmlformats.org/officeDocument/2006/relationships/slideLayout" Target="../slideLayouts/slideLayout299.xml"/><Relationship Id="rId56" Type="http://schemas.openxmlformats.org/officeDocument/2006/relationships/slideLayout" Target="../slideLayouts/slideLayout307.xml"/><Relationship Id="rId64" Type="http://schemas.openxmlformats.org/officeDocument/2006/relationships/slideLayout" Target="../slideLayouts/slideLayout315.xml"/><Relationship Id="rId69" Type="http://schemas.openxmlformats.org/officeDocument/2006/relationships/slideLayout" Target="../slideLayouts/slideLayout320.xml"/><Relationship Id="rId77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259.xml"/><Relationship Id="rId51" Type="http://schemas.openxmlformats.org/officeDocument/2006/relationships/slideLayout" Target="../slideLayouts/slideLayout302.xml"/><Relationship Id="rId72" Type="http://schemas.openxmlformats.org/officeDocument/2006/relationships/slideLayout" Target="../slideLayouts/slideLayout323.xml"/><Relationship Id="rId80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63.xml"/><Relationship Id="rId17" Type="http://schemas.openxmlformats.org/officeDocument/2006/relationships/slideLayout" Target="../slideLayouts/slideLayout268.xml"/><Relationship Id="rId25" Type="http://schemas.openxmlformats.org/officeDocument/2006/relationships/slideLayout" Target="../slideLayouts/slideLayout276.xml"/><Relationship Id="rId33" Type="http://schemas.openxmlformats.org/officeDocument/2006/relationships/slideLayout" Target="../slideLayouts/slideLayout284.xml"/><Relationship Id="rId38" Type="http://schemas.openxmlformats.org/officeDocument/2006/relationships/slideLayout" Target="../slideLayouts/slideLayout289.xml"/><Relationship Id="rId46" Type="http://schemas.openxmlformats.org/officeDocument/2006/relationships/slideLayout" Target="../slideLayouts/slideLayout297.xml"/><Relationship Id="rId59" Type="http://schemas.openxmlformats.org/officeDocument/2006/relationships/slideLayout" Target="../slideLayouts/slideLayout310.xml"/><Relationship Id="rId67" Type="http://schemas.openxmlformats.org/officeDocument/2006/relationships/slideLayout" Target="../slideLayouts/slideLayout318.xml"/><Relationship Id="rId20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92.xml"/><Relationship Id="rId54" Type="http://schemas.openxmlformats.org/officeDocument/2006/relationships/slideLayout" Target="../slideLayouts/slideLayout305.xml"/><Relationship Id="rId62" Type="http://schemas.openxmlformats.org/officeDocument/2006/relationships/slideLayout" Target="../slideLayouts/slideLayout313.xml"/><Relationship Id="rId70" Type="http://schemas.openxmlformats.org/officeDocument/2006/relationships/slideLayout" Target="../slideLayouts/slideLayout321.xml"/><Relationship Id="rId75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6.xml"/><Relationship Id="rId23" Type="http://schemas.openxmlformats.org/officeDocument/2006/relationships/slideLayout" Target="../slideLayouts/slideLayout274.xml"/><Relationship Id="rId28" Type="http://schemas.openxmlformats.org/officeDocument/2006/relationships/slideLayout" Target="../slideLayouts/slideLayout279.xml"/><Relationship Id="rId36" Type="http://schemas.openxmlformats.org/officeDocument/2006/relationships/slideLayout" Target="../slideLayouts/slideLayout287.xml"/><Relationship Id="rId49" Type="http://schemas.openxmlformats.org/officeDocument/2006/relationships/slideLayout" Target="../slideLayouts/slideLayout300.xml"/><Relationship Id="rId57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82.xml"/><Relationship Id="rId44" Type="http://schemas.openxmlformats.org/officeDocument/2006/relationships/slideLayout" Target="../slideLayouts/slideLayout295.xml"/><Relationship Id="rId52" Type="http://schemas.openxmlformats.org/officeDocument/2006/relationships/slideLayout" Target="../slideLayouts/slideLayout303.xml"/><Relationship Id="rId60" Type="http://schemas.openxmlformats.org/officeDocument/2006/relationships/slideLayout" Target="../slideLayouts/slideLayout311.xml"/><Relationship Id="rId65" Type="http://schemas.openxmlformats.org/officeDocument/2006/relationships/slideLayout" Target="../slideLayouts/slideLayout316.xml"/><Relationship Id="rId73" Type="http://schemas.openxmlformats.org/officeDocument/2006/relationships/slideLayout" Target="../slideLayouts/slideLayout324.xml"/><Relationship Id="rId78" Type="http://schemas.openxmlformats.org/officeDocument/2006/relationships/slideLayout" Target="../slideLayouts/slideLayout329.xml"/><Relationship Id="rId81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4.xml"/><Relationship Id="rId18" Type="http://schemas.openxmlformats.org/officeDocument/2006/relationships/slideLayout" Target="../slideLayouts/slideLayout269.xml"/><Relationship Id="rId39" Type="http://schemas.openxmlformats.org/officeDocument/2006/relationships/slideLayout" Target="../slideLayouts/slideLayout290.xml"/><Relationship Id="rId34" Type="http://schemas.openxmlformats.org/officeDocument/2006/relationships/slideLayout" Target="../slideLayouts/slideLayout285.xml"/><Relationship Id="rId50" Type="http://schemas.openxmlformats.org/officeDocument/2006/relationships/slideLayout" Target="../slideLayouts/slideLayout301.xml"/><Relationship Id="rId55" Type="http://schemas.openxmlformats.org/officeDocument/2006/relationships/slideLayout" Target="../slideLayouts/slideLayout306.xml"/><Relationship Id="rId76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258.xml"/><Relationship Id="rId71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80.xml"/><Relationship Id="rId24" Type="http://schemas.openxmlformats.org/officeDocument/2006/relationships/slideLayout" Target="../slideLayouts/slideLayout275.xml"/><Relationship Id="rId40" Type="http://schemas.openxmlformats.org/officeDocument/2006/relationships/slideLayout" Target="../slideLayouts/slideLayout291.xml"/><Relationship Id="rId45" Type="http://schemas.openxmlformats.org/officeDocument/2006/relationships/slideLayout" Target="../slideLayouts/slideLayout296.xml"/><Relationship Id="rId66" Type="http://schemas.openxmlformats.org/officeDocument/2006/relationships/slideLayout" Target="../slideLayouts/slideLayout317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58.xml"/><Relationship Id="rId21" Type="http://schemas.openxmlformats.org/officeDocument/2006/relationships/slideLayout" Target="../slideLayouts/slideLayout353.xml"/><Relationship Id="rId42" Type="http://schemas.openxmlformats.org/officeDocument/2006/relationships/slideLayout" Target="../slideLayouts/slideLayout374.xml"/><Relationship Id="rId47" Type="http://schemas.openxmlformats.org/officeDocument/2006/relationships/slideLayout" Target="../slideLayouts/slideLayout379.xml"/><Relationship Id="rId63" Type="http://schemas.openxmlformats.org/officeDocument/2006/relationships/slideLayout" Target="../slideLayouts/slideLayout395.xml"/><Relationship Id="rId68" Type="http://schemas.openxmlformats.org/officeDocument/2006/relationships/slideLayout" Target="../slideLayouts/slideLayout400.xml"/><Relationship Id="rId1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43.xml"/><Relationship Id="rId24" Type="http://schemas.openxmlformats.org/officeDocument/2006/relationships/slideLayout" Target="../slideLayouts/slideLayout356.xml"/><Relationship Id="rId32" Type="http://schemas.openxmlformats.org/officeDocument/2006/relationships/slideLayout" Target="../slideLayouts/slideLayout364.xml"/><Relationship Id="rId37" Type="http://schemas.openxmlformats.org/officeDocument/2006/relationships/slideLayout" Target="../slideLayouts/slideLayout369.xml"/><Relationship Id="rId40" Type="http://schemas.openxmlformats.org/officeDocument/2006/relationships/slideLayout" Target="../slideLayouts/slideLayout372.xml"/><Relationship Id="rId45" Type="http://schemas.openxmlformats.org/officeDocument/2006/relationships/slideLayout" Target="../slideLayouts/slideLayout377.xml"/><Relationship Id="rId53" Type="http://schemas.openxmlformats.org/officeDocument/2006/relationships/slideLayout" Target="../slideLayouts/slideLayout385.xml"/><Relationship Id="rId58" Type="http://schemas.openxmlformats.org/officeDocument/2006/relationships/slideLayout" Target="../slideLayouts/slideLayout390.xml"/><Relationship Id="rId66" Type="http://schemas.openxmlformats.org/officeDocument/2006/relationships/slideLayout" Target="../slideLayouts/slideLayout398.xml"/><Relationship Id="rId7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37.xml"/><Relationship Id="rId61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46.xml"/><Relationship Id="rId22" Type="http://schemas.openxmlformats.org/officeDocument/2006/relationships/slideLayout" Target="../slideLayouts/slideLayout354.xml"/><Relationship Id="rId27" Type="http://schemas.openxmlformats.org/officeDocument/2006/relationships/slideLayout" Target="../slideLayouts/slideLayout359.xml"/><Relationship Id="rId30" Type="http://schemas.openxmlformats.org/officeDocument/2006/relationships/slideLayout" Target="../slideLayouts/slideLayout362.xml"/><Relationship Id="rId35" Type="http://schemas.openxmlformats.org/officeDocument/2006/relationships/slideLayout" Target="../slideLayouts/slideLayout367.xml"/><Relationship Id="rId43" Type="http://schemas.openxmlformats.org/officeDocument/2006/relationships/slideLayout" Target="../slideLayouts/slideLayout375.xml"/><Relationship Id="rId48" Type="http://schemas.openxmlformats.org/officeDocument/2006/relationships/slideLayout" Target="../slideLayouts/slideLayout380.xml"/><Relationship Id="rId56" Type="http://schemas.openxmlformats.org/officeDocument/2006/relationships/slideLayout" Target="../slideLayouts/slideLayout388.xml"/><Relationship Id="rId64" Type="http://schemas.openxmlformats.org/officeDocument/2006/relationships/slideLayout" Target="../slideLayouts/slideLayout396.xml"/><Relationship Id="rId69" Type="http://schemas.openxmlformats.org/officeDocument/2006/relationships/slideLayout" Target="../slideLayouts/slideLayout401.xml"/><Relationship Id="rId7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340.xml"/><Relationship Id="rId51" Type="http://schemas.openxmlformats.org/officeDocument/2006/relationships/slideLayout" Target="../slideLayouts/slideLayout383.xml"/><Relationship Id="rId7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4.xml"/><Relationship Id="rId17" Type="http://schemas.openxmlformats.org/officeDocument/2006/relationships/slideLayout" Target="../slideLayouts/slideLayout349.xml"/><Relationship Id="rId25" Type="http://schemas.openxmlformats.org/officeDocument/2006/relationships/slideLayout" Target="../slideLayouts/slideLayout357.xml"/><Relationship Id="rId33" Type="http://schemas.openxmlformats.org/officeDocument/2006/relationships/slideLayout" Target="../slideLayouts/slideLayout365.xml"/><Relationship Id="rId38" Type="http://schemas.openxmlformats.org/officeDocument/2006/relationships/slideLayout" Target="../slideLayouts/slideLayout370.xml"/><Relationship Id="rId46" Type="http://schemas.openxmlformats.org/officeDocument/2006/relationships/slideLayout" Target="../slideLayouts/slideLayout378.xml"/><Relationship Id="rId59" Type="http://schemas.openxmlformats.org/officeDocument/2006/relationships/slideLayout" Target="../slideLayouts/slideLayout391.xml"/><Relationship Id="rId67" Type="http://schemas.openxmlformats.org/officeDocument/2006/relationships/slideLayout" Target="../slideLayouts/slideLayout399.xml"/><Relationship Id="rId20" Type="http://schemas.openxmlformats.org/officeDocument/2006/relationships/slideLayout" Target="../slideLayouts/slideLayout352.xml"/><Relationship Id="rId41" Type="http://schemas.openxmlformats.org/officeDocument/2006/relationships/slideLayout" Target="../slideLayouts/slideLayout373.xml"/><Relationship Id="rId54" Type="http://schemas.openxmlformats.org/officeDocument/2006/relationships/slideLayout" Target="../slideLayouts/slideLayout386.xml"/><Relationship Id="rId62" Type="http://schemas.openxmlformats.org/officeDocument/2006/relationships/slideLayout" Target="../slideLayouts/slideLayout394.xml"/><Relationship Id="rId70" Type="http://schemas.openxmlformats.org/officeDocument/2006/relationships/slideLayout" Target="../slideLayouts/slideLayout402.xml"/><Relationship Id="rId75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5" Type="http://schemas.openxmlformats.org/officeDocument/2006/relationships/slideLayout" Target="../slideLayouts/slideLayout347.xml"/><Relationship Id="rId23" Type="http://schemas.openxmlformats.org/officeDocument/2006/relationships/slideLayout" Target="../slideLayouts/slideLayout355.xml"/><Relationship Id="rId28" Type="http://schemas.openxmlformats.org/officeDocument/2006/relationships/slideLayout" Target="../slideLayouts/slideLayout360.xml"/><Relationship Id="rId36" Type="http://schemas.openxmlformats.org/officeDocument/2006/relationships/slideLayout" Target="../slideLayouts/slideLayout368.xml"/><Relationship Id="rId49" Type="http://schemas.openxmlformats.org/officeDocument/2006/relationships/slideLayout" Target="../slideLayouts/slideLayout381.xml"/><Relationship Id="rId57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42.xml"/><Relationship Id="rId31" Type="http://schemas.openxmlformats.org/officeDocument/2006/relationships/slideLayout" Target="../slideLayouts/slideLayout363.xml"/><Relationship Id="rId44" Type="http://schemas.openxmlformats.org/officeDocument/2006/relationships/slideLayout" Target="../slideLayouts/slideLayout376.xml"/><Relationship Id="rId52" Type="http://schemas.openxmlformats.org/officeDocument/2006/relationships/slideLayout" Target="../slideLayouts/slideLayout384.xml"/><Relationship Id="rId60" Type="http://schemas.openxmlformats.org/officeDocument/2006/relationships/slideLayout" Target="../slideLayouts/slideLayout392.xml"/><Relationship Id="rId65" Type="http://schemas.openxmlformats.org/officeDocument/2006/relationships/slideLayout" Target="../slideLayouts/slideLayout397.xml"/><Relationship Id="rId73" Type="http://schemas.openxmlformats.org/officeDocument/2006/relationships/slideLayout" Target="../slideLayouts/slideLayout405.xml"/><Relationship Id="rId78" Type="http://schemas.openxmlformats.org/officeDocument/2006/relationships/theme" Target="../theme/theme6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5.xml"/><Relationship Id="rId18" Type="http://schemas.openxmlformats.org/officeDocument/2006/relationships/slideLayout" Target="../slideLayouts/slideLayout350.xml"/><Relationship Id="rId39" Type="http://schemas.openxmlformats.org/officeDocument/2006/relationships/slideLayout" Target="../slideLayouts/slideLayout371.xml"/><Relationship Id="rId34" Type="http://schemas.openxmlformats.org/officeDocument/2006/relationships/slideLayout" Target="../slideLayouts/slideLayout366.xml"/><Relationship Id="rId50" Type="http://schemas.openxmlformats.org/officeDocument/2006/relationships/slideLayout" Target="../slideLayouts/slideLayout382.xml"/><Relationship Id="rId55" Type="http://schemas.openxmlformats.org/officeDocument/2006/relationships/slideLayout" Target="../slideLayouts/slideLayout387.xml"/><Relationship Id="rId7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339.xml"/><Relationship Id="rId7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34.xml"/><Relationship Id="rId29" Type="http://schemas.openxmlformats.org/officeDocument/2006/relationships/slideLayout" Target="../slideLayouts/slideLayout361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35.xml"/><Relationship Id="rId21" Type="http://schemas.openxmlformats.org/officeDocument/2006/relationships/slideLayout" Target="../slideLayouts/slideLayout430.xml"/><Relationship Id="rId42" Type="http://schemas.openxmlformats.org/officeDocument/2006/relationships/slideLayout" Target="../slideLayouts/slideLayout451.xml"/><Relationship Id="rId47" Type="http://schemas.openxmlformats.org/officeDocument/2006/relationships/slideLayout" Target="../slideLayouts/slideLayout456.xml"/><Relationship Id="rId63" Type="http://schemas.openxmlformats.org/officeDocument/2006/relationships/slideLayout" Target="../slideLayouts/slideLayout472.xml"/><Relationship Id="rId68" Type="http://schemas.openxmlformats.org/officeDocument/2006/relationships/slideLayout" Target="../slideLayouts/slideLayout477.xml"/><Relationship Id="rId1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20.xml"/><Relationship Id="rId24" Type="http://schemas.openxmlformats.org/officeDocument/2006/relationships/slideLayout" Target="../slideLayouts/slideLayout433.xml"/><Relationship Id="rId32" Type="http://schemas.openxmlformats.org/officeDocument/2006/relationships/slideLayout" Target="../slideLayouts/slideLayout441.xml"/><Relationship Id="rId37" Type="http://schemas.openxmlformats.org/officeDocument/2006/relationships/slideLayout" Target="../slideLayouts/slideLayout446.xml"/><Relationship Id="rId40" Type="http://schemas.openxmlformats.org/officeDocument/2006/relationships/slideLayout" Target="../slideLayouts/slideLayout449.xml"/><Relationship Id="rId45" Type="http://schemas.openxmlformats.org/officeDocument/2006/relationships/slideLayout" Target="../slideLayouts/slideLayout454.xml"/><Relationship Id="rId53" Type="http://schemas.openxmlformats.org/officeDocument/2006/relationships/slideLayout" Target="../slideLayouts/slideLayout462.xml"/><Relationship Id="rId58" Type="http://schemas.openxmlformats.org/officeDocument/2006/relationships/slideLayout" Target="../slideLayouts/slideLayout467.xml"/><Relationship Id="rId66" Type="http://schemas.openxmlformats.org/officeDocument/2006/relationships/slideLayout" Target="../slideLayouts/slideLayout475.xml"/><Relationship Id="rId74" Type="http://schemas.openxmlformats.org/officeDocument/2006/relationships/slideLayout" Target="../slideLayouts/slideLayout483.xml"/><Relationship Id="rId79" Type="http://schemas.openxmlformats.org/officeDocument/2006/relationships/theme" Target="../theme/theme7.xml"/><Relationship Id="rId5" Type="http://schemas.openxmlformats.org/officeDocument/2006/relationships/slideLayout" Target="../slideLayouts/slideLayout414.xml"/><Relationship Id="rId61" Type="http://schemas.openxmlformats.org/officeDocument/2006/relationships/slideLayout" Target="../slideLayouts/slideLayout470.xml"/><Relationship Id="rId19" Type="http://schemas.openxmlformats.org/officeDocument/2006/relationships/slideLayout" Target="../slideLayouts/slideLayout428.xml"/><Relationship Id="rId14" Type="http://schemas.openxmlformats.org/officeDocument/2006/relationships/slideLayout" Target="../slideLayouts/slideLayout423.xml"/><Relationship Id="rId22" Type="http://schemas.openxmlformats.org/officeDocument/2006/relationships/slideLayout" Target="../slideLayouts/slideLayout431.xml"/><Relationship Id="rId27" Type="http://schemas.openxmlformats.org/officeDocument/2006/relationships/slideLayout" Target="../slideLayouts/slideLayout436.xml"/><Relationship Id="rId30" Type="http://schemas.openxmlformats.org/officeDocument/2006/relationships/slideLayout" Target="../slideLayouts/slideLayout439.xml"/><Relationship Id="rId35" Type="http://schemas.openxmlformats.org/officeDocument/2006/relationships/slideLayout" Target="../slideLayouts/slideLayout444.xml"/><Relationship Id="rId43" Type="http://schemas.openxmlformats.org/officeDocument/2006/relationships/slideLayout" Target="../slideLayouts/slideLayout452.xml"/><Relationship Id="rId48" Type="http://schemas.openxmlformats.org/officeDocument/2006/relationships/slideLayout" Target="../slideLayouts/slideLayout457.xml"/><Relationship Id="rId56" Type="http://schemas.openxmlformats.org/officeDocument/2006/relationships/slideLayout" Target="../slideLayouts/slideLayout465.xml"/><Relationship Id="rId64" Type="http://schemas.openxmlformats.org/officeDocument/2006/relationships/slideLayout" Target="../slideLayouts/slideLayout473.xml"/><Relationship Id="rId69" Type="http://schemas.openxmlformats.org/officeDocument/2006/relationships/slideLayout" Target="../slideLayouts/slideLayout478.xml"/><Relationship Id="rId77" Type="http://schemas.openxmlformats.org/officeDocument/2006/relationships/slideLayout" Target="../slideLayouts/slideLayout486.xml"/><Relationship Id="rId8" Type="http://schemas.openxmlformats.org/officeDocument/2006/relationships/slideLayout" Target="../slideLayouts/slideLayout417.xml"/><Relationship Id="rId51" Type="http://schemas.openxmlformats.org/officeDocument/2006/relationships/slideLayout" Target="../slideLayouts/slideLayout460.xml"/><Relationship Id="rId72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21.xml"/><Relationship Id="rId17" Type="http://schemas.openxmlformats.org/officeDocument/2006/relationships/slideLayout" Target="../slideLayouts/slideLayout426.xml"/><Relationship Id="rId25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442.xml"/><Relationship Id="rId38" Type="http://schemas.openxmlformats.org/officeDocument/2006/relationships/slideLayout" Target="../slideLayouts/slideLayout447.xml"/><Relationship Id="rId46" Type="http://schemas.openxmlformats.org/officeDocument/2006/relationships/slideLayout" Target="../slideLayouts/slideLayout455.xml"/><Relationship Id="rId59" Type="http://schemas.openxmlformats.org/officeDocument/2006/relationships/slideLayout" Target="../slideLayouts/slideLayout468.xml"/><Relationship Id="rId67" Type="http://schemas.openxmlformats.org/officeDocument/2006/relationships/slideLayout" Target="../slideLayouts/slideLayout476.xml"/><Relationship Id="rId20" Type="http://schemas.openxmlformats.org/officeDocument/2006/relationships/slideLayout" Target="../slideLayouts/slideLayout429.xml"/><Relationship Id="rId41" Type="http://schemas.openxmlformats.org/officeDocument/2006/relationships/slideLayout" Target="../slideLayouts/slideLayout450.xml"/><Relationship Id="rId54" Type="http://schemas.openxmlformats.org/officeDocument/2006/relationships/slideLayout" Target="../slideLayouts/slideLayout463.xml"/><Relationship Id="rId62" Type="http://schemas.openxmlformats.org/officeDocument/2006/relationships/slideLayout" Target="../slideLayouts/slideLayout471.xml"/><Relationship Id="rId70" Type="http://schemas.openxmlformats.org/officeDocument/2006/relationships/slideLayout" Target="../slideLayouts/slideLayout479.xml"/><Relationship Id="rId75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5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432.xml"/><Relationship Id="rId28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445.xml"/><Relationship Id="rId49" Type="http://schemas.openxmlformats.org/officeDocument/2006/relationships/slideLayout" Target="../slideLayouts/slideLayout458.xml"/><Relationship Id="rId57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19.xml"/><Relationship Id="rId31" Type="http://schemas.openxmlformats.org/officeDocument/2006/relationships/slideLayout" Target="../slideLayouts/slideLayout440.xml"/><Relationship Id="rId44" Type="http://schemas.openxmlformats.org/officeDocument/2006/relationships/slideLayout" Target="../slideLayouts/slideLayout453.xml"/><Relationship Id="rId52" Type="http://schemas.openxmlformats.org/officeDocument/2006/relationships/slideLayout" Target="../slideLayouts/slideLayout461.xml"/><Relationship Id="rId60" Type="http://schemas.openxmlformats.org/officeDocument/2006/relationships/slideLayout" Target="../slideLayouts/slideLayout469.xml"/><Relationship Id="rId65" Type="http://schemas.openxmlformats.org/officeDocument/2006/relationships/slideLayout" Target="../slideLayouts/slideLayout474.xml"/><Relationship Id="rId73" Type="http://schemas.openxmlformats.org/officeDocument/2006/relationships/slideLayout" Target="../slideLayouts/slideLayout482.xml"/><Relationship Id="rId78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3" Type="http://schemas.openxmlformats.org/officeDocument/2006/relationships/slideLayout" Target="../slideLayouts/slideLayout422.xml"/><Relationship Id="rId18" Type="http://schemas.openxmlformats.org/officeDocument/2006/relationships/slideLayout" Target="../slideLayouts/slideLayout427.xml"/><Relationship Id="rId39" Type="http://schemas.openxmlformats.org/officeDocument/2006/relationships/slideLayout" Target="../slideLayouts/slideLayout448.xml"/><Relationship Id="rId34" Type="http://schemas.openxmlformats.org/officeDocument/2006/relationships/slideLayout" Target="../slideLayouts/slideLayout443.xml"/><Relationship Id="rId50" Type="http://schemas.openxmlformats.org/officeDocument/2006/relationships/slideLayout" Target="../slideLayouts/slideLayout459.xml"/><Relationship Id="rId55" Type="http://schemas.openxmlformats.org/officeDocument/2006/relationships/slideLayout" Target="../slideLayouts/slideLayout464.xml"/><Relationship Id="rId76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16.xml"/><Relationship Id="rId71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11.xml"/><Relationship Id="rId29" Type="http://schemas.openxmlformats.org/officeDocument/2006/relationships/slideLayout" Target="../slideLayouts/slideLayout438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29.xml"/><Relationship Id="rId47" Type="http://schemas.openxmlformats.org/officeDocument/2006/relationships/slideLayout" Target="../slideLayouts/slideLayout534.xml"/><Relationship Id="rId63" Type="http://schemas.openxmlformats.org/officeDocument/2006/relationships/slideLayout" Target="../slideLayouts/slideLayout550.xml"/><Relationship Id="rId68" Type="http://schemas.openxmlformats.org/officeDocument/2006/relationships/slideLayout" Target="../slideLayouts/slideLayout555.xml"/><Relationship Id="rId1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498.xml"/><Relationship Id="rId24" Type="http://schemas.openxmlformats.org/officeDocument/2006/relationships/slideLayout" Target="../slideLayouts/slideLayout511.xml"/><Relationship Id="rId32" Type="http://schemas.openxmlformats.org/officeDocument/2006/relationships/slideLayout" Target="../slideLayouts/slideLayout519.xml"/><Relationship Id="rId37" Type="http://schemas.openxmlformats.org/officeDocument/2006/relationships/slideLayout" Target="../slideLayouts/slideLayout524.xml"/><Relationship Id="rId40" Type="http://schemas.openxmlformats.org/officeDocument/2006/relationships/slideLayout" Target="../slideLayouts/slideLayout527.xml"/><Relationship Id="rId45" Type="http://schemas.openxmlformats.org/officeDocument/2006/relationships/slideLayout" Target="../slideLayouts/slideLayout532.xml"/><Relationship Id="rId53" Type="http://schemas.openxmlformats.org/officeDocument/2006/relationships/slideLayout" Target="../slideLayouts/slideLayout540.xml"/><Relationship Id="rId58" Type="http://schemas.openxmlformats.org/officeDocument/2006/relationships/slideLayout" Target="../slideLayouts/slideLayout545.xml"/><Relationship Id="rId66" Type="http://schemas.openxmlformats.org/officeDocument/2006/relationships/slideLayout" Target="../slideLayouts/slideLayout553.xml"/><Relationship Id="rId74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492.xml"/><Relationship Id="rId61" Type="http://schemas.openxmlformats.org/officeDocument/2006/relationships/slideLayout" Target="../slideLayouts/slideLayout548.xml"/><Relationship Id="rId19" Type="http://schemas.openxmlformats.org/officeDocument/2006/relationships/slideLayout" Target="../slideLayouts/slideLayout506.xml"/><Relationship Id="rId14" Type="http://schemas.openxmlformats.org/officeDocument/2006/relationships/slideLayout" Target="../slideLayouts/slideLayout501.xml"/><Relationship Id="rId22" Type="http://schemas.openxmlformats.org/officeDocument/2006/relationships/slideLayout" Target="../slideLayouts/slideLayout509.xml"/><Relationship Id="rId27" Type="http://schemas.openxmlformats.org/officeDocument/2006/relationships/slideLayout" Target="../slideLayouts/slideLayout514.xml"/><Relationship Id="rId30" Type="http://schemas.openxmlformats.org/officeDocument/2006/relationships/slideLayout" Target="../slideLayouts/slideLayout517.xml"/><Relationship Id="rId35" Type="http://schemas.openxmlformats.org/officeDocument/2006/relationships/slideLayout" Target="../slideLayouts/slideLayout522.xml"/><Relationship Id="rId43" Type="http://schemas.openxmlformats.org/officeDocument/2006/relationships/slideLayout" Target="../slideLayouts/slideLayout530.xml"/><Relationship Id="rId48" Type="http://schemas.openxmlformats.org/officeDocument/2006/relationships/slideLayout" Target="../slideLayouts/slideLayout535.xml"/><Relationship Id="rId56" Type="http://schemas.openxmlformats.org/officeDocument/2006/relationships/slideLayout" Target="../slideLayouts/slideLayout543.xml"/><Relationship Id="rId64" Type="http://schemas.openxmlformats.org/officeDocument/2006/relationships/slideLayout" Target="../slideLayouts/slideLayout551.xml"/><Relationship Id="rId69" Type="http://schemas.openxmlformats.org/officeDocument/2006/relationships/slideLayout" Target="../slideLayouts/slideLayout556.xml"/><Relationship Id="rId77" Type="http://schemas.openxmlformats.org/officeDocument/2006/relationships/theme" Target="../theme/theme8.xml"/><Relationship Id="rId8" Type="http://schemas.openxmlformats.org/officeDocument/2006/relationships/slideLayout" Target="../slideLayouts/slideLayout495.xml"/><Relationship Id="rId51" Type="http://schemas.openxmlformats.org/officeDocument/2006/relationships/slideLayout" Target="../slideLayouts/slideLayout538.xml"/><Relationship Id="rId72" Type="http://schemas.openxmlformats.org/officeDocument/2006/relationships/slideLayout" Target="../slideLayouts/slideLayout559.xml"/><Relationship Id="rId3" Type="http://schemas.openxmlformats.org/officeDocument/2006/relationships/slideLayout" Target="../slideLayouts/slideLayout490.xml"/><Relationship Id="rId12" Type="http://schemas.openxmlformats.org/officeDocument/2006/relationships/slideLayout" Target="../slideLayouts/slideLayout499.xml"/><Relationship Id="rId17" Type="http://schemas.openxmlformats.org/officeDocument/2006/relationships/slideLayout" Target="../slideLayouts/slideLayout504.xml"/><Relationship Id="rId25" Type="http://schemas.openxmlformats.org/officeDocument/2006/relationships/slideLayout" Target="../slideLayouts/slideLayout512.xml"/><Relationship Id="rId33" Type="http://schemas.openxmlformats.org/officeDocument/2006/relationships/slideLayout" Target="../slideLayouts/slideLayout520.xml"/><Relationship Id="rId38" Type="http://schemas.openxmlformats.org/officeDocument/2006/relationships/slideLayout" Target="../slideLayouts/slideLayout525.xml"/><Relationship Id="rId46" Type="http://schemas.openxmlformats.org/officeDocument/2006/relationships/slideLayout" Target="../slideLayouts/slideLayout533.xml"/><Relationship Id="rId59" Type="http://schemas.openxmlformats.org/officeDocument/2006/relationships/slideLayout" Target="../slideLayouts/slideLayout546.xml"/><Relationship Id="rId67" Type="http://schemas.openxmlformats.org/officeDocument/2006/relationships/slideLayout" Target="../slideLayouts/slideLayout554.xml"/><Relationship Id="rId20" Type="http://schemas.openxmlformats.org/officeDocument/2006/relationships/slideLayout" Target="../slideLayouts/slideLayout507.xml"/><Relationship Id="rId41" Type="http://schemas.openxmlformats.org/officeDocument/2006/relationships/slideLayout" Target="../slideLayouts/slideLayout528.xml"/><Relationship Id="rId54" Type="http://schemas.openxmlformats.org/officeDocument/2006/relationships/slideLayout" Target="../slideLayouts/slideLayout541.xml"/><Relationship Id="rId62" Type="http://schemas.openxmlformats.org/officeDocument/2006/relationships/slideLayout" Target="../slideLayouts/slideLayout549.xml"/><Relationship Id="rId70" Type="http://schemas.openxmlformats.org/officeDocument/2006/relationships/slideLayout" Target="../slideLayouts/slideLayout557.xml"/><Relationship Id="rId75" Type="http://schemas.openxmlformats.org/officeDocument/2006/relationships/slideLayout" Target="../slideLayouts/slideLayout562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5" Type="http://schemas.openxmlformats.org/officeDocument/2006/relationships/slideLayout" Target="../slideLayouts/slideLayout502.xml"/><Relationship Id="rId23" Type="http://schemas.openxmlformats.org/officeDocument/2006/relationships/slideLayout" Target="../slideLayouts/slideLayout510.xml"/><Relationship Id="rId28" Type="http://schemas.openxmlformats.org/officeDocument/2006/relationships/slideLayout" Target="../slideLayouts/slideLayout515.xml"/><Relationship Id="rId36" Type="http://schemas.openxmlformats.org/officeDocument/2006/relationships/slideLayout" Target="../slideLayouts/slideLayout523.xml"/><Relationship Id="rId49" Type="http://schemas.openxmlformats.org/officeDocument/2006/relationships/slideLayout" Target="../slideLayouts/slideLayout536.xml"/><Relationship Id="rId57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497.xml"/><Relationship Id="rId31" Type="http://schemas.openxmlformats.org/officeDocument/2006/relationships/slideLayout" Target="../slideLayouts/slideLayout518.xml"/><Relationship Id="rId44" Type="http://schemas.openxmlformats.org/officeDocument/2006/relationships/slideLayout" Target="../slideLayouts/slideLayout531.xml"/><Relationship Id="rId52" Type="http://schemas.openxmlformats.org/officeDocument/2006/relationships/slideLayout" Target="../slideLayouts/slideLayout539.xml"/><Relationship Id="rId60" Type="http://schemas.openxmlformats.org/officeDocument/2006/relationships/slideLayout" Target="../slideLayouts/slideLayout547.xml"/><Relationship Id="rId65" Type="http://schemas.openxmlformats.org/officeDocument/2006/relationships/slideLayout" Target="../slideLayouts/slideLayout552.xml"/><Relationship Id="rId73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3" Type="http://schemas.openxmlformats.org/officeDocument/2006/relationships/slideLayout" Target="../slideLayouts/slideLayout500.xml"/><Relationship Id="rId18" Type="http://schemas.openxmlformats.org/officeDocument/2006/relationships/slideLayout" Target="../slideLayouts/slideLayout505.xml"/><Relationship Id="rId39" Type="http://schemas.openxmlformats.org/officeDocument/2006/relationships/slideLayout" Target="../slideLayouts/slideLayout526.xml"/><Relationship Id="rId34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37.xml"/><Relationship Id="rId55" Type="http://schemas.openxmlformats.org/officeDocument/2006/relationships/slideLayout" Target="../slideLayouts/slideLayout542.xml"/><Relationship Id="rId76" Type="http://schemas.openxmlformats.org/officeDocument/2006/relationships/slideLayout" Target="../slideLayouts/slideLayout563.xml"/><Relationship Id="rId7" Type="http://schemas.openxmlformats.org/officeDocument/2006/relationships/slideLayout" Target="../slideLayouts/slideLayout494.xml"/><Relationship Id="rId71" Type="http://schemas.openxmlformats.org/officeDocument/2006/relationships/slideLayout" Target="../slideLayouts/slideLayout558.xml"/><Relationship Id="rId2" Type="http://schemas.openxmlformats.org/officeDocument/2006/relationships/slideLayout" Target="../slideLayouts/slideLayout489.xml"/><Relationship Id="rId29" Type="http://schemas.openxmlformats.org/officeDocument/2006/relationships/slideLayout" Target="../slideLayouts/slideLayout516.xml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89.xml"/><Relationship Id="rId21" Type="http://schemas.openxmlformats.org/officeDocument/2006/relationships/slideLayout" Target="../slideLayouts/slideLayout584.xml"/><Relationship Id="rId42" Type="http://schemas.openxmlformats.org/officeDocument/2006/relationships/slideLayout" Target="../slideLayouts/slideLayout605.xml"/><Relationship Id="rId47" Type="http://schemas.openxmlformats.org/officeDocument/2006/relationships/slideLayout" Target="../slideLayouts/slideLayout610.xml"/><Relationship Id="rId63" Type="http://schemas.openxmlformats.org/officeDocument/2006/relationships/slideLayout" Target="../slideLayouts/slideLayout626.xml"/><Relationship Id="rId68" Type="http://schemas.openxmlformats.org/officeDocument/2006/relationships/slideLayout" Target="../slideLayouts/slideLayout631.xml"/><Relationship Id="rId1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95.xml"/><Relationship Id="rId37" Type="http://schemas.openxmlformats.org/officeDocument/2006/relationships/slideLayout" Target="../slideLayouts/slideLayout600.xml"/><Relationship Id="rId53" Type="http://schemas.openxmlformats.org/officeDocument/2006/relationships/slideLayout" Target="../slideLayouts/slideLayout616.xml"/><Relationship Id="rId58" Type="http://schemas.openxmlformats.org/officeDocument/2006/relationships/slideLayout" Target="../slideLayouts/slideLayout621.xml"/><Relationship Id="rId74" Type="http://schemas.openxmlformats.org/officeDocument/2006/relationships/slideLayout" Target="../slideLayouts/slideLayout637.xml"/><Relationship Id="rId79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568.xml"/><Relationship Id="rId61" Type="http://schemas.openxmlformats.org/officeDocument/2006/relationships/slideLayout" Target="../slideLayouts/slideLayout624.xml"/><Relationship Id="rId82" Type="http://schemas.openxmlformats.org/officeDocument/2006/relationships/theme" Target="../theme/theme9.xml"/><Relationship Id="rId19" Type="http://schemas.openxmlformats.org/officeDocument/2006/relationships/slideLayout" Target="../slideLayouts/slideLayout582.xml"/><Relationship Id="rId14" Type="http://schemas.openxmlformats.org/officeDocument/2006/relationships/slideLayout" Target="../slideLayouts/slideLayout577.xml"/><Relationship Id="rId22" Type="http://schemas.openxmlformats.org/officeDocument/2006/relationships/slideLayout" Target="../slideLayouts/slideLayout585.xml"/><Relationship Id="rId27" Type="http://schemas.openxmlformats.org/officeDocument/2006/relationships/slideLayout" Target="../slideLayouts/slideLayout590.xml"/><Relationship Id="rId30" Type="http://schemas.openxmlformats.org/officeDocument/2006/relationships/slideLayout" Target="../slideLayouts/slideLayout593.xml"/><Relationship Id="rId35" Type="http://schemas.openxmlformats.org/officeDocument/2006/relationships/slideLayout" Target="../slideLayouts/slideLayout598.xml"/><Relationship Id="rId43" Type="http://schemas.openxmlformats.org/officeDocument/2006/relationships/slideLayout" Target="../slideLayouts/slideLayout606.xml"/><Relationship Id="rId48" Type="http://schemas.openxmlformats.org/officeDocument/2006/relationships/slideLayout" Target="../slideLayouts/slideLayout611.xml"/><Relationship Id="rId56" Type="http://schemas.openxmlformats.org/officeDocument/2006/relationships/slideLayout" Target="../slideLayouts/slideLayout619.xml"/><Relationship Id="rId64" Type="http://schemas.openxmlformats.org/officeDocument/2006/relationships/slideLayout" Target="../slideLayouts/slideLayout627.xml"/><Relationship Id="rId69" Type="http://schemas.openxmlformats.org/officeDocument/2006/relationships/slideLayout" Target="../slideLayouts/slideLayout632.xml"/><Relationship Id="rId77" Type="http://schemas.openxmlformats.org/officeDocument/2006/relationships/slideLayout" Target="../slideLayouts/slideLayout640.xml"/><Relationship Id="rId8" Type="http://schemas.openxmlformats.org/officeDocument/2006/relationships/slideLayout" Target="../slideLayouts/slideLayout571.xml"/><Relationship Id="rId51" Type="http://schemas.openxmlformats.org/officeDocument/2006/relationships/slideLayout" Target="../slideLayouts/slideLayout614.xml"/><Relationship Id="rId72" Type="http://schemas.openxmlformats.org/officeDocument/2006/relationships/slideLayout" Target="../slideLayouts/slideLayout635.xml"/><Relationship Id="rId80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75.xml"/><Relationship Id="rId17" Type="http://schemas.openxmlformats.org/officeDocument/2006/relationships/slideLayout" Target="../slideLayouts/slideLayout580.xml"/><Relationship Id="rId25" Type="http://schemas.openxmlformats.org/officeDocument/2006/relationships/slideLayout" Target="../slideLayouts/slideLayout588.xml"/><Relationship Id="rId33" Type="http://schemas.openxmlformats.org/officeDocument/2006/relationships/slideLayout" Target="../slideLayouts/slideLayout596.xml"/><Relationship Id="rId38" Type="http://schemas.openxmlformats.org/officeDocument/2006/relationships/slideLayout" Target="../slideLayouts/slideLayout601.xml"/><Relationship Id="rId46" Type="http://schemas.openxmlformats.org/officeDocument/2006/relationships/slideLayout" Target="../slideLayouts/slideLayout609.xml"/><Relationship Id="rId59" Type="http://schemas.openxmlformats.org/officeDocument/2006/relationships/slideLayout" Target="../slideLayouts/slideLayout622.xml"/><Relationship Id="rId67" Type="http://schemas.openxmlformats.org/officeDocument/2006/relationships/slideLayout" Target="../slideLayouts/slideLayout630.xml"/><Relationship Id="rId20" Type="http://schemas.openxmlformats.org/officeDocument/2006/relationships/slideLayout" Target="../slideLayouts/slideLayout583.xml"/><Relationship Id="rId41" Type="http://schemas.openxmlformats.org/officeDocument/2006/relationships/slideLayout" Target="../slideLayouts/slideLayout604.xml"/><Relationship Id="rId54" Type="http://schemas.openxmlformats.org/officeDocument/2006/relationships/slideLayout" Target="../slideLayouts/slideLayout617.xml"/><Relationship Id="rId62" Type="http://schemas.openxmlformats.org/officeDocument/2006/relationships/slideLayout" Target="../slideLayouts/slideLayout625.xml"/><Relationship Id="rId70" Type="http://schemas.openxmlformats.org/officeDocument/2006/relationships/slideLayout" Target="../slideLayouts/slideLayout633.xml"/><Relationship Id="rId75" Type="http://schemas.openxmlformats.org/officeDocument/2006/relationships/slideLayout" Target="../slideLayouts/slideLayout638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5" Type="http://schemas.openxmlformats.org/officeDocument/2006/relationships/slideLayout" Target="../slideLayouts/slideLayout578.xml"/><Relationship Id="rId23" Type="http://schemas.openxmlformats.org/officeDocument/2006/relationships/slideLayout" Target="../slideLayouts/slideLayout586.xml"/><Relationship Id="rId28" Type="http://schemas.openxmlformats.org/officeDocument/2006/relationships/slideLayout" Target="../slideLayouts/slideLayout591.xml"/><Relationship Id="rId36" Type="http://schemas.openxmlformats.org/officeDocument/2006/relationships/slideLayout" Target="../slideLayouts/slideLayout599.xml"/><Relationship Id="rId49" Type="http://schemas.openxmlformats.org/officeDocument/2006/relationships/slideLayout" Target="../slideLayouts/slideLayout612.xml"/><Relationship Id="rId57" Type="http://schemas.openxmlformats.org/officeDocument/2006/relationships/slideLayout" Target="../slideLayouts/slideLayout620.xml"/><Relationship Id="rId10" Type="http://schemas.openxmlformats.org/officeDocument/2006/relationships/slideLayout" Target="../slideLayouts/slideLayout573.xml"/><Relationship Id="rId31" Type="http://schemas.openxmlformats.org/officeDocument/2006/relationships/slideLayout" Target="../slideLayouts/slideLayout594.xml"/><Relationship Id="rId44" Type="http://schemas.openxmlformats.org/officeDocument/2006/relationships/slideLayout" Target="../slideLayouts/slideLayout607.xml"/><Relationship Id="rId52" Type="http://schemas.openxmlformats.org/officeDocument/2006/relationships/slideLayout" Target="../slideLayouts/slideLayout615.xml"/><Relationship Id="rId60" Type="http://schemas.openxmlformats.org/officeDocument/2006/relationships/slideLayout" Target="../slideLayouts/slideLayout623.xml"/><Relationship Id="rId65" Type="http://schemas.openxmlformats.org/officeDocument/2006/relationships/slideLayout" Target="../slideLayouts/slideLayout628.xml"/><Relationship Id="rId73" Type="http://schemas.openxmlformats.org/officeDocument/2006/relationships/slideLayout" Target="../slideLayouts/slideLayout636.xml"/><Relationship Id="rId78" Type="http://schemas.openxmlformats.org/officeDocument/2006/relationships/slideLayout" Target="../slideLayouts/slideLayout641.xml"/><Relationship Id="rId81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Relationship Id="rId13" Type="http://schemas.openxmlformats.org/officeDocument/2006/relationships/slideLayout" Target="../slideLayouts/slideLayout576.xml"/><Relationship Id="rId18" Type="http://schemas.openxmlformats.org/officeDocument/2006/relationships/slideLayout" Target="../slideLayouts/slideLayout581.xml"/><Relationship Id="rId39" Type="http://schemas.openxmlformats.org/officeDocument/2006/relationships/slideLayout" Target="../slideLayouts/slideLayout602.xml"/><Relationship Id="rId34" Type="http://schemas.openxmlformats.org/officeDocument/2006/relationships/slideLayout" Target="../slideLayouts/slideLayout597.xml"/><Relationship Id="rId50" Type="http://schemas.openxmlformats.org/officeDocument/2006/relationships/slideLayout" Target="../slideLayouts/slideLayout613.xml"/><Relationship Id="rId55" Type="http://schemas.openxmlformats.org/officeDocument/2006/relationships/slideLayout" Target="../slideLayouts/slideLayout618.xml"/><Relationship Id="rId76" Type="http://schemas.openxmlformats.org/officeDocument/2006/relationships/slideLayout" Target="../slideLayouts/slideLayout639.xml"/><Relationship Id="rId7" Type="http://schemas.openxmlformats.org/officeDocument/2006/relationships/slideLayout" Target="../slideLayouts/slideLayout570.xml"/><Relationship Id="rId71" Type="http://schemas.openxmlformats.org/officeDocument/2006/relationships/slideLayout" Target="../slideLayouts/slideLayout634.xml"/><Relationship Id="rId2" Type="http://schemas.openxmlformats.org/officeDocument/2006/relationships/slideLayout" Target="../slideLayouts/slideLayout565.xml"/><Relationship Id="rId29" Type="http://schemas.openxmlformats.org/officeDocument/2006/relationships/slideLayout" Target="../slideLayouts/slideLayout592.xml"/><Relationship Id="rId24" Type="http://schemas.openxmlformats.org/officeDocument/2006/relationships/slideLayout" Target="../slideLayouts/slideLayout587.xml"/><Relationship Id="rId40" Type="http://schemas.openxmlformats.org/officeDocument/2006/relationships/slideLayout" Target="../slideLayouts/slideLayout603.xml"/><Relationship Id="rId45" Type="http://schemas.openxmlformats.org/officeDocument/2006/relationships/slideLayout" Target="../slideLayouts/slideLayout608.xml"/><Relationship Id="rId66" Type="http://schemas.openxmlformats.org/officeDocument/2006/relationships/slideLayout" Target="../slideLayouts/slideLayout6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j-lt"/>
              </a:rPr>
              <a:t>The NPD Group, Inc.  |  </a:t>
            </a:r>
            <a:r>
              <a:rPr lang="en-US" sz="10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7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8" r:id="rId2"/>
    <p:sldLayoutId id="2147483685" r:id="rId3"/>
    <p:sldLayoutId id="2147483778" r:id="rId4"/>
    <p:sldLayoutId id="2147483686" r:id="rId5"/>
    <p:sldLayoutId id="2147483706" r:id="rId6"/>
    <p:sldLayoutId id="2147483733" r:id="rId7"/>
    <p:sldLayoutId id="2147483715" r:id="rId8"/>
    <p:sldLayoutId id="2147483822" r:id="rId9"/>
    <p:sldLayoutId id="2147483736" r:id="rId10"/>
    <p:sldLayoutId id="2147483769" r:id="rId11"/>
    <p:sldLayoutId id="2147483816" r:id="rId12"/>
    <p:sldLayoutId id="2147483805" r:id="rId13"/>
    <p:sldLayoutId id="2147483829" r:id="rId14"/>
    <p:sldLayoutId id="2147483828" r:id="rId15"/>
    <p:sldLayoutId id="2147483709" r:id="rId16"/>
    <p:sldLayoutId id="2147483791" r:id="rId17"/>
    <p:sldLayoutId id="2147483712" r:id="rId18"/>
    <p:sldLayoutId id="2147483824" r:id="rId19"/>
    <p:sldLayoutId id="2147483837" r:id="rId20"/>
    <p:sldLayoutId id="2147483819" r:id="rId21"/>
    <p:sldLayoutId id="2147483838" r:id="rId22"/>
    <p:sldLayoutId id="2147483718" r:id="rId23"/>
    <p:sldLayoutId id="2147483775" r:id="rId24"/>
    <p:sldLayoutId id="2147483799" r:id="rId25"/>
    <p:sldLayoutId id="2147483727" r:id="rId26"/>
    <p:sldLayoutId id="2147483739" r:id="rId27"/>
    <p:sldLayoutId id="2147483700" r:id="rId28"/>
    <p:sldLayoutId id="2147483796" r:id="rId29"/>
    <p:sldLayoutId id="2147483705" r:id="rId30"/>
    <p:sldLayoutId id="2147483708" r:id="rId31"/>
    <p:sldLayoutId id="2147483717" r:id="rId32"/>
    <p:sldLayoutId id="2147483830" r:id="rId33"/>
    <p:sldLayoutId id="2147483738" r:id="rId34"/>
    <p:sldLayoutId id="2147483771" r:id="rId35"/>
    <p:sldLayoutId id="2147483832" r:id="rId36"/>
    <p:sldLayoutId id="2147483834" r:id="rId37"/>
    <p:sldLayoutId id="2147483844" r:id="rId38"/>
    <p:sldLayoutId id="2147483843" r:id="rId39"/>
    <p:sldLayoutId id="2147483792" r:id="rId40"/>
    <p:sldLayoutId id="2147483793" r:id="rId41"/>
    <p:sldLayoutId id="2147483800" r:id="rId42"/>
    <p:sldLayoutId id="2147483839" r:id="rId43"/>
    <p:sldLayoutId id="2147483804" r:id="rId44"/>
    <p:sldLayoutId id="2147483729" r:id="rId45"/>
    <p:sldLayoutId id="2147483741" r:id="rId46"/>
    <p:sldLayoutId id="2147483699" r:id="rId47"/>
    <p:sldLayoutId id="2147483798" r:id="rId48"/>
    <p:sldLayoutId id="2147483704" r:id="rId49"/>
    <p:sldLayoutId id="2147483707" r:id="rId50"/>
    <p:sldLayoutId id="2147483716" r:id="rId51"/>
    <p:sldLayoutId id="2147483831" r:id="rId52"/>
    <p:sldLayoutId id="2147483737" r:id="rId53"/>
    <p:sldLayoutId id="2147483770" r:id="rId54"/>
    <p:sldLayoutId id="2147483833" r:id="rId55"/>
    <p:sldLayoutId id="2147483835" r:id="rId56"/>
    <p:sldLayoutId id="2147483846" r:id="rId57"/>
    <p:sldLayoutId id="2147483845" r:id="rId58"/>
    <p:sldLayoutId id="2147483794" r:id="rId59"/>
    <p:sldLayoutId id="2147483795" r:id="rId60"/>
    <p:sldLayoutId id="2147483801" r:id="rId61"/>
    <p:sldLayoutId id="2147483840" r:id="rId62"/>
    <p:sldLayoutId id="2147483803" r:id="rId63"/>
    <p:sldLayoutId id="2147483728" r:id="rId64"/>
    <p:sldLayoutId id="2147483740" r:id="rId65"/>
    <p:sldLayoutId id="2147483847" r:id="rId66"/>
    <p:sldLayoutId id="2147484784" r:id="rId67"/>
    <p:sldLayoutId id="2147484787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2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  <p:sldLayoutId id="2147484480" r:id="rId16"/>
    <p:sldLayoutId id="2147484481" r:id="rId17"/>
    <p:sldLayoutId id="2147484482" r:id="rId18"/>
    <p:sldLayoutId id="2147484483" r:id="rId19"/>
    <p:sldLayoutId id="2147484484" r:id="rId20"/>
    <p:sldLayoutId id="2147484485" r:id="rId21"/>
    <p:sldLayoutId id="2147484486" r:id="rId22"/>
    <p:sldLayoutId id="2147484487" r:id="rId23"/>
    <p:sldLayoutId id="2147484488" r:id="rId24"/>
    <p:sldLayoutId id="2147484489" r:id="rId25"/>
    <p:sldLayoutId id="2147484490" r:id="rId26"/>
    <p:sldLayoutId id="2147484491" r:id="rId27"/>
    <p:sldLayoutId id="2147484492" r:id="rId28"/>
    <p:sldLayoutId id="2147484493" r:id="rId29"/>
    <p:sldLayoutId id="2147484494" r:id="rId30"/>
    <p:sldLayoutId id="2147484495" r:id="rId31"/>
    <p:sldLayoutId id="2147484496" r:id="rId32"/>
    <p:sldLayoutId id="2147484497" r:id="rId33"/>
    <p:sldLayoutId id="2147484498" r:id="rId34"/>
    <p:sldLayoutId id="2147484499" r:id="rId35"/>
    <p:sldLayoutId id="2147484500" r:id="rId36"/>
    <p:sldLayoutId id="2147484501" r:id="rId37"/>
    <p:sldLayoutId id="2147484502" r:id="rId38"/>
    <p:sldLayoutId id="2147484503" r:id="rId39"/>
    <p:sldLayoutId id="2147484504" r:id="rId40"/>
    <p:sldLayoutId id="2147484505" r:id="rId41"/>
    <p:sldLayoutId id="2147484506" r:id="rId42"/>
    <p:sldLayoutId id="2147484507" r:id="rId43"/>
    <p:sldLayoutId id="2147484508" r:id="rId44"/>
    <p:sldLayoutId id="2147484509" r:id="rId45"/>
    <p:sldLayoutId id="2147484510" r:id="rId46"/>
    <p:sldLayoutId id="2147484511" r:id="rId47"/>
    <p:sldLayoutId id="2147484512" r:id="rId48"/>
    <p:sldLayoutId id="2147484513" r:id="rId49"/>
    <p:sldLayoutId id="2147484514" r:id="rId50"/>
    <p:sldLayoutId id="2147484515" r:id="rId51"/>
    <p:sldLayoutId id="2147484516" r:id="rId52"/>
    <p:sldLayoutId id="2147484517" r:id="rId53"/>
    <p:sldLayoutId id="2147484518" r:id="rId54"/>
    <p:sldLayoutId id="2147484519" r:id="rId55"/>
    <p:sldLayoutId id="2147484520" r:id="rId56"/>
    <p:sldLayoutId id="2147484521" r:id="rId57"/>
    <p:sldLayoutId id="2147484522" r:id="rId58"/>
    <p:sldLayoutId id="2147484523" r:id="rId59"/>
    <p:sldLayoutId id="2147484524" r:id="rId60"/>
    <p:sldLayoutId id="2147484525" r:id="rId61"/>
    <p:sldLayoutId id="2147484526" r:id="rId62"/>
    <p:sldLayoutId id="2147484527" r:id="rId63"/>
    <p:sldLayoutId id="2147484528" r:id="rId64"/>
    <p:sldLayoutId id="2147484529" r:id="rId65"/>
    <p:sldLayoutId id="2147484531" r:id="rId66"/>
    <p:sldLayoutId id="2147484532" r:id="rId67"/>
    <p:sldLayoutId id="2147484533" r:id="rId68"/>
    <p:sldLayoutId id="2147484534" r:id="rId69"/>
    <p:sldLayoutId id="2147484535" r:id="rId70"/>
    <p:sldLayoutId id="2147484536" r:id="rId71"/>
    <p:sldLayoutId id="2147484537" r:id="rId72"/>
    <p:sldLayoutId id="2147484538" r:id="rId73"/>
    <p:sldLayoutId id="2147484539" r:id="rId74"/>
    <p:sldLayoutId id="2147484540" r:id="rId75"/>
    <p:sldLayoutId id="2147484541" r:id="rId76"/>
    <p:sldLayoutId id="2147484542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  <p:sldLayoutId id="2147484560" r:id="rId17"/>
    <p:sldLayoutId id="2147484561" r:id="rId18"/>
    <p:sldLayoutId id="2147484562" r:id="rId19"/>
    <p:sldLayoutId id="2147484563" r:id="rId20"/>
    <p:sldLayoutId id="2147484564" r:id="rId21"/>
    <p:sldLayoutId id="2147484565" r:id="rId22"/>
    <p:sldLayoutId id="2147484566" r:id="rId23"/>
    <p:sldLayoutId id="2147484567" r:id="rId24"/>
    <p:sldLayoutId id="2147484568" r:id="rId25"/>
    <p:sldLayoutId id="2147484569" r:id="rId26"/>
    <p:sldLayoutId id="2147484570" r:id="rId27"/>
    <p:sldLayoutId id="2147484571" r:id="rId28"/>
    <p:sldLayoutId id="2147484572" r:id="rId29"/>
    <p:sldLayoutId id="2147484573" r:id="rId30"/>
    <p:sldLayoutId id="2147484574" r:id="rId31"/>
    <p:sldLayoutId id="2147484575" r:id="rId32"/>
    <p:sldLayoutId id="2147484576" r:id="rId33"/>
    <p:sldLayoutId id="2147484577" r:id="rId34"/>
    <p:sldLayoutId id="2147484578" r:id="rId35"/>
    <p:sldLayoutId id="2147484579" r:id="rId36"/>
    <p:sldLayoutId id="2147484580" r:id="rId37"/>
    <p:sldLayoutId id="2147484581" r:id="rId38"/>
    <p:sldLayoutId id="2147484582" r:id="rId39"/>
    <p:sldLayoutId id="2147484583" r:id="rId40"/>
    <p:sldLayoutId id="2147484584" r:id="rId41"/>
    <p:sldLayoutId id="2147484585" r:id="rId42"/>
    <p:sldLayoutId id="2147484586" r:id="rId43"/>
    <p:sldLayoutId id="2147484587" r:id="rId44"/>
    <p:sldLayoutId id="2147484588" r:id="rId45"/>
    <p:sldLayoutId id="2147484589" r:id="rId46"/>
    <p:sldLayoutId id="2147484590" r:id="rId47"/>
    <p:sldLayoutId id="2147484591" r:id="rId48"/>
    <p:sldLayoutId id="2147484592" r:id="rId49"/>
    <p:sldLayoutId id="2147484593" r:id="rId50"/>
    <p:sldLayoutId id="2147484594" r:id="rId51"/>
    <p:sldLayoutId id="2147484595" r:id="rId52"/>
    <p:sldLayoutId id="2147484596" r:id="rId53"/>
    <p:sldLayoutId id="2147484597" r:id="rId54"/>
    <p:sldLayoutId id="2147484598" r:id="rId55"/>
    <p:sldLayoutId id="2147484599" r:id="rId56"/>
    <p:sldLayoutId id="2147484600" r:id="rId57"/>
    <p:sldLayoutId id="2147484601" r:id="rId58"/>
    <p:sldLayoutId id="2147484602" r:id="rId59"/>
    <p:sldLayoutId id="2147484603" r:id="rId60"/>
    <p:sldLayoutId id="2147484604" r:id="rId61"/>
    <p:sldLayoutId id="2147484605" r:id="rId62"/>
    <p:sldLayoutId id="2147484606" r:id="rId63"/>
    <p:sldLayoutId id="2147484607" r:id="rId64"/>
    <p:sldLayoutId id="2147484608" r:id="rId65"/>
    <p:sldLayoutId id="2147484609" r:id="rId66"/>
    <p:sldLayoutId id="2147484610" r:id="rId67"/>
    <p:sldLayoutId id="2147484611" r:id="rId68"/>
    <p:sldLayoutId id="2147484612" r:id="rId69"/>
    <p:sldLayoutId id="2147484613" r:id="rId70"/>
    <p:sldLayoutId id="2147484614" r:id="rId71"/>
    <p:sldLayoutId id="2147484615" r:id="rId72"/>
    <p:sldLayoutId id="2147484616" r:id="rId73"/>
    <p:sldLayoutId id="2147484617" r:id="rId74"/>
    <p:sldLayoutId id="2147484618" r:id="rId75"/>
    <p:sldLayoutId id="2147484619" r:id="rId76"/>
    <p:sldLayoutId id="2147484621" r:id="rId77"/>
    <p:sldLayoutId id="2147484622" r:id="rId78"/>
    <p:sldLayoutId id="2147484623" r:id="rId79"/>
    <p:sldLayoutId id="2147484624" r:id="rId80"/>
    <p:sldLayoutId id="2147484625" r:id="rId8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639" r:id="rId13"/>
    <p:sldLayoutId id="2147484640" r:id="rId14"/>
    <p:sldLayoutId id="2147484641" r:id="rId15"/>
    <p:sldLayoutId id="2147484642" r:id="rId16"/>
    <p:sldLayoutId id="2147484643" r:id="rId17"/>
    <p:sldLayoutId id="2147484644" r:id="rId18"/>
    <p:sldLayoutId id="2147484645" r:id="rId19"/>
    <p:sldLayoutId id="2147484646" r:id="rId20"/>
    <p:sldLayoutId id="2147484647" r:id="rId21"/>
    <p:sldLayoutId id="2147484648" r:id="rId22"/>
    <p:sldLayoutId id="2147484649" r:id="rId23"/>
    <p:sldLayoutId id="2147484650" r:id="rId24"/>
    <p:sldLayoutId id="2147484651" r:id="rId25"/>
    <p:sldLayoutId id="2147484652" r:id="rId26"/>
    <p:sldLayoutId id="2147484653" r:id="rId27"/>
    <p:sldLayoutId id="2147484654" r:id="rId28"/>
    <p:sldLayoutId id="2147484655" r:id="rId29"/>
    <p:sldLayoutId id="2147484656" r:id="rId30"/>
    <p:sldLayoutId id="2147484657" r:id="rId31"/>
    <p:sldLayoutId id="2147484658" r:id="rId32"/>
    <p:sldLayoutId id="2147484659" r:id="rId33"/>
    <p:sldLayoutId id="2147484660" r:id="rId34"/>
    <p:sldLayoutId id="2147484661" r:id="rId35"/>
    <p:sldLayoutId id="2147484662" r:id="rId36"/>
    <p:sldLayoutId id="2147484663" r:id="rId37"/>
    <p:sldLayoutId id="2147484664" r:id="rId38"/>
    <p:sldLayoutId id="2147484665" r:id="rId39"/>
    <p:sldLayoutId id="2147484666" r:id="rId40"/>
    <p:sldLayoutId id="2147484667" r:id="rId41"/>
    <p:sldLayoutId id="2147484668" r:id="rId42"/>
    <p:sldLayoutId id="2147484669" r:id="rId43"/>
    <p:sldLayoutId id="2147484670" r:id="rId44"/>
    <p:sldLayoutId id="2147484671" r:id="rId45"/>
    <p:sldLayoutId id="2147484672" r:id="rId46"/>
    <p:sldLayoutId id="2147484673" r:id="rId47"/>
    <p:sldLayoutId id="2147484674" r:id="rId48"/>
    <p:sldLayoutId id="2147484675" r:id="rId49"/>
    <p:sldLayoutId id="2147484676" r:id="rId50"/>
    <p:sldLayoutId id="2147484677" r:id="rId51"/>
    <p:sldLayoutId id="2147484678" r:id="rId52"/>
    <p:sldLayoutId id="2147484679" r:id="rId53"/>
    <p:sldLayoutId id="2147484680" r:id="rId54"/>
    <p:sldLayoutId id="2147484681" r:id="rId55"/>
    <p:sldLayoutId id="2147484682" r:id="rId56"/>
    <p:sldLayoutId id="2147484683" r:id="rId57"/>
    <p:sldLayoutId id="2147484684" r:id="rId58"/>
    <p:sldLayoutId id="2147484685" r:id="rId59"/>
    <p:sldLayoutId id="2147484686" r:id="rId60"/>
    <p:sldLayoutId id="2147484687" r:id="rId61"/>
    <p:sldLayoutId id="2147484688" r:id="rId62"/>
    <p:sldLayoutId id="2147484689" r:id="rId63"/>
    <p:sldLayoutId id="2147484690" r:id="rId64"/>
    <p:sldLayoutId id="2147484691" r:id="rId65"/>
    <p:sldLayoutId id="2147484692" r:id="rId66"/>
    <p:sldLayoutId id="2147484693" r:id="rId67"/>
    <p:sldLayoutId id="2147484694" r:id="rId68"/>
    <p:sldLayoutId id="2147484696" r:id="rId69"/>
    <p:sldLayoutId id="2147484697" r:id="rId70"/>
    <p:sldLayoutId id="2147484698" r:id="rId71"/>
    <p:sldLayoutId id="2147484699" r:id="rId72"/>
    <p:sldLayoutId id="2147484700" r:id="rId73"/>
    <p:sldLayoutId id="2147484701" r:id="rId74"/>
    <p:sldLayoutId id="2147484702" r:id="rId75"/>
    <p:sldLayoutId id="2147484703" r:id="rId76"/>
    <p:sldLayoutId id="2147484704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3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  <p:sldLayoutId id="2147484719" r:id="rId14"/>
    <p:sldLayoutId id="2147484720" r:id="rId15"/>
    <p:sldLayoutId id="2147484721" r:id="rId16"/>
    <p:sldLayoutId id="2147484722" r:id="rId17"/>
    <p:sldLayoutId id="2147484723" r:id="rId18"/>
    <p:sldLayoutId id="2147484724" r:id="rId19"/>
    <p:sldLayoutId id="2147484725" r:id="rId20"/>
    <p:sldLayoutId id="2147484726" r:id="rId21"/>
    <p:sldLayoutId id="2147484727" r:id="rId22"/>
    <p:sldLayoutId id="2147484728" r:id="rId23"/>
    <p:sldLayoutId id="2147484729" r:id="rId24"/>
    <p:sldLayoutId id="2147484730" r:id="rId25"/>
    <p:sldLayoutId id="2147484731" r:id="rId26"/>
    <p:sldLayoutId id="2147484732" r:id="rId27"/>
    <p:sldLayoutId id="2147484733" r:id="rId28"/>
    <p:sldLayoutId id="2147484734" r:id="rId29"/>
    <p:sldLayoutId id="2147484735" r:id="rId30"/>
    <p:sldLayoutId id="2147484736" r:id="rId31"/>
    <p:sldLayoutId id="2147484737" r:id="rId32"/>
    <p:sldLayoutId id="2147484738" r:id="rId33"/>
    <p:sldLayoutId id="2147484739" r:id="rId34"/>
    <p:sldLayoutId id="2147484740" r:id="rId35"/>
    <p:sldLayoutId id="2147484741" r:id="rId36"/>
    <p:sldLayoutId id="2147484742" r:id="rId37"/>
    <p:sldLayoutId id="2147484743" r:id="rId38"/>
    <p:sldLayoutId id="2147484744" r:id="rId39"/>
    <p:sldLayoutId id="2147484745" r:id="rId40"/>
    <p:sldLayoutId id="2147484746" r:id="rId41"/>
    <p:sldLayoutId id="2147484747" r:id="rId42"/>
    <p:sldLayoutId id="2147484748" r:id="rId43"/>
    <p:sldLayoutId id="2147484749" r:id="rId44"/>
    <p:sldLayoutId id="2147484750" r:id="rId45"/>
    <p:sldLayoutId id="2147484751" r:id="rId46"/>
    <p:sldLayoutId id="2147484752" r:id="rId47"/>
    <p:sldLayoutId id="2147484753" r:id="rId48"/>
    <p:sldLayoutId id="2147484754" r:id="rId49"/>
    <p:sldLayoutId id="2147484755" r:id="rId50"/>
    <p:sldLayoutId id="2147484756" r:id="rId51"/>
    <p:sldLayoutId id="2147484757" r:id="rId52"/>
    <p:sldLayoutId id="2147484758" r:id="rId53"/>
    <p:sldLayoutId id="2147484759" r:id="rId54"/>
    <p:sldLayoutId id="2147484760" r:id="rId55"/>
    <p:sldLayoutId id="2147484761" r:id="rId56"/>
    <p:sldLayoutId id="2147484762" r:id="rId57"/>
    <p:sldLayoutId id="2147484763" r:id="rId58"/>
    <p:sldLayoutId id="2147484764" r:id="rId59"/>
    <p:sldLayoutId id="2147484765" r:id="rId60"/>
    <p:sldLayoutId id="2147484766" r:id="rId61"/>
    <p:sldLayoutId id="2147484767" r:id="rId62"/>
    <p:sldLayoutId id="2147484768" r:id="rId63"/>
    <p:sldLayoutId id="2147484769" r:id="rId64"/>
    <p:sldLayoutId id="2147484770" r:id="rId65"/>
    <p:sldLayoutId id="2147484771" r:id="rId66"/>
    <p:sldLayoutId id="2147484772" r:id="rId67"/>
    <p:sldLayoutId id="2147484773" r:id="rId68"/>
    <p:sldLayoutId id="2147484775" r:id="rId69"/>
    <p:sldLayoutId id="2147484776" r:id="rId70"/>
    <p:sldLayoutId id="2147484777" r:id="rId71"/>
    <p:sldLayoutId id="2147484778" r:id="rId72"/>
    <p:sldLayoutId id="2147484779" r:id="rId73"/>
    <p:sldLayoutId id="2147484780" r:id="rId74"/>
    <p:sldLayoutId id="2147484781" r:id="rId75"/>
    <p:sldLayoutId id="2147484782" r:id="rId76"/>
    <p:sldLayoutId id="2147484783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9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1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2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9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1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5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  <p:sldLayoutId id="2147483923" r:id="rId34"/>
    <p:sldLayoutId id="2147483924" r:id="rId35"/>
    <p:sldLayoutId id="2147483925" r:id="rId36"/>
    <p:sldLayoutId id="2147483926" r:id="rId37"/>
    <p:sldLayoutId id="2147483927" r:id="rId38"/>
    <p:sldLayoutId id="2147483928" r:id="rId39"/>
    <p:sldLayoutId id="2147483929" r:id="rId40"/>
    <p:sldLayoutId id="2147483930" r:id="rId41"/>
    <p:sldLayoutId id="2147483931" r:id="rId42"/>
    <p:sldLayoutId id="2147483932" r:id="rId43"/>
    <p:sldLayoutId id="2147483933" r:id="rId44"/>
    <p:sldLayoutId id="2147483934" r:id="rId45"/>
    <p:sldLayoutId id="2147483935" r:id="rId46"/>
    <p:sldLayoutId id="2147483936" r:id="rId47"/>
    <p:sldLayoutId id="2147483937" r:id="rId48"/>
    <p:sldLayoutId id="2147483938" r:id="rId49"/>
    <p:sldLayoutId id="2147483939" r:id="rId50"/>
    <p:sldLayoutId id="2147483940" r:id="rId51"/>
    <p:sldLayoutId id="2147483941" r:id="rId52"/>
    <p:sldLayoutId id="2147483942" r:id="rId53"/>
    <p:sldLayoutId id="2147483943" r:id="rId54"/>
    <p:sldLayoutId id="2147483944" r:id="rId55"/>
    <p:sldLayoutId id="2147483945" r:id="rId56"/>
    <p:sldLayoutId id="2147483946" r:id="rId57"/>
    <p:sldLayoutId id="2147483947" r:id="rId58"/>
    <p:sldLayoutId id="2147483948" r:id="rId59"/>
    <p:sldLayoutId id="2147483949" r:id="rId60"/>
    <p:sldLayoutId id="2147483950" r:id="rId61"/>
    <p:sldLayoutId id="2147483951" r:id="rId62"/>
    <p:sldLayoutId id="2147483952" r:id="rId63"/>
    <p:sldLayoutId id="2147483953" r:id="rId64"/>
    <p:sldLayoutId id="2147483954" r:id="rId65"/>
    <p:sldLayoutId id="2147483955" r:id="rId66"/>
    <p:sldLayoutId id="2147483956" r:id="rId67"/>
    <p:sldLayoutId id="2147483957" r:id="rId68"/>
    <p:sldLayoutId id="2147483958" r:id="rId69"/>
    <p:sldLayoutId id="2147483959" r:id="rId70"/>
    <p:sldLayoutId id="2147483960" r:id="rId71"/>
    <p:sldLayoutId id="2147483961" r:id="rId72"/>
    <p:sldLayoutId id="2147483962" r:id="rId73"/>
    <p:sldLayoutId id="2147483963" r:id="rId74"/>
    <p:sldLayoutId id="2147483964" r:id="rId75"/>
    <p:sldLayoutId id="2147483968" r:id="rId76"/>
    <p:sldLayoutId id="2147483969" r:id="rId77"/>
    <p:sldLayoutId id="2147483970" r:id="rId78"/>
    <p:sldLayoutId id="2147483971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  <p:sldLayoutId id="2147484000" r:id="rId25"/>
    <p:sldLayoutId id="2147484001" r:id="rId26"/>
    <p:sldLayoutId id="2147484002" r:id="rId27"/>
    <p:sldLayoutId id="2147484003" r:id="rId28"/>
    <p:sldLayoutId id="2147484004" r:id="rId29"/>
    <p:sldLayoutId id="2147484005" r:id="rId30"/>
    <p:sldLayoutId id="2147484006" r:id="rId31"/>
    <p:sldLayoutId id="2147484007" r:id="rId32"/>
    <p:sldLayoutId id="2147484008" r:id="rId33"/>
    <p:sldLayoutId id="2147484009" r:id="rId34"/>
    <p:sldLayoutId id="2147484010" r:id="rId35"/>
    <p:sldLayoutId id="2147484011" r:id="rId36"/>
    <p:sldLayoutId id="2147484012" r:id="rId37"/>
    <p:sldLayoutId id="2147484013" r:id="rId38"/>
    <p:sldLayoutId id="2147484014" r:id="rId39"/>
    <p:sldLayoutId id="2147484015" r:id="rId40"/>
    <p:sldLayoutId id="2147484016" r:id="rId41"/>
    <p:sldLayoutId id="2147484017" r:id="rId42"/>
    <p:sldLayoutId id="2147484018" r:id="rId43"/>
    <p:sldLayoutId id="2147484019" r:id="rId44"/>
    <p:sldLayoutId id="2147484020" r:id="rId45"/>
    <p:sldLayoutId id="2147484021" r:id="rId46"/>
    <p:sldLayoutId id="2147484022" r:id="rId47"/>
    <p:sldLayoutId id="2147484023" r:id="rId48"/>
    <p:sldLayoutId id="2147484024" r:id="rId49"/>
    <p:sldLayoutId id="2147484025" r:id="rId50"/>
    <p:sldLayoutId id="2147484026" r:id="rId51"/>
    <p:sldLayoutId id="2147484027" r:id="rId52"/>
    <p:sldLayoutId id="2147484028" r:id="rId53"/>
    <p:sldLayoutId id="2147484029" r:id="rId54"/>
    <p:sldLayoutId id="2147484030" r:id="rId55"/>
    <p:sldLayoutId id="2147484031" r:id="rId56"/>
    <p:sldLayoutId id="2147484032" r:id="rId57"/>
    <p:sldLayoutId id="2147484033" r:id="rId58"/>
    <p:sldLayoutId id="2147484034" r:id="rId59"/>
    <p:sldLayoutId id="2147484035" r:id="rId60"/>
    <p:sldLayoutId id="2147484036" r:id="rId61"/>
    <p:sldLayoutId id="2147484037" r:id="rId62"/>
    <p:sldLayoutId id="2147484038" r:id="rId63"/>
    <p:sldLayoutId id="2147484039" r:id="rId64"/>
    <p:sldLayoutId id="2147484040" r:id="rId65"/>
    <p:sldLayoutId id="2147484042" r:id="rId66"/>
    <p:sldLayoutId id="2147484043" r:id="rId67"/>
    <p:sldLayoutId id="2147484044" r:id="rId68"/>
    <p:sldLayoutId id="2147484045" r:id="rId69"/>
    <p:sldLayoutId id="2147484046" r:id="rId70"/>
    <p:sldLayoutId id="2147484047" r:id="rId71"/>
    <p:sldLayoutId id="2147484048" r:id="rId72"/>
    <p:sldLayoutId id="2147484049" r:id="rId73"/>
    <p:sldLayoutId id="2147484050" r:id="rId74"/>
    <p:sldLayoutId id="2147484051" r:id="rId75"/>
    <p:sldLayoutId id="2147484052" r:id="rId76"/>
    <p:sldLayoutId id="2147484053" r:id="rId77"/>
    <p:sldLayoutId id="2147484054" r:id="rId78"/>
    <p:sldLayoutId id="2147484055" r:id="rId79"/>
    <p:sldLayoutId id="2147484056" r:id="rId80"/>
    <p:sldLayoutId id="2147484057" r:id="rId81"/>
    <p:sldLayoutId id="2147484786" r:id="rId8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7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  <p:sldLayoutId id="2147484089" r:id="rId31"/>
    <p:sldLayoutId id="2147484090" r:id="rId32"/>
    <p:sldLayoutId id="2147484091" r:id="rId33"/>
    <p:sldLayoutId id="2147484092" r:id="rId34"/>
    <p:sldLayoutId id="2147484093" r:id="rId35"/>
    <p:sldLayoutId id="2147484094" r:id="rId36"/>
    <p:sldLayoutId id="2147484095" r:id="rId37"/>
    <p:sldLayoutId id="2147484096" r:id="rId38"/>
    <p:sldLayoutId id="2147484097" r:id="rId39"/>
    <p:sldLayoutId id="2147484098" r:id="rId40"/>
    <p:sldLayoutId id="2147484099" r:id="rId41"/>
    <p:sldLayoutId id="2147484100" r:id="rId42"/>
    <p:sldLayoutId id="2147484101" r:id="rId43"/>
    <p:sldLayoutId id="2147484102" r:id="rId44"/>
    <p:sldLayoutId id="2147484103" r:id="rId45"/>
    <p:sldLayoutId id="2147484104" r:id="rId46"/>
    <p:sldLayoutId id="2147484105" r:id="rId47"/>
    <p:sldLayoutId id="2147484106" r:id="rId48"/>
    <p:sldLayoutId id="2147484107" r:id="rId49"/>
    <p:sldLayoutId id="2147484108" r:id="rId50"/>
    <p:sldLayoutId id="2147484109" r:id="rId51"/>
    <p:sldLayoutId id="2147484110" r:id="rId52"/>
    <p:sldLayoutId id="2147484111" r:id="rId53"/>
    <p:sldLayoutId id="2147484112" r:id="rId54"/>
    <p:sldLayoutId id="2147484113" r:id="rId55"/>
    <p:sldLayoutId id="2147484114" r:id="rId56"/>
    <p:sldLayoutId id="2147484115" r:id="rId57"/>
    <p:sldLayoutId id="2147484116" r:id="rId58"/>
    <p:sldLayoutId id="2147484117" r:id="rId59"/>
    <p:sldLayoutId id="2147484118" r:id="rId60"/>
    <p:sldLayoutId id="2147484119" r:id="rId61"/>
    <p:sldLayoutId id="2147484120" r:id="rId62"/>
    <p:sldLayoutId id="2147484121" r:id="rId63"/>
    <p:sldLayoutId id="2147484122" r:id="rId64"/>
    <p:sldLayoutId id="2147484123" r:id="rId65"/>
    <p:sldLayoutId id="2147484124" r:id="rId66"/>
    <p:sldLayoutId id="2147484125" r:id="rId67"/>
    <p:sldLayoutId id="2147484126" r:id="rId68"/>
    <p:sldLayoutId id="2147484127" r:id="rId69"/>
    <p:sldLayoutId id="2147484128" r:id="rId70"/>
    <p:sldLayoutId id="2147484129" r:id="rId71"/>
    <p:sldLayoutId id="2147484130" r:id="rId72"/>
    <p:sldLayoutId id="2147484131" r:id="rId73"/>
    <p:sldLayoutId id="2147484132" r:id="rId74"/>
    <p:sldLayoutId id="2147484133" r:id="rId75"/>
    <p:sldLayoutId id="2147484134" r:id="rId76"/>
    <p:sldLayoutId id="2147484135" r:id="rId77"/>
    <p:sldLayoutId id="2147484137" r:id="rId78"/>
    <p:sldLayoutId id="2147484138" r:id="rId79"/>
    <p:sldLayoutId id="2147484139" r:id="rId80"/>
    <p:sldLayoutId id="2147484140" r:id="rId8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  <p:sldLayoutId id="2147484159" r:id="rId18"/>
    <p:sldLayoutId id="2147484160" r:id="rId19"/>
    <p:sldLayoutId id="2147484161" r:id="rId20"/>
    <p:sldLayoutId id="2147484162" r:id="rId21"/>
    <p:sldLayoutId id="2147484163" r:id="rId22"/>
    <p:sldLayoutId id="2147484164" r:id="rId23"/>
    <p:sldLayoutId id="2147484165" r:id="rId24"/>
    <p:sldLayoutId id="2147484166" r:id="rId25"/>
    <p:sldLayoutId id="2147484167" r:id="rId26"/>
    <p:sldLayoutId id="2147484168" r:id="rId27"/>
    <p:sldLayoutId id="2147484169" r:id="rId28"/>
    <p:sldLayoutId id="2147484170" r:id="rId29"/>
    <p:sldLayoutId id="2147484171" r:id="rId30"/>
    <p:sldLayoutId id="2147484172" r:id="rId31"/>
    <p:sldLayoutId id="2147484173" r:id="rId32"/>
    <p:sldLayoutId id="2147484174" r:id="rId33"/>
    <p:sldLayoutId id="2147484175" r:id="rId34"/>
    <p:sldLayoutId id="2147484176" r:id="rId35"/>
    <p:sldLayoutId id="2147484177" r:id="rId36"/>
    <p:sldLayoutId id="2147484178" r:id="rId37"/>
    <p:sldLayoutId id="2147484179" r:id="rId38"/>
    <p:sldLayoutId id="2147484180" r:id="rId39"/>
    <p:sldLayoutId id="2147484181" r:id="rId40"/>
    <p:sldLayoutId id="2147484182" r:id="rId41"/>
    <p:sldLayoutId id="2147484183" r:id="rId42"/>
    <p:sldLayoutId id="2147484184" r:id="rId43"/>
    <p:sldLayoutId id="2147484185" r:id="rId44"/>
    <p:sldLayoutId id="2147484186" r:id="rId45"/>
    <p:sldLayoutId id="2147484187" r:id="rId46"/>
    <p:sldLayoutId id="2147484188" r:id="rId47"/>
    <p:sldLayoutId id="2147484189" r:id="rId48"/>
    <p:sldLayoutId id="2147484190" r:id="rId49"/>
    <p:sldLayoutId id="2147484191" r:id="rId50"/>
    <p:sldLayoutId id="2147484192" r:id="rId51"/>
    <p:sldLayoutId id="2147484193" r:id="rId52"/>
    <p:sldLayoutId id="2147484194" r:id="rId53"/>
    <p:sldLayoutId id="2147484195" r:id="rId54"/>
    <p:sldLayoutId id="2147484196" r:id="rId55"/>
    <p:sldLayoutId id="2147484197" r:id="rId56"/>
    <p:sldLayoutId id="2147484198" r:id="rId57"/>
    <p:sldLayoutId id="2147484199" r:id="rId58"/>
    <p:sldLayoutId id="2147484200" r:id="rId59"/>
    <p:sldLayoutId id="2147484201" r:id="rId60"/>
    <p:sldLayoutId id="2147484202" r:id="rId61"/>
    <p:sldLayoutId id="2147484203" r:id="rId62"/>
    <p:sldLayoutId id="2147484204" r:id="rId63"/>
    <p:sldLayoutId id="2147484205" r:id="rId64"/>
    <p:sldLayoutId id="2147484206" r:id="rId65"/>
    <p:sldLayoutId id="2147484207" r:id="rId66"/>
    <p:sldLayoutId id="2147484208" r:id="rId67"/>
    <p:sldLayoutId id="2147484209" r:id="rId68"/>
    <p:sldLayoutId id="2147484210" r:id="rId69"/>
    <p:sldLayoutId id="2147484211" r:id="rId70"/>
    <p:sldLayoutId id="2147484212" r:id="rId71"/>
    <p:sldLayoutId id="2147484213" r:id="rId72"/>
    <p:sldLayoutId id="2147484214" r:id="rId73"/>
    <p:sldLayoutId id="2147484215" r:id="rId74"/>
    <p:sldLayoutId id="2147484218" r:id="rId75"/>
    <p:sldLayoutId id="2147484219" r:id="rId76"/>
    <p:sldLayoutId id="2147484220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  <p:sldLayoutId id="2147484242" r:id="rId20"/>
    <p:sldLayoutId id="2147484243" r:id="rId21"/>
    <p:sldLayoutId id="2147484244" r:id="rId22"/>
    <p:sldLayoutId id="2147484245" r:id="rId23"/>
    <p:sldLayoutId id="2147484246" r:id="rId24"/>
    <p:sldLayoutId id="2147484247" r:id="rId25"/>
    <p:sldLayoutId id="2147484248" r:id="rId26"/>
    <p:sldLayoutId id="2147484249" r:id="rId27"/>
    <p:sldLayoutId id="2147484250" r:id="rId28"/>
    <p:sldLayoutId id="2147484251" r:id="rId29"/>
    <p:sldLayoutId id="2147484252" r:id="rId30"/>
    <p:sldLayoutId id="2147484253" r:id="rId31"/>
    <p:sldLayoutId id="2147484254" r:id="rId32"/>
    <p:sldLayoutId id="2147484255" r:id="rId33"/>
    <p:sldLayoutId id="2147484256" r:id="rId34"/>
    <p:sldLayoutId id="2147484257" r:id="rId35"/>
    <p:sldLayoutId id="2147484258" r:id="rId36"/>
    <p:sldLayoutId id="2147484259" r:id="rId37"/>
    <p:sldLayoutId id="2147484260" r:id="rId38"/>
    <p:sldLayoutId id="2147484261" r:id="rId39"/>
    <p:sldLayoutId id="2147484262" r:id="rId40"/>
    <p:sldLayoutId id="2147484263" r:id="rId41"/>
    <p:sldLayoutId id="2147484264" r:id="rId42"/>
    <p:sldLayoutId id="2147484265" r:id="rId43"/>
    <p:sldLayoutId id="2147484266" r:id="rId44"/>
    <p:sldLayoutId id="2147484267" r:id="rId45"/>
    <p:sldLayoutId id="2147484268" r:id="rId46"/>
    <p:sldLayoutId id="2147484269" r:id="rId47"/>
    <p:sldLayoutId id="2147484270" r:id="rId48"/>
    <p:sldLayoutId id="2147484271" r:id="rId49"/>
    <p:sldLayoutId id="2147484272" r:id="rId50"/>
    <p:sldLayoutId id="2147484273" r:id="rId51"/>
    <p:sldLayoutId id="2147484274" r:id="rId52"/>
    <p:sldLayoutId id="2147484275" r:id="rId53"/>
    <p:sldLayoutId id="2147484276" r:id="rId54"/>
    <p:sldLayoutId id="2147484277" r:id="rId55"/>
    <p:sldLayoutId id="2147484278" r:id="rId56"/>
    <p:sldLayoutId id="2147484279" r:id="rId57"/>
    <p:sldLayoutId id="2147484280" r:id="rId58"/>
    <p:sldLayoutId id="2147484281" r:id="rId59"/>
    <p:sldLayoutId id="2147484282" r:id="rId60"/>
    <p:sldLayoutId id="2147484283" r:id="rId61"/>
    <p:sldLayoutId id="2147484284" r:id="rId62"/>
    <p:sldLayoutId id="2147484285" r:id="rId63"/>
    <p:sldLayoutId id="2147484286" r:id="rId64"/>
    <p:sldLayoutId id="2147484287" r:id="rId65"/>
    <p:sldLayoutId id="2147484288" r:id="rId66"/>
    <p:sldLayoutId id="2147484289" r:id="rId67"/>
    <p:sldLayoutId id="2147484290" r:id="rId68"/>
    <p:sldLayoutId id="2147484291" r:id="rId69"/>
    <p:sldLayoutId id="2147484292" r:id="rId70"/>
    <p:sldLayoutId id="2147484293" r:id="rId71"/>
    <p:sldLayoutId id="2147484294" r:id="rId72"/>
    <p:sldLayoutId id="2147484295" r:id="rId73"/>
    <p:sldLayoutId id="2147484297" r:id="rId74"/>
    <p:sldLayoutId id="2147484298" r:id="rId75"/>
    <p:sldLayoutId id="2147484299" r:id="rId76"/>
    <p:sldLayoutId id="2147484300" r:id="rId77"/>
    <p:sldLayoutId id="2147484301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  <p:sldLayoutId id="2147484320" r:id="rId18"/>
    <p:sldLayoutId id="2147484321" r:id="rId19"/>
    <p:sldLayoutId id="2147484322" r:id="rId20"/>
    <p:sldLayoutId id="2147484323" r:id="rId21"/>
    <p:sldLayoutId id="2147484324" r:id="rId22"/>
    <p:sldLayoutId id="2147484325" r:id="rId23"/>
    <p:sldLayoutId id="2147484326" r:id="rId24"/>
    <p:sldLayoutId id="2147484327" r:id="rId25"/>
    <p:sldLayoutId id="2147484328" r:id="rId26"/>
    <p:sldLayoutId id="2147484329" r:id="rId27"/>
    <p:sldLayoutId id="2147484330" r:id="rId28"/>
    <p:sldLayoutId id="2147484331" r:id="rId29"/>
    <p:sldLayoutId id="2147484332" r:id="rId30"/>
    <p:sldLayoutId id="2147484333" r:id="rId31"/>
    <p:sldLayoutId id="2147484334" r:id="rId32"/>
    <p:sldLayoutId id="2147484335" r:id="rId33"/>
    <p:sldLayoutId id="2147484336" r:id="rId34"/>
    <p:sldLayoutId id="2147484337" r:id="rId35"/>
    <p:sldLayoutId id="2147484338" r:id="rId36"/>
    <p:sldLayoutId id="2147484339" r:id="rId37"/>
    <p:sldLayoutId id="2147484340" r:id="rId38"/>
    <p:sldLayoutId id="2147484341" r:id="rId39"/>
    <p:sldLayoutId id="2147484342" r:id="rId40"/>
    <p:sldLayoutId id="2147484343" r:id="rId41"/>
    <p:sldLayoutId id="2147484344" r:id="rId42"/>
    <p:sldLayoutId id="2147484345" r:id="rId43"/>
    <p:sldLayoutId id="2147484346" r:id="rId44"/>
    <p:sldLayoutId id="2147484347" r:id="rId45"/>
    <p:sldLayoutId id="2147484348" r:id="rId46"/>
    <p:sldLayoutId id="2147484349" r:id="rId47"/>
    <p:sldLayoutId id="2147484350" r:id="rId48"/>
    <p:sldLayoutId id="2147484351" r:id="rId49"/>
    <p:sldLayoutId id="2147484352" r:id="rId50"/>
    <p:sldLayoutId id="2147484353" r:id="rId51"/>
    <p:sldLayoutId id="2147484354" r:id="rId52"/>
    <p:sldLayoutId id="2147484355" r:id="rId53"/>
    <p:sldLayoutId id="2147484356" r:id="rId54"/>
    <p:sldLayoutId id="2147484357" r:id="rId55"/>
    <p:sldLayoutId id="2147484358" r:id="rId56"/>
    <p:sldLayoutId id="2147484359" r:id="rId57"/>
    <p:sldLayoutId id="2147484360" r:id="rId58"/>
    <p:sldLayoutId id="2147484361" r:id="rId59"/>
    <p:sldLayoutId id="2147484362" r:id="rId60"/>
    <p:sldLayoutId id="2147484363" r:id="rId61"/>
    <p:sldLayoutId id="2147484364" r:id="rId62"/>
    <p:sldLayoutId id="2147484365" r:id="rId63"/>
    <p:sldLayoutId id="2147484366" r:id="rId64"/>
    <p:sldLayoutId id="2147484367" r:id="rId65"/>
    <p:sldLayoutId id="2147484369" r:id="rId66"/>
    <p:sldLayoutId id="2147484371" r:id="rId67"/>
    <p:sldLayoutId id="2147484372" r:id="rId68"/>
    <p:sldLayoutId id="2147484373" r:id="rId69"/>
    <p:sldLayoutId id="2147484374" r:id="rId70"/>
    <p:sldLayoutId id="2147484375" r:id="rId71"/>
    <p:sldLayoutId id="2147484376" r:id="rId72"/>
    <p:sldLayoutId id="2147484377" r:id="rId73"/>
    <p:sldLayoutId id="2147484378" r:id="rId74"/>
    <p:sldLayoutId id="2147484379" r:id="rId75"/>
    <p:sldLayoutId id="2147484380" r:id="rId7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gray">
          <a:xfrm>
            <a:off x="0" y="4821238"/>
            <a:ext cx="9144000" cy="322262"/>
          </a:xfrm>
          <a:prstGeom prst="rect">
            <a:avLst/>
          </a:prstGeom>
          <a:solidFill>
            <a:srgbClr val="0078BE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8"/>
          <p:cNvSpPr txBox="1">
            <a:spLocks/>
          </p:cNvSpPr>
          <p:nvPr/>
        </p:nvSpPr>
        <p:spPr>
          <a:xfrm>
            <a:off x="595313" y="4821237"/>
            <a:ext cx="3760810" cy="32226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The NPD Group, Inc.  |  </a:t>
            </a:r>
            <a:r>
              <a:rPr lang="en-US" sz="1000" dirty="0" smtClean="0">
                <a:solidFill>
                  <a:srgbClr val="FFFFFF"/>
                </a:solidFill>
              </a:rPr>
              <a:t>Proprietary and confidential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 bwMode="black">
          <a:xfrm>
            <a:off x="411480" y="349327"/>
            <a:ext cx="8321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1834347"/>
            <a:ext cx="8321040" cy="25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white">
          <a:xfrm>
            <a:off x="8036671" y="4820615"/>
            <a:ext cx="596901" cy="322886"/>
          </a:xfrm>
          <a:prstGeom prst="rect">
            <a:avLst/>
          </a:prstGeom>
        </p:spPr>
        <p:txBody>
          <a:bodyPr vert="horz" wrap="none" lIns="0" tIns="45720" rIns="13716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hl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4" name="fl"/>
          <p:cNvSpPr txBox="1"/>
          <p:nvPr userDrawn="1"/>
        </p:nvSpPr>
        <p:spPr>
          <a:xfrm>
            <a:off x="0" y="477012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8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  <p:sldLayoutId id="2147484394" r:id="rId13"/>
    <p:sldLayoutId id="2147484395" r:id="rId14"/>
    <p:sldLayoutId id="2147484396" r:id="rId15"/>
    <p:sldLayoutId id="2147484397" r:id="rId16"/>
    <p:sldLayoutId id="2147484398" r:id="rId17"/>
    <p:sldLayoutId id="2147484399" r:id="rId18"/>
    <p:sldLayoutId id="2147484400" r:id="rId19"/>
    <p:sldLayoutId id="2147484401" r:id="rId20"/>
    <p:sldLayoutId id="2147484402" r:id="rId21"/>
    <p:sldLayoutId id="2147484403" r:id="rId22"/>
    <p:sldLayoutId id="2147484404" r:id="rId23"/>
    <p:sldLayoutId id="2147484405" r:id="rId24"/>
    <p:sldLayoutId id="2147484406" r:id="rId25"/>
    <p:sldLayoutId id="2147484407" r:id="rId26"/>
    <p:sldLayoutId id="2147484408" r:id="rId27"/>
    <p:sldLayoutId id="2147484409" r:id="rId28"/>
    <p:sldLayoutId id="2147484410" r:id="rId29"/>
    <p:sldLayoutId id="2147484411" r:id="rId30"/>
    <p:sldLayoutId id="2147484412" r:id="rId31"/>
    <p:sldLayoutId id="2147484413" r:id="rId32"/>
    <p:sldLayoutId id="2147484414" r:id="rId33"/>
    <p:sldLayoutId id="2147484415" r:id="rId34"/>
    <p:sldLayoutId id="2147484416" r:id="rId35"/>
    <p:sldLayoutId id="2147484417" r:id="rId36"/>
    <p:sldLayoutId id="2147484418" r:id="rId37"/>
    <p:sldLayoutId id="2147484419" r:id="rId38"/>
    <p:sldLayoutId id="2147484420" r:id="rId39"/>
    <p:sldLayoutId id="2147484421" r:id="rId40"/>
    <p:sldLayoutId id="2147484422" r:id="rId41"/>
    <p:sldLayoutId id="2147484423" r:id="rId42"/>
    <p:sldLayoutId id="2147484424" r:id="rId43"/>
    <p:sldLayoutId id="2147484425" r:id="rId44"/>
    <p:sldLayoutId id="2147484426" r:id="rId45"/>
    <p:sldLayoutId id="2147484427" r:id="rId46"/>
    <p:sldLayoutId id="2147484428" r:id="rId47"/>
    <p:sldLayoutId id="2147484429" r:id="rId48"/>
    <p:sldLayoutId id="2147484430" r:id="rId49"/>
    <p:sldLayoutId id="2147484431" r:id="rId50"/>
    <p:sldLayoutId id="2147484432" r:id="rId51"/>
    <p:sldLayoutId id="2147484433" r:id="rId52"/>
    <p:sldLayoutId id="2147484434" r:id="rId53"/>
    <p:sldLayoutId id="2147484435" r:id="rId54"/>
    <p:sldLayoutId id="2147484436" r:id="rId55"/>
    <p:sldLayoutId id="2147484437" r:id="rId56"/>
    <p:sldLayoutId id="2147484438" r:id="rId57"/>
    <p:sldLayoutId id="2147484439" r:id="rId58"/>
    <p:sldLayoutId id="2147484440" r:id="rId59"/>
    <p:sldLayoutId id="2147484441" r:id="rId60"/>
    <p:sldLayoutId id="2147484442" r:id="rId61"/>
    <p:sldLayoutId id="2147484443" r:id="rId62"/>
    <p:sldLayoutId id="2147484444" r:id="rId63"/>
    <p:sldLayoutId id="2147484445" r:id="rId64"/>
    <p:sldLayoutId id="2147484446" r:id="rId65"/>
    <p:sldLayoutId id="2147484448" r:id="rId66"/>
    <p:sldLayoutId id="2147484449" r:id="rId67"/>
    <p:sldLayoutId id="2147484450" r:id="rId68"/>
    <p:sldLayoutId id="2147484451" r:id="rId69"/>
    <p:sldLayoutId id="2147484452" r:id="rId70"/>
    <p:sldLayoutId id="2147484453" r:id="rId71"/>
    <p:sldLayoutId id="2147484454" r:id="rId72"/>
    <p:sldLayoutId id="2147484455" r:id="rId73"/>
    <p:sldLayoutId id="2147484456" r:id="rId74"/>
    <p:sldLayoutId id="2147484457" r:id="rId75"/>
    <p:sldLayoutId id="2147484458" r:id="rId76"/>
    <p:sldLayoutId id="2147484459" r:id="rId77"/>
    <p:sldLayoutId id="2147484460" r:id="rId78"/>
    <p:sldLayoutId id="2147484461" r:id="rId79"/>
    <p:sldLayoutId id="2147484462" r:id="rId80"/>
    <p:sldLayoutId id="2147484463" r:id="rId8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SzPct val="100000"/>
        <a:buFont typeface="Wingdings" panose="05000000000000000000" pitchFamily="2" charset="2"/>
        <a:buChar char="n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7338" algn="l" defTabSz="457200" rtl="0" eaLnBrk="1" latinLnBrk="0" hangingPunct="1">
        <a:lnSpc>
          <a:spcPct val="80000"/>
        </a:lnSpc>
        <a:spcBef>
          <a:spcPts val="0"/>
        </a:spcBef>
        <a:spcAft>
          <a:spcPts val="1400"/>
        </a:spcAft>
        <a:buClr>
          <a:schemeClr val="accent3"/>
        </a:buClr>
        <a:buFont typeface="Calibri" panose="020F050202020403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Clr>
          <a:srgbClr val="00A1DE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9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7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microsoft.com/office/2007/relationships/hdphoto" Target="../media/hdphoto1.wdp"/><Relationship Id="rId10" Type="http://schemas.openxmlformats.org/officeDocument/2006/relationships/image" Target="../media/image57.jpeg"/><Relationship Id="rId4" Type="http://schemas.openxmlformats.org/officeDocument/2006/relationships/image" Target="../media/image52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1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2.xml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514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2" y="1227187"/>
            <a:ext cx="7850187" cy="729763"/>
          </a:xfrm>
        </p:spPr>
        <p:txBody>
          <a:bodyPr/>
          <a:lstStyle/>
          <a:p>
            <a:r>
              <a:rPr lang="en-GB" dirty="0" smtClean="0"/>
              <a:t>NPD UK Foodservice Perspectives:</a:t>
            </a:r>
            <a:br>
              <a:rPr lang="en-GB" dirty="0" smtClean="0"/>
            </a:br>
            <a:r>
              <a:rPr lang="en-GB" sz="2400" dirty="0" smtClean="0"/>
              <a:t>The Delivery market during </a:t>
            </a:r>
            <a:r>
              <a:rPr lang="en-GB" sz="2400" dirty="0" err="1" smtClean="0"/>
              <a:t>Covid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November 2020</a:t>
            </a:r>
            <a:endParaRPr lang="en-GB" dirty="0"/>
          </a:p>
        </p:txBody>
      </p:sp>
      <p:pic>
        <p:nvPicPr>
          <p:cNvPr id="1026" name="Picture 2" descr="man riding bicycle near veh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4" y="2122780"/>
            <a:ext cx="2906981" cy="16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-2984"/>
            <a:ext cx="7740352" cy="4823599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151" y="408424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Visits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97678" y="4541990"/>
            <a:ext cx="716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Spend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14" y="3667125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Total Delivery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5382" y="3667125"/>
            <a:ext cx="249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Top 3 Aggregators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1">
            <a:extLst>
              <a:ext uri="{FF2B5EF4-FFF2-40B4-BE49-F238E27FC236}">
                <a16:creationId xmlns="" xmlns:a16="http://schemas.microsoft.com/office/drawing/2014/main" id="{C5A69632-EB0C-4C70-8AD8-DB9A1F6D4E28}"/>
              </a:ext>
            </a:extLst>
          </p:cNvPr>
          <p:cNvSpPr/>
          <p:nvPr/>
        </p:nvSpPr>
        <p:spPr>
          <a:xfrm>
            <a:off x="6942542" y="2620292"/>
            <a:ext cx="2090927" cy="519606"/>
          </a:xfrm>
          <a:prstGeom prst="roundRect">
            <a:avLst>
              <a:gd name="adj" fmla="val 1111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600" b="1" dirty="0">
                <a:solidFill>
                  <a:prstClr val="white"/>
                </a:solidFill>
              </a:rPr>
              <a:t>Contactless</a:t>
            </a:r>
          </a:p>
        </p:txBody>
      </p:sp>
      <p:sp>
        <p:nvSpPr>
          <p:cNvPr id="40" name="object 4"/>
          <p:cNvSpPr>
            <a:spLocks noChangeArrowheads="1"/>
          </p:cNvSpPr>
          <p:nvPr/>
        </p:nvSpPr>
        <p:spPr bwMode="auto">
          <a:xfrm>
            <a:off x="6942543" y="3165623"/>
            <a:ext cx="1958918" cy="154465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80000"/>
              </a:lnSpc>
              <a:spcAft>
                <a:spcPts val="1400"/>
              </a:spcAft>
              <a:buClr>
                <a:srgbClr val="0078BE"/>
              </a:buClr>
              <a:buSzPct val="10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Aft>
                <a:spcPts val="1400"/>
              </a:spcAft>
              <a:buClr>
                <a:srgbClr val="0078BE"/>
              </a:buClr>
              <a:buFont typeface="Calibri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Aft>
                <a:spcPts val="1400"/>
              </a:spcAft>
              <a:buClr>
                <a:srgbClr val="0078BE"/>
              </a:buClr>
              <a:buFont typeface="Calibri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it-IT" altLang="it-IT"/>
          </a:p>
        </p:txBody>
      </p:sp>
      <p:sp>
        <p:nvSpPr>
          <p:cNvPr id="41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2474647" y="118391"/>
            <a:ext cx="2090927" cy="519606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600" b="1" dirty="0">
                <a:solidFill>
                  <a:prstClr val="white"/>
                </a:solidFill>
              </a:rPr>
              <a:t>Dark </a:t>
            </a:r>
            <a:r>
              <a:rPr lang="en-US" sz="1600" b="1" dirty="0" smtClean="0">
                <a:solidFill>
                  <a:prstClr val="white"/>
                </a:solidFill>
              </a:rPr>
              <a:t>Kitchens &amp; Virtual Brands 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2" name="object 7"/>
          <p:cNvSpPr>
            <a:spLocks noChangeArrowheads="1"/>
          </p:cNvSpPr>
          <p:nvPr/>
        </p:nvSpPr>
        <p:spPr bwMode="auto">
          <a:xfrm>
            <a:off x="2512577" y="730374"/>
            <a:ext cx="2015067" cy="1866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80000"/>
              </a:lnSpc>
              <a:spcAft>
                <a:spcPts val="1400"/>
              </a:spcAft>
              <a:buClr>
                <a:srgbClr val="0078BE"/>
              </a:buClr>
              <a:buSzPct val="10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Aft>
                <a:spcPts val="1400"/>
              </a:spcAft>
              <a:buClr>
                <a:srgbClr val="0078BE"/>
              </a:buClr>
              <a:buFont typeface="Calibri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Aft>
                <a:spcPts val="1400"/>
              </a:spcAft>
              <a:buClr>
                <a:srgbClr val="0078BE"/>
              </a:buClr>
              <a:buFont typeface="Calibri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1438"/>
              </a:spcAft>
              <a:buClr>
                <a:srgbClr val="00A1DE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it-IT" altLang="it-IT"/>
          </a:p>
        </p:txBody>
      </p:sp>
      <p:sp>
        <p:nvSpPr>
          <p:cNvPr id="43" name="Rectangle: Rounded Corners 33">
            <a:extLst>
              <a:ext uri="{FF2B5EF4-FFF2-40B4-BE49-F238E27FC236}">
                <a16:creationId xmlns="" xmlns:a16="http://schemas.microsoft.com/office/drawing/2014/main" id="{2D7366FB-0074-4C02-B0F9-24A078F94F76}"/>
              </a:ext>
            </a:extLst>
          </p:cNvPr>
          <p:cNvSpPr/>
          <p:nvPr/>
        </p:nvSpPr>
        <p:spPr>
          <a:xfrm>
            <a:off x="4708595" y="118391"/>
            <a:ext cx="2090927" cy="519606"/>
          </a:xfrm>
          <a:prstGeom prst="roundRect">
            <a:avLst>
              <a:gd name="adj" fmla="val 1111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Groceries, DIY kits, boxes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44" name="Picture 2" descr="P&amp;B DIY Kit – Patty&amp;B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95" y="1324434"/>
            <a:ext cx="1243206" cy="12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: Rounded Corners 34">
            <a:extLst>
              <a:ext uri="{FF2B5EF4-FFF2-40B4-BE49-F238E27FC236}">
                <a16:creationId xmlns="" xmlns:a16="http://schemas.microsoft.com/office/drawing/2014/main" id="{5B3F4D76-B65D-4D95-9CBC-57ADCD02DC0D}"/>
              </a:ext>
            </a:extLst>
          </p:cNvPr>
          <p:cNvSpPr/>
          <p:nvPr/>
        </p:nvSpPr>
        <p:spPr>
          <a:xfrm>
            <a:off x="6942543" y="118391"/>
            <a:ext cx="2090927" cy="519606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GB" sz="1600" b="1" dirty="0" smtClean="0">
                <a:solidFill>
                  <a:prstClr val="white"/>
                </a:solidFill>
              </a:rPr>
              <a:t>Aggregators diversifying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7" name="Rectangle: Rounded Corners 35">
            <a:extLst>
              <a:ext uri="{FF2B5EF4-FFF2-40B4-BE49-F238E27FC236}">
                <a16:creationId xmlns="" xmlns:a16="http://schemas.microsoft.com/office/drawing/2014/main" id="{92637CEE-CB64-4A73-B975-6ECA3E72C536}"/>
              </a:ext>
            </a:extLst>
          </p:cNvPr>
          <p:cNvSpPr/>
          <p:nvPr/>
        </p:nvSpPr>
        <p:spPr>
          <a:xfrm>
            <a:off x="4708594" y="2620292"/>
            <a:ext cx="2090927" cy="519606"/>
          </a:xfrm>
          <a:prstGeom prst="roundRect">
            <a:avLst>
              <a:gd name="adj" fmla="val 1167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New investment in aggregators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9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2474646" y="2620292"/>
            <a:ext cx="2090927" cy="519606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Blurred Boundaries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27592" r="63455" b="19444"/>
          <a:stretch/>
        </p:blipFill>
        <p:spPr bwMode="auto">
          <a:xfrm>
            <a:off x="2608528" y="3331270"/>
            <a:ext cx="1823162" cy="12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78" b="33411"/>
          <a:stretch/>
        </p:blipFill>
        <p:spPr bwMode="auto">
          <a:xfrm>
            <a:off x="4730376" y="730374"/>
            <a:ext cx="2090928" cy="5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79" r="59457"/>
          <a:stretch/>
        </p:blipFill>
        <p:spPr bwMode="auto">
          <a:xfrm>
            <a:off x="5973583" y="1324433"/>
            <a:ext cx="847722" cy="12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 descr="Amazon's investment in Deliveroo may be a bad sign to Uber Ea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03" y="3867180"/>
            <a:ext cx="1937710" cy="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All You Can Eat: Just Eat and Takeaway.com finalise merger deal | LittleLa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6"/>
          <a:stretch/>
        </p:blipFill>
        <p:spPr bwMode="auto">
          <a:xfrm>
            <a:off x="5250994" y="3210803"/>
            <a:ext cx="1006125" cy="7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7" t="17209" r="21686" b="73953"/>
          <a:stretch/>
        </p:blipFill>
        <p:spPr bwMode="auto">
          <a:xfrm>
            <a:off x="2513374" y="2085996"/>
            <a:ext cx="2072536" cy="26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30417" r="18120" b="25000"/>
          <a:stretch/>
        </p:blipFill>
        <p:spPr bwMode="auto">
          <a:xfrm>
            <a:off x="6942543" y="764933"/>
            <a:ext cx="2090927" cy="95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3" t="27020" r="17978" b="32660"/>
          <a:stretch/>
        </p:blipFill>
        <p:spPr bwMode="auto">
          <a:xfrm>
            <a:off x="6942543" y="1737603"/>
            <a:ext cx="2093781" cy="8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6150" y="2693752"/>
            <a:ext cx="2275849" cy="2103332"/>
          </a:xfrm>
          <a:prstGeom prst="rect">
            <a:avLst/>
          </a:prstGeom>
          <a:solidFill>
            <a:srgbClr val="8224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Delivery trends &amp; developments in 2020</a:t>
            </a:r>
            <a:endParaRPr lang="en-US" b="1" dirty="0"/>
          </a:p>
        </p:txBody>
      </p:sp>
      <p:pic>
        <p:nvPicPr>
          <p:cNvPr id="4102" name="Picture 6" descr="man riding bicycle near road during daytim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27722" r="22758" b="4525"/>
          <a:stretch/>
        </p:blipFill>
        <p:spPr bwMode="auto">
          <a:xfrm>
            <a:off x="136151" y="141349"/>
            <a:ext cx="2275849" cy="25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-2984"/>
            <a:ext cx="7740352" cy="4823599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517D"/>
                </a:solidFill>
              </a:rPr>
              <a:t>September’s performance highlights the two-tier nature of the market</a:t>
            </a:r>
            <a:endParaRPr lang="en-GB" sz="2400" dirty="0">
              <a:solidFill>
                <a:srgbClr val="00517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CEF1F2B-25F7-408A-A378-CAB379028646}"/>
              </a:ext>
            </a:extLst>
          </p:cNvPr>
          <p:cNvSpPr/>
          <p:nvPr/>
        </p:nvSpPr>
        <p:spPr>
          <a:xfrm>
            <a:off x="340419" y="1897086"/>
            <a:ext cx="1964712" cy="1877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+38%</a:t>
            </a:r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CEF1F2B-25F7-408A-A378-CAB379028646}"/>
              </a:ext>
            </a:extLst>
          </p:cNvPr>
          <p:cNvSpPr/>
          <p:nvPr/>
        </p:nvSpPr>
        <p:spPr>
          <a:xfrm>
            <a:off x="2528449" y="1897086"/>
            <a:ext cx="1964712" cy="1877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+27%</a:t>
            </a:r>
            <a:endParaRPr lang="en-US" sz="2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CEF1F2B-25F7-408A-A378-CAB379028646}"/>
              </a:ext>
            </a:extLst>
          </p:cNvPr>
          <p:cNvSpPr/>
          <p:nvPr/>
        </p:nvSpPr>
        <p:spPr>
          <a:xfrm>
            <a:off x="4716476" y="1897086"/>
            <a:ext cx="1964712" cy="18775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-29%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CEF1F2B-25F7-408A-A378-CAB379028646}"/>
              </a:ext>
            </a:extLst>
          </p:cNvPr>
          <p:cNvSpPr/>
          <p:nvPr/>
        </p:nvSpPr>
        <p:spPr>
          <a:xfrm>
            <a:off x="6882733" y="1897086"/>
            <a:ext cx="1964712" cy="18775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</a:rPr>
              <a:t>-33</a:t>
            </a:r>
            <a:r>
              <a:rPr lang="en-US" sz="2800" b="1" dirty="0">
                <a:solidFill>
                  <a:prstClr val="white"/>
                </a:solidFill>
              </a:rPr>
              <a:t>%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1093433" y="1094757"/>
            <a:ext cx="458683" cy="116625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281463" y="1083871"/>
            <a:ext cx="458683" cy="116625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7635747" y="3420844"/>
            <a:ext cx="458683" cy="116625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5469490" y="3418869"/>
            <a:ext cx="458683" cy="116625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2787" y="3919932"/>
            <a:ext cx="191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Delivery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46831" y="3923988"/>
            <a:ext cx="194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Drive Thru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16477" y="1594484"/>
            <a:ext cx="196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Grab &amp; Go / Other</a:t>
            </a:r>
            <a:endParaRPr lang="en-GB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82733" y="1596345"/>
            <a:ext cx="196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Eat In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12862" y="1068324"/>
            <a:ext cx="340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Year on year change in spend</a:t>
            </a:r>
            <a:endParaRPr lang="en-GB" sz="1600" b="1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517D"/>
                </a:solidFill>
              </a:rPr>
              <a:t>The number of delivery buyers grew during the first </a:t>
            </a:r>
            <a:r>
              <a:rPr lang="en-GB" sz="2400" dirty="0" smtClean="0">
                <a:solidFill>
                  <a:srgbClr val="00517D"/>
                </a:solidFill>
              </a:rPr>
              <a:t>lockdown, and </a:t>
            </a:r>
            <a:r>
              <a:rPr lang="en-GB" sz="2400" dirty="0">
                <a:solidFill>
                  <a:srgbClr val="00517D"/>
                </a:solidFill>
              </a:rPr>
              <a:t>can be expected to do so again </a:t>
            </a:r>
            <a:r>
              <a:rPr lang="en-GB" sz="2400" dirty="0" smtClean="0">
                <a:solidFill>
                  <a:srgbClr val="00517D"/>
                </a:solidFill>
              </a:rPr>
              <a:t>during the second lockdown</a:t>
            </a:r>
            <a:endParaRPr lang="en-GB" sz="2400" dirty="0">
              <a:solidFill>
                <a:srgbClr val="00517D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C07B66C9-0069-E64A-B932-88BF78E389A2}"/>
              </a:ext>
            </a:extLst>
          </p:cNvPr>
          <p:cNvGrpSpPr/>
          <p:nvPr/>
        </p:nvGrpSpPr>
        <p:grpSpPr>
          <a:xfrm>
            <a:off x="1229197" y="2080044"/>
            <a:ext cx="1206954" cy="1222950"/>
            <a:chOff x="6896968" y="2812696"/>
            <a:chExt cx="749643" cy="749643"/>
          </a:xfrm>
        </p:grpSpPr>
        <p:sp>
          <p:nvSpPr>
            <p:cNvPr id="5" name="Innovation - oval 1">
              <a:extLst>
                <a:ext uri="{FF2B5EF4-FFF2-40B4-BE49-F238E27FC236}">
                  <a16:creationId xmlns="" xmlns:a16="http://schemas.microsoft.com/office/drawing/2014/main" id="{7EF56CCF-7F71-284E-8DC6-58E4B22FFE02}"/>
                </a:ext>
              </a:extLst>
            </p:cNvPr>
            <p:cNvSpPr/>
            <p:nvPr/>
          </p:nvSpPr>
          <p:spPr>
            <a:xfrm>
              <a:off x="6896968" y="2812696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="" xmlns:a16="http://schemas.microsoft.com/office/drawing/2014/main" id="{3338207E-2451-A340-BB4A-6FDB6D02A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493" y="2963575"/>
              <a:ext cx="534592" cy="447885"/>
            </a:xfrm>
            <a:custGeom>
              <a:avLst/>
              <a:gdLst>
                <a:gd name="T0" fmla="*/ 288 w 309"/>
                <a:gd name="T1" fmla="*/ 55 h 259"/>
                <a:gd name="T2" fmla="*/ 288 w 309"/>
                <a:gd name="T3" fmla="*/ 49 h 259"/>
                <a:gd name="T4" fmla="*/ 285 w 309"/>
                <a:gd name="T5" fmla="*/ 43 h 259"/>
                <a:gd name="T6" fmla="*/ 261 w 309"/>
                <a:gd name="T7" fmla="*/ 47 h 259"/>
                <a:gd name="T8" fmla="*/ 262 w 309"/>
                <a:gd name="T9" fmla="*/ 51 h 259"/>
                <a:gd name="T10" fmla="*/ 251 w 309"/>
                <a:gd name="T11" fmla="*/ 60 h 259"/>
                <a:gd name="T12" fmla="*/ 227 w 309"/>
                <a:gd name="T13" fmla="*/ 26 h 259"/>
                <a:gd name="T14" fmla="*/ 216 w 309"/>
                <a:gd name="T15" fmla="*/ 0 h 259"/>
                <a:gd name="T16" fmla="*/ 206 w 309"/>
                <a:gd name="T17" fmla="*/ 26 h 259"/>
                <a:gd name="T18" fmla="*/ 185 w 309"/>
                <a:gd name="T19" fmla="*/ 57 h 259"/>
                <a:gd name="T20" fmla="*/ 141 w 309"/>
                <a:gd name="T21" fmla="*/ 47 h 259"/>
                <a:gd name="T22" fmla="*/ 110 w 309"/>
                <a:gd name="T23" fmla="*/ 44 h 259"/>
                <a:gd name="T24" fmla="*/ 113 w 309"/>
                <a:gd name="T25" fmla="*/ 26 h 259"/>
                <a:gd name="T26" fmla="*/ 88 w 309"/>
                <a:gd name="T27" fmla="*/ 21 h 259"/>
                <a:gd name="T28" fmla="*/ 75 w 309"/>
                <a:gd name="T29" fmla="*/ 53 h 259"/>
                <a:gd name="T30" fmla="*/ 65 w 309"/>
                <a:gd name="T31" fmla="*/ 51 h 259"/>
                <a:gd name="T32" fmla="*/ 65 w 309"/>
                <a:gd name="T33" fmla="*/ 24 h 259"/>
                <a:gd name="T34" fmla="*/ 36 w 309"/>
                <a:gd name="T35" fmla="*/ 46 h 259"/>
                <a:gd name="T36" fmla="*/ 29 w 309"/>
                <a:gd name="T37" fmla="*/ 51 h 259"/>
                <a:gd name="T38" fmla="*/ 4 w 309"/>
                <a:gd name="T39" fmla="*/ 137 h 259"/>
                <a:gd name="T40" fmla="*/ 14 w 309"/>
                <a:gd name="T41" fmla="*/ 135 h 259"/>
                <a:gd name="T42" fmla="*/ 29 w 309"/>
                <a:gd name="T43" fmla="*/ 108 h 259"/>
                <a:gd name="T44" fmla="*/ 32 w 309"/>
                <a:gd name="T45" fmla="*/ 217 h 259"/>
                <a:gd name="T46" fmla="*/ 44 w 309"/>
                <a:gd name="T47" fmla="*/ 237 h 259"/>
                <a:gd name="T48" fmla="*/ 50 w 309"/>
                <a:gd name="T49" fmla="*/ 216 h 259"/>
                <a:gd name="T50" fmla="*/ 65 w 309"/>
                <a:gd name="T51" fmla="*/ 241 h 259"/>
                <a:gd name="T52" fmla="*/ 72 w 309"/>
                <a:gd name="T53" fmla="*/ 139 h 259"/>
                <a:gd name="T54" fmla="*/ 75 w 309"/>
                <a:gd name="T55" fmla="*/ 145 h 259"/>
                <a:gd name="T56" fmla="*/ 77 w 309"/>
                <a:gd name="T57" fmla="*/ 149 h 259"/>
                <a:gd name="T58" fmla="*/ 78 w 309"/>
                <a:gd name="T59" fmla="*/ 242 h 259"/>
                <a:gd name="T60" fmla="*/ 96 w 309"/>
                <a:gd name="T61" fmla="*/ 239 h 259"/>
                <a:gd name="T62" fmla="*/ 115 w 309"/>
                <a:gd name="T63" fmla="*/ 183 h 259"/>
                <a:gd name="T64" fmla="*/ 126 w 309"/>
                <a:gd name="T65" fmla="*/ 257 h 259"/>
                <a:gd name="T66" fmla="*/ 144 w 309"/>
                <a:gd name="T67" fmla="*/ 250 h 259"/>
                <a:gd name="T68" fmla="*/ 155 w 309"/>
                <a:gd name="T69" fmla="*/ 180 h 259"/>
                <a:gd name="T70" fmla="*/ 165 w 309"/>
                <a:gd name="T71" fmla="*/ 239 h 259"/>
                <a:gd name="T72" fmla="*/ 174 w 309"/>
                <a:gd name="T73" fmla="*/ 258 h 259"/>
                <a:gd name="T74" fmla="*/ 188 w 309"/>
                <a:gd name="T75" fmla="*/ 230 h 259"/>
                <a:gd name="T76" fmla="*/ 222 w 309"/>
                <a:gd name="T77" fmla="*/ 183 h 259"/>
                <a:gd name="T78" fmla="*/ 245 w 309"/>
                <a:gd name="T79" fmla="*/ 238 h 259"/>
                <a:gd name="T80" fmla="*/ 264 w 309"/>
                <a:gd name="T81" fmla="*/ 259 h 259"/>
                <a:gd name="T82" fmla="*/ 268 w 309"/>
                <a:gd name="T83" fmla="*/ 233 h 259"/>
                <a:gd name="T84" fmla="*/ 270 w 309"/>
                <a:gd name="T85" fmla="*/ 240 h 259"/>
                <a:gd name="T86" fmla="*/ 281 w 309"/>
                <a:gd name="T87" fmla="*/ 238 h 259"/>
                <a:gd name="T88" fmla="*/ 290 w 309"/>
                <a:gd name="T89" fmla="*/ 194 h 259"/>
                <a:gd name="T90" fmla="*/ 300 w 309"/>
                <a:gd name="T91" fmla="*/ 151 h 259"/>
                <a:gd name="T92" fmla="*/ 308 w 309"/>
                <a:gd name="T93" fmla="*/ 139 h 259"/>
                <a:gd name="T94" fmla="*/ 141 w 309"/>
                <a:gd name="T95" fmla="*/ 98 h 259"/>
                <a:gd name="T96" fmla="*/ 140 w 309"/>
                <a:gd name="T97" fmla="*/ 113 h 259"/>
                <a:gd name="T98" fmla="*/ 191 w 309"/>
                <a:gd name="T99" fmla="*/ 99 h 259"/>
                <a:gd name="T100" fmla="*/ 175 w 309"/>
                <a:gd name="T101" fmla="*/ 80 h 259"/>
                <a:gd name="T102" fmla="*/ 181 w 309"/>
                <a:gd name="T103" fmla="*/ 102 h 259"/>
                <a:gd name="T104" fmla="*/ 178 w 309"/>
                <a:gd name="T105" fmla="*/ 103 h 259"/>
                <a:gd name="T106" fmla="*/ 182 w 309"/>
                <a:gd name="T107" fmla="*/ 180 h 259"/>
                <a:gd name="T108" fmla="*/ 254 w 309"/>
                <a:gd name="T109" fmla="*/ 97 h 259"/>
                <a:gd name="T110" fmla="*/ 246 w 309"/>
                <a:gd name="T111" fmla="*/ 120 h 259"/>
                <a:gd name="T112" fmla="*/ 258 w 309"/>
                <a:gd name="T113" fmla="*/ 195 h 259"/>
                <a:gd name="T114" fmla="*/ 260 w 309"/>
                <a:gd name="T115" fmla="*/ 2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" h="259">
                  <a:moveTo>
                    <a:pt x="308" y="139"/>
                  </a:moveTo>
                  <a:cubicBezTo>
                    <a:pt x="304" y="117"/>
                    <a:pt x="302" y="95"/>
                    <a:pt x="302" y="93"/>
                  </a:cubicBezTo>
                  <a:cubicBezTo>
                    <a:pt x="302" y="92"/>
                    <a:pt x="301" y="87"/>
                    <a:pt x="301" y="85"/>
                  </a:cubicBezTo>
                  <a:cubicBezTo>
                    <a:pt x="301" y="83"/>
                    <a:pt x="300" y="78"/>
                    <a:pt x="300" y="74"/>
                  </a:cubicBezTo>
                  <a:cubicBezTo>
                    <a:pt x="300" y="70"/>
                    <a:pt x="298" y="61"/>
                    <a:pt x="290" y="56"/>
                  </a:cubicBezTo>
                  <a:cubicBezTo>
                    <a:pt x="289" y="56"/>
                    <a:pt x="287" y="55"/>
                    <a:pt x="286" y="55"/>
                  </a:cubicBezTo>
                  <a:cubicBezTo>
                    <a:pt x="286" y="55"/>
                    <a:pt x="287" y="55"/>
                    <a:pt x="288" y="55"/>
                  </a:cubicBezTo>
                  <a:cubicBezTo>
                    <a:pt x="289" y="55"/>
                    <a:pt x="287" y="54"/>
                    <a:pt x="286" y="53"/>
                  </a:cubicBezTo>
                  <a:cubicBezTo>
                    <a:pt x="285" y="52"/>
                    <a:pt x="284" y="50"/>
                    <a:pt x="285" y="50"/>
                  </a:cubicBezTo>
                  <a:cubicBezTo>
                    <a:pt x="285" y="51"/>
                    <a:pt x="286" y="52"/>
                    <a:pt x="287" y="52"/>
                  </a:cubicBezTo>
                  <a:cubicBezTo>
                    <a:pt x="289" y="53"/>
                    <a:pt x="287" y="51"/>
                    <a:pt x="286" y="51"/>
                  </a:cubicBezTo>
                  <a:cubicBezTo>
                    <a:pt x="286" y="51"/>
                    <a:pt x="285" y="49"/>
                    <a:pt x="284" y="48"/>
                  </a:cubicBezTo>
                  <a:cubicBezTo>
                    <a:pt x="284" y="48"/>
                    <a:pt x="284" y="47"/>
                    <a:pt x="284" y="48"/>
                  </a:cubicBezTo>
                  <a:cubicBezTo>
                    <a:pt x="285" y="48"/>
                    <a:pt x="286" y="50"/>
                    <a:pt x="288" y="49"/>
                  </a:cubicBezTo>
                  <a:cubicBezTo>
                    <a:pt x="289" y="49"/>
                    <a:pt x="288" y="49"/>
                    <a:pt x="288" y="49"/>
                  </a:cubicBezTo>
                  <a:cubicBezTo>
                    <a:pt x="287" y="49"/>
                    <a:pt x="286" y="48"/>
                    <a:pt x="285" y="46"/>
                  </a:cubicBezTo>
                  <a:cubicBezTo>
                    <a:pt x="284" y="44"/>
                    <a:pt x="285" y="45"/>
                    <a:pt x="285" y="45"/>
                  </a:cubicBezTo>
                  <a:cubicBezTo>
                    <a:pt x="285" y="45"/>
                    <a:pt x="285" y="45"/>
                    <a:pt x="286" y="47"/>
                  </a:cubicBezTo>
                  <a:cubicBezTo>
                    <a:pt x="287" y="48"/>
                    <a:pt x="287" y="47"/>
                    <a:pt x="287" y="47"/>
                  </a:cubicBezTo>
                  <a:cubicBezTo>
                    <a:pt x="287" y="46"/>
                    <a:pt x="286" y="46"/>
                    <a:pt x="285" y="44"/>
                  </a:cubicBezTo>
                  <a:cubicBezTo>
                    <a:pt x="285" y="43"/>
                    <a:pt x="285" y="42"/>
                    <a:pt x="285" y="43"/>
                  </a:cubicBezTo>
                  <a:cubicBezTo>
                    <a:pt x="286" y="44"/>
                    <a:pt x="286" y="46"/>
                    <a:pt x="288" y="46"/>
                  </a:cubicBezTo>
                  <a:cubicBezTo>
                    <a:pt x="287" y="46"/>
                    <a:pt x="286" y="43"/>
                    <a:pt x="286" y="43"/>
                  </a:cubicBezTo>
                  <a:cubicBezTo>
                    <a:pt x="286" y="43"/>
                    <a:pt x="287" y="39"/>
                    <a:pt x="287" y="36"/>
                  </a:cubicBezTo>
                  <a:cubicBezTo>
                    <a:pt x="288" y="7"/>
                    <a:pt x="265" y="16"/>
                    <a:pt x="263" y="23"/>
                  </a:cubicBezTo>
                  <a:cubicBezTo>
                    <a:pt x="260" y="29"/>
                    <a:pt x="261" y="34"/>
                    <a:pt x="261" y="36"/>
                  </a:cubicBezTo>
                  <a:cubicBezTo>
                    <a:pt x="261" y="38"/>
                    <a:pt x="262" y="43"/>
                    <a:pt x="262" y="44"/>
                  </a:cubicBezTo>
                  <a:cubicBezTo>
                    <a:pt x="262" y="45"/>
                    <a:pt x="261" y="46"/>
                    <a:pt x="261" y="47"/>
                  </a:cubicBezTo>
                  <a:cubicBezTo>
                    <a:pt x="260" y="48"/>
                    <a:pt x="260" y="48"/>
                    <a:pt x="261" y="48"/>
                  </a:cubicBezTo>
                  <a:cubicBezTo>
                    <a:pt x="261" y="48"/>
                    <a:pt x="262" y="46"/>
                    <a:pt x="262" y="46"/>
                  </a:cubicBezTo>
                  <a:cubicBezTo>
                    <a:pt x="262" y="47"/>
                    <a:pt x="262" y="48"/>
                    <a:pt x="262" y="48"/>
                  </a:cubicBezTo>
                  <a:cubicBezTo>
                    <a:pt x="261" y="49"/>
                    <a:pt x="259" y="50"/>
                    <a:pt x="260" y="50"/>
                  </a:cubicBezTo>
                  <a:cubicBezTo>
                    <a:pt x="260" y="50"/>
                    <a:pt x="261" y="50"/>
                    <a:pt x="261" y="51"/>
                  </a:cubicBezTo>
                  <a:cubicBezTo>
                    <a:pt x="260" y="51"/>
                    <a:pt x="260" y="52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1" y="52"/>
                  </a:cubicBezTo>
                  <a:cubicBezTo>
                    <a:pt x="259" y="53"/>
                    <a:pt x="262" y="52"/>
                    <a:pt x="262" y="52"/>
                  </a:cubicBezTo>
                  <a:cubicBezTo>
                    <a:pt x="261" y="53"/>
                    <a:pt x="261" y="53"/>
                    <a:pt x="260" y="53"/>
                  </a:cubicBezTo>
                  <a:cubicBezTo>
                    <a:pt x="259" y="54"/>
                    <a:pt x="260" y="54"/>
                    <a:pt x="261" y="53"/>
                  </a:cubicBezTo>
                  <a:cubicBezTo>
                    <a:pt x="262" y="53"/>
                    <a:pt x="262" y="54"/>
                    <a:pt x="260" y="55"/>
                  </a:cubicBezTo>
                  <a:cubicBezTo>
                    <a:pt x="258" y="55"/>
                    <a:pt x="255" y="57"/>
                    <a:pt x="251" y="59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1" y="59"/>
                    <a:pt x="251" y="58"/>
                    <a:pt x="251" y="56"/>
                  </a:cubicBezTo>
                  <a:cubicBezTo>
                    <a:pt x="251" y="52"/>
                    <a:pt x="248" y="48"/>
                    <a:pt x="247" y="48"/>
                  </a:cubicBezTo>
                  <a:cubicBezTo>
                    <a:pt x="246" y="47"/>
                    <a:pt x="242" y="45"/>
                    <a:pt x="238" y="44"/>
                  </a:cubicBezTo>
                  <a:cubicBezTo>
                    <a:pt x="234" y="43"/>
                    <a:pt x="230" y="42"/>
                    <a:pt x="228" y="41"/>
                  </a:cubicBezTo>
                  <a:cubicBezTo>
                    <a:pt x="227" y="39"/>
                    <a:pt x="227" y="39"/>
                    <a:pt x="226" y="37"/>
                  </a:cubicBezTo>
                  <a:cubicBezTo>
                    <a:pt x="226" y="36"/>
                    <a:pt x="227" y="27"/>
                    <a:pt x="227" y="27"/>
                  </a:cubicBezTo>
                  <a:cubicBezTo>
                    <a:pt x="227" y="27"/>
                    <a:pt x="227" y="26"/>
                    <a:pt x="227" y="26"/>
                  </a:cubicBezTo>
                  <a:cubicBezTo>
                    <a:pt x="228" y="26"/>
                    <a:pt x="229" y="26"/>
                    <a:pt x="230" y="25"/>
                  </a:cubicBezTo>
                  <a:cubicBezTo>
                    <a:pt x="231" y="23"/>
                    <a:pt x="231" y="20"/>
                    <a:pt x="231" y="19"/>
                  </a:cubicBezTo>
                  <a:cubicBezTo>
                    <a:pt x="231" y="18"/>
                    <a:pt x="230" y="18"/>
                    <a:pt x="230" y="18"/>
                  </a:cubicBezTo>
                  <a:cubicBezTo>
                    <a:pt x="230" y="18"/>
                    <a:pt x="229" y="18"/>
                    <a:pt x="229" y="18"/>
                  </a:cubicBezTo>
                  <a:cubicBezTo>
                    <a:pt x="229" y="18"/>
                    <a:pt x="230" y="14"/>
                    <a:pt x="230" y="11"/>
                  </a:cubicBezTo>
                  <a:cubicBezTo>
                    <a:pt x="230" y="8"/>
                    <a:pt x="227" y="5"/>
                    <a:pt x="226" y="3"/>
                  </a:cubicBezTo>
                  <a:cubicBezTo>
                    <a:pt x="224" y="1"/>
                    <a:pt x="219" y="0"/>
                    <a:pt x="216" y="0"/>
                  </a:cubicBezTo>
                  <a:cubicBezTo>
                    <a:pt x="213" y="0"/>
                    <a:pt x="208" y="3"/>
                    <a:pt x="206" y="6"/>
                  </a:cubicBezTo>
                  <a:cubicBezTo>
                    <a:pt x="204" y="10"/>
                    <a:pt x="205" y="15"/>
                    <a:pt x="205" y="16"/>
                  </a:cubicBezTo>
                  <a:cubicBezTo>
                    <a:pt x="205" y="17"/>
                    <a:pt x="206" y="18"/>
                    <a:pt x="206" y="18"/>
                  </a:cubicBezTo>
                  <a:cubicBezTo>
                    <a:pt x="206" y="18"/>
                    <a:pt x="205" y="18"/>
                    <a:pt x="205" y="18"/>
                  </a:cubicBezTo>
                  <a:cubicBezTo>
                    <a:pt x="205" y="18"/>
                    <a:pt x="204" y="19"/>
                    <a:pt x="204" y="20"/>
                  </a:cubicBezTo>
                  <a:cubicBezTo>
                    <a:pt x="204" y="21"/>
                    <a:pt x="205" y="24"/>
                    <a:pt x="205" y="25"/>
                  </a:cubicBezTo>
                  <a:cubicBezTo>
                    <a:pt x="205" y="25"/>
                    <a:pt x="206" y="26"/>
                    <a:pt x="206" y="26"/>
                  </a:cubicBezTo>
                  <a:cubicBezTo>
                    <a:pt x="207" y="26"/>
                    <a:pt x="207" y="25"/>
                    <a:pt x="207" y="25"/>
                  </a:cubicBezTo>
                  <a:cubicBezTo>
                    <a:pt x="207" y="25"/>
                    <a:pt x="208" y="27"/>
                    <a:pt x="208" y="28"/>
                  </a:cubicBezTo>
                  <a:cubicBezTo>
                    <a:pt x="209" y="29"/>
                    <a:pt x="209" y="39"/>
                    <a:pt x="209" y="39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6" y="41"/>
                    <a:pt x="202" y="42"/>
                    <a:pt x="199" y="43"/>
                  </a:cubicBezTo>
                  <a:cubicBezTo>
                    <a:pt x="196" y="43"/>
                    <a:pt x="190" y="44"/>
                    <a:pt x="188" y="46"/>
                  </a:cubicBezTo>
                  <a:cubicBezTo>
                    <a:pt x="186" y="48"/>
                    <a:pt x="185" y="54"/>
                    <a:pt x="185" y="57"/>
                  </a:cubicBezTo>
                  <a:cubicBezTo>
                    <a:pt x="185" y="58"/>
                    <a:pt x="184" y="59"/>
                    <a:pt x="184" y="60"/>
                  </a:cubicBezTo>
                  <a:cubicBezTo>
                    <a:pt x="184" y="60"/>
                    <a:pt x="184" y="59"/>
                    <a:pt x="183" y="59"/>
                  </a:cubicBezTo>
                  <a:cubicBezTo>
                    <a:pt x="182" y="56"/>
                    <a:pt x="176" y="53"/>
                    <a:pt x="175" y="50"/>
                  </a:cubicBezTo>
                  <a:cubicBezTo>
                    <a:pt x="174" y="48"/>
                    <a:pt x="174" y="40"/>
                    <a:pt x="174" y="38"/>
                  </a:cubicBezTo>
                  <a:cubicBezTo>
                    <a:pt x="172" y="5"/>
                    <a:pt x="155" y="7"/>
                    <a:pt x="155" y="7"/>
                  </a:cubicBezTo>
                  <a:cubicBezTo>
                    <a:pt x="155" y="7"/>
                    <a:pt x="142" y="3"/>
                    <a:pt x="139" y="37"/>
                  </a:cubicBezTo>
                  <a:cubicBezTo>
                    <a:pt x="139" y="40"/>
                    <a:pt x="139" y="44"/>
                    <a:pt x="141" y="47"/>
                  </a:cubicBezTo>
                  <a:cubicBezTo>
                    <a:pt x="142" y="50"/>
                    <a:pt x="143" y="49"/>
                    <a:pt x="142" y="50"/>
                  </a:cubicBezTo>
                  <a:cubicBezTo>
                    <a:pt x="141" y="51"/>
                    <a:pt x="141" y="52"/>
                    <a:pt x="141" y="52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3" y="54"/>
                    <a:pt x="131" y="55"/>
                  </a:cubicBezTo>
                  <a:cubicBezTo>
                    <a:pt x="130" y="54"/>
                    <a:pt x="129" y="53"/>
                    <a:pt x="128" y="53"/>
                  </a:cubicBezTo>
                  <a:cubicBezTo>
                    <a:pt x="125" y="51"/>
                    <a:pt x="118" y="48"/>
                    <a:pt x="115" y="47"/>
                  </a:cubicBezTo>
                  <a:cubicBezTo>
                    <a:pt x="112" y="46"/>
                    <a:pt x="110" y="46"/>
                    <a:pt x="110" y="44"/>
                  </a:cubicBezTo>
                  <a:cubicBezTo>
                    <a:pt x="110" y="43"/>
                    <a:pt x="110" y="41"/>
                    <a:pt x="110" y="41"/>
                  </a:cubicBezTo>
                  <a:cubicBezTo>
                    <a:pt x="110" y="41"/>
                    <a:pt x="110" y="37"/>
                    <a:pt x="111" y="36"/>
                  </a:cubicBezTo>
                  <a:cubicBezTo>
                    <a:pt x="111" y="36"/>
                    <a:pt x="112" y="33"/>
                    <a:pt x="112" y="32"/>
                  </a:cubicBezTo>
                  <a:cubicBezTo>
                    <a:pt x="112" y="31"/>
                    <a:pt x="113" y="32"/>
                    <a:pt x="113" y="31"/>
                  </a:cubicBezTo>
                  <a:cubicBezTo>
                    <a:pt x="113" y="31"/>
                    <a:pt x="113" y="31"/>
                    <a:pt x="113" y="30"/>
                  </a:cubicBezTo>
                  <a:cubicBezTo>
                    <a:pt x="113" y="30"/>
                    <a:pt x="113" y="29"/>
                    <a:pt x="113" y="29"/>
                  </a:cubicBezTo>
                  <a:cubicBezTo>
                    <a:pt x="113" y="28"/>
                    <a:pt x="113" y="26"/>
                    <a:pt x="113" y="26"/>
                  </a:cubicBezTo>
                  <a:cubicBezTo>
                    <a:pt x="113" y="25"/>
                    <a:pt x="113" y="22"/>
                    <a:pt x="113" y="21"/>
                  </a:cubicBezTo>
                  <a:cubicBezTo>
                    <a:pt x="113" y="21"/>
                    <a:pt x="113" y="18"/>
                    <a:pt x="113" y="17"/>
                  </a:cubicBezTo>
                  <a:cubicBezTo>
                    <a:pt x="113" y="17"/>
                    <a:pt x="113" y="13"/>
                    <a:pt x="112" y="11"/>
                  </a:cubicBezTo>
                  <a:cubicBezTo>
                    <a:pt x="111" y="8"/>
                    <a:pt x="109" y="4"/>
                    <a:pt x="105" y="4"/>
                  </a:cubicBezTo>
                  <a:cubicBezTo>
                    <a:pt x="100" y="3"/>
                    <a:pt x="96" y="4"/>
                    <a:pt x="94" y="5"/>
                  </a:cubicBezTo>
                  <a:cubicBezTo>
                    <a:pt x="93" y="6"/>
                    <a:pt x="89" y="10"/>
                    <a:pt x="88" y="12"/>
                  </a:cubicBezTo>
                  <a:cubicBezTo>
                    <a:pt x="88" y="15"/>
                    <a:pt x="88" y="21"/>
                    <a:pt x="88" y="21"/>
                  </a:cubicBezTo>
                  <a:cubicBezTo>
                    <a:pt x="88" y="22"/>
                    <a:pt x="88" y="26"/>
                    <a:pt x="88" y="27"/>
                  </a:cubicBezTo>
                  <a:cubicBezTo>
                    <a:pt x="88" y="28"/>
                    <a:pt x="89" y="30"/>
                    <a:pt x="90" y="30"/>
                  </a:cubicBezTo>
                  <a:cubicBezTo>
                    <a:pt x="92" y="30"/>
                    <a:pt x="91" y="30"/>
                    <a:pt x="91" y="30"/>
                  </a:cubicBezTo>
                  <a:cubicBezTo>
                    <a:pt x="91" y="30"/>
                    <a:pt x="92" y="33"/>
                    <a:pt x="92" y="36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43"/>
                    <a:pt x="91" y="44"/>
                  </a:cubicBezTo>
                  <a:cubicBezTo>
                    <a:pt x="89" y="45"/>
                    <a:pt x="75" y="53"/>
                    <a:pt x="75" y="53"/>
                  </a:cubicBezTo>
                  <a:cubicBezTo>
                    <a:pt x="75" y="53"/>
                    <a:pt x="71" y="55"/>
                    <a:pt x="69" y="58"/>
                  </a:cubicBezTo>
                  <a:cubicBezTo>
                    <a:pt x="67" y="57"/>
                    <a:pt x="62" y="55"/>
                    <a:pt x="62" y="55"/>
                  </a:cubicBezTo>
                  <a:cubicBezTo>
                    <a:pt x="62" y="55"/>
                    <a:pt x="63" y="54"/>
                    <a:pt x="64" y="54"/>
                  </a:cubicBezTo>
                  <a:cubicBezTo>
                    <a:pt x="64" y="54"/>
                    <a:pt x="65" y="54"/>
                    <a:pt x="65" y="54"/>
                  </a:cubicBezTo>
                  <a:cubicBezTo>
                    <a:pt x="65" y="54"/>
                    <a:pt x="63" y="53"/>
                    <a:pt x="63" y="52"/>
                  </a:cubicBezTo>
                  <a:cubicBezTo>
                    <a:pt x="63" y="52"/>
                    <a:pt x="64" y="50"/>
                    <a:pt x="64" y="5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0"/>
                    <a:pt x="64" y="49"/>
                    <a:pt x="64" y="49"/>
                  </a:cubicBezTo>
                  <a:cubicBezTo>
                    <a:pt x="63" y="48"/>
                    <a:pt x="62" y="45"/>
                    <a:pt x="63" y="45"/>
                  </a:cubicBezTo>
                  <a:cubicBezTo>
                    <a:pt x="64" y="45"/>
                    <a:pt x="65" y="44"/>
                    <a:pt x="64" y="44"/>
                  </a:cubicBezTo>
                  <a:cubicBezTo>
                    <a:pt x="64" y="44"/>
                    <a:pt x="64" y="44"/>
                    <a:pt x="63" y="43"/>
                  </a:cubicBezTo>
                  <a:cubicBezTo>
                    <a:pt x="63" y="43"/>
                    <a:pt x="64" y="39"/>
                    <a:pt x="65" y="39"/>
                  </a:cubicBezTo>
                  <a:cubicBezTo>
                    <a:pt x="65" y="38"/>
                    <a:pt x="66" y="34"/>
                    <a:pt x="66" y="34"/>
                  </a:cubicBezTo>
                  <a:cubicBezTo>
                    <a:pt x="66" y="33"/>
                    <a:pt x="66" y="25"/>
                    <a:pt x="65" y="24"/>
                  </a:cubicBezTo>
                  <a:cubicBezTo>
                    <a:pt x="65" y="23"/>
                    <a:pt x="62" y="17"/>
                    <a:pt x="61" y="15"/>
                  </a:cubicBezTo>
                  <a:cubicBezTo>
                    <a:pt x="60" y="13"/>
                    <a:pt x="58" y="12"/>
                    <a:pt x="55" y="11"/>
                  </a:cubicBezTo>
                  <a:cubicBezTo>
                    <a:pt x="53" y="10"/>
                    <a:pt x="49" y="10"/>
                    <a:pt x="45" y="13"/>
                  </a:cubicBezTo>
                  <a:cubicBezTo>
                    <a:pt x="41" y="15"/>
                    <a:pt x="39" y="23"/>
                    <a:pt x="39" y="25"/>
                  </a:cubicBezTo>
                  <a:cubicBezTo>
                    <a:pt x="39" y="27"/>
                    <a:pt x="38" y="38"/>
                    <a:pt x="37" y="40"/>
                  </a:cubicBezTo>
                  <a:cubicBezTo>
                    <a:pt x="36" y="42"/>
                    <a:pt x="35" y="44"/>
                    <a:pt x="35" y="45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5"/>
                    <a:pt x="36" y="48"/>
                    <a:pt x="36" y="49"/>
                  </a:cubicBezTo>
                  <a:cubicBezTo>
                    <a:pt x="36" y="50"/>
                    <a:pt x="34" y="51"/>
                    <a:pt x="35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6" y="51"/>
                  </a:cubicBezTo>
                  <a:cubicBezTo>
                    <a:pt x="35" y="51"/>
                    <a:pt x="32" y="51"/>
                    <a:pt x="29" y="51"/>
                  </a:cubicBezTo>
                  <a:cubicBezTo>
                    <a:pt x="26" y="51"/>
                    <a:pt x="24" y="54"/>
                    <a:pt x="24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5"/>
                    <a:pt x="19" y="84"/>
                    <a:pt x="18" y="89"/>
                  </a:cubicBezTo>
                  <a:cubicBezTo>
                    <a:pt x="17" y="93"/>
                    <a:pt x="14" y="99"/>
                    <a:pt x="13" y="102"/>
                  </a:cubicBezTo>
                  <a:cubicBezTo>
                    <a:pt x="13" y="105"/>
                    <a:pt x="10" y="124"/>
                    <a:pt x="9" y="127"/>
                  </a:cubicBezTo>
                  <a:cubicBezTo>
                    <a:pt x="9" y="129"/>
                    <a:pt x="4" y="134"/>
                    <a:pt x="4" y="135"/>
                  </a:cubicBezTo>
                  <a:cubicBezTo>
                    <a:pt x="3" y="135"/>
                    <a:pt x="4" y="137"/>
                    <a:pt x="4" y="13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" y="173"/>
                    <a:pt x="2" y="175"/>
                  </a:cubicBezTo>
                  <a:cubicBezTo>
                    <a:pt x="2" y="176"/>
                    <a:pt x="5" y="177"/>
                    <a:pt x="5" y="177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8"/>
                    <a:pt x="13" y="137"/>
                    <a:pt x="14" y="135"/>
                  </a:cubicBezTo>
                  <a:cubicBezTo>
                    <a:pt x="15" y="134"/>
                    <a:pt x="15" y="129"/>
                    <a:pt x="15" y="127"/>
                  </a:cubicBezTo>
                  <a:cubicBezTo>
                    <a:pt x="15" y="124"/>
                    <a:pt x="18" y="116"/>
                    <a:pt x="18" y="115"/>
                  </a:cubicBezTo>
                  <a:cubicBezTo>
                    <a:pt x="18" y="114"/>
                    <a:pt x="24" y="102"/>
                    <a:pt x="25" y="99"/>
                  </a:cubicBezTo>
                  <a:cubicBezTo>
                    <a:pt x="27" y="96"/>
                    <a:pt x="29" y="84"/>
                    <a:pt x="29" y="8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3" y="80"/>
                    <a:pt x="33" y="83"/>
                  </a:cubicBezTo>
                  <a:cubicBezTo>
                    <a:pt x="33" y="86"/>
                    <a:pt x="30" y="103"/>
                    <a:pt x="29" y="108"/>
                  </a:cubicBezTo>
                  <a:cubicBezTo>
                    <a:pt x="27" y="114"/>
                    <a:pt x="25" y="132"/>
                    <a:pt x="25" y="135"/>
                  </a:cubicBezTo>
                  <a:cubicBezTo>
                    <a:pt x="25" y="138"/>
                    <a:pt x="28" y="163"/>
                    <a:pt x="28" y="163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196"/>
                    <a:pt x="31" y="196"/>
                    <a:pt x="31" y="196"/>
                  </a:cubicBezTo>
                  <a:cubicBezTo>
                    <a:pt x="30" y="196"/>
                    <a:pt x="31" y="203"/>
                    <a:pt x="31" y="205"/>
                  </a:cubicBezTo>
                  <a:cubicBezTo>
                    <a:pt x="31" y="206"/>
                    <a:pt x="32" y="216"/>
                    <a:pt x="32" y="217"/>
                  </a:cubicBezTo>
                  <a:cubicBezTo>
                    <a:pt x="32" y="217"/>
                    <a:pt x="35" y="230"/>
                    <a:pt x="35" y="230"/>
                  </a:cubicBezTo>
                  <a:cubicBezTo>
                    <a:pt x="35" y="230"/>
                    <a:pt x="36" y="236"/>
                    <a:pt x="35" y="241"/>
                  </a:cubicBezTo>
                  <a:cubicBezTo>
                    <a:pt x="34" y="242"/>
                    <a:pt x="34" y="248"/>
                    <a:pt x="33" y="250"/>
                  </a:cubicBezTo>
                  <a:cubicBezTo>
                    <a:pt x="32" y="252"/>
                    <a:pt x="32" y="257"/>
                    <a:pt x="33" y="258"/>
                  </a:cubicBezTo>
                  <a:cubicBezTo>
                    <a:pt x="35" y="259"/>
                    <a:pt x="38" y="259"/>
                    <a:pt x="40" y="258"/>
                  </a:cubicBezTo>
                  <a:cubicBezTo>
                    <a:pt x="41" y="258"/>
                    <a:pt x="42" y="249"/>
                    <a:pt x="42" y="248"/>
                  </a:cubicBezTo>
                  <a:cubicBezTo>
                    <a:pt x="42" y="247"/>
                    <a:pt x="45" y="240"/>
                    <a:pt x="44" y="237"/>
                  </a:cubicBezTo>
                  <a:cubicBezTo>
                    <a:pt x="44" y="236"/>
                    <a:pt x="43" y="229"/>
                    <a:pt x="43" y="227"/>
                  </a:cubicBezTo>
                  <a:cubicBezTo>
                    <a:pt x="43" y="226"/>
                    <a:pt x="44" y="216"/>
                    <a:pt x="45" y="215"/>
                  </a:cubicBezTo>
                  <a:cubicBezTo>
                    <a:pt x="45" y="213"/>
                    <a:pt x="46" y="199"/>
                    <a:pt x="46" y="199"/>
                  </a:cubicBezTo>
                  <a:cubicBezTo>
                    <a:pt x="46" y="198"/>
                    <a:pt x="46" y="197"/>
                    <a:pt x="46" y="197"/>
                  </a:cubicBezTo>
                  <a:cubicBezTo>
                    <a:pt x="50" y="196"/>
                    <a:pt x="50" y="196"/>
                    <a:pt x="50" y="196"/>
                  </a:cubicBezTo>
                  <a:cubicBezTo>
                    <a:pt x="50" y="205"/>
                    <a:pt x="50" y="205"/>
                    <a:pt x="50" y="20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0" y="225"/>
                    <a:pt x="49" y="230"/>
                    <a:pt x="48" y="232"/>
                  </a:cubicBezTo>
                  <a:cubicBezTo>
                    <a:pt x="47" y="234"/>
                    <a:pt x="48" y="235"/>
                    <a:pt x="48" y="235"/>
                  </a:cubicBezTo>
                  <a:cubicBezTo>
                    <a:pt x="48" y="236"/>
                    <a:pt x="52" y="238"/>
                    <a:pt x="53" y="239"/>
                  </a:cubicBezTo>
                  <a:cubicBezTo>
                    <a:pt x="54" y="240"/>
                    <a:pt x="58" y="243"/>
                    <a:pt x="59" y="244"/>
                  </a:cubicBezTo>
                  <a:cubicBezTo>
                    <a:pt x="59" y="244"/>
                    <a:pt x="62" y="245"/>
                    <a:pt x="64" y="245"/>
                  </a:cubicBezTo>
                  <a:cubicBezTo>
                    <a:pt x="65" y="244"/>
                    <a:pt x="65" y="242"/>
                    <a:pt x="65" y="241"/>
                  </a:cubicBezTo>
                  <a:cubicBezTo>
                    <a:pt x="65" y="241"/>
                    <a:pt x="62" y="238"/>
                    <a:pt x="61" y="237"/>
                  </a:cubicBezTo>
                  <a:cubicBezTo>
                    <a:pt x="60" y="236"/>
                    <a:pt x="58" y="231"/>
                    <a:pt x="57" y="228"/>
                  </a:cubicBezTo>
                  <a:cubicBezTo>
                    <a:pt x="56" y="225"/>
                    <a:pt x="60" y="214"/>
                    <a:pt x="60" y="214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70" y="195"/>
                    <a:pt x="70" y="194"/>
                  </a:cubicBezTo>
                  <a:cubicBezTo>
                    <a:pt x="70" y="194"/>
                    <a:pt x="71" y="155"/>
                    <a:pt x="71" y="155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2" y="128"/>
                    <a:pt x="72" y="127"/>
                  </a:cubicBezTo>
                  <a:cubicBezTo>
                    <a:pt x="72" y="126"/>
                    <a:pt x="72" y="121"/>
                    <a:pt x="72" y="119"/>
                  </a:cubicBezTo>
                  <a:cubicBezTo>
                    <a:pt x="72" y="119"/>
                    <a:pt x="72" y="119"/>
                    <a:pt x="72" y="120"/>
                  </a:cubicBezTo>
                  <a:cubicBezTo>
                    <a:pt x="72" y="121"/>
                    <a:pt x="73" y="122"/>
                    <a:pt x="73" y="122"/>
                  </a:cubicBezTo>
                  <a:cubicBezTo>
                    <a:pt x="73" y="122"/>
                    <a:pt x="75" y="130"/>
                    <a:pt x="75" y="133"/>
                  </a:cubicBezTo>
                  <a:cubicBezTo>
                    <a:pt x="75" y="135"/>
                    <a:pt x="76" y="140"/>
                    <a:pt x="76" y="140"/>
                  </a:cubicBezTo>
                  <a:cubicBezTo>
                    <a:pt x="76" y="140"/>
                    <a:pt x="76" y="145"/>
                    <a:pt x="75" y="145"/>
                  </a:cubicBezTo>
                  <a:cubicBezTo>
                    <a:pt x="75" y="145"/>
                    <a:pt x="74" y="146"/>
                    <a:pt x="75" y="146"/>
                  </a:cubicBezTo>
                  <a:cubicBezTo>
                    <a:pt x="75" y="147"/>
                    <a:pt x="75" y="147"/>
                    <a:pt x="74" y="147"/>
                  </a:cubicBezTo>
                  <a:cubicBezTo>
                    <a:pt x="74" y="147"/>
                    <a:pt x="74" y="147"/>
                    <a:pt x="74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4" y="148"/>
                    <a:pt x="74" y="149"/>
                    <a:pt x="74" y="149"/>
                  </a:cubicBezTo>
                  <a:cubicBezTo>
                    <a:pt x="74" y="149"/>
                    <a:pt x="75" y="149"/>
                    <a:pt x="75" y="149"/>
                  </a:cubicBezTo>
                  <a:cubicBezTo>
                    <a:pt x="75" y="149"/>
                    <a:pt x="77" y="149"/>
                    <a:pt x="77" y="149"/>
                  </a:cubicBezTo>
                  <a:cubicBezTo>
                    <a:pt x="77" y="149"/>
                    <a:pt x="76" y="150"/>
                    <a:pt x="76" y="151"/>
                  </a:cubicBezTo>
                  <a:cubicBezTo>
                    <a:pt x="76" y="151"/>
                    <a:pt x="76" y="151"/>
                    <a:pt x="77" y="151"/>
                  </a:cubicBezTo>
                  <a:cubicBezTo>
                    <a:pt x="76" y="156"/>
                    <a:pt x="75" y="164"/>
                    <a:pt x="76" y="174"/>
                  </a:cubicBezTo>
                  <a:cubicBezTo>
                    <a:pt x="77" y="194"/>
                    <a:pt x="78" y="219"/>
                    <a:pt x="78" y="222"/>
                  </a:cubicBezTo>
                  <a:cubicBezTo>
                    <a:pt x="77" y="225"/>
                    <a:pt x="79" y="229"/>
                    <a:pt x="79" y="229"/>
                  </a:cubicBezTo>
                  <a:cubicBezTo>
                    <a:pt x="79" y="230"/>
                    <a:pt x="77" y="234"/>
                    <a:pt x="76" y="236"/>
                  </a:cubicBezTo>
                  <a:cubicBezTo>
                    <a:pt x="76" y="237"/>
                    <a:pt x="78" y="240"/>
                    <a:pt x="78" y="242"/>
                  </a:cubicBezTo>
                  <a:cubicBezTo>
                    <a:pt x="79" y="244"/>
                    <a:pt x="79" y="251"/>
                    <a:pt x="79" y="252"/>
                  </a:cubicBezTo>
                  <a:cubicBezTo>
                    <a:pt x="79" y="252"/>
                    <a:pt x="81" y="256"/>
                    <a:pt x="83" y="258"/>
                  </a:cubicBezTo>
                  <a:cubicBezTo>
                    <a:pt x="86" y="259"/>
                    <a:pt x="96" y="259"/>
                    <a:pt x="96" y="257"/>
                  </a:cubicBezTo>
                  <a:cubicBezTo>
                    <a:pt x="96" y="256"/>
                    <a:pt x="97" y="253"/>
                    <a:pt x="95" y="250"/>
                  </a:cubicBezTo>
                  <a:cubicBezTo>
                    <a:pt x="94" y="247"/>
                    <a:pt x="94" y="244"/>
                    <a:pt x="94" y="244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7" y="242"/>
                    <a:pt x="96" y="239"/>
                  </a:cubicBezTo>
                  <a:cubicBezTo>
                    <a:pt x="95" y="236"/>
                    <a:pt x="96" y="235"/>
                    <a:pt x="96" y="233"/>
                  </a:cubicBezTo>
                  <a:cubicBezTo>
                    <a:pt x="97" y="231"/>
                    <a:pt x="98" y="229"/>
                    <a:pt x="97" y="226"/>
                  </a:cubicBezTo>
                  <a:cubicBezTo>
                    <a:pt x="96" y="223"/>
                    <a:pt x="96" y="208"/>
                    <a:pt x="96" y="208"/>
                  </a:cubicBezTo>
                  <a:cubicBezTo>
                    <a:pt x="96" y="208"/>
                    <a:pt x="96" y="196"/>
                    <a:pt x="98" y="186"/>
                  </a:cubicBezTo>
                  <a:cubicBezTo>
                    <a:pt x="100" y="177"/>
                    <a:pt x="106" y="161"/>
                    <a:pt x="106" y="160"/>
                  </a:cubicBezTo>
                  <a:cubicBezTo>
                    <a:pt x="107" y="159"/>
                    <a:pt x="107" y="157"/>
                    <a:pt x="109" y="161"/>
                  </a:cubicBezTo>
                  <a:cubicBezTo>
                    <a:pt x="111" y="165"/>
                    <a:pt x="115" y="183"/>
                    <a:pt x="115" y="183"/>
                  </a:cubicBezTo>
                  <a:cubicBezTo>
                    <a:pt x="115" y="183"/>
                    <a:pt x="118" y="199"/>
                    <a:pt x="118" y="202"/>
                  </a:cubicBezTo>
                  <a:cubicBezTo>
                    <a:pt x="118" y="205"/>
                    <a:pt x="123" y="227"/>
                    <a:pt x="124" y="227"/>
                  </a:cubicBezTo>
                  <a:cubicBezTo>
                    <a:pt x="124" y="228"/>
                    <a:pt x="125" y="228"/>
                    <a:pt x="125" y="228"/>
                  </a:cubicBezTo>
                  <a:cubicBezTo>
                    <a:pt x="122" y="237"/>
                    <a:pt x="121" y="244"/>
                    <a:pt x="121" y="244"/>
                  </a:cubicBezTo>
                  <a:cubicBezTo>
                    <a:pt x="121" y="244"/>
                    <a:pt x="122" y="244"/>
                    <a:pt x="124" y="245"/>
                  </a:cubicBezTo>
                  <a:cubicBezTo>
                    <a:pt x="124" y="245"/>
                    <a:pt x="123" y="252"/>
                    <a:pt x="123" y="253"/>
                  </a:cubicBezTo>
                  <a:cubicBezTo>
                    <a:pt x="123" y="254"/>
                    <a:pt x="124" y="255"/>
                    <a:pt x="126" y="257"/>
                  </a:cubicBezTo>
                  <a:cubicBezTo>
                    <a:pt x="128" y="258"/>
                    <a:pt x="132" y="259"/>
                    <a:pt x="134" y="259"/>
                  </a:cubicBezTo>
                  <a:cubicBezTo>
                    <a:pt x="135" y="258"/>
                    <a:pt x="135" y="257"/>
                    <a:pt x="135" y="256"/>
                  </a:cubicBezTo>
                  <a:cubicBezTo>
                    <a:pt x="135" y="255"/>
                    <a:pt x="135" y="247"/>
                    <a:pt x="135" y="247"/>
                  </a:cubicBezTo>
                  <a:cubicBezTo>
                    <a:pt x="135" y="246"/>
                    <a:pt x="135" y="246"/>
                    <a:pt x="135" y="246"/>
                  </a:cubicBezTo>
                  <a:cubicBezTo>
                    <a:pt x="136" y="246"/>
                    <a:pt x="136" y="246"/>
                    <a:pt x="136" y="246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9" y="248"/>
                    <a:pt x="143" y="250"/>
                    <a:pt x="144" y="250"/>
                  </a:cubicBezTo>
                  <a:cubicBezTo>
                    <a:pt x="146" y="251"/>
                    <a:pt x="151" y="251"/>
                    <a:pt x="152" y="250"/>
                  </a:cubicBezTo>
                  <a:cubicBezTo>
                    <a:pt x="153" y="248"/>
                    <a:pt x="153" y="247"/>
                    <a:pt x="151" y="244"/>
                  </a:cubicBezTo>
                  <a:cubicBezTo>
                    <a:pt x="148" y="241"/>
                    <a:pt x="145" y="238"/>
                    <a:pt x="143" y="235"/>
                  </a:cubicBezTo>
                  <a:cubicBezTo>
                    <a:pt x="142" y="234"/>
                    <a:pt x="142" y="232"/>
                    <a:pt x="141" y="230"/>
                  </a:cubicBezTo>
                  <a:cubicBezTo>
                    <a:pt x="141" y="229"/>
                    <a:pt x="141" y="229"/>
                    <a:pt x="142" y="228"/>
                  </a:cubicBezTo>
                  <a:cubicBezTo>
                    <a:pt x="142" y="224"/>
                    <a:pt x="146" y="212"/>
                    <a:pt x="147" y="209"/>
                  </a:cubicBezTo>
                  <a:cubicBezTo>
                    <a:pt x="148" y="205"/>
                    <a:pt x="154" y="184"/>
                    <a:pt x="155" y="180"/>
                  </a:cubicBezTo>
                  <a:cubicBezTo>
                    <a:pt x="156" y="175"/>
                    <a:pt x="160" y="150"/>
                    <a:pt x="161" y="146"/>
                  </a:cubicBezTo>
                  <a:cubicBezTo>
                    <a:pt x="161" y="143"/>
                    <a:pt x="162" y="142"/>
                    <a:pt x="162" y="141"/>
                  </a:cubicBezTo>
                  <a:cubicBezTo>
                    <a:pt x="162" y="141"/>
                    <a:pt x="163" y="140"/>
                    <a:pt x="163" y="141"/>
                  </a:cubicBezTo>
                  <a:cubicBezTo>
                    <a:pt x="163" y="142"/>
                    <a:pt x="163" y="142"/>
                    <a:pt x="164" y="150"/>
                  </a:cubicBezTo>
                  <a:cubicBezTo>
                    <a:pt x="164" y="158"/>
                    <a:pt x="166" y="180"/>
                    <a:pt x="166" y="183"/>
                  </a:cubicBezTo>
                  <a:cubicBezTo>
                    <a:pt x="166" y="186"/>
                    <a:pt x="165" y="217"/>
                    <a:pt x="165" y="220"/>
                  </a:cubicBezTo>
                  <a:cubicBezTo>
                    <a:pt x="165" y="222"/>
                    <a:pt x="165" y="237"/>
                    <a:pt x="165" y="239"/>
                  </a:cubicBezTo>
                  <a:cubicBezTo>
                    <a:pt x="165" y="242"/>
                    <a:pt x="164" y="246"/>
                    <a:pt x="164" y="247"/>
                  </a:cubicBezTo>
                  <a:cubicBezTo>
                    <a:pt x="164" y="247"/>
                    <a:pt x="165" y="247"/>
                    <a:pt x="165" y="247"/>
                  </a:cubicBezTo>
                  <a:cubicBezTo>
                    <a:pt x="162" y="249"/>
                    <a:pt x="160" y="254"/>
                    <a:pt x="160" y="255"/>
                  </a:cubicBezTo>
                  <a:cubicBezTo>
                    <a:pt x="160" y="256"/>
                    <a:pt x="161" y="256"/>
                    <a:pt x="163" y="257"/>
                  </a:cubicBezTo>
                  <a:cubicBezTo>
                    <a:pt x="164" y="257"/>
                    <a:pt x="165" y="257"/>
                    <a:pt x="167" y="257"/>
                  </a:cubicBezTo>
                  <a:cubicBezTo>
                    <a:pt x="167" y="257"/>
                    <a:pt x="167" y="258"/>
                    <a:pt x="167" y="258"/>
                  </a:cubicBezTo>
                  <a:cubicBezTo>
                    <a:pt x="167" y="259"/>
                    <a:pt x="172" y="259"/>
                    <a:pt x="174" y="258"/>
                  </a:cubicBezTo>
                  <a:cubicBezTo>
                    <a:pt x="177" y="257"/>
                    <a:pt x="178" y="256"/>
                    <a:pt x="178" y="255"/>
                  </a:cubicBezTo>
                  <a:cubicBezTo>
                    <a:pt x="178" y="255"/>
                    <a:pt x="178" y="253"/>
                    <a:pt x="178" y="252"/>
                  </a:cubicBezTo>
                  <a:cubicBezTo>
                    <a:pt x="179" y="251"/>
                    <a:pt x="180" y="250"/>
                    <a:pt x="180" y="250"/>
                  </a:cubicBezTo>
                  <a:cubicBezTo>
                    <a:pt x="181" y="249"/>
                    <a:pt x="186" y="247"/>
                    <a:pt x="188" y="246"/>
                  </a:cubicBezTo>
                  <a:cubicBezTo>
                    <a:pt x="190" y="246"/>
                    <a:pt x="189" y="240"/>
                    <a:pt x="189" y="238"/>
                  </a:cubicBezTo>
                  <a:cubicBezTo>
                    <a:pt x="188" y="235"/>
                    <a:pt x="187" y="233"/>
                    <a:pt x="187" y="233"/>
                  </a:cubicBezTo>
                  <a:cubicBezTo>
                    <a:pt x="187" y="233"/>
                    <a:pt x="188" y="232"/>
                    <a:pt x="188" y="230"/>
                  </a:cubicBezTo>
                  <a:cubicBezTo>
                    <a:pt x="189" y="228"/>
                    <a:pt x="194" y="210"/>
                    <a:pt x="196" y="206"/>
                  </a:cubicBezTo>
                  <a:cubicBezTo>
                    <a:pt x="198" y="202"/>
                    <a:pt x="199" y="189"/>
                    <a:pt x="199" y="189"/>
                  </a:cubicBezTo>
                  <a:cubicBezTo>
                    <a:pt x="199" y="189"/>
                    <a:pt x="206" y="187"/>
                    <a:pt x="207" y="186"/>
                  </a:cubicBezTo>
                  <a:cubicBezTo>
                    <a:pt x="209" y="185"/>
                    <a:pt x="209" y="185"/>
                    <a:pt x="209" y="183"/>
                  </a:cubicBezTo>
                  <a:cubicBezTo>
                    <a:pt x="209" y="181"/>
                    <a:pt x="213" y="162"/>
                    <a:pt x="214" y="159"/>
                  </a:cubicBezTo>
                  <a:cubicBezTo>
                    <a:pt x="215" y="156"/>
                    <a:pt x="216" y="156"/>
                    <a:pt x="217" y="157"/>
                  </a:cubicBezTo>
                  <a:cubicBezTo>
                    <a:pt x="218" y="158"/>
                    <a:pt x="222" y="183"/>
                    <a:pt x="222" y="183"/>
                  </a:cubicBezTo>
                  <a:cubicBezTo>
                    <a:pt x="222" y="183"/>
                    <a:pt x="222" y="186"/>
                    <a:pt x="222" y="186"/>
                  </a:cubicBezTo>
                  <a:cubicBezTo>
                    <a:pt x="223" y="186"/>
                    <a:pt x="227" y="187"/>
                    <a:pt x="229" y="187"/>
                  </a:cubicBezTo>
                  <a:cubicBezTo>
                    <a:pt x="231" y="188"/>
                    <a:pt x="235" y="187"/>
                    <a:pt x="235" y="187"/>
                  </a:cubicBezTo>
                  <a:cubicBezTo>
                    <a:pt x="235" y="188"/>
                    <a:pt x="236" y="198"/>
                    <a:pt x="237" y="201"/>
                  </a:cubicBezTo>
                  <a:cubicBezTo>
                    <a:pt x="237" y="203"/>
                    <a:pt x="241" y="212"/>
                    <a:pt x="241" y="213"/>
                  </a:cubicBezTo>
                  <a:cubicBezTo>
                    <a:pt x="242" y="215"/>
                    <a:pt x="247" y="233"/>
                    <a:pt x="247" y="235"/>
                  </a:cubicBezTo>
                  <a:cubicBezTo>
                    <a:pt x="247" y="236"/>
                    <a:pt x="246" y="236"/>
                    <a:pt x="245" y="238"/>
                  </a:cubicBezTo>
                  <a:cubicBezTo>
                    <a:pt x="245" y="239"/>
                    <a:pt x="245" y="241"/>
                    <a:pt x="244" y="243"/>
                  </a:cubicBezTo>
                  <a:cubicBezTo>
                    <a:pt x="244" y="245"/>
                    <a:pt x="244" y="247"/>
                    <a:pt x="245" y="248"/>
                  </a:cubicBezTo>
                  <a:cubicBezTo>
                    <a:pt x="245" y="249"/>
                    <a:pt x="249" y="250"/>
                    <a:pt x="251" y="251"/>
                  </a:cubicBezTo>
                  <a:cubicBezTo>
                    <a:pt x="252" y="251"/>
                    <a:pt x="253" y="252"/>
                    <a:pt x="253" y="253"/>
                  </a:cubicBezTo>
                  <a:cubicBezTo>
                    <a:pt x="253" y="254"/>
                    <a:pt x="253" y="255"/>
                    <a:pt x="254" y="256"/>
                  </a:cubicBezTo>
                  <a:cubicBezTo>
                    <a:pt x="254" y="256"/>
                    <a:pt x="256" y="257"/>
                    <a:pt x="259" y="257"/>
                  </a:cubicBezTo>
                  <a:cubicBezTo>
                    <a:pt x="260" y="258"/>
                    <a:pt x="262" y="258"/>
                    <a:pt x="264" y="259"/>
                  </a:cubicBezTo>
                  <a:cubicBezTo>
                    <a:pt x="266" y="259"/>
                    <a:pt x="270" y="259"/>
                    <a:pt x="271" y="258"/>
                  </a:cubicBezTo>
                  <a:cubicBezTo>
                    <a:pt x="272" y="257"/>
                    <a:pt x="273" y="256"/>
                    <a:pt x="272" y="254"/>
                  </a:cubicBezTo>
                  <a:cubicBezTo>
                    <a:pt x="272" y="253"/>
                    <a:pt x="269" y="250"/>
                    <a:pt x="266" y="247"/>
                  </a:cubicBezTo>
                  <a:cubicBezTo>
                    <a:pt x="266" y="246"/>
                    <a:pt x="266" y="245"/>
                    <a:pt x="266" y="245"/>
                  </a:cubicBezTo>
                  <a:cubicBezTo>
                    <a:pt x="266" y="244"/>
                    <a:pt x="268" y="244"/>
                    <a:pt x="268" y="241"/>
                  </a:cubicBezTo>
                  <a:cubicBezTo>
                    <a:pt x="269" y="239"/>
                    <a:pt x="268" y="237"/>
                    <a:pt x="268" y="236"/>
                  </a:cubicBezTo>
                  <a:cubicBezTo>
                    <a:pt x="268" y="234"/>
                    <a:pt x="268" y="235"/>
                    <a:pt x="268" y="233"/>
                  </a:cubicBezTo>
                  <a:cubicBezTo>
                    <a:pt x="268" y="232"/>
                    <a:pt x="268" y="231"/>
                    <a:pt x="268" y="229"/>
                  </a:cubicBezTo>
                  <a:cubicBezTo>
                    <a:pt x="268" y="228"/>
                    <a:pt x="270" y="218"/>
                    <a:pt x="270" y="218"/>
                  </a:cubicBezTo>
                  <a:cubicBezTo>
                    <a:pt x="270" y="218"/>
                    <a:pt x="270" y="217"/>
                    <a:pt x="272" y="217"/>
                  </a:cubicBezTo>
                  <a:cubicBezTo>
                    <a:pt x="273" y="216"/>
                    <a:pt x="275" y="211"/>
                    <a:pt x="275" y="212"/>
                  </a:cubicBezTo>
                  <a:cubicBezTo>
                    <a:pt x="275" y="213"/>
                    <a:pt x="273" y="232"/>
                    <a:pt x="273" y="232"/>
                  </a:cubicBezTo>
                  <a:cubicBezTo>
                    <a:pt x="273" y="232"/>
                    <a:pt x="273" y="232"/>
                    <a:pt x="272" y="233"/>
                  </a:cubicBezTo>
                  <a:cubicBezTo>
                    <a:pt x="272" y="233"/>
                    <a:pt x="270" y="239"/>
                    <a:pt x="270" y="240"/>
                  </a:cubicBezTo>
                  <a:cubicBezTo>
                    <a:pt x="270" y="242"/>
                    <a:pt x="270" y="242"/>
                    <a:pt x="272" y="245"/>
                  </a:cubicBezTo>
                  <a:cubicBezTo>
                    <a:pt x="275" y="247"/>
                    <a:pt x="276" y="246"/>
                    <a:pt x="277" y="248"/>
                  </a:cubicBezTo>
                  <a:cubicBezTo>
                    <a:pt x="278" y="249"/>
                    <a:pt x="278" y="250"/>
                    <a:pt x="280" y="253"/>
                  </a:cubicBezTo>
                  <a:cubicBezTo>
                    <a:pt x="281" y="257"/>
                    <a:pt x="283" y="258"/>
                    <a:pt x="284" y="259"/>
                  </a:cubicBezTo>
                  <a:cubicBezTo>
                    <a:pt x="286" y="259"/>
                    <a:pt x="292" y="258"/>
                    <a:pt x="292" y="255"/>
                  </a:cubicBezTo>
                  <a:cubicBezTo>
                    <a:pt x="292" y="252"/>
                    <a:pt x="290" y="249"/>
                    <a:pt x="288" y="247"/>
                  </a:cubicBezTo>
                  <a:cubicBezTo>
                    <a:pt x="287" y="245"/>
                    <a:pt x="283" y="241"/>
                    <a:pt x="281" y="238"/>
                  </a:cubicBezTo>
                  <a:cubicBezTo>
                    <a:pt x="280" y="235"/>
                    <a:pt x="281" y="229"/>
                    <a:pt x="282" y="226"/>
                  </a:cubicBezTo>
                  <a:cubicBezTo>
                    <a:pt x="283" y="223"/>
                    <a:pt x="286" y="211"/>
                    <a:pt x="286" y="211"/>
                  </a:cubicBezTo>
                  <a:cubicBezTo>
                    <a:pt x="286" y="211"/>
                    <a:pt x="286" y="211"/>
                    <a:pt x="288" y="211"/>
                  </a:cubicBezTo>
                  <a:cubicBezTo>
                    <a:pt x="289" y="211"/>
                    <a:pt x="289" y="209"/>
                    <a:pt x="289" y="209"/>
                  </a:cubicBezTo>
                  <a:cubicBezTo>
                    <a:pt x="289" y="209"/>
                    <a:pt x="291" y="203"/>
                    <a:pt x="292" y="200"/>
                  </a:cubicBezTo>
                  <a:cubicBezTo>
                    <a:pt x="293" y="196"/>
                    <a:pt x="292" y="197"/>
                    <a:pt x="291" y="196"/>
                  </a:cubicBezTo>
                  <a:cubicBezTo>
                    <a:pt x="290" y="195"/>
                    <a:pt x="289" y="195"/>
                    <a:pt x="290" y="194"/>
                  </a:cubicBezTo>
                  <a:cubicBezTo>
                    <a:pt x="290" y="194"/>
                    <a:pt x="291" y="183"/>
                    <a:pt x="292" y="181"/>
                  </a:cubicBezTo>
                  <a:cubicBezTo>
                    <a:pt x="292" y="179"/>
                    <a:pt x="294" y="165"/>
                    <a:pt x="295" y="164"/>
                  </a:cubicBezTo>
                  <a:cubicBezTo>
                    <a:pt x="295" y="163"/>
                    <a:pt x="298" y="148"/>
                    <a:pt x="298" y="149"/>
                  </a:cubicBezTo>
                  <a:cubicBezTo>
                    <a:pt x="298" y="151"/>
                    <a:pt x="299" y="151"/>
                    <a:pt x="300" y="150"/>
                  </a:cubicBezTo>
                  <a:cubicBezTo>
                    <a:pt x="301" y="150"/>
                    <a:pt x="301" y="148"/>
                    <a:pt x="301" y="146"/>
                  </a:cubicBezTo>
                  <a:cubicBezTo>
                    <a:pt x="301" y="144"/>
                    <a:pt x="302" y="145"/>
                    <a:pt x="302" y="146"/>
                  </a:cubicBezTo>
                  <a:cubicBezTo>
                    <a:pt x="302" y="148"/>
                    <a:pt x="301" y="151"/>
                    <a:pt x="300" y="151"/>
                  </a:cubicBezTo>
                  <a:cubicBezTo>
                    <a:pt x="299" y="152"/>
                    <a:pt x="298" y="152"/>
                    <a:pt x="298" y="153"/>
                  </a:cubicBezTo>
                  <a:cubicBezTo>
                    <a:pt x="298" y="154"/>
                    <a:pt x="299" y="155"/>
                    <a:pt x="300" y="155"/>
                  </a:cubicBezTo>
                  <a:cubicBezTo>
                    <a:pt x="301" y="155"/>
                    <a:pt x="302" y="154"/>
                    <a:pt x="301" y="154"/>
                  </a:cubicBezTo>
                  <a:cubicBezTo>
                    <a:pt x="301" y="154"/>
                    <a:pt x="301" y="154"/>
                    <a:pt x="302" y="154"/>
                  </a:cubicBezTo>
                  <a:cubicBezTo>
                    <a:pt x="302" y="154"/>
                    <a:pt x="306" y="152"/>
                    <a:pt x="307" y="151"/>
                  </a:cubicBezTo>
                  <a:cubicBezTo>
                    <a:pt x="308" y="150"/>
                    <a:pt x="308" y="148"/>
                    <a:pt x="308" y="146"/>
                  </a:cubicBezTo>
                  <a:cubicBezTo>
                    <a:pt x="309" y="144"/>
                    <a:pt x="309" y="142"/>
                    <a:pt x="308" y="139"/>
                  </a:cubicBezTo>
                  <a:close/>
                  <a:moveTo>
                    <a:pt x="81" y="132"/>
                  </a:moveTo>
                  <a:cubicBezTo>
                    <a:pt x="80" y="130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1" y="129"/>
                    <a:pt x="81" y="130"/>
                    <a:pt x="81" y="132"/>
                  </a:cubicBezTo>
                  <a:close/>
                  <a:moveTo>
                    <a:pt x="140" y="94"/>
                  </a:moveTo>
                  <a:cubicBezTo>
                    <a:pt x="141" y="95"/>
                    <a:pt x="141" y="97"/>
                    <a:pt x="141" y="98"/>
                  </a:cubicBezTo>
                  <a:cubicBezTo>
                    <a:pt x="141" y="99"/>
                    <a:pt x="141" y="99"/>
                    <a:pt x="141" y="100"/>
                  </a:cubicBezTo>
                  <a:cubicBezTo>
                    <a:pt x="141" y="98"/>
                    <a:pt x="140" y="96"/>
                    <a:pt x="140" y="94"/>
                  </a:cubicBezTo>
                  <a:close/>
                  <a:moveTo>
                    <a:pt x="136" y="173"/>
                  </a:moveTo>
                  <a:cubicBezTo>
                    <a:pt x="135" y="158"/>
                    <a:pt x="132" y="136"/>
                    <a:pt x="133" y="132"/>
                  </a:cubicBezTo>
                  <a:cubicBezTo>
                    <a:pt x="134" y="130"/>
                    <a:pt x="138" y="119"/>
                    <a:pt x="140" y="112"/>
                  </a:cubicBezTo>
                  <a:cubicBezTo>
                    <a:pt x="140" y="112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29"/>
                    <a:pt x="139" y="129"/>
                    <a:pt x="138" y="145"/>
                  </a:cubicBezTo>
                  <a:cubicBezTo>
                    <a:pt x="136" y="160"/>
                    <a:pt x="138" y="179"/>
                    <a:pt x="137" y="183"/>
                  </a:cubicBezTo>
                  <a:cubicBezTo>
                    <a:pt x="137" y="183"/>
                    <a:pt x="137" y="184"/>
                    <a:pt x="136" y="186"/>
                  </a:cubicBezTo>
                  <a:cubicBezTo>
                    <a:pt x="136" y="182"/>
                    <a:pt x="136" y="177"/>
                    <a:pt x="136" y="173"/>
                  </a:cubicBezTo>
                  <a:close/>
                  <a:moveTo>
                    <a:pt x="192" y="80"/>
                  </a:moveTo>
                  <a:cubicBezTo>
                    <a:pt x="192" y="80"/>
                    <a:pt x="193" y="82"/>
                    <a:pt x="193" y="84"/>
                  </a:cubicBezTo>
                  <a:cubicBezTo>
                    <a:pt x="193" y="84"/>
                    <a:pt x="192" y="92"/>
                    <a:pt x="191" y="99"/>
                  </a:cubicBezTo>
                  <a:cubicBezTo>
                    <a:pt x="191" y="97"/>
                    <a:pt x="190" y="96"/>
                    <a:pt x="190" y="95"/>
                  </a:cubicBezTo>
                  <a:cubicBezTo>
                    <a:pt x="190" y="94"/>
                    <a:pt x="189" y="89"/>
                    <a:pt x="188" y="84"/>
                  </a:cubicBezTo>
                  <a:cubicBezTo>
                    <a:pt x="188" y="83"/>
                    <a:pt x="187" y="81"/>
                    <a:pt x="187" y="79"/>
                  </a:cubicBezTo>
                  <a:cubicBezTo>
                    <a:pt x="189" y="80"/>
                    <a:pt x="192" y="80"/>
                    <a:pt x="192" y="80"/>
                  </a:cubicBezTo>
                  <a:close/>
                  <a:moveTo>
                    <a:pt x="175" y="80"/>
                  </a:moveTo>
                  <a:cubicBezTo>
                    <a:pt x="175" y="81"/>
                    <a:pt x="175" y="81"/>
                    <a:pt x="174" y="82"/>
                  </a:cubicBezTo>
                  <a:cubicBezTo>
                    <a:pt x="175" y="81"/>
                    <a:pt x="175" y="80"/>
                    <a:pt x="175" y="80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5" y="78"/>
                    <a:pt x="175" y="79"/>
                    <a:pt x="175" y="80"/>
                  </a:cubicBezTo>
                  <a:close/>
                  <a:moveTo>
                    <a:pt x="174" y="88"/>
                  </a:moveTo>
                  <a:cubicBezTo>
                    <a:pt x="174" y="86"/>
                    <a:pt x="174" y="84"/>
                    <a:pt x="174" y="83"/>
                  </a:cubicBezTo>
                  <a:cubicBezTo>
                    <a:pt x="175" y="83"/>
                    <a:pt x="177" y="82"/>
                    <a:pt x="178" y="79"/>
                  </a:cubicBezTo>
                  <a:cubicBezTo>
                    <a:pt x="179" y="84"/>
                    <a:pt x="179" y="88"/>
                    <a:pt x="179" y="89"/>
                  </a:cubicBezTo>
                  <a:cubicBezTo>
                    <a:pt x="179" y="91"/>
                    <a:pt x="179" y="96"/>
                    <a:pt x="181" y="102"/>
                  </a:cubicBezTo>
                  <a:cubicBezTo>
                    <a:pt x="182" y="109"/>
                    <a:pt x="185" y="120"/>
                    <a:pt x="186" y="123"/>
                  </a:cubicBezTo>
                  <a:cubicBezTo>
                    <a:pt x="186" y="124"/>
                    <a:pt x="186" y="125"/>
                    <a:pt x="187" y="125"/>
                  </a:cubicBezTo>
                  <a:cubicBezTo>
                    <a:pt x="186" y="127"/>
                    <a:pt x="186" y="129"/>
                    <a:pt x="185" y="130"/>
                  </a:cubicBezTo>
                  <a:cubicBezTo>
                    <a:pt x="185" y="130"/>
                    <a:pt x="185" y="131"/>
                    <a:pt x="185" y="131"/>
                  </a:cubicBezTo>
                  <a:cubicBezTo>
                    <a:pt x="184" y="124"/>
                    <a:pt x="184" y="118"/>
                    <a:pt x="183" y="114"/>
                  </a:cubicBezTo>
                  <a:cubicBezTo>
                    <a:pt x="182" y="112"/>
                    <a:pt x="182" y="110"/>
                    <a:pt x="181" y="110"/>
                  </a:cubicBezTo>
                  <a:cubicBezTo>
                    <a:pt x="181" y="110"/>
                    <a:pt x="178" y="103"/>
                    <a:pt x="178" y="103"/>
                  </a:cubicBezTo>
                  <a:cubicBezTo>
                    <a:pt x="179" y="103"/>
                    <a:pt x="179" y="102"/>
                    <a:pt x="179" y="102"/>
                  </a:cubicBezTo>
                  <a:cubicBezTo>
                    <a:pt x="179" y="102"/>
                    <a:pt x="175" y="99"/>
                    <a:pt x="175" y="97"/>
                  </a:cubicBezTo>
                  <a:cubicBezTo>
                    <a:pt x="174" y="95"/>
                    <a:pt x="173" y="91"/>
                    <a:pt x="174" y="88"/>
                  </a:cubicBezTo>
                  <a:close/>
                  <a:moveTo>
                    <a:pt x="182" y="186"/>
                  </a:moveTo>
                  <a:cubicBezTo>
                    <a:pt x="182" y="186"/>
                    <a:pt x="182" y="186"/>
                    <a:pt x="182" y="187"/>
                  </a:cubicBezTo>
                  <a:cubicBezTo>
                    <a:pt x="182" y="185"/>
                    <a:pt x="182" y="183"/>
                    <a:pt x="182" y="183"/>
                  </a:cubicBezTo>
                  <a:cubicBezTo>
                    <a:pt x="182" y="183"/>
                    <a:pt x="182" y="181"/>
                    <a:pt x="182" y="180"/>
                  </a:cubicBezTo>
                  <a:cubicBezTo>
                    <a:pt x="183" y="182"/>
                    <a:pt x="183" y="183"/>
                    <a:pt x="183" y="183"/>
                  </a:cubicBezTo>
                  <a:cubicBezTo>
                    <a:pt x="183" y="183"/>
                    <a:pt x="183" y="184"/>
                    <a:pt x="182" y="186"/>
                  </a:cubicBezTo>
                  <a:close/>
                  <a:moveTo>
                    <a:pt x="254" y="97"/>
                  </a:moveTo>
                  <a:cubicBezTo>
                    <a:pt x="254" y="95"/>
                    <a:pt x="254" y="91"/>
                    <a:pt x="254" y="92"/>
                  </a:cubicBezTo>
                  <a:cubicBezTo>
                    <a:pt x="254" y="93"/>
                    <a:pt x="256" y="101"/>
                    <a:pt x="256" y="104"/>
                  </a:cubicBezTo>
                  <a:cubicBezTo>
                    <a:pt x="256" y="105"/>
                    <a:pt x="256" y="107"/>
                    <a:pt x="255" y="109"/>
                  </a:cubicBezTo>
                  <a:cubicBezTo>
                    <a:pt x="255" y="107"/>
                    <a:pt x="253" y="106"/>
                    <a:pt x="254" y="97"/>
                  </a:cubicBezTo>
                  <a:close/>
                  <a:moveTo>
                    <a:pt x="245" y="86"/>
                  </a:moveTo>
                  <a:cubicBezTo>
                    <a:pt x="245" y="88"/>
                    <a:pt x="244" y="91"/>
                    <a:pt x="244" y="94"/>
                  </a:cubicBezTo>
                  <a:cubicBezTo>
                    <a:pt x="244" y="90"/>
                    <a:pt x="243" y="86"/>
                    <a:pt x="243" y="86"/>
                  </a:cubicBezTo>
                  <a:cubicBezTo>
                    <a:pt x="243" y="86"/>
                    <a:pt x="244" y="86"/>
                    <a:pt x="245" y="86"/>
                  </a:cubicBezTo>
                  <a:close/>
                  <a:moveTo>
                    <a:pt x="251" y="184"/>
                  </a:moveTo>
                  <a:cubicBezTo>
                    <a:pt x="252" y="183"/>
                    <a:pt x="254" y="179"/>
                    <a:pt x="253" y="174"/>
                  </a:cubicBezTo>
                  <a:cubicBezTo>
                    <a:pt x="252" y="168"/>
                    <a:pt x="246" y="124"/>
                    <a:pt x="246" y="120"/>
                  </a:cubicBezTo>
                  <a:cubicBezTo>
                    <a:pt x="246" y="119"/>
                    <a:pt x="246" y="117"/>
                    <a:pt x="246" y="114"/>
                  </a:cubicBezTo>
                  <a:cubicBezTo>
                    <a:pt x="248" y="121"/>
                    <a:pt x="252" y="123"/>
                    <a:pt x="255" y="125"/>
                  </a:cubicBezTo>
                  <a:cubicBezTo>
                    <a:pt x="255" y="129"/>
                    <a:pt x="255" y="132"/>
                    <a:pt x="255" y="135"/>
                  </a:cubicBezTo>
                  <a:cubicBezTo>
                    <a:pt x="256" y="140"/>
                    <a:pt x="257" y="158"/>
                    <a:pt x="258" y="160"/>
                  </a:cubicBezTo>
                  <a:cubicBezTo>
                    <a:pt x="258" y="162"/>
                    <a:pt x="259" y="179"/>
                    <a:pt x="259" y="180"/>
                  </a:cubicBezTo>
                  <a:cubicBezTo>
                    <a:pt x="259" y="182"/>
                    <a:pt x="260" y="189"/>
                    <a:pt x="260" y="189"/>
                  </a:cubicBezTo>
                  <a:cubicBezTo>
                    <a:pt x="259" y="190"/>
                    <a:pt x="259" y="194"/>
                    <a:pt x="258" y="195"/>
                  </a:cubicBezTo>
                  <a:cubicBezTo>
                    <a:pt x="257" y="196"/>
                    <a:pt x="255" y="198"/>
                    <a:pt x="255" y="200"/>
                  </a:cubicBezTo>
                  <a:cubicBezTo>
                    <a:pt x="255" y="202"/>
                    <a:pt x="256" y="203"/>
                    <a:pt x="256" y="205"/>
                  </a:cubicBezTo>
                  <a:cubicBezTo>
                    <a:pt x="257" y="206"/>
                    <a:pt x="256" y="209"/>
                    <a:pt x="256" y="211"/>
                  </a:cubicBezTo>
                  <a:cubicBezTo>
                    <a:pt x="257" y="213"/>
                    <a:pt x="259" y="214"/>
                    <a:pt x="259" y="215"/>
                  </a:cubicBezTo>
                  <a:cubicBezTo>
                    <a:pt x="260" y="215"/>
                    <a:pt x="261" y="227"/>
                    <a:pt x="261" y="229"/>
                  </a:cubicBezTo>
                  <a:cubicBezTo>
                    <a:pt x="261" y="230"/>
                    <a:pt x="261" y="231"/>
                    <a:pt x="261" y="233"/>
                  </a:cubicBezTo>
                  <a:cubicBezTo>
                    <a:pt x="261" y="234"/>
                    <a:pt x="260" y="236"/>
                    <a:pt x="260" y="236"/>
                  </a:cubicBezTo>
                  <a:cubicBezTo>
                    <a:pt x="260" y="237"/>
                    <a:pt x="259" y="237"/>
                    <a:pt x="259" y="238"/>
                  </a:cubicBezTo>
                  <a:cubicBezTo>
                    <a:pt x="259" y="238"/>
                    <a:pt x="259" y="237"/>
                    <a:pt x="258" y="237"/>
                  </a:cubicBezTo>
                  <a:cubicBezTo>
                    <a:pt x="258" y="237"/>
                    <a:pt x="257" y="230"/>
                    <a:pt x="256" y="227"/>
                  </a:cubicBezTo>
                  <a:cubicBezTo>
                    <a:pt x="256" y="224"/>
                    <a:pt x="254" y="202"/>
                    <a:pt x="254" y="198"/>
                  </a:cubicBezTo>
                  <a:cubicBezTo>
                    <a:pt x="253" y="193"/>
                    <a:pt x="250" y="184"/>
                    <a:pt x="251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1">
            <a:extLst>
              <a:ext uri="{FF2B5EF4-FFF2-40B4-BE49-F238E27FC236}">
                <a16:creationId xmlns="" xmlns:a16="http://schemas.microsoft.com/office/drawing/2014/main" id="{EAD25E9B-8CB1-D240-BB14-2BC995A01A43}"/>
              </a:ext>
            </a:extLst>
          </p:cNvPr>
          <p:cNvGrpSpPr/>
          <p:nvPr/>
        </p:nvGrpSpPr>
        <p:grpSpPr>
          <a:xfrm>
            <a:off x="3353596" y="2118370"/>
            <a:ext cx="1234440" cy="1170181"/>
            <a:chOff x="454728" y="997530"/>
            <a:chExt cx="749643" cy="749643"/>
          </a:xfrm>
        </p:grpSpPr>
        <p:sp>
          <p:nvSpPr>
            <p:cNvPr id="8" name="Finance 2">
              <a:extLst>
                <a:ext uri="{FF2B5EF4-FFF2-40B4-BE49-F238E27FC236}">
                  <a16:creationId xmlns="" xmlns:a16="http://schemas.microsoft.com/office/drawing/2014/main" id="{F4FE671D-4682-C247-A1A7-2C4B010D06EC}"/>
                </a:ext>
              </a:extLst>
            </p:cNvPr>
            <p:cNvSpPr/>
            <p:nvPr/>
          </p:nvSpPr>
          <p:spPr>
            <a:xfrm>
              <a:off x="454728" y="997530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9" name="Group 79">
              <a:extLst>
                <a:ext uri="{FF2B5EF4-FFF2-40B4-BE49-F238E27FC236}">
                  <a16:creationId xmlns="" xmlns:a16="http://schemas.microsoft.com/office/drawing/2014/main" id="{06485FCB-4CB1-1047-9C1B-C9BA9279D1BF}"/>
                </a:ext>
              </a:extLst>
            </p:cNvPr>
            <p:cNvGrpSpPr/>
            <p:nvPr/>
          </p:nvGrpSpPr>
          <p:grpSpPr>
            <a:xfrm>
              <a:off x="604846" y="1114525"/>
              <a:ext cx="459463" cy="516593"/>
              <a:chOff x="2995612" y="1030287"/>
              <a:chExt cx="600075" cy="674688"/>
            </a:xfrm>
            <a:solidFill>
              <a:schemeClr val="bg1"/>
            </a:solidFill>
          </p:grpSpPr>
          <p:sp>
            <p:nvSpPr>
              <p:cNvPr id="10" name="Freeform 69">
                <a:extLst>
                  <a:ext uri="{FF2B5EF4-FFF2-40B4-BE49-F238E27FC236}">
                    <a16:creationId xmlns="" xmlns:a16="http://schemas.microsoft.com/office/drawing/2014/main" id="{E8568634-4CB9-024D-B587-BBDEA9AFB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612" y="1030287"/>
                <a:ext cx="460375" cy="412750"/>
              </a:xfrm>
              <a:custGeom>
                <a:avLst/>
                <a:gdLst>
                  <a:gd name="T0" fmla="*/ 263 w 482"/>
                  <a:gd name="T1" fmla="*/ 204 h 431"/>
                  <a:gd name="T2" fmla="*/ 289 w 482"/>
                  <a:gd name="T3" fmla="*/ 142 h 431"/>
                  <a:gd name="T4" fmla="*/ 160 w 482"/>
                  <a:gd name="T5" fmla="*/ 196 h 431"/>
                  <a:gd name="T6" fmla="*/ 111 w 482"/>
                  <a:gd name="T7" fmla="*/ 402 h 431"/>
                  <a:gd name="T8" fmla="*/ 43 w 482"/>
                  <a:gd name="T9" fmla="*/ 431 h 431"/>
                  <a:gd name="T10" fmla="*/ 111 w 482"/>
                  <a:gd name="T11" fmla="*/ 141 h 431"/>
                  <a:gd name="T12" fmla="*/ 319 w 482"/>
                  <a:gd name="T13" fmla="*/ 68 h 431"/>
                  <a:gd name="T14" fmla="*/ 347 w 482"/>
                  <a:gd name="T15" fmla="*/ 0 h 431"/>
                  <a:gd name="T16" fmla="*/ 482 w 482"/>
                  <a:gd name="T17" fmla="*/ 175 h 431"/>
                  <a:gd name="T18" fmla="*/ 263 w 482"/>
                  <a:gd name="T19" fmla="*/ 20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2" h="431">
                    <a:moveTo>
                      <a:pt x="263" y="204"/>
                    </a:move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41" y="145"/>
                      <a:pt x="195" y="164"/>
                      <a:pt x="160" y="196"/>
                    </a:cubicBezTo>
                    <a:cubicBezTo>
                      <a:pt x="100" y="249"/>
                      <a:pt x="81" y="330"/>
                      <a:pt x="111" y="402"/>
                    </a:cubicBezTo>
                    <a:cubicBezTo>
                      <a:pt x="43" y="431"/>
                      <a:pt x="43" y="431"/>
                      <a:pt x="43" y="431"/>
                    </a:cubicBezTo>
                    <a:cubicBezTo>
                      <a:pt x="0" y="330"/>
                      <a:pt x="27" y="216"/>
                      <a:pt x="111" y="141"/>
                    </a:cubicBezTo>
                    <a:cubicBezTo>
                      <a:pt x="167" y="90"/>
                      <a:pt x="242" y="64"/>
                      <a:pt x="319" y="68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482" y="175"/>
                      <a:pt x="482" y="175"/>
                      <a:pt x="482" y="175"/>
                    </a:cubicBezTo>
                    <a:lnTo>
                      <a:pt x="263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Freeform 70">
                <a:extLst>
                  <a:ext uri="{FF2B5EF4-FFF2-40B4-BE49-F238E27FC236}">
                    <a16:creationId xmlns="" xmlns:a16="http://schemas.microsoft.com/office/drawing/2014/main" id="{2CDED464-9C14-884D-9235-83553CF4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962" y="1276350"/>
                <a:ext cx="466725" cy="428625"/>
              </a:xfrm>
              <a:custGeom>
                <a:avLst/>
                <a:gdLst>
                  <a:gd name="T0" fmla="*/ 371 w 489"/>
                  <a:gd name="T1" fmla="*/ 313 h 449"/>
                  <a:gd name="T2" fmla="*/ 181 w 489"/>
                  <a:gd name="T3" fmla="*/ 382 h 449"/>
                  <a:gd name="T4" fmla="*/ 161 w 489"/>
                  <a:gd name="T5" fmla="*/ 382 h 449"/>
                  <a:gd name="T6" fmla="*/ 132 w 489"/>
                  <a:gd name="T7" fmla="*/ 449 h 449"/>
                  <a:gd name="T8" fmla="*/ 0 w 489"/>
                  <a:gd name="T9" fmla="*/ 272 h 449"/>
                  <a:gd name="T10" fmla="*/ 220 w 489"/>
                  <a:gd name="T11" fmla="*/ 247 h 449"/>
                  <a:gd name="T12" fmla="*/ 193 w 489"/>
                  <a:gd name="T13" fmla="*/ 308 h 449"/>
                  <a:gd name="T14" fmla="*/ 323 w 489"/>
                  <a:gd name="T15" fmla="*/ 257 h 449"/>
                  <a:gd name="T16" fmla="*/ 368 w 489"/>
                  <a:gd name="T17" fmla="*/ 34 h 449"/>
                  <a:gd name="T18" fmla="*/ 433 w 489"/>
                  <a:gd name="T19" fmla="*/ 0 h 449"/>
                  <a:gd name="T20" fmla="*/ 371 w 489"/>
                  <a:gd name="T21" fmla="*/ 313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9" h="449">
                    <a:moveTo>
                      <a:pt x="371" y="313"/>
                    </a:moveTo>
                    <a:cubicBezTo>
                      <a:pt x="318" y="358"/>
                      <a:pt x="251" y="382"/>
                      <a:pt x="181" y="382"/>
                    </a:cubicBezTo>
                    <a:cubicBezTo>
                      <a:pt x="174" y="382"/>
                      <a:pt x="168" y="382"/>
                      <a:pt x="161" y="382"/>
                    </a:cubicBezTo>
                    <a:cubicBezTo>
                      <a:pt x="132" y="449"/>
                      <a:pt x="132" y="449"/>
                      <a:pt x="132" y="449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193" y="308"/>
                      <a:pt x="193" y="308"/>
                      <a:pt x="193" y="308"/>
                    </a:cubicBezTo>
                    <a:cubicBezTo>
                      <a:pt x="241" y="305"/>
                      <a:pt x="287" y="287"/>
                      <a:pt x="323" y="257"/>
                    </a:cubicBezTo>
                    <a:cubicBezTo>
                      <a:pt x="390" y="199"/>
                      <a:pt x="408" y="110"/>
                      <a:pt x="368" y="34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89" y="105"/>
                      <a:pt x="463" y="234"/>
                      <a:pt x="371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EED5682E-D361-4EA0-941C-F1ACC9FCB8DD}"/>
              </a:ext>
            </a:extLst>
          </p:cNvPr>
          <p:cNvSpPr txBox="1">
            <a:spLocks/>
          </p:cNvSpPr>
          <p:nvPr/>
        </p:nvSpPr>
        <p:spPr>
          <a:xfrm>
            <a:off x="1321054" y="1387787"/>
            <a:ext cx="1023238" cy="5029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0" dirty="0" smtClean="0"/>
              <a:t>Buyers</a:t>
            </a:r>
            <a:endParaRPr lang="en-US" sz="1400" b="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EED5682E-D361-4EA0-941C-F1ACC9FCB8DD}"/>
              </a:ext>
            </a:extLst>
          </p:cNvPr>
          <p:cNvSpPr txBox="1">
            <a:spLocks/>
          </p:cNvSpPr>
          <p:nvPr/>
        </p:nvSpPr>
        <p:spPr>
          <a:xfrm>
            <a:off x="3116821" y="1387787"/>
            <a:ext cx="1707990" cy="5029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0" dirty="0" smtClean="0"/>
              <a:t>Frequency:</a:t>
            </a:r>
            <a:br>
              <a:rPr lang="en-US" sz="1400" b="0" dirty="0" smtClean="0"/>
            </a:br>
            <a:endParaRPr lang="en-US" sz="100" b="0" dirty="0" smtClean="0"/>
          </a:p>
          <a:p>
            <a:pPr algn="ctr"/>
            <a:r>
              <a:rPr lang="en-US" sz="1100" b="0" dirty="0" smtClean="0"/>
              <a:t>Visits Per Buyer</a:t>
            </a:r>
            <a:endParaRPr lang="en-US" sz="1100" b="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EED5682E-D361-4EA0-941C-F1ACC9FCB8DD}"/>
              </a:ext>
            </a:extLst>
          </p:cNvPr>
          <p:cNvSpPr txBox="1">
            <a:spLocks/>
          </p:cNvSpPr>
          <p:nvPr/>
        </p:nvSpPr>
        <p:spPr>
          <a:xfrm>
            <a:off x="1353181" y="3198316"/>
            <a:ext cx="1115096" cy="5029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25.8mn</a:t>
            </a:r>
            <a:endParaRPr lang="en-US" sz="18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EED5682E-D361-4EA0-941C-F1ACC9FCB8DD}"/>
              </a:ext>
            </a:extLst>
          </p:cNvPr>
          <p:cNvSpPr txBox="1">
            <a:spLocks/>
          </p:cNvSpPr>
          <p:nvPr/>
        </p:nvSpPr>
        <p:spPr>
          <a:xfrm>
            <a:off x="3500378" y="3198316"/>
            <a:ext cx="1115096" cy="5029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7.0</a:t>
            </a:r>
            <a:endParaRPr lang="en-US" sz="1800" dirty="0"/>
          </a:p>
        </p:txBody>
      </p:sp>
      <p:sp>
        <p:nvSpPr>
          <p:cNvPr id="16" name="Up Arrow 15"/>
          <p:cNvSpPr/>
          <p:nvPr/>
        </p:nvSpPr>
        <p:spPr>
          <a:xfrm>
            <a:off x="1229197" y="3701236"/>
            <a:ext cx="1325236" cy="822960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</a:rPr>
              <a:t>+25%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362650" y="3701236"/>
            <a:ext cx="1325236" cy="822960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</a:rPr>
              <a:t>+2%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EED5682E-D361-4EA0-941C-F1ACC9FCB8DD}"/>
              </a:ext>
            </a:extLst>
          </p:cNvPr>
          <p:cNvSpPr txBox="1">
            <a:spLocks/>
          </p:cNvSpPr>
          <p:nvPr/>
        </p:nvSpPr>
        <p:spPr>
          <a:xfrm>
            <a:off x="48259" y="883839"/>
            <a:ext cx="6137123" cy="5029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Delivery buyer metrics and % </a:t>
            </a:r>
            <a:r>
              <a:rPr lang="en-US" sz="1800" dirty="0"/>
              <a:t>c</a:t>
            </a:r>
            <a:r>
              <a:rPr lang="en-US" sz="1800" dirty="0" smtClean="0"/>
              <a:t>hange</a:t>
            </a:r>
            <a:br>
              <a:rPr lang="en-US" sz="1800" dirty="0" smtClean="0"/>
            </a:br>
            <a:r>
              <a:rPr lang="en-US" sz="1400" dirty="0" smtClean="0"/>
              <a:t>May/June </a:t>
            </a:r>
            <a:r>
              <a:rPr lang="en-US" sz="1400" dirty="0"/>
              <a:t>2020 vs. February/March </a:t>
            </a:r>
            <a:r>
              <a:rPr lang="en-US" sz="1400" dirty="0" smtClean="0"/>
              <a:t>2020</a:t>
            </a:r>
            <a:endParaRPr lang="en-US" sz="1400" dirty="0"/>
          </a:p>
        </p:txBody>
      </p:sp>
      <p:pic>
        <p:nvPicPr>
          <p:cNvPr id="5122" name="Picture 2" descr="brown paper bag on gray concrete fl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r="15109"/>
          <a:stretch/>
        </p:blipFill>
        <p:spPr bwMode="auto">
          <a:xfrm>
            <a:off x="5613621" y="998932"/>
            <a:ext cx="3077155" cy="35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</a:t>
            </a:r>
            <a:r>
              <a:rPr lang="en-GB" sz="900" b="1" i="1" dirty="0" err="1" smtClean="0">
                <a:solidFill>
                  <a:schemeClr val="bg1"/>
                </a:solidFill>
              </a:rPr>
              <a:t>SnapMyEats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50"/>
          <a:stretch/>
        </p:blipFill>
        <p:spPr>
          <a:xfrm flipH="1">
            <a:off x="2123728" y="-20538"/>
            <a:ext cx="7236296" cy="48266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816704" cy="368917"/>
          </a:xfrm>
        </p:spPr>
        <p:txBody>
          <a:bodyPr/>
          <a:lstStyle/>
          <a:p>
            <a:r>
              <a:rPr lang="it-IT" sz="1800" dirty="0" smtClean="0"/>
              <a:t>Many consumers that used delivery services for the first time during lockdown plan to continue to do so</a:t>
            </a:r>
            <a:endParaRPr lang="en-US" sz="180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Delivery Usage</a:t>
            </a:r>
            <a:endParaRPr lang="en-US" sz="2800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407575069"/>
              </p:ext>
            </p:extLst>
          </p:nvPr>
        </p:nvGraphicFramePr>
        <p:xfrm>
          <a:off x="107504" y="1635646"/>
          <a:ext cx="4896544" cy="281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4"/>
          <p:cNvSpPr txBox="1"/>
          <p:nvPr/>
        </p:nvSpPr>
        <p:spPr>
          <a:xfrm>
            <a:off x="539552" y="149163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% of </a:t>
            </a:r>
            <a:r>
              <a:rPr lang="it-IT" sz="1400" b="1" dirty="0" err="1" smtClean="0"/>
              <a:t>Population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using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Restaurant</a:t>
            </a:r>
            <a:r>
              <a:rPr lang="it-IT" sz="1400" b="1" dirty="0" smtClean="0"/>
              <a:t> Delivery Services</a:t>
            </a:r>
            <a:endParaRPr lang="en-US" sz="1400" b="1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316255" y="4882731"/>
            <a:ext cx="4851241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i="1" dirty="0">
                <a:solidFill>
                  <a:schemeClr val="bg1"/>
                </a:solidFill>
              </a:rPr>
              <a:t>Source: The NPD Group/COVID-19 Foodservice Sentiment Study, Europe March/May 2020</a:t>
            </a:r>
          </a:p>
        </p:txBody>
      </p:sp>
    </p:spTree>
    <p:extLst>
      <p:ext uri="{BB962C8B-B14F-4D97-AF65-F5344CB8AC3E}">
        <p14:creationId xmlns:p14="http://schemas.microsoft.com/office/powerpoint/2010/main" val="34746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n riding bicycle in road during day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6"/>
          <a:stretch/>
        </p:blipFill>
        <p:spPr bwMode="auto">
          <a:xfrm>
            <a:off x="4043039" y="-20539"/>
            <a:ext cx="5100961" cy="4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11480" y="803341"/>
            <a:ext cx="5201529" cy="368917"/>
          </a:xfrm>
        </p:spPr>
        <p:txBody>
          <a:bodyPr/>
          <a:lstStyle/>
          <a:p>
            <a:r>
              <a:rPr lang="it-IT" sz="1800" dirty="0" smtClean="0"/>
              <a:t>For 27% of consumers, a key reason for ordering delivery is to support their local restaurant</a:t>
            </a:r>
            <a:endParaRPr lang="en-US" sz="180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Impact of Covid on delivery choices</a:t>
            </a:r>
            <a:endParaRPr lang="en-US" sz="2800" dirty="0"/>
          </a:p>
        </p:txBody>
      </p:sp>
      <p:sp>
        <p:nvSpPr>
          <p:cNvPr id="13" name="CasellaDiTesto 14"/>
          <p:cNvSpPr txBox="1"/>
          <p:nvPr/>
        </p:nvSpPr>
        <p:spPr>
          <a:xfrm>
            <a:off x="539552" y="149163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% of delivery visits</a:t>
            </a:r>
            <a:endParaRPr lang="en-US" sz="1400" b="1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7" y="4337848"/>
            <a:ext cx="39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What other reasons, if any, influenced your decision to choose this restaurant/outlet? Delivery visits</a:t>
            </a:r>
            <a:endParaRPr lang="en-US" sz="1200" i="1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6285037"/>
              </p:ext>
            </p:extLst>
          </p:nvPr>
        </p:nvGraphicFramePr>
        <p:xfrm>
          <a:off x="0" y="1799407"/>
          <a:ext cx="5064369" cy="242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87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GB" sz="1400" dirty="0">
                <a:solidFill>
                  <a:schemeClr val="tx1"/>
                </a:solidFill>
              </a:rPr>
              <a:t>% of total visits by ordering channel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7809" y="300090"/>
            <a:ext cx="8611262" cy="457200"/>
          </a:xfrm>
        </p:spPr>
        <p:txBody>
          <a:bodyPr/>
          <a:lstStyle/>
          <a:p>
            <a:r>
              <a:rPr lang="de-DE" sz="2400" dirty="0" smtClean="0">
                <a:solidFill>
                  <a:schemeClr val="bg2"/>
                </a:solidFill>
              </a:rPr>
              <a:t>In 2020 Delivery has grown significantly in key channels, up to 20% of QSR visits, and is not expected to return fully to pre-Covid levels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1111" y="1703880"/>
            <a:ext cx="61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100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727858" y="3414779"/>
            <a:ext cx="1243197" cy="1353898"/>
            <a:chOff x="6978857" y="1799171"/>
            <a:chExt cx="1528456" cy="1927844"/>
          </a:xfrm>
        </p:grpSpPr>
        <p:sp>
          <p:nvSpPr>
            <p:cNvPr id="31" name="TextBox 30"/>
            <p:cNvSpPr txBox="1"/>
            <p:nvPr/>
          </p:nvSpPr>
          <p:spPr>
            <a:xfrm>
              <a:off x="7434052" y="3345527"/>
              <a:ext cx="618066" cy="38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QSR</a:t>
              </a:r>
              <a:endParaRPr lang="en-GB" sz="1400" b="1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5FBF066-7479-0641-B840-7A5E0A815D0E}"/>
                </a:ext>
              </a:extLst>
            </p:cNvPr>
            <p:cNvGrpSpPr/>
            <p:nvPr/>
          </p:nvGrpSpPr>
          <p:grpSpPr>
            <a:xfrm>
              <a:off x="6978857" y="1799171"/>
              <a:ext cx="1528456" cy="1555396"/>
              <a:chOff x="6552780" y="997530"/>
              <a:chExt cx="749643" cy="749643"/>
            </a:xfrm>
          </p:grpSpPr>
          <p:sp>
            <p:nvSpPr>
              <p:cNvPr id="29" name="Trends - oval 1">
                <a:extLst>
                  <a:ext uri="{FF2B5EF4-FFF2-40B4-BE49-F238E27FC236}">
                    <a16:creationId xmlns:a16="http://schemas.microsoft.com/office/drawing/2014/main" xmlns="" id="{4F208155-E3CF-A947-AE4A-7819482DDCA7}"/>
                  </a:ext>
                </a:extLst>
              </p:cNvPr>
              <p:cNvSpPr/>
              <p:nvPr/>
            </p:nvSpPr>
            <p:spPr>
              <a:xfrm>
                <a:off x="6552780" y="997530"/>
                <a:ext cx="749643" cy="749643"/>
              </a:xfrm>
              <a:prstGeom prst="ellipse">
                <a:avLst/>
              </a:prstGeom>
              <a:solidFill>
                <a:srgbClr val="0051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CB73F279-77D9-354A-9486-2F84D0AC9A89}"/>
                  </a:ext>
                </a:extLst>
              </p:cNvPr>
              <p:cNvGrpSpPr/>
              <p:nvPr/>
            </p:nvGrpSpPr>
            <p:grpSpPr>
              <a:xfrm>
                <a:off x="6709404" y="1076506"/>
                <a:ext cx="415774" cy="550964"/>
                <a:chOff x="9882187" y="-860631"/>
                <a:chExt cx="637323" cy="844547"/>
              </a:xfrm>
              <a:solidFill>
                <a:schemeClr val="bg1"/>
              </a:solidFill>
            </p:grpSpPr>
            <p:sp>
              <p:nvSpPr>
                <p:cNvPr id="33" name="Freeform 136">
                  <a:extLst>
                    <a:ext uri="{FF2B5EF4-FFF2-40B4-BE49-F238E27FC236}">
                      <a16:creationId xmlns:a16="http://schemas.microsoft.com/office/drawing/2014/main" xmlns="" id="{C7162442-6BF7-8940-8140-5EADFA5D8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2797" y="-860631"/>
                  <a:ext cx="366713" cy="304799"/>
                </a:xfrm>
                <a:custGeom>
                  <a:avLst/>
                  <a:gdLst>
                    <a:gd name="T0" fmla="*/ 384 w 384"/>
                    <a:gd name="T1" fmla="*/ 319 h 319"/>
                    <a:gd name="T2" fmla="*/ 192 w 384"/>
                    <a:gd name="T3" fmla="*/ 319 h 319"/>
                    <a:gd name="T4" fmla="*/ 0 w 384"/>
                    <a:gd name="T5" fmla="*/ 319 h 319"/>
                    <a:gd name="T6" fmla="*/ 11 w 384"/>
                    <a:gd name="T7" fmla="*/ 304 h 319"/>
                    <a:gd name="T8" fmla="*/ 11 w 384"/>
                    <a:gd name="T9" fmla="*/ 289 h 319"/>
                    <a:gd name="T10" fmla="*/ 22 w 384"/>
                    <a:gd name="T11" fmla="*/ 289 h 319"/>
                    <a:gd name="T12" fmla="*/ 28 w 384"/>
                    <a:gd name="T13" fmla="*/ 242 h 319"/>
                    <a:gd name="T14" fmla="*/ 183 w 384"/>
                    <a:gd name="T15" fmla="*/ 242 h 319"/>
                    <a:gd name="T16" fmla="*/ 213 w 384"/>
                    <a:gd name="T17" fmla="*/ 99 h 319"/>
                    <a:gd name="T18" fmla="*/ 248 w 384"/>
                    <a:gd name="T19" fmla="*/ 51 h 319"/>
                    <a:gd name="T20" fmla="*/ 363 w 384"/>
                    <a:gd name="T21" fmla="*/ 0 h 319"/>
                    <a:gd name="T22" fmla="*/ 384 w 384"/>
                    <a:gd name="T23" fmla="*/ 40 h 319"/>
                    <a:gd name="T24" fmla="*/ 264 w 384"/>
                    <a:gd name="T25" fmla="*/ 92 h 319"/>
                    <a:gd name="T26" fmla="*/ 255 w 384"/>
                    <a:gd name="T27" fmla="*/ 106 h 319"/>
                    <a:gd name="T28" fmla="*/ 254 w 384"/>
                    <a:gd name="T29" fmla="*/ 108 h 319"/>
                    <a:gd name="T30" fmla="*/ 225 w 384"/>
                    <a:gd name="T31" fmla="*/ 242 h 319"/>
                    <a:gd name="T32" fmla="*/ 356 w 384"/>
                    <a:gd name="T33" fmla="*/ 242 h 319"/>
                    <a:gd name="T34" fmla="*/ 361 w 384"/>
                    <a:gd name="T35" fmla="*/ 289 h 319"/>
                    <a:gd name="T36" fmla="*/ 373 w 384"/>
                    <a:gd name="T37" fmla="*/ 289 h 319"/>
                    <a:gd name="T38" fmla="*/ 373 w 384"/>
                    <a:gd name="T39" fmla="*/ 304 h 319"/>
                    <a:gd name="T40" fmla="*/ 384 w 384"/>
                    <a:gd name="T41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4" h="319">
                      <a:moveTo>
                        <a:pt x="384" y="319"/>
                      </a:moveTo>
                      <a:cubicBezTo>
                        <a:pt x="192" y="319"/>
                        <a:pt x="192" y="319"/>
                        <a:pt x="192" y="319"/>
                      </a:cubicBezTo>
                      <a:cubicBezTo>
                        <a:pt x="192" y="319"/>
                        <a:pt x="192" y="319"/>
                        <a:pt x="0" y="319"/>
                      </a:cubicBezTo>
                      <a:cubicBezTo>
                        <a:pt x="0" y="319"/>
                        <a:pt x="11" y="314"/>
                        <a:pt x="11" y="304"/>
                      </a:cubicBezTo>
                      <a:cubicBezTo>
                        <a:pt x="11" y="304"/>
                        <a:pt x="5" y="289"/>
                        <a:pt x="11" y="289"/>
                      </a:cubicBezTo>
                      <a:cubicBezTo>
                        <a:pt x="11" y="289"/>
                        <a:pt x="16" y="289"/>
                        <a:pt x="22" y="289"/>
                      </a:cubicBezTo>
                      <a:cubicBezTo>
                        <a:pt x="22" y="289"/>
                        <a:pt x="22" y="289"/>
                        <a:pt x="28" y="242"/>
                      </a:cubicBezTo>
                      <a:cubicBezTo>
                        <a:pt x="28" y="242"/>
                        <a:pt x="28" y="242"/>
                        <a:pt x="183" y="242"/>
                      </a:cubicBezTo>
                      <a:cubicBezTo>
                        <a:pt x="213" y="99"/>
                        <a:pt x="213" y="99"/>
                        <a:pt x="213" y="99"/>
                      </a:cubicBezTo>
                      <a:cubicBezTo>
                        <a:pt x="213" y="78"/>
                        <a:pt x="234" y="58"/>
                        <a:pt x="248" y="51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84" y="40"/>
                        <a:pt x="384" y="40"/>
                        <a:pt x="384" y="40"/>
                      </a:cubicBezTo>
                      <a:cubicBezTo>
                        <a:pt x="264" y="92"/>
                        <a:pt x="264" y="92"/>
                        <a:pt x="264" y="92"/>
                      </a:cubicBezTo>
                      <a:cubicBezTo>
                        <a:pt x="262" y="92"/>
                        <a:pt x="255" y="100"/>
                        <a:pt x="255" y="106"/>
                      </a:cubicBezTo>
                      <a:cubicBezTo>
                        <a:pt x="254" y="108"/>
                        <a:pt x="254" y="108"/>
                        <a:pt x="254" y="108"/>
                      </a:cubicBezTo>
                      <a:cubicBezTo>
                        <a:pt x="225" y="242"/>
                        <a:pt x="225" y="242"/>
                        <a:pt x="225" y="242"/>
                      </a:cubicBezTo>
                      <a:cubicBezTo>
                        <a:pt x="356" y="242"/>
                        <a:pt x="356" y="242"/>
                        <a:pt x="356" y="242"/>
                      </a:cubicBezTo>
                      <a:cubicBezTo>
                        <a:pt x="356" y="242"/>
                        <a:pt x="356" y="242"/>
                        <a:pt x="361" y="289"/>
                      </a:cubicBezTo>
                      <a:cubicBezTo>
                        <a:pt x="367" y="289"/>
                        <a:pt x="373" y="289"/>
                        <a:pt x="373" y="289"/>
                      </a:cubicBezTo>
                      <a:cubicBezTo>
                        <a:pt x="378" y="289"/>
                        <a:pt x="373" y="304"/>
                        <a:pt x="373" y="304"/>
                      </a:cubicBezTo>
                      <a:cubicBezTo>
                        <a:pt x="373" y="314"/>
                        <a:pt x="384" y="319"/>
                        <a:pt x="384" y="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37">
                  <a:extLst>
                    <a:ext uri="{FF2B5EF4-FFF2-40B4-BE49-F238E27FC236}">
                      <a16:creationId xmlns:a16="http://schemas.microsoft.com/office/drawing/2014/main" xmlns="" id="{D5B2D196-CE22-C94D-B6B9-38DBEDF41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6614" y="-530434"/>
                  <a:ext cx="317500" cy="514350"/>
                </a:xfrm>
                <a:custGeom>
                  <a:avLst/>
                  <a:gdLst>
                    <a:gd name="T0" fmla="*/ 200 w 200"/>
                    <a:gd name="T1" fmla="*/ 0 h 324"/>
                    <a:gd name="T2" fmla="*/ 171 w 200"/>
                    <a:gd name="T3" fmla="*/ 324 h 324"/>
                    <a:gd name="T4" fmla="*/ 30 w 200"/>
                    <a:gd name="T5" fmla="*/ 324 h 324"/>
                    <a:gd name="T6" fmla="*/ 10 w 200"/>
                    <a:gd name="T7" fmla="*/ 110 h 324"/>
                    <a:gd name="T8" fmla="*/ 5 w 200"/>
                    <a:gd name="T9" fmla="*/ 54 h 324"/>
                    <a:gd name="T10" fmla="*/ 5 w 200"/>
                    <a:gd name="T11" fmla="*/ 54 h 324"/>
                    <a:gd name="T12" fmla="*/ 0 w 200"/>
                    <a:gd name="T13" fmla="*/ 0 h 324"/>
                    <a:gd name="T14" fmla="*/ 200 w 200"/>
                    <a:gd name="T15" fmla="*/ 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324">
                      <a:moveTo>
                        <a:pt x="200" y="0"/>
                      </a:moveTo>
                      <a:lnTo>
                        <a:pt x="171" y="324"/>
                      </a:lnTo>
                      <a:lnTo>
                        <a:pt x="30" y="324"/>
                      </a:lnTo>
                      <a:lnTo>
                        <a:pt x="10" y="110"/>
                      </a:lnTo>
                      <a:lnTo>
                        <a:pt x="5" y="54"/>
                      </a:lnTo>
                      <a:lnTo>
                        <a:pt x="5" y="54"/>
                      </a:lnTo>
                      <a:lnTo>
                        <a:pt x="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38">
                  <a:extLst>
                    <a:ext uri="{FF2B5EF4-FFF2-40B4-BE49-F238E27FC236}">
                      <a16:creationId xmlns:a16="http://schemas.microsoft.com/office/drawing/2014/main" xmlns="" id="{8E356260-EDEF-AA4A-9CD5-456CF1947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0000" y="-428625"/>
                  <a:ext cx="7938" cy="88900"/>
                </a:xfrm>
                <a:custGeom>
                  <a:avLst/>
                  <a:gdLst>
                    <a:gd name="T0" fmla="*/ 5 w 5"/>
                    <a:gd name="T1" fmla="*/ 56 h 56"/>
                    <a:gd name="T2" fmla="*/ 0 w 5"/>
                    <a:gd name="T3" fmla="*/ 0 h 56"/>
                    <a:gd name="T4" fmla="*/ 0 w 5"/>
                    <a:gd name="T5" fmla="*/ 0 h 56"/>
                    <a:gd name="T6" fmla="*/ 5 w 5"/>
                    <a:gd name="T7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6">
                      <a:moveTo>
                        <a:pt x="5" y="5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39">
                  <a:extLst>
                    <a:ext uri="{FF2B5EF4-FFF2-40B4-BE49-F238E27FC236}">
                      <a16:creationId xmlns:a16="http://schemas.microsoft.com/office/drawing/2014/main" xmlns="" id="{9F9E7815-9912-FC44-A293-0003F0F14C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06739" y="-382797"/>
                  <a:ext cx="266700" cy="122238"/>
                </a:xfrm>
                <a:custGeom>
                  <a:avLst/>
                  <a:gdLst>
                    <a:gd name="T0" fmla="*/ 270 w 278"/>
                    <a:gd name="T1" fmla="*/ 75 h 128"/>
                    <a:gd name="T2" fmla="*/ 267 w 278"/>
                    <a:gd name="T3" fmla="*/ 5 h 128"/>
                    <a:gd name="T4" fmla="*/ 0 w 278"/>
                    <a:gd name="T5" fmla="*/ 123 h 128"/>
                    <a:gd name="T6" fmla="*/ 278 w 278"/>
                    <a:gd name="T7" fmla="*/ 128 h 128"/>
                    <a:gd name="T8" fmla="*/ 53 w 278"/>
                    <a:gd name="T9" fmla="*/ 117 h 128"/>
                    <a:gd name="T10" fmla="*/ 29 w 278"/>
                    <a:gd name="T11" fmla="*/ 107 h 128"/>
                    <a:gd name="T12" fmla="*/ 53 w 278"/>
                    <a:gd name="T13" fmla="*/ 117 h 128"/>
                    <a:gd name="T14" fmla="*/ 76 w 278"/>
                    <a:gd name="T15" fmla="*/ 58 h 128"/>
                    <a:gd name="T16" fmla="*/ 82 w 278"/>
                    <a:gd name="T17" fmla="*/ 48 h 128"/>
                    <a:gd name="T18" fmla="*/ 118 w 278"/>
                    <a:gd name="T19" fmla="*/ 123 h 128"/>
                    <a:gd name="T20" fmla="*/ 118 w 278"/>
                    <a:gd name="T21" fmla="*/ 96 h 128"/>
                    <a:gd name="T22" fmla="*/ 118 w 278"/>
                    <a:gd name="T23" fmla="*/ 123 h 128"/>
                    <a:gd name="T24" fmla="*/ 112 w 278"/>
                    <a:gd name="T25" fmla="*/ 75 h 128"/>
                    <a:gd name="T26" fmla="*/ 153 w 278"/>
                    <a:gd name="T27" fmla="*/ 75 h 128"/>
                    <a:gd name="T28" fmla="*/ 135 w 278"/>
                    <a:gd name="T29" fmla="*/ 53 h 128"/>
                    <a:gd name="T30" fmla="*/ 147 w 278"/>
                    <a:gd name="T31" fmla="*/ 53 h 128"/>
                    <a:gd name="T32" fmla="*/ 135 w 278"/>
                    <a:gd name="T33" fmla="*/ 53 h 128"/>
                    <a:gd name="T34" fmla="*/ 135 w 278"/>
                    <a:gd name="T35" fmla="*/ 27 h 128"/>
                    <a:gd name="T36" fmla="*/ 165 w 278"/>
                    <a:gd name="T37" fmla="*/ 27 h 128"/>
                    <a:gd name="T38" fmla="*/ 194 w 278"/>
                    <a:gd name="T39" fmla="*/ 101 h 128"/>
                    <a:gd name="T40" fmla="*/ 194 w 278"/>
                    <a:gd name="T41" fmla="*/ 85 h 128"/>
                    <a:gd name="T42" fmla="*/ 194 w 278"/>
                    <a:gd name="T43" fmla="*/ 101 h 128"/>
                    <a:gd name="T44" fmla="*/ 188 w 278"/>
                    <a:gd name="T45" fmla="*/ 43 h 128"/>
                    <a:gd name="T46" fmla="*/ 212 w 278"/>
                    <a:gd name="T47" fmla="*/ 37 h 128"/>
                    <a:gd name="T48" fmla="*/ 229 w 278"/>
                    <a:gd name="T49" fmla="*/ 85 h 128"/>
                    <a:gd name="T50" fmla="*/ 235 w 278"/>
                    <a:gd name="T51" fmla="*/ 58 h 128"/>
                    <a:gd name="T52" fmla="*/ 229 w 278"/>
                    <a:gd name="T53" fmla="*/ 85 h 128"/>
                    <a:gd name="T54" fmla="*/ 235 w 278"/>
                    <a:gd name="T55" fmla="*/ 32 h 128"/>
                    <a:gd name="T56" fmla="*/ 247 w 278"/>
                    <a:gd name="T57" fmla="*/ 32 h 128"/>
                    <a:gd name="T58" fmla="*/ 259 w 278"/>
                    <a:gd name="T59" fmla="*/ 96 h 128"/>
                    <a:gd name="T60" fmla="*/ 253 w 278"/>
                    <a:gd name="T61" fmla="*/ 91 h 128"/>
                    <a:gd name="T62" fmla="*/ 259 w 278"/>
                    <a:gd name="T63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8" h="128">
                      <a:moveTo>
                        <a:pt x="273" y="75"/>
                      </a:moveTo>
                      <a:cubicBezTo>
                        <a:pt x="270" y="75"/>
                        <a:pt x="270" y="75"/>
                        <a:pt x="270" y="75"/>
                      </a:cubicBezTo>
                      <a:cubicBezTo>
                        <a:pt x="270" y="71"/>
                        <a:pt x="270" y="67"/>
                        <a:pt x="272" y="64"/>
                      </a:cubicBezTo>
                      <a:cubicBezTo>
                        <a:pt x="267" y="5"/>
                        <a:pt x="267" y="5"/>
                        <a:pt x="267" y="5"/>
                      </a:cubicBezTo>
                      <a:cubicBezTo>
                        <a:pt x="251" y="4"/>
                        <a:pt x="240" y="0"/>
                        <a:pt x="223" y="0"/>
                      </a:cubicBezTo>
                      <a:cubicBezTo>
                        <a:pt x="100" y="0"/>
                        <a:pt x="0" y="53"/>
                        <a:pt x="0" y="123"/>
                      </a:cubicBezTo>
                      <a:cubicBezTo>
                        <a:pt x="0" y="123"/>
                        <a:pt x="0" y="128"/>
                        <a:pt x="6" y="128"/>
                      </a:cubicBezTo>
                      <a:cubicBezTo>
                        <a:pt x="278" y="128"/>
                        <a:pt x="278" y="128"/>
                        <a:pt x="278" y="128"/>
                      </a:cubicBezTo>
                      <a:lnTo>
                        <a:pt x="273" y="75"/>
                      </a:lnTo>
                      <a:close/>
                      <a:moveTo>
                        <a:pt x="53" y="117"/>
                      </a:moveTo>
                      <a:cubicBezTo>
                        <a:pt x="53" y="117"/>
                        <a:pt x="47" y="117"/>
                        <a:pt x="41" y="117"/>
                      </a:cubicBezTo>
                      <a:cubicBezTo>
                        <a:pt x="35" y="117"/>
                        <a:pt x="29" y="112"/>
                        <a:pt x="29" y="107"/>
                      </a:cubicBezTo>
                      <a:cubicBezTo>
                        <a:pt x="35" y="101"/>
                        <a:pt x="41" y="101"/>
                        <a:pt x="47" y="107"/>
                      </a:cubicBezTo>
                      <a:cubicBezTo>
                        <a:pt x="53" y="107"/>
                        <a:pt x="59" y="112"/>
                        <a:pt x="53" y="117"/>
                      </a:cubicBezTo>
                      <a:close/>
                      <a:moveTo>
                        <a:pt x="88" y="58"/>
                      </a:moveTo>
                      <a:cubicBezTo>
                        <a:pt x="88" y="58"/>
                        <a:pt x="82" y="58"/>
                        <a:pt x="76" y="58"/>
                      </a:cubicBezTo>
                      <a:cubicBezTo>
                        <a:pt x="71" y="58"/>
                        <a:pt x="71" y="53"/>
                        <a:pt x="71" y="48"/>
                      </a:cubicBezTo>
                      <a:cubicBezTo>
                        <a:pt x="71" y="48"/>
                        <a:pt x="76" y="48"/>
                        <a:pt x="82" y="48"/>
                      </a:cubicBezTo>
                      <a:cubicBezTo>
                        <a:pt x="88" y="53"/>
                        <a:pt x="94" y="53"/>
                        <a:pt x="88" y="58"/>
                      </a:cubicBezTo>
                      <a:close/>
                      <a:moveTo>
                        <a:pt x="118" y="123"/>
                      </a:moveTo>
                      <a:cubicBezTo>
                        <a:pt x="112" y="123"/>
                        <a:pt x="112" y="117"/>
                        <a:pt x="112" y="107"/>
                      </a:cubicBezTo>
                      <a:cubicBezTo>
                        <a:pt x="112" y="101"/>
                        <a:pt x="118" y="96"/>
                        <a:pt x="118" y="96"/>
                      </a:cubicBezTo>
                      <a:cubicBezTo>
                        <a:pt x="123" y="96"/>
                        <a:pt x="123" y="101"/>
                        <a:pt x="123" y="107"/>
                      </a:cubicBezTo>
                      <a:cubicBezTo>
                        <a:pt x="123" y="117"/>
                        <a:pt x="123" y="123"/>
                        <a:pt x="118" y="123"/>
                      </a:cubicBezTo>
                      <a:close/>
                      <a:moveTo>
                        <a:pt x="135" y="85"/>
                      </a:moveTo>
                      <a:cubicBezTo>
                        <a:pt x="123" y="80"/>
                        <a:pt x="112" y="80"/>
                        <a:pt x="112" y="75"/>
                      </a:cubicBezTo>
                      <a:cubicBezTo>
                        <a:pt x="112" y="75"/>
                        <a:pt x="123" y="69"/>
                        <a:pt x="135" y="69"/>
                      </a:cubicBezTo>
                      <a:cubicBezTo>
                        <a:pt x="141" y="64"/>
                        <a:pt x="153" y="69"/>
                        <a:pt x="153" y="75"/>
                      </a:cubicBezTo>
                      <a:cubicBezTo>
                        <a:pt x="153" y="80"/>
                        <a:pt x="141" y="85"/>
                        <a:pt x="135" y="85"/>
                      </a:cubicBezTo>
                      <a:close/>
                      <a:moveTo>
                        <a:pt x="135" y="53"/>
                      </a:moveTo>
                      <a:cubicBezTo>
                        <a:pt x="135" y="48"/>
                        <a:pt x="141" y="43"/>
                        <a:pt x="141" y="43"/>
                      </a:cubicBezTo>
                      <a:cubicBezTo>
                        <a:pt x="141" y="43"/>
                        <a:pt x="141" y="48"/>
                        <a:pt x="147" y="53"/>
                      </a:cubicBezTo>
                      <a:cubicBezTo>
                        <a:pt x="147" y="58"/>
                        <a:pt x="141" y="64"/>
                        <a:pt x="141" y="64"/>
                      </a:cubicBezTo>
                      <a:cubicBezTo>
                        <a:pt x="135" y="58"/>
                        <a:pt x="135" y="58"/>
                        <a:pt x="135" y="53"/>
                      </a:cubicBezTo>
                      <a:close/>
                      <a:moveTo>
                        <a:pt x="153" y="32"/>
                      </a:moveTo>
                      <a:cubicBezTo>
                        <a:pt x="141" y="32"/>
                        <a:pt x="135" y="27"/>
                        <a:pt x="135" y="27"/>
                      </a:cubicBezTo>
                      <a:cubicBezTo>
                        <a:pt x="135" y="21"/>
                        <a:pt x="141" y="21"/>
                        <a:pt x="153" y="21"/>
                      </a:cubicBezTo>
                      <a:cubicBezTo>
                        <a:pt x="159" y="16"/>
                        <a:pt x="165" y="21"/>
                        <a:pt x="165" y="27"/>
                      </a:cubicBezTo>
                      <a:cubicBezTo>
                        <a:pt x="165" y="32"/>
                        <a:pt x="159" y="32"/>
                        <a:pt x="153" y="32"/>
                      </a:cubicBezTo>
                      <a:close/>
                      <a:moveTo>
                        <a:pt x="194" y="101"/>
                      </a:moveTo>
                      <a:cubicBezTo>
                        <a:pt x="188" y="101"/>
                        <a:pt x="182" y="101"/>
                        <a:pt x="182" y="96"/>
                      </a:cubicBezTo>
                      <a:cubicBezTo>
                        <a:pt x="182" y="91"/>
                        <a:pt x="188" y="85"/>
                        <a:pt x="194" y="85"/>
                      </a:cubicBezTo>
                      <a:cubicBezTo>
                        <a:pt x="200" y="91"/>
                        <a:pt x="212" y="91"/>
                        <a:pt x="212" y="91"/>
                      </a:cubicBezTo>
                      <a:cubicBezTo>
                        <a:pt x="212" y="96"/>
                        <a:pt x="206" y="96"/>
                        <a:pt x="194" y="101"/>
                      </a:cubicBezTo>
                      <a:close/>
                      <a:moveTo>
                        <a:pt x="200" y="43"/>
                      </a:moveTo>
                      <a:cubicBezTo>
                        <a:pt x="194" y="48"/>
                        <a:pt x="188" y="43"/>
                        <a:pt x="188" y="43"/>
                      </a:cubicBezTo>
                      <a:cubicBezTo>
                        <a:pt x="188" y="37"/>
                        <a:pt x="194" y="37"/>
                        <a:pt x="200" y="37"/>
                      </a:cubicBezTo>
                      <a:cubicBezTo>
                        <a:pt x="206" y="37"/>
                        <a:pt x="212" y="37"/>
                        <a:pt x="212" y="37"/>
                      </a:cubicBezTo>
                      <a:cubicBezTo>
                        <a:pt x="212" y="43"/>
                        <a:pt x="206" y="43"/>
                        <a:pt x="200" y="43"/>
                      </a:cubicBezTo>
                      <a:close/>
                      <a:moveTo>
                        <a:pt x="229" y="85"/>
                      </a:moveTo>
                      <a:cubicBezTo>
                        <a:pt x="229" y="85"/>
                        <a:pt x="229" y="80"/>
                        <a:pt x="229" y="69"/>
                      </a:cubicBezTo>
                      <a:cubicBezTo>
                        <a:pt x="229" y="64"/>
                        <a:pt x="235" y="58"/>
                        <a:pt x="235" y="58"/>
                      </a:cubicBezTo>
                      <a:cubicBezTo>
                        <a:pt x="241" y="58"/>
                        <a:pt x="241" y="64"/>
                        <a:pt x="241" y="75"/>
                      </a:cubicBezTo>
                      <a:cubicBezTo>
                        <a:pt x="235" y="80"/>
                        <a:pt x="235" y="85"/>
                        <a:pt x="229" y="85"/>
                      </a:cubicBezTo>
                      <a:close/>
                      <a:moveTo>
                        <a:pt x="241" y="43"/>
                      </a:moveTo>
                      <a:cubicBezTo>
                        <a:pt x="235" y="43"/>
                        <a:pt x="235" y="37"/>
                        <a:pt x="235" y="32"/>
                      </a:cubicBezTo>
                      <a:cubicBezTo>
                        <a:pt x="235" y="21"/>
                        <a:pt x="241" y="21"/>
                        <a:pt x="247" y="21"/>
                      </a:cubicBezTo>
                      <a:cubicBezTo>
                        <a:pt x="253" y="21"/>
                        <a:pt x="253" y="27"/>
                        <a:pt x="247" y="32"/>
                      </a:cubicBezTo>
                      <a:cubicBezTo>
                        <a:pt x="247" y="43"/>
                        <a:pt x="241" y="48"/>
                        <a:pt x="241" y="43"/>
                      </a:cubicBezTo>
                      <a:close/>
                      <a:moveTo>
                        <a:pt x="259" y="96"/>
                      </a:moveTo>
                      <a:cubicBezTo>
                        <a:pt x="253" y="101"/>
                        <a:pt x="253" y="101"/>
                        <a:pt x="247" y="101"/>
                      </a:cubicBezTo>
                      <a:cubicBezTo>
                        <a:pt x="247" y="96"/>
                        <a:pt x="247" y="91"/>
                        <a:pt x="253" y="91"/>
                      </a:cubicBezTo>
                      <a:cubicBezTo>
                        <a:pt x="259" y="85"/>
                        <a:pt x="264" y="85"/>
                        <a:pt x="264" y="85"/>
                      </a:cubicBezTo>
                      <a:cubicBezTo>
                        <a:pt x="264" y="91"/>
                        <a:pt x="264" y="91"/>
                        <a:pt x="259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0">
                  <a:extLst>
                    <a:ext uri="{FF2B5EF4-FFF2-40B4-BE49-F238E27FC236}">
                      <a16:creationId xmlns:a16="http://schemas.microsoft.com/office/drawing/2014/main" xmlns="" id="{B3356C81-1EFF-5A45-8C01-F08CFC7C9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6739" y="-90697"/>
                  <a:ext cx="287338" cy="74613"/>
                </a:xfrm>
                <a:custGeom>
                  <a:avLst/>
                  <a:gdLst>
                    <a:gd name="T0" fmla="*/ 300 w 300"/>
                    <a:gd name="T1" fmla="*/ 74 h 77"/>
                    <a:gd name="T2" fmla="*/ 225 w 300"/>
                    <a:gd name="T3" fmla="*/ 77 h 77"/>
                    <a:gd name="T4" fmla="*/ 0 w 300"/>
                    <a:gd name="T5" fmla="*/ 26 h 77"/>
                    <a:gd name="T6" fmla="*/ 0 w 300"/>
                    <a:gd name="T7" fmla="*/ 13 h 77"/>
                    <a:gd name="T8" fmla="*/ 12 w 300"/>
                    <a:gd name="T9" fmla="*/ 0 h 77"/>
                    <a:gd name="T10" fmla="*/ 294 w 300"/>
                    <a:gd name="T11" fmla="*/ 0 h 77"/>
                    <a:gd name="T12" fmla="*/ 296 w 300"/>
                    <a:gd name="T13" fmla="*/ 26 h 77"/>
                    <a:gd name="T14" fmla="*/ 300 w 300"/>
                    <a:gd name="T15" fmla="*/ 7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0" h="77">
                      <a:moveTo>
                        <a:pt x="300" y="74"/>
                      </a:moveTo>
                      <a:cubicBezTo>
                        <a:pt x="278" y="77"/>
                        <a:pt x="252" y="77"/>
                        <a:pt x="225" y="77"/>
                      </a:cubicBezTo>
                      <a:cubicBezTo>
                        <a:pt x="107" y="77"/>
                        <a:pt x="12" y="59"/>
                        <a:pt x="0" y="2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7"/>
                        <a:pt x="0" y="0"/>
                        <a:pt x="12" y="0"/>
                      </a:cubicBezTo>
                      <a:cubicBezTo>
                        <a:pt x="12" y="0"/>
                        <a:pt x="12" y="0"/>
                        <a:pt x="294" y="0"/>
                      </a:cubicBezTo>
                      <a:cubicBezTo>
                        <a:pt x="296" y="26"/>
                        <a:pt x="296" y="26"/>
                        <a:pt x="296" y="26"/>
                      </a:cubicBezTo>
                      <a:lnTo>
                        <a:pt x="30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41">
                  <a:extLst>
                    <a:ext uri="{FF2B5EF4-FFF2-40B4-BE49-F238E27FC236}">
                      <a16:creationId xmlns:a16="http://schemas.microsoft.com/office/drawing/2014/main" xmlns="" id="{5FDDF16C-A0A7-C44B-A5D9-DBC3C1309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6739" y="-187535"/>
                  <a:ext cx="277813" cy="73025"/>
                </a:xfrm>
                <a:custGeom>
                  <a:avLst/>
                  <a:gdLst>
                    <a:gd name="T0" fmla="*/ 291 w 291"/>
                    <a:gd name="T1" fmla="*/ 64 h 77"/>
                    <a:gd name="T2" fmla="*/ 284 w 291"/>
                    <a:gd name="T3" fmla="*/ 63 h 77"/>
                    <a:gd name="T4" fmla="*/ 253 w 291"/>
                    <a:gd name="T5" fmla="*/ 67 h 77"/>
                    <a:gd name="T6" fmla="*/ 229 w 291"/>
                    <a:gd name="T7" fmla="*/ 63 h 77"/>
                    <a:gd name="T8" fmla="*/ 205 w 291"/>
                    <a:gd name="T9" fmla="*/ 77 h 77"/>
                    <a:gd name="T10" fmla="*/ 175 w 291"/>
                    <a:gd name="T11" fmla="*/ 63 h 77"/>
                    <a:gd name="T12" fmla="*/ 151 w 291"/>
                    <a:gd name="T13" fmla="*/ 72 h 77"/>
                    <a:gd name="T14" fmla="*/ 121 w 291"/>
                    <a:gd name="T15" fmla="*/ 63 h 77"/>
                    <a:gd name="T16" fmla="*/ 97 w 291"/>
                    <a:gd name="T17" fmla="*/ 72 h 77"/>
                    <a:gd name="T18" fmla="*/ 73 w 291"/>
                    <a:gd name="T19" fmla="*/ 72 h 77"/>
                    <a:gd name="T20" fmla="*/ 42 w 291"/>
                    <a:gd name="T21" fmla="*/ 67 h 77"/>
                    <a:gd name="T22" fmla="*/ 18 w 291"/>
                    <a:gd name="T23" fmla="*/ 67 h 77"/>
                    <a:gd name="T24" fmla="*/ 0 w 291"/>
                    <a:gd name="T25" fmla="*/ 53 h 77"/>
                    <a:gd name="T26" fmla="*/ 0 w 291"/>
                    <a:gd name="T27" fmla="*/ 49 h 77"/>
                    <a:gd name="T28" fmla="*/ 18 w 291"/>
                    <a:gd name="T29" fmla="*/ 25 h 77"/>
                    <a:gd name="T30" fmla="*/ 13 w 291"/>
                    <a:gd name="T31" fmla="*/ 25 h 77"/>
                    <a:gd name="T32" fmla="*/ 0 w 291"/>
                    <a:gd name="T33" fmla="*/ 13 h 77"/>
                    <a:gd name="T34" fmla="*/ 13 w 291"/>
                    <a:gd name="T35" fmla="*/ 0 h 77"/>
                    <a:gd name="T36" fmla="*/ 285 w 291"/>
                    <a:gd name="T37" fmla="*/ 0 h 77"/>
                    <a:gd name="T38" fmla="*/ 286 w 291"/>
                    <a:gd name="T39" fmla="*/ 11 h 77"/>
                    <a:gd name="T40" fmla="*/ 287 w 291"/>
                    <a:gd name="T41" fmla="*/ 25 h 77"/>
                    <a:gd name="T42" fmla="*/ 288 w 291"/>
                    <a:gd name="T43" fmla="*/ 30 h 77"/>
                    <a:gd name="T44" fmla="*/ 288 w 291"/>
                    <a:gd name="T45" fmla="*/ 38 h 77"/>
                    <a:gd name="T46" fmla="*/ 291 w 291"/>
                    <a:gd name="T47" fmla="*/ 6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1" h="77">
                      <a:moveTo>
                        <a:pt x="291" y="64"/>
                      </a:moveTo>
                      <a:cubicBezTo>
                        <a:pt x="289" y="63"/>
                        <a:pt x="286" y="63"/>
                        <a:pt x="284" y="63"/>
                      </a:cubicBezTo>
                      <a:cubicBezTo>
                        <a:pt x="272" y="63"/>
                        <a:pt x="272" y="67"/>
                        <a:pt x="253" y="67"/>
                      </a:cubicBezTo>
                      <a:cubicBezTo>
                        <a:pt x="241" y="67"/>
                        <a:pt x="241" y="63"/>
                        <a:pt x="229" y="63"/>
                      </a:cubicBezTo>
                      <a:cubicBezTo>
                        <a:pt x="217" y="63"/>
                        <a:pt x="217" y="77"/>
                        <a:pt x="205" y="77"/>
                      </a:cubicBezTo>
                      <a:cubicBezTo>
                        <a:pt x="187" y="77"/>
                        <a:pt x="187" y="63"/>
                        <a:pt x="175" y="63"/>
                      </a:cubicBezTo>
                      <a:cubicBezTo>
                        <a:pt x="163" y="63"/>
                        <a:pt x="163" y="72"/>
                        <a:pt x="151" y="72"/>
                      </a:cubicBezTo>
                      <a:cubicBezTo>
                        <a:pt x="139" y="72"/>
                        <a:pt x="139" y="63"/>
                        <a:pt x="121" y="63"/>
                      </a:cubicBezTo>
                      <a:cubicBezTo>
                        <a:pt x="109" y="63"/>
                        <a:pt x="109" y="72"/>
                        <a:pt x="97" y="72"/>
                      </a:cubicBezTo>
                      <a:cubicBezTo>
                        <a:pt x="85" y="72"/>
                        <a:pt x="85" y="72"/>
                        <a:pt x="73" y="72"/>
                      </a:cubicBezTo>
                      <a:cubicBezTo>
                        <a:pt x="54" y="72"/>
                        <a:pt x="54" y="67"/>
                        <a:pt x="42" y="67"/>
                      </a:cubicBezTo>
                      <a:cubicBezTo>
                        <a:pt x="30" y="67"/>
                        <a:pt x="30" y="67"/>
                        <a:pt x="18" y="67"/>
                      </a:cubicBezTo>
                      <a:cubicBezTo>
                        <a:pt x="12" y="67"/>
                        <a:pt x="0" y="67"/>
                        <a:pt x="0" y="53"/>
                      </a:cubicBezTo>
                      <a:cubicBezTo>
                        <a:pt x="0" y="53"/>
                        <a:pt x="0" y="53"/>
                        <a:pt x="0" y="49"/>
                      </a:cubicBezTo>
                      <a:cubicBezTo>
                        <a:pt x="0" y="39"/>
                        <a:pt x="12" y="25"/>
                        <a:pt x="18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0" y="25"/>
                        <a:pt x="0" y="19"/>
                        <a:pt x="0" y="13"/>
                      </a:cubicBezTo>
                      <a:cubicBezTo>
                        <a:pt x="0" y="6"/>
                        <a:pt x="0" y="0"/>
                        <a:pt x="13" y="0"/>
                      </a:cubicBezTo>
                      <a:cubicBezTo>
                        <a:pt x="13" y="0"/>
                        <a:pt x="13" y="0"/>
                        <a:pt x="285" y="0"/>
                      </a:cubicBezTo>
                      <a:cubicBezTo>
                        <a:pt x="286" y="11"/>
                        <a:pt x="286" y="11"/>
                        <a:pt x="286" y="11"/>
                      </a:cubicBezTo>
                      <a:cubicBezTo>
                        <a:pt x="287" y="25"/>
                        <a:pt x="287" y="25"/>
                        <a:pt x="287" y="25"/>
                      </a:cubicBezTo>
                      <a:cubicBezTo>
                        <a:pt x="288" y="30"/>
                        <a:pt x="288" y="30"/>
                        <a:pt x="288" y="30"/>
                      </a:cubicBezTo>
                      <a:cubicBezTo>
                        <a:pt x="288" y="38"/>
                        <a:pt x="288" y="38"/>
                        <a:pt x="288" y="38"/>
                      </a:cubicBezTo>
                      <a:lnTo>
                        <a:pt x="291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42">
                  <a:extLst>
                    <a:ext uri="{FF2B5EF4-FFF2-40B4-BE49-F238E27FC236}">
                      <a16:creationId xmlns:a16="http://schemas.microsoft.com/office/drawing/2014/main" xmlns="" id="{46EA385C-59F7-7B46-8969-C80066658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82187" y="-220663"/>
                  <a:ext cx="269875" cy="23813"/>
                </a:xfrm>
                <a:custGeom>
                  <a:avLst/>
                  <a:gdLst>
                    <a:gd name="T0" fmla="*/ 282 w 282"/>
                    <a:gd name="T1" fmla="*/ 20 h 25"/>
                    <a:gd name="T2" fmla="*/ 271 w 282"/>
                    <a:gd name="T3" fmla="*/ 20 h 25"/>
                    <a:gd name="T4" fmla="*/ 242 w 282"/>
                    <a:gd name="T5" fmla="*/ 25 h 25"/>
                    <a:gd name="T6" fmla="*/ 219 w 282"/>
                    <a:gd name="T7" fmla="*/ 20 h 25"/>
                    <a:gd name="T8" fmla="*/ 190 w 282"/>
                    <a:gd name="T9" fmla="*/ 20 h 25"/>
                    <a:gd name="T10" fmla="*/ 167 w 282"/>
                    <a:gd name="T11" fmla="*/ 20 h 25"/>
                    <a:gd name="T12" fmla="*/ 144 w 282"/>
                    <a:gd name="T13" fmla="*/ 25 h 25"/>
                    <a:gd name="T14" fmla="*/ 115 w 282"/>
                    <a:gd name="T15" fmla="*/ 25 h 25"/>
                    <a:gd name="T16" fmla="*/ 92 w 282"/>
                    <a:gd name="T17" fmla="*/ 25 h 25"/>
                    <a:gd name="T18" fmla="*/ 63 w 282"/>
                    <a:gd name="T19" fmla="*/ 25 h 25"/>
                    <a:gd name="T20" fmla="*/ 40 w 282"/>
                    <a:gd name="T21" fmla="*/ 25 h 25"/>
                    <a:gd name="T22" fmla="*/ 17 w 282"/>
                    <a:gd name="T23" fmla="*/ 20 h 25"/>
                    <a:gd name="T24" fmla="*/ 0 w 282"/>
                    <a:gd name="T25" fmla="*/ 15 h 25"/>
                    <a:gd name="T26" fmla="*/ 17 w 282"/>
                    <a:gd name="T27" fmla="*/ 0 h 25"/>
                    <a:gd name="T28" fmla="*/ 40 w 282"/>
                    <a:gd name="T29" fmla="*/ 5 h 25"/>
                    <a:gd name="T30" fmla="*/ 63 w 282"/>
                    <a:gd name="T31" fmla="*/ 5 h 25"/>
                    <a:gd name="T32" fmla="*/ 92 w 282"/>
                    <a:gd name="T33" fmla="*/ 5 h 25"/>
                    <a:gd name="T34" fmla="*/ 115 w 282"/>
                    <a:gd name="T35" fmla="*/ 0 h 25"/>
                    <a:gd name="T36" fmla="*/ 144 w 282"/>
                    <a:gd name="T37" fmla="*/ 5 h 25"/>
                    <a:gd name="T38" fmla="*/ 167 w 282"/>
                    <a:gd name="T39" fmla="*/ 5 h 25"/>
                    <a:gd name="T40" fmla="*/ 190 w 282"/>
                    <a:gd name="T41" fmla="*/ 5 h 25"/>
                    <a:gd name="T42" fmla="*/ 219 w 282"/>
                    <a:gd name="T43" fmla="*/ 5 h 25"/>
                    <a:gd name="T44" fmla="*/ 242 w 282"/>
                    <a:gd name="T45" fmla="*/ 0 h 25"/>
                    <a:gd name="T46" fmla="*/ 265 w 282"/>
                    <a:gd name="T47" fmla="*/ 5 h 25"/>
                    <a:gd name="T48" fmla="*/ 281 w 282"/>
                    <a:gd name="T49" fmla="*/ 5 h 25"/>
                    <a:gd name="T50" fmla="*/ 282 w 282"/>
                    <a:gd name="T51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82" h="25">
                      <a:moveTo>
                        <a:pt x="282" y="20"/>
                      </a:moveTo>
                      <a:cubicBezTo>
                        <a:pt x="276" y="20"/>
                        <a:pt x="276" y="20"/>
                        <a:pt x="271" y="20"/>
                      </a:cubicBezTo>
                      <a:cubicBezTo>
                        <a:pt x="253" y="20"/>
                        <a:pt x="253" y="25"/>
                        <a:pt x="242" y="25"/>
                      </a:cubicBezTo>
                      <a:cubicBezTo>
                        <a:pt x="230" y="25"/>
                        <a:pt x="230" y="20"/>
                        <a:pt x="219" y="20"/>
                      </a:cubicBezTo>
                      <a:cubicBezTo>
                        <a:pt x="207" y="20"/>
                        <a:pt x="207" y="20"/>
                        <a:pt x="190" y="20"/>
                      </a:cubicBezTo>
                      <a:cubicBezTo>
                        <a:pt x="179" y="20"/>
                        <a:pt x="179" y="20"/>
                        <a:pt x="167" y="20"/>
                      </a:cubicBezTo>
                      <a:cubicBezTo>
                        <a:pt x="156" y="20"/>
                        <a:pt x="156" y="25"/>
                        <a:pt x="144" y="25"/>
                      </a:cubicBezTo>
                      <a:cubicBezTo>
                        <a:pt x="127" y="25"/>
                        <a:pt x="127" y="25"/>
                        <a:pt x="115" y="25"/>
                      </a:cubicBezTo>
                      <a:cubicBezTo>
                        <a:pt x="104" y="25"/>
                        <a:pt x="104" y="25"/>
                        <a:pt x="92" y="25"/>
                      </a:cubicBezTo>
                      <a:cubicBezTo>
                        <a:pt x="81" y="25"/>
                        <a:pt x="81" y="25"/>
                        <a:pt x="63" y="25"/>
                      </a:cubicBezTo>
                      <a:cubicBezTo>
                        <a:pt x="52" y="25"/>
                        <a:pt x="52" y="25"/>
                        <a:pt x="40" y="25"/>
                      </a:cubicBezTo>
                      <a:cubicBezTo>
                        <a:pt x="29" y="25"/>
                        <a:pt x="29" y="20"/>
                        <a:pt x="17" y="20"/>
                      </a:cubicBezTo>
                      <a:cubicBezTo>
                        <a:pt x="6" y="20"/>
                        <a:pt x="0" y="20"/>
                        <a:pt x="0" y="15"/>
                      </a:cubicBezTo>
                      <a:cubicBezTo>
                        <a:pt x="0" y="5"/>
                        <a:pt x="6" y="0"/>
                        <a:pt x="17" y="0"/>
                      </a:cubicBezTo>
                      <a:cubicBezTo>
                        <a:pt x="29" y="0"/>
                        <a:pt x="29" y="5"/>
                        <a:pt x="40" y="5"/>
                      </a:cubicBezTo>
                      <a:cubicBezTo>
                        <a:pt x="52" y="5"/>
                        <a:pt x="52" y="5"/>
                        <a:pt x="63" y="5"/>
                      </a:cubicBezTo>
                      <a:cubicBezTo>
                        <a:pt x="81" y="5"/>
                        <a:pt x="81" y="5"/>
                        <a:pt x="92" y="5"/>
                      </a:cubicBezTo>
                      <a:cubicBezTo>
                        <a:pt x="104" y="5"/>
                        <a:pt x="104" y="0"/>
                        <a:pt x="115" y="0"/>
                      </a:cubicBezTo>
                      <a:cubicBezTo>
                        <a:pt x="127" y="0"/>
                        <a:pt x="127" y="5"/>
                        <a:pt x="144" y="5"/>
                      </a:cubicBezTo>
                      <a:cubicBezTo>
                        <a:pt x="156" y="5"/>
                        <a:pt x="156" y="5"/>
                        <a:pt x="167" y="5"/>
                      </a:cubicBezTo>
                      <a:cubicBezTo>
                        <a:pt x="179" y="5"/>
                        <a:pt x="179" y="5"/>
                        <a:pt x="190" y="5"/>
                      </a:cubicBezTo>
                      <a:cubicBezTo>
                        <a:pt x="201" y="5"/>
                        <a:pt x="201" y="5"/>
                        <a:pt x="219" y="5"/>
                      </a:cubicBezTo>
                      <a:cubicBezTo>
                        <a:pt x="230" y="5"/>
                        <a:pt x="230" y="0"/>
                        <a:pt x="242" y="0"/>
                      </a:cubicBezTo>
                      <a:cubicBezTo>
                        <a:pt x="253" y="0"/>
                        <a:pt x="253" y="5"/>
                        <a:pt x="265" y="5"/>
                      </a:cubicBezTo>
                      <a:cubicBezTo>
                        <a:pt x="281" y="5"/>
                        <a:pt x="281" y="5"/>
                        <a:pt x="281" y="5"/>
                      </a:cubicBezTo>
                      <a:lnTo>
                        <a:pt x="28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3">
                  <a:extLst>
                    <a:ext uri="{FF2B5EF4-FFF2-40B4-BE49-F238E27FC236}">
                      <a16:creationId xmlns:a16="http://schemas.microsoft.com/office/drawing/2014/main" xmlns="" id="{66D4F907-5802-A943-92CC-6FF29D966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0475" y="-215900"/>
                  <a:ext cx="1588" cy="14288"/>
                </a:xfrm>
                <a:custGeom>
                  <a:avLst/>
                  <a:gdLst>
                    <a:gd name="T0" fmla="*/ 1 w 1"/>
                    <a:gd name="T1" fmla="*/ 0 h 15"/>
                    <a:gd name="T2" fmla="*/ 1 w 1"/>
                    <a:gd name="T3" fmla="*/ 15 h 15"/>
                    <a:gd name="T4" fmla="*/ 0 w 1"/>
                    <a:gd name="T5" fmla="*/ 0 h 15"/>
                    <a:gd name="T6" fmla="*/ 1 w 1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15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44">
                  <a:extLst>
                    <a:ext uri="{FF2B5EF4-FFF2-40B4-BE49-F238E27FC236}">
                      <a16:creationId xmlns:a16="http://schemas.microsoft.com/office/drawing/2014/main" xmlns="" id="{CE64AC9F-1EBD-9648-AC40-EF1868D6F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0475" y="-215900"/>
                  <a:ext cx="1588" cy="14288"/>
                </a:xfrm>
                <a:custGeom>
                  <a:avLst/>
                  <a:gdLst>
                    <a:gd name="T0" fmla="*/ 0 w 1"/>
                    <a:gd name="T1" fmla="*/ 0 h 15"/>
                    <a:gd name="T2" fmla="*/ 1 w 1"/>
                    <a:gd name="T3" fmla="*/ 0 h 15"/>
                    <a:gd name="T4" fmla="*/ 1 w 1"/>
                    <a:gd name="T5" fmla="*/ 15 h 15"/>
                    <a:gd name="T6" fmla="*/ 0 w 1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5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5">
                  <a:extLst>
                    <a:ext uri="{FF2B5EF4-FFF2-40B4-BE49-F238E27FC236}">
                      <a16:creationId xmlns:a16="http://schemas.microsoft.com/office/drawing/2014/main" xmlns="" id="{572AB1E8-5E88-9F4E-A814-0CB9FF221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0000" y="-428625"/>
                  <a:ext cx="7938" cy="88900"/>
                </a:xfrm>
                <a:custGeom>
                  <a:avLst/>
                  <a:gdLst>
                    <a:gd name="T0" fmla="*/ 5 w 5"/>
                    <a:gd name="T1" fmla="*/ 56 h 56"/>
                    <a:gd name="T2" fmla="*/ 0 w 5"/>
                    <a:gd name="T3" fmla="*/ 0 h 56"/>
                    <a:gd name="T4" fmla="*/ 0 w 5"/>
                    <a:gd name="T5" fmla="*/ 0 h 56"/>
                    <a:gd name="T6" fmla="*/ 5 w 5"/>
                    <a:gd name="T7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6">
                      <a:moveTo>
                        <a:pt x="5" y="5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7085903" y="3429040"/>
            <a:ext cx="1187488" cy="1288057"/>
            <a:chOff x="5378570" y="1920855"/>
            <a:chExt cx="1526036" cy="1918408"/>
          </a:xfrm>
        </p:grpSpPr>
        <p:grpSp>
          <p:nvGrpSpPr>
            <p:cNvPr id="6" name="Group 5"/>
            <p:cNvGrpSpPr/>
            <p:nvPr/>
          </p:nvGrpSpPr>
          <p:grpSpPr>
            <a:xfrm>
              <a:off x="5378570" y="1920855"/>
              <a:ext cx="1526036" cy="1555396"/>
              <a:chOff x="5378570" y="1920855"/>
              <a:chExt cx="1526036" cy="1555396"/>
            </a:xfrm>
          </p:grpSpPr>
          <p:sp>
            <p:nvSpPr>
              <p:cNvPr id="100" name="Mobile Payments - oval"/>
              <p:cNvSpPr/>
              <p:nvPr/>
            </p:nvSpPr>
            <p:spPr>
              <a:xfrm>
                <a:off x="5378570" y="1920855"/>
                <a:ext cx="1526036" cy="15553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1322" y="2162745"/>
                <a:ext cx="760532" cy="110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5487624" y="3453425"/>
              <a:ext cx="1329699" cy="38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Pubs</a:t>
              </a:r>
              <a:endParaRPr lang="en-GB" sz="1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70898" y="3455438"/>
            <a:ext cx="1210336" cy="1304622"/>
            <a:chOff x="7057006" y="1867573"/>
            <a:chExt cx="1526036" cy="1952634"/>
          </a:xfrm>
        </p:grpSpPr>
        <p:sp>
          <p:nvSpPr>
            <p:cNvPr id="102" name="Mobile Payments - oval"/>
            <p:cNvSpPr/>
            <p:nvPr/>
          </p:nvSpPr>
          <p:spPr>
            <a:xfrm>
              <a:off x="7057006" y="1867573"/>
              <a:ext cx="1526036" cy="15553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4A68438A-DF08-E548-BA2B-DAA1C4C78AF6}"/>
                </a:ext>
              </a:extLst>
            </p:cNvPr>
            <p:cNvGrpSpPr/>
            <p:nvPr/>
          </p:nvGrpSpPr>
          <p:grpSpPr>
            <a:xfrm>
              <a:off x="7132972" y="2073213"/>
              <a:ext cx="1374104" cy="1218875"/>
              <a:chOff x="4602059" y="2436826"/>
              <a:chExt cx="749643" cy="695635"/>
            </a:xfrm>
          </p:grpSpPr>
          <p:sp>
            <p:nvSpPr>
              <p:cNvPr id="105" name="Retailer - oval 1"/>
              <p:cNvSpPr/>
              <p:nvPr/>
            </p:nvSpPr>
            <p:spPr>
              <a:xfrm>
                <a:off x="4602059" y="2436826"/>
                <a:ext cx="749643" cy="69563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1691EF78-1A2B-2C4B-8267-58701BA2FE6F}"/>
                  </a:ext>
                </a:extLst>
              </p:cNvPr>
              <p:cNvGrpSpPr/>
              <p:nvPr/>
            </p:nvGrpSpPr>
            <p:grpSpPr>
              <a:xfrm>
                <a:off x="4862959" y="2467548"/>
                <a:ext cx="266192" cy="564894"/>
                <a:chOff x="10999787" y="127000"/>
                <a:chExt cx="415926" cy="882650"/>
              </a:xfrm>
              <a:solidFill>
                <a:schemeClr val="bg1"/>
              </a:solidFill>
            </p:grpSpPr>
            <p:sp>
              <p:nvSpPr>
                <p:cNvPr id="107" name="Freeform 115">
                  <a:extLst>
                    <a:ext uri="{FF2B5EF4-FFF2-40B4-BE49-F238E27FC236}">
                      <a16:creationId xmlns:a16="http://schemas.microsoft.com/office/drawing/2014/main" xmlns="" id="{6FE1EDF3-D872-F84D-9B38-5D49D7836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99787" y="201612"/>
                  <a:ext cx="98425" cy="808038"/>
                </a:xfrm>
                <a:custGeom>
                  <a:avLst/>
                  <a:gdLst>
                    <a:gd name="T0" fmla="*/ 19 w 103"/>
                    <a:gd name="T1" fmla="*/ 0 h 846"/>
                    <a:gd name="T2" fmla="*/ 16 w 103"/>
                    <a:gd name="T3" fmla="*/ 0 h 846"/>
                    <a:gd name="T4" fmla="*/ 6 w 103"/>
                    <a:gd name="T5" fmla="*/ 98 h 846"/>
                    <a:gd name="T6" fmla="*/ 1 w 103"/>
                    <a:gd name="T7" fmla="*/ 188 h 846"/>
                    <a:gd name="T8" fmla="*/ 3 w 103"/>
                    <a:gd name="T9" fmla="*/ 234 h 846"/>
                    <a:gd name="T10" fmla="*/ 12 w 103"/>
                    <a:gd name="T11" fmla="*/ 263 h 846"/>
                    <a:gd name="T12" fmla="*/ 33 w 103"/>
                    <a:gd name="T13" fmla="*/ 302 h 846"/>
                    <a:gd name="T14" fmla="*/ 42 w 103"/>
                    <a:gd name="T15" fmla="*/ 378 h 846"/>
                    <a:gd name="T16" fmla="*/ 39 w 103"/>
                    <a:gd name="T17" fmla="*/ 473 h 846"/>
                    <a:gd name="T18" fmla="*/ 31 w 103"/>
                    <a:gd name="T19" fmla="*/ 575 h 846"/>
                    <a:gd name="T20" fmla="*/ 17 w 103"/>
                    <a:gd name="T21" fmla="*/ 727 h 846"/>
                    <a:gd name="T22" fmla="*/ 15 w 103"/>
                    <a:gd name="T23" fmla="*/ 774 h 846"/>
                    <a:gd name="T24" fmla="*/ 22 w 103"/>
                    <a:gd name="T25" fmla="*/ 816 h 846"/>
                    <a:gd name="T26" fmla="*/ 32 w 103"/>
                    <a:gd name="T27" fmla="*/ 834 h 846"/>
                    <a:gd name="T28" fmla="*/ 69 w 103"/>
                    <a:gd name="T29" fmla="*/ 834 h 846"/>
                    <a:gd name="T30" fmla="*/ 80 w 103"/>
                    <a:gd name="T31" fmla="*/ 816 h 846"/>
                    <a:gd name="T32" fmla="*/ 86 w 103"/>
                    <a:gd name="T33" fmla="*/ 774 h 846"/>
                    <a:gd name="T34" fmla="*/ 85 w 103"/>
                    <a:gd name="T35" fmla="*/ 727 h 846"/>
                    <a:gd name="T36" fmla="*/ 72 w 103"/>
                    <a:gd name="T37" fmla="*/ 575 h 846"/>
                    <a:gd name="T38" fmla="*/ 64 w 103"/>
                    <a:gd name="T39" fmla="*/ 473 h 846"/>
                    <a:gd name="T40" fmla="*/ 62 w 103"/>
                    <a:gd name="T41" fmla="*/ 378 h 846"/>
                    <a:gd name="T42" fmla="*/ 70 w 103"/>
                    <a:gd name="T43" fmla="*/ 302 h 846"/>
                    <a:gd name="T44" fmla="*/ 91 w 103"/>
                    <a:gd name="T45" fmla="*/ 264 h 846"/>
                    <a:gd name="T46" fmla="*/ 101 w 103"/>
                    <a:gd name="T47" fmla="*/ 234 h 846"/>
                    <a:gd name="T48" fmla="*/ 103 w 103"/>
                    <a:gd name="T49" fmla="*/ 189 h 846"/>
                    <a:gd name="T50" fmla="*/ 98 w 103"/>
                    <a:gd name="T51" fmla="*/ 98 h 846"/>
                    <a:gd name="T52" fmla="*/ 89 w 103"/>
                    <a:gd name="T53" fmla="*/ 0 h 846"/>
                    <a:gd name="T54" fmla="*/ 86 w 103"/>
                    <a:gd name="T55" fmla="*/ 0 h 846"/>
                    <a:gd name="T56" fmla="*/ 83 w 103"/>
                    <a:gd name="T57" fmla="*/ 27 h 846"/>
                    <a:gd name="T58" fmla="*/ 84 w 103"/>
                    <a:gd name="T59" fmla="*/ 183 h 846"/>
                    <a:gd name="T60" fmla="*/ 83 w 103"/>
                    <a:gd name="T61" fmla="*/ 197 h 846"/>
                    <a:gd name="T62" fmla="*/ 78 w 103"/>
                    <a:gd name="T63" fmla="*/ 199 h 846"/>
                    <a:gd name="T64" fmla="*/ 75 w 103"/>
                    <a:gd name="T65" fmla="*/ 192 h 846"/>
                    <a:gd name="T66" fmla="*/ 71 w 103"/>
                    <a:gd name="T67" fmla="*/ 43 h 846"/>
                    <a:gd name="T68" fmla="*/ 70 w 103"/>
                    <a:gd name="T69" fmla="*/ 17 h 846"/>
                    <a:gd name="T70" fmla="*/ 68 w 103"/>
                    <a:gd name="T71" fmla="*/ 0 h 846"/>
                    <a:gd name="T72" fmla="*/ 65 w 103"/>
                    <a:gd name="T73" fmla="*/ 0 h 846"/>
                    <a:gd name="T74" fmla="*/ 64 w 103"/>
                    <a:gd name="T75" fmla="*/ 2 h 846"/>
                    <a:gd name="T76" fmla="*/ 60 w 103"/>
                    <a:gd name="T77" fmla="*/ 44 h 846"/>
                    <a:gd name="T78" fmla="*/ 56 w 103"/>
                    <a:gd name="T79" fmla="*/ 193 h 846"/>
                    <a:gd name="T80" fmla="*/ 55 w 103"/>
                    <a:gd name="T81" fmla="*/ 199 h 846"/>
                    <a:gd name="T82" fmla="*/ 52 w 103"/>
                    <a:gd name="T83" fmla="*/ 199 h 846"/>
                    <a:gd name="T84" fmla="*/ 52 w 103"/>
                    <a:gd name="T85" fmla="*/ 199 h 846"/>
                    <a:gd name="T86" fmla="*/ 49 w 103"/>
                    <a:gd name="T87" fmla="*/ 199 h 846"/>
                    <a:gd name="T88" fmla="*/ 47 w 103"/>
                    <a:gd name="T89" fmla="*/ 193 h 846"/>
                    <a:gd name="T90" fmla="*/ 44 w 103"/>
                    <a:gd name="T91" fmla="*/ 43 h 846"/>
                    <a:gd name="T92" fmla="*/ 40 w 103"/>
                    <a:gd name="T93" fmla="*/ 2 h 846"/>
                    <a:gd name="T94" fmla="*/ 40 w 103"/>
                    <a:gd name="T95" fmla="*/ 0 h 846"/>
                    <a:gd name="T96" fmla="*/ 37 w 103"/>
                    <a:gd name="T97" fmla="*/ 0 h 846"/>
                    <a:gd name="T98" fmla="*/ 35 w 103"/>
                    <a:gd name="T99" fmla="*/ 17 h 846"/>
                    <a:gd name="T100" fmla="*/ 33 w 103"/>
                    <a:gd name="T101" fmla="*/ 43 h 846"/>
                    <a:gd name="T102" fmla="*/ 29 w 103"/>
                    <a:gd name="T103" fmla="*/ 192 h 846"/>
                    <a:gd name="T104" fmla="*/ 26 w 103"/>
                    <a:gd name="T105" fmla="*/ 199 h 846"/>
                    <a:gd name="T106" fmla="*/ 20 w 103"/>
                    <a:gd name="T107" fmla="*/ 196 h 846"/>
                    <a:gd name="T108" fmla="*/ 20 w 103"/>
                    <a:gd name="T109" fmla="*/ 183 h 846"/>
                    <a:gd name="T110" fmla="*/ 21 w 103"/>
                    <a:gd name="T111" fmla="*/ 27 h 846"/>
                    <a:gd name="T112" fmla="*/ 19 w 103"/>
                    <a:gd name="T113" fmla="*/ 0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3" h="846">
                      <a:moveTo>
                        <a:pt x="1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0" y="57"/>
                        <a:pt x="6" y="98"/>
                      </a:cubicBezTo>
                      <a:cubicBezTo>
                        <a:pt x="3" y="138"/>
                        <a:pt x="1" y="173"/>
                        <a:pt x="1" y="188"/>
                      </a:cubicBezTo>
                      <a:cubicBezTo>
                        <a:pt x="0" y="204"/>
                        <a:pt x="1" y="225"/>
                        <a:pt x="3" y="234"/>
                      </a:cubicBezTo>
                      <a:cubicBezTo>
                        <a:pt x="4" y="242"/>
                        <a:pt x="8" y="254"/>
                        <a:pt x="12" y="263"/>
                      </a:cubicBezTo>
                      <a:cubicBezTo>
                        <a:pt x="17" y="273"/>
                        <a:pt x="30" y="295"/>
                        <a:pt x="33" y="302"/>
                      </a:cubicBezTo>
                      <a:cubicBezTo>
                        <a:pt x="39" y="324"/>
                        <a:pt x="43" y="355"/>
                        <a:pt x="42" y="378"/>
                      </a:cubicBezTo>
                      <a:cubicBezTo>
                        <a:pt x="42" y="388"/>
                        <a:pt x="40" y="461"/>
                        <a:pt x="39" y="473"/>
                      </a:cubicBezTo>
                      <a:cubicBezTo>
                        <a:pt x="38" y="485"/>
                        <a:pt x="33" y="560"/>
                        <a:pt x="31" y="575"/>
                      </a:cubicBezTo>
                      <a:cubicBezTo>
                        <a:pt x="29" y="591"/>
                        <a:pt x="18" y="712"/>
                        <a:pt x="17" y="727"/>
                      </a:cubicBezTo>
                      <a:cubicBezTo>
                        <a:pt x="16" y="742"/>
                        <a:pt x="15" y="763"/>
                        <a:pt x="15" y="774"/>
                      </a:cubicBezTo>
                      <a:cubicBezTo>
                        <a:pt x="15" y="785"/>
                        <a:pt x="17" y="806"/>
                        <a:pt x="22" y="816"/>
                      </a:cubicBezTo>
                      <a:cubicBezTo>
                        <a:pt x="26" y="825"/>
                        <a:pt x="29" y="831"/>
                        <a:pt x="32" y="834"/>
                      </a:cubicBezTo>
                      <a:cubicBezTo>
                        <a:pt x="42" y="846"/>
                        <a:pt x="59" y="845"/>
                        <a:pt x="69" y="834"/>
                      </a:cubicBezTo>
                      <a:cubicBezTo>
                        <a:pt x="72" y="830"/>
                        <a:pt x="75" y="825"/>
                        <a:pt x="80" y="816"/>
                      </a:cubicBezTo>
                      <a:cubicBezTo>
                        <a:pt x="84" y="806"/>
                        <a:pt x="86" y="785"/>
                        <a:pt x="86" y="774"/>
                      </a:cubicBezTo>
                      <a:cubicBezTo>
                        <a:pt x="87" y="763"/>
                        <a:pt x="86" y="742"/>
                        <a:pt x="85" y="727"/>
                      </a:cubicBezTo>
                      <a:cubicBezTo>
                        <a:pt x="84" y="712"/>
                        <a:pt x="73" y="590"/>
                        <a:pt x="72" y="575"/>
                      </a:cubicBezTo>
                      <a:cubicBezTo>
                        <a:pt x="70" y="559"/>
                        <a:pt x="65" y="485"/>
                        <a:pt x="64" y="473"/>
                      </a:cubicBezTo>
                      <a:cubicBezTo>
                        <a:pt x="63" y="461"/>
                        <a:pt x="62" y="388"/>
                        <a:pt x="62" y="378"/>
                      </a:cubicBezTo>
                      <a:cubicBezTo>
                        <a:pt x="61" y="354"/>
                        <a:pt x="64" y="325"/>
                        <a:pt x="70" y="302"/>
                      </a:cubicBezTo>
                      <a:cubicBezTo>
                        <a:pt x="73" y="295"/>
                        <a:pt x="86" y="273"/>
                        <a:pt x="91" y="264"/>
                      </a:cubicBezTo>
                      <a:cubicBezTo>
                        <a:pt x="96" y="255"/>
                        <a:pt x="99" y="242"/>
                        <a:pt x="101" y="234"/>
                      </a:cubicBezTo>
                      <a:cubicBezTo>
                        <a:pt x="103" y="226"/>
                        <a:pt x="103" y="204"/>
                        <a:pt x="103" y="189"/>
                      </a:cubicBezTo>
                      <a:cubicBezTo>
                        <a:pt x="103" y="173"/>
                        <a:pt x="101" y="139"/>
                        <a:pt x="98" y="98"/>
                      </a:cubicBezTo>
                      <a:cubicBezTo>
                        <a:pt x="94" y="57"/>
                        <a:pt x="89" y="0"/>
                        <a:pt x="89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4" y="13"/>
                        <a:pt x="84" y="12"/>
                        <a:pt x="83" y="27"/>
                      </a:cubicBezTo>
                      <a:cubicBezTo>
                        <a:pt x="83" y="41"/>
                        <a:pt x="84" y="179"/>
                        <a:pt x="84" y="183"/>
                      </a:cubicBezTo>
                      <a:cubicBezTo>
                        <a:pt x="84" y="187"/>
                        <a:pt x="84" y="195"/>
                        <a:pt x="83" y="197"/>
                      </a:cubicBezTo>
                      <a:cubicBezTo>
                        <a:pt x="83" y="198"/>
                        <a:pt x="81" y="200"/>
                        <a:pt x="78" y="199"/>
                      </a:cubicBezTo>
                      <a:cubicBezTo>
                        <a:pt x="75" y="198"/>
                        <a:pt x="75" y="196"/>
                        <a:pt x="75" y="192"/>
                      </a:cubicBezTo>
                      <a:cubicBezTo>
                        <a:pt x="74" y="188"/>
                        <a:pt x="71" y="48"/>
                        <a:pt x="71" y="43"/>
                      </a:cubicBezTo>
                      <a:cubicBezTo>
                        <a:pt x="71" y="38"/>
                        <a:pt x="70" y="25"/>
                        <a:pt x="70" y="17"/>
                      </a:cubicBezTo>
                      <a:cubicBezTo>
                        <a:pt x="69" y="10"/>
                        <a:pt x="68" y="0"/>
                        <a:pt x="68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4" y="2"/>
                      </a:cubicBezTo>
                      <a:cubicBezTo>
                        <a:pt x="63" y="5"/>
                        <a:pt x="61" y="32"/>
                        <a:pt x="60" y="44"/>
                      </a:cubicBezTo>
                      <a:cubicBezTo>
                        <a:pt x="60" y="56"/>
                        <a:pt x="57" y="190"/>
                        <a:pt x="56" y="193"/>
                      </a:cubicBezTo>
                      <a:cubicBezTo>
                        <a:pt x="56" y="196"/>
                        <a:pt x="56" y="198"/>
                        <a:pt x="55" y="199"/>
                      </a:cubicBezTo>
                      <a:cubicBezTo>
                        <a:pt x="54" y="199"/>
                        <a:pt x="53" y="199"/>
                        <a:pt x="52" y="199"/>
                      </a:cubicBezTo>
                      <a:cubicBezTo>
                        <a:pt x="52" y="199"/>
                        <a:pt x="52" y="199"/>
                        <a:pt x="52" y="199"/>
                      </a:cubicBezTo>
                      <a:cubicBezTo>
                        <a:pt x="52" y="199"/>
                        <a:pt x="50" y="199"/>
                        <a:pt x="49" y="199"/>
                      </a:cubicBezTo>
                      <a:cubicBezTo>
                        <a:pt x="48" y="198"/>
                        <a:pt x="47" y="196"/>
                        <a:pt x="47" y="193"/>
                      </a:cubicBezTo>
                      <a:cubicBezTo>
                        <a:pt x="47" y="190"/>
                        <a:pt x="44" y="56"/>
                        <a:pt x="44" y="43"/>
                      </a:cubicBezTo>
                      <a:cubicBezTo>
                        <a:pt x="43" y="32"/>
                        <a:pt x="41" y="5"/>
                        <a:pt x="40" y="2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0"/>
                        <a:pt x="36" y="9"/>
                        <a:pt x="35" y="17"/>
                      </a:cubicBezTo>
                      <a:cubicBezTo>
                        <a:pt x="34" y="25"/>
                        <a:pt x="33" y="38"/>
                        <a:pt x="33" y="43"/>
                      </a:cubicBezTo>
                      <a:cubicBezTo>
                        <a:pt x="33" y="48"/>
                        <a:pt x="29" y="188"/>
                        <a:pt x="29" y="192"/>
                      </a:cubicBezTo>
                      <a:cubicBezTo>
                        <a:pt x="29" y="195"/>
                        <a:pt x="29" y="198"/>
                        <a:pt x="26" y="199"/>
                      </a:cubicBezTo>
                      <a:cubicBezTo>
                        <a:pt x="22" y="200"/>
                        <a:pt x="20" y="198"/>
                        <a:pt x="20" y="196"/>
                      </a:cubicBezTo>
                      <a:cubicBezTo>
                        <a:pt x="20" y="195"/>
                        <a:pt x="20" y="187"/>
                        <a:pt x="20" y="183"/>
                      </a:cubicBezTo>
                      <a:cubicBezTo>
                        <a:pt x="20" y="179"/>
                        <a:pt x="21" y="41"/>
                        <a:pt x="21" y="27"/>
                      </a:cubicBezTo>
                      <a:cubicBezTo>
                        <a:pt x="20" y="12"/>
                        <a:pt x="20" y="13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16">
                  <a:extLst>
                    <a:ext uri="{FF2B5EF4-FFF2-40B4-BE49-F238E27FC236}">
                      <a16:creationId xmlns:a16="http://schemas.microsoft.com/office/drawing/2014/main" xmlns="" id="{F323F32E-9A52-5343-A90A-C6B0722A7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8075" y="201612"/>
                  <a:ext cx="147638" cy="808038"/>
                </a:xfrm>
                <a:custGeom>
                  <a:avLst/>
                  <a:gdLst>
                    <a:gd name="T0" fmla="*/ 65 w 154"/>
                    <a:gd name="T1" fmla="*/ 473 h 846"/>
                    <a:gd name="T2" fmla="*/ 57 w 154"/>
                    <a:gd name="T3" fmla="*/ 576 h 846"/>
                    <a:gd name="T4" fmla="*/ 44 w 154"/>
                    <a:gd name="T5" fmla="*/ 727 h 846"/>
                    <a:gd name="T6" fmla="*/ 42 w 154"/>
                    <a:gd name="T7" fmla="*/ 774 h 846"/>
                    <a:gd name="T8" fmla="*/ 49 w 154"/>
                    <a:gd name="T9" fmla="*/ 816 h 846"/>
                    <a:gd name="T10" fmla="*/ 58 w 154"/>
                    <a:gd name="T11" fmla="*/ 834 h 846"/>
                    <a:gd name="T12" fmla="*/ 94 w 154"/>
                    <a:gd name="T13" fmla="*/ 833 h 846"/>
                    <a:gd name="T14" fmla="*/ 104 w 154"/>
                    <a:gd name="T15" fmla="*/ 815 h 846"/>
                    <a:gd name="T16" fmla="*/ 111 w 154"/>
                    <a:gd name="T17" fmla="*/ 774 h 846"/>
                    <a:gd name="T18" fmla="*/ 109 w 154"/>
                    <a:gd name="T19" fmla="*/ 727 h 846"/>
                    <a:gd name="T20" fmla="*/ 97 w 154"/>
                    <a:gd name="T21" fmla="*/ 575 h 846"/>
                    <a:gd name="T22" fmla="*/ 89 w 154"/>
                    <a:gd name="T23" fmla="*/ 473 h 846"/>
                    <a:gd name="T24" fmla="*/ 86 w 154"/>
                    <a:gd name="T25" fmla="*/ 331 h 846"/>
                    <a:gd name="T26" fmla="*/ 91 w 154"/>
                    <a:gd name="T27" fmla="*/ 307 h 846"/>
                    <a:gd name="T28" fmla="*/ 115 w 154"/>
                    <a:gd name="T29" fmla="*/ 278 h 846"/>
                    <a:gd name="T30" fmla="*/ 153 w 154"/>
                    <a:gd name="T31" fmla="*/ 167 h 846"/>
                    <a:gd name="T32" fmla="*/ 86 w 154"/>
                    <a:gd name="T33" fmla="*/ 1 h 846"/>
                    <a:gd name="T34" fmla="*/ 68 w 154"/>
                    <a:gd name="T35" fmla="*/ 1 h 846"/>
                    <a:gd name="T36" fmla="*/ 2 w 154"/>
                    <a:gd name="T37" fmla="*/ 167 h 846"/>
                    <a:gd name="T38" fmla="*/ 41 w 154"/>
                    <a:gd name="T39" fmla="*/ 279 h 846"/>
                    <a:gd name="T40" fmla="*/ 64 w 154"/>
                    <a:gd name="T41" fmla="*/ 307 h 846"/>
                    <a:gd name="T42" fmla="*/ 70 w 154"/>
                    <a:gd name="T43" fmla="*/ 330 h 846"/>
                    <a:gd name="T44" fmla="*/ 65 w 154"/>
                    <a:gd name="T45" fmla="*/ 473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4" h="846">
                      <a:moveTo>
                        <a:pt x="65" y="473"/>
                      </a:moveTo>
                      <a:cubicBezTo>
                        <a:pt x="65" y="485"/>
                        <a:pt x="59" y="560"/>
                        <a:pt x="57" y="576"/>
                      </a:cubicBezTo>
                      <a:cubicBezTo>
                        <a:pt x="56" y="590"/>
                        <a:pt x="45" y="712"/>
                        <a:pt x="44" y="727"/>
                      </a:cubicBezTo>
                      <a:cubicBezTo>
                        <a:pt x="43" y="742"/>
                        <a:pt x="42" y="763"/>
                        <a:pt x="42" y="774"/>
                      </a:cubicBezTo>
                      <a:cubicBezTo>
                        <a:pt x="42" y="785"/>
                        <a:pt x="44" y="806"/>
                        <a:pt x="49" y="816"/>
                      </a:cubicBezTo>
                      <a:cubicBezTo>
                        <a:pt x="52" y="825"/>
                        <a:pt x="55" y="830"/>
                        <a:pt x="58" y="834"/>
                      </a:cubicBezTo>
                      <a:cubicBezTo>
                        <a:pt x="68" y="846"/>
                        <a:pt x="85" y="845"/>
                        <a:pt x="94" y="833"/>
                      </a:cubicBezTo>
                      <a:cubicBezTo>
                        <a:pt x="97" y="830"/>
                        <a:pt x="100" y="825"/>
                        <a:pt x="104" y="815"/>
                      </a:cubicBezTo>
                      <a:cubicBezTo>
                        <a:pt x="109" y="806"/>
                        <a:pt x="111" y="785"/>
                        <a:pt x="111" y="774"/>
                      </a:cubicBezTo>
                      <a:cubicBezTo>
                        <a:pt x="112" y="763"/>
                        <a:pt x="111" y="742"/>
                        <a:pt x="109" y="727"/>
                      </a:cubicBezTo>
                      <a:cubicBezTo>
                        <a:pt x="109" y="712"/>
                        <a:pt x="99" y="590"/>
                        <a:pt x="97" y="575"/>
                      </a:cubicBezTo>
                      <a:cubicBezTo>
                        <a:pt x="95" y="560"/>
                        <a:pt x="90" y="485"/>
                        <a:pt x="89" y="473"/>
                      </a:cubicBezTo>
                      <a:cubicBezTo>
                        <a:pt x="86" y="426"/>
                        <a:pt x="87" y="378"/>
                        <a:pt x="86" y="331"/>
                      </a:cubicBezTo>
                      <a:cubicBezTo>
                        <a:pt x="86" y="324"/>
                        <a:pt x="88" y="314"/>
                        <a:pt x="91" y="307"/>
                      </a:cubicBezTo>
                      <a:cubicBezTo>
                        <a:pt x="98" y="294"/>
                        <a:pt x="105" y="288"/>
                        <a:pt x="115" y="278"/>
                      </a:cubicBezTo>
                      <a:cubicBezTo>
                        <a:pt x="145" y="249"/>
                        <a:pt x="153" y="210"/>
                        <a:pt x="153" y="167"/>
                      </a:cubicBezTo>
                      <a:cubicBezTo>
                        <a:pt x="154" y="118"/>
                        <a:pt x="142" y="13"/>
                        <a:pt x="86" y="1"/>
                      </a:cubicBezTo>
                      <a:cubicBezTo>
                        <a:pt x="80" y="0"/>
                        <a:pt x="74" y="0"/>
                        <a:pt x="68" y="1"/>
                      </a:cubicBezTo>
                      <a:cubicBezTo>
                        <a:pt x="13" y="13"/>
                        <a:pt x="0" y="119"/>
                        <a:pt x="2" y="167"/>
                      </a:cubicBezTo>
                      <a:cubicBezTo>
                        <a:pt x="3" y="210"/>
                        <a:pt x="11" y="249"/>
                        <a:pt x="41" y="279"/>
                      </a:cubicBezTo>
                      <a:cubicBezTo>
                        <a:pt x="50" y="288"/>
                        <a:pt x="58" y="294"/>
                        <a:pt x="64" y="307"/>
                      </a:cubicBezTo>
                      <a:cubicBezTo>
                        <a:pt x="68" y="313"/>
                        <a:pt x="69" y="323"/>
                        <a:pt x="70" y="330"/>
                      </a:cubicBezTo>
                      <a:cubicBezTo>
                        <a:pt x="68" y="378"/>
                        <a:pt x="68" y="426"/>
                        <a:pt x="65" y="4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17">
                  <a:extLst>
                    <a:ext uri="{FF2B5EF4-FFF2-40B4-BE49-F238E27FC236}">
                      <a16:creationId xmlns:a16="http://schemas.microsoft.com/office/drawing/2014/main" xmlns="" id="{12726CE5-B383-4C46-B496-C789B3900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5837" y="127000"/>
                  <a:ext cx="74613" cy="882650"/>
                </a:xfrm>
                <a:custGeom>
                  <a:avLst/>
                  <a:gdLst>
                    <a:gd name="T0" fmla="*/ 23 w 77"/>
                    <a:gd name="T1" fmla="*/ 655 h 923"/>
                    <a:gd name="T2" fmla="*/ 10 w 77"/>
                    <a:gd name="T3" fmla="*/ 805 h 923"/>
                    <a:gd name="T4" fmla="*/ 8 w 77"/>
                    <a:gd name="T5" fmla="*/ 852 h 923"/>
                    <a:gd name="T6" fmla="*/ 14 w 77"/>
                    <a:gd name="T7" fmla="*/ 893 h 923"/>
                    <a:gd name="T8" fmla="*/ 24 w 77"/>
                    <a:gd name="T9" fmla="*/ 911 h 923"/>
                    <a:gd name="T10" fmla="*/ 60 w 77"/>
                    <a:gd name="T11" fmla="*/ 911 h 923"/>
                    <a:gd name="T12" fmla="*/ 70 w 77"/>
                    <a:gd name="T13" fmla="*/ 893 h 923"/>
                    <a:gd name="T14" fmla="*/ 77 w 77"/>
                    <a:gd name="T15" fmla="*/ 852 h 923"/>
                    <a:gd name="T16" fmla="*/ 75 w 77"/>
                    <a:gd name="T17" fmla="*/ 805 h 923"/>
                    <a:gd name="T18" fmla="*/ 63 w 77"/>
                    <a:gd name="T19" fmla="*/ 654 h 923"/>
                    <a:gd name="T20" fmla="*/ 64 w 77"/>
                    <a:gd name="T21" fmla="*/ 449 h 923"/>
                    <a:gd name="T22" fmla="*/ 65 w 77"/>
                    <a:gd name="T23" fmla="*/ 140 h 923"/>
                    <a:gd name="T24" fmla="*/ 69 w 77"/>
                    <a:gd name="T25" fmla="*/ 19 h 923"/>
                    <a:gd name="T26" fmla="*/ 67 w 77"/>
                    <a:gd name="T27" fmla="*/ 3 h 923"/>
                    <a:gd name="T28" fmla="*/ 55 w 77"/>
                    <a:gd name="T29" fmla="*/ 3 h 923"/>
                    <a:gd name="T30" fmla="*/ 29 w 77"/>
                    <a:gd name="T31" fmla="*/ 55 h 923"/>
                    <a:gd name="T32" fmla="*/ 2 w 77"/>
                    <a:gd name="T33" fmla="*/ 283 h 923"/>
                    <a:gd name="T34" fmla="*/ 2 w 77"/>
                    <a:gd name="T35" fmla="*/ 381 h 923"/>
                    <a:gd name="T36" fmla="*/ 7 w 77"/>
                    <a:gd name="T37" fmla="*/ 413 h 923"/>
                    <a:gd name="T38" fmla="*/ 13 w 77"/>
                    <a:gd name="T39" fmla="*/ 421 h 923"/>
                    <a:gd name="T40" fmla="*/ 32 w 77"/>
                    <a:gd name="T41" fmla="*/ 476 h 923"/>
                    <a:gd name="T42" fmla="*/ 23 w 77"/>
                    <a:gd name="T43" fmla="*/ 655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7" h="923">
                      <a:moveTo>
                        <a:pt x="23" y="655"/>
                      </a:moveTo>
                      <a:cubicBezTo>
                        <a:pt x="22" y="670"/>
                        <a:pt x="11" y="791"/>
                        <a:pt x="10" y="805"/>
                      </a:cubicBezTo>
                      <a:cubicBezTo>
                        <a:pt x="9" y="820"/>
                        <a:pt x="8" y="841"/>
                        <a:pt x="8" y="852"/>
                      </a:cubicBezTo>
                      <a:cubicBezTo>
                        <a:pt x="8" y="863"/>
                        <a:pt x="10" y="884"/>
                        <a:pt x="14" y="893"/>
                      </a:cubicBezTo>
                      <a:cubicBezTo>
                        <a:pt x="19" y="903"/>
                        <a:pt x="21" y="908"/>
                        <a:pt x="24" y="911"/>
                      </a:cubicBezTo>
                      <a:cubicBezTo>
                        <a:pt x="34" y="923"/>
                        <a:pt x="50" y="922"/>
                        <a:pt x="60" y="911"/>
                      </a:cubicBezTo>
                      <a:cubicBezTo>
                        <a:pt x="63" y="907"/>
                        <a:pt x="66" y="902"/>
                        <a:pt x="70" y="893"/>
                      </a:cubicBezTo>
                      <a:cubicBezTo>
                        <a:pt x="74" y="883"/>
                        <a:pt x="76" y="862"/>
                        <a:pt x="77" y="852"/>
                      </a:cubicBezTo>
                      <a:cubicBezTo>
                        <a:pt x="77" y="841"/>
                        <a:pt x="76" y="820"/>
                        <a:pt x="75" y="805"/>
                      </a:cubicBezTo>
                      <a:cubicBezTo>
                        <a:pt x="74" y="791"/>
                        <a:pt x="63" y="670"/>
                        <a:pt x="63" y="654"/>
                      </a:cubicBezTo>
                      <a:cubicBezTo>
                        <a:pt x="59" y="589"/>
                        <a:pt x="52" y="484"/>
                        <a:pt x="64" y="449"/>
                      </a:cubicBezTo>
                      <a:cubicBezTo>
                        <a:pt x="64" y="449"/>
                        <a:pt x="63" y="187"/>
                        <a:pt x="65" y="140"/>
                      </a:cubicBezTo>
                      <a:cubicBezTo>
                        <a:pt x="65" y="95"/>
                        <a:pt x="69" y="39"/>
                        <a:pt x="69" y="19"/>
                      </a:cubicBezTo>
                      <a:cubicBezTo>
                        <a:pt x="69" y="8"/>
                        <a:pt x="69" y="6"/>
                        <a:pt x="67" y="3"/>
                      </a:cubicBezTo>
                      <a:cubicBezTo>
                        <a:pt x="65" y="0"/>
                        <a:pt x="59" y="0"/>
                        <a:pt x="55" y="3"/>
                      </a:cubicBezTo>
                      <a:cubicBezTo>
                        <a:pt x="42" y="15"/>
                        <a:pt x="34" y="37"/>
                        <a:pt x="29" y="55"/>
                      </a:cubicBezTo>
                      <a:cubicBezTo>
                        <a:pt x="9" y="127"/>
                        <a:pt x="5" y="207"/>
                        <a:pt x="2" y="283"/>
                      </a:cubicBezTo>
                      <a:cubicBezTo>
                        <a:pt x="2" y="299"/>
                        <a:pt x="0" y="361"/>
                        <a:pt x="2" y="381"/>
                      </a:cubicBezTo>
                      <a:cubicBezTo>
                        <a:pt x="4" y="401"/>
                        <a:pt x="6" y="410"/>
                        <a:pt x="7" y="413"/>
                      </a:cubicBezTo>
                      <a:cubicBezTo>
                        <a:pt x="9" y="417"/>
                        <a:pt x="10" y="419"/>
                        <a:pt x="13" y="421"/>
                      </a:cubicBezTo>
                      <a:cubicBezTo>
                        <a:pt x="24" y="434"/>
                        <a:pt x="30" y="460"/>
                        <a:pt x="32" y="476"/>
                      </a:cubicBezTo>
                      <a:cubicBezTo>
                        <a:pt x="38" y="533"/>
                        <a:pt x="30" y="598"/>
                        <a:pt x="23" y="6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2" name="TextBox 111"/>
            <p:cNvSpPr txBox="1"/>
            <p:nvPr/>
          </p:nvSpPr>
          <p:spPr>
            <a:xfrm>
              <a:off x="7205220" y="3420768"/>
              <a:ext cx="1329699" cy="39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Full Service</a:t>
              </a:r>
              <a:endParaRPr lang="en-GB" sz="1400" b="1" dirty="0"/>
            </a:p>
          </p:txBody>
        </p:sp>
      </p:grpSp>
      <p:sp>
        <p:nvSpPr>
          <p:cNvPr id="55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YTD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6530346"/>
              </p:ext>
            </p:extLst>
          </p:nvPr>
        </p:nvGraphicFramePr>
        <p:xfrm>
          <a:off x="1083942" y="1139483"/>
          <a:ext cx="2455841" cy="21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4137970601"/>
              </p:ext>
            </p:extLst>
          </p:nvPr>
        </p:nvGraphicFramePr>
        <p:xfrm>
          <a:off x="3821831" y="1161792"/>
          <a:ext cx="2249009" cy="214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2736200774"/>
              </p:ext>
            </p:extLst>
          </p:nvPr>
        </p:nvGraphicFramePr>
        <p:xfrm>
          <a:off x="6468347" y="1125416"/>
          <a:ext cx="2249009" cy="215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37222" r="79400" b="47535"/>
          <a:stretch/>
        </p:blipFill>
        <p:spPr bwMode="auto">
          <a:xfrm>
            <a:off x="0" y="1563795"/>
            <a:ext cx="1120928" cy="10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0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Lunch has increased in importance during </a:t>
            </a:r>
            <a:r>
              <a:rPr lang="en-GB" sz="2400" dirty="0" err="1" smtClean="0">
                <a:solidFill>
                  <a:schemeClr val="bg2"/>
                </a:solidFill>
              </a:rPr>
              <a:t>Covid</a:t>
            </a:r>
            <a:r>
              <a:rPr lang="en-GB" sz="2400" dirty="0" smtClean="0">
                <a:solidFill>
                  <a:schemeClr val="bg2"/>
                </a:solidFill>
              </a:rPr>
              <a:t>, but dinner continues to be the main daypart for deliveries</a:t>
            </a:r>
            <a:endParaRPr lang="en-US" sz="24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079203"/>
              </p:ext>
            </p:extLst>
          </p:nvPr>
        </p:nvGraphicFramePr>
        <p:xfrm>
          <a:off x="-800578" y="1063733"/>
          <a:ext cx="6155139" cy="319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277059"/>
              </p:ext>
            </p:extLst>
          </p:nvPr>
        </p:nvGraphicFramePr>
        <p:xfrm>
          <a:off x="4901214" y="1063733"/>
          <a:ext cx="3534771" cy="319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1256" y="3889612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Pre-</a:t>
            </a:r>
            <a:r>
              <a:rPr lang="en-GB" b="1" dirty="0" err="1" smtClean="0"/>
              <a:t>Covid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54890" y="3889612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Post-</a:t>
            </a:r>
            <a:r>
              <a:rPr lang="en-GB" b="1" dirty="0" err="1"/>
              <a:t>Covid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4884" y="2245478"/>
            <a:ext cx="9826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95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114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103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79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4884" y="1585500"/>
            <a:ext cx="98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Index </a:t>
            </a:r>
            <a:br>
              <a:rPr lang="en-GB" sz="1400" b="1" dirty="0"/>
            </a:br>
            <a:r>
              <a:rPr lang="en-GB" sz="1400" b="1" dirty="0"/>
              <a:t>vs. Pre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YTD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bg2"/>
                </a:solidFill>
              </a:rPr>
              <a:t>Family delivery occasions have grown significantly, and now account for half of all deliveries</a:t>
            </a:r>
            <a:endParaRPr lang="en-US" sz="2400" dirty="0">
              <a:solidFill>
                <a:schemeClr val="bg2"/>
              </a:solidFill>
            </a:endParaRPr>
          </a:p>
        </p:txBody>
      </p:sp>
      <p:graphicFrame>
        <p:nvGraphicFramePr>
          <p:cNvPr id="8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78068"/>
              </p:ext>
            </p:extLst>
          </p:nvPr>
        </p:nvGraphicFramePr>
        <p:xfrm>
          <a:off x="-800578" y="1063733"/>
          <a:ext cx="6155139" cy="319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267618"/>
              </p:ext>
            </p:extLst>
          </p:nvPr>
        </p:nvGraphicFramePr>
        <p:xfrm>
          <a:off x="4901214" y="1063733"/>
          <a:ext cx="3534771" cy="319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4884" y="2093078"/>
            <a:ext cx="982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131</a:t>
            </a:r>
          </a:p>
          <a:p>
            <a:pPr algn="ctr"/>
            <a:endParaRPr lang="en-GB" sz="400" dirty="0" smtClean="0"/>
          </a:p>
          <a:p>
            <a:pPr algn="ctr"/>
            <a:r>
              <a:rPr lang="en-GB" sz="1600" dirty="0" smtClean="0"/>
              <a:t>67</a:t>
            </a:r>
          </a:p>
          <a:p>
            <a:pPr algn="ctr"/>
            <a:endParaRPr lang="en-GB" sz="400" dirty="0" smtClean="0"/>
          </a:p>
          <a:p>
            <a:pPr algn="ctr"/>
            <a:r>
              <a:rPr lang="en-GB" sz="1600" dirty="0" smtClean="0"/>
              <a:t>83</a:t>
            </a:r>
          </a:p>
          <a:p>
            <a:pPr algn="ctr"/>
            <a:endParaRPr lang="en-GB" sz="400" dirty="0" smtClean="0"/>
          </a:p>
          <a:p>
            <a:pPr algn="ctr"/>
            <a:r>
              <a:rPr lang="en-GB" sz="1600" dirty="0" smtClean="0"/>
              <a:t>66</a:t>
            </a:r>
          </a:p>
          <a:p>
            <a:pPr algn="ctr"/>
            <a:endParaRPr lang="en-GB" sz="400" dirty="0"/>
          </a:p>
          <a:p>
            <a:pPr algn="ctr"/>
            <a:r>
              <a:rPr lang="en-GB" sz="1600" b="1" dirty="0" smtClean="0"/>
              <a:t>118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24884" y="1585500"/>
            <a:ext cx="98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Index </a:t>
            </a:r>
            <a:br>
              <a:rPr lang="en-GB" sz="1400" b="1" dirty="0" smtClean="0"/>
            </a:br>
            <a:r>
              <a:rPr lang="en-GB" sz="1400" b="1" dirty="0" smtClean="0"/>
              <a:t>vs. Pre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81256" y="3889612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Pre-</a:t>
            </a:r>
            <a:r>
              <a:rPr lang="en-GB" b="1" dirty="0" err="1" smtClean="0"/>
              <a:t>Covid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4890" y="3889612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Post-</a:t>
            </a:r>
            <a:r>
              <a:rPr lang="en-GB" b="1" dirty="0" err="1" smtClean="0"/>
              <a:t>Covid</a:t>
            </a:r>
            <a:endParaRPr lang="en-GB" b="1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YTD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224" y="287391"/>
            <a:ext cx="8458745" cy="457200"/>
          </a:xfrm>
        </p:spPr>
        <p:txBody>
          <a:bodyPr/>
          <a:lstStyle/>
          <a:p>
            <a:r>
              <a:rPr lang="en-GB" sz="2400" dirty="0" smtClean="0"/>
              <a:t>During </a:t>
            </a:r>
            <a:r>
              <a:rPr lang="en-GB" sz="2400" dirty="0" err="1" smtClean="0"/>
              <a:t>Covid</a:t>
            </a:r>
            <a:r>
              <a:rPr lang="en-GB" sz="2400" dirty="0" smtClean="0"/>
              <a:t>, most top delivery food items have increased in popularity, with pizza further cementing its No.1 position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24050" y="856275"/>
            <a:ext cx="5038806" cy="50013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400" b="1" dirty="0"/>
              <a:t>Top </a:t>
            </a:r>
            <a:r>
              <a:rPr lang="en-GB" sz="1400" b="1" dirty="0" smtClean="0"/>
              <a:t>10 Food items </a:t>
            </a:r>
            <a:r>
              <a:rPr lang="en-GB" sz="1400" b="1" dirty="0"/>
              <a:t>ordered for </a:t>
            </a:r>
            <a:r>
              <a:rPr lang="en-GB" sz="1400" b="1" dirty="0" smtClean="0"/>
              <a:t>Delivery, Incidence </a:t>
            </a:r>
            <a:r>
              <a:rPr lang="en-GB" sz="1400" b="1" dirty="0"/>
              <a:t>(Visit </a:t>
            </a:r>
            <a:r>
              <a:rPr lang="en-GB" sz="1400" b="1" dirty="0" smtClean="0"/>
              <a:t>%), </a:t>
            </a:r>
          </a:p>
          <a:p>
            <a:pPr algn="ctr"/>
            <a:r>
              <a:rPr lang="en-GB" sz="1400" b="1" dirty="0" smtClean="0"/>
              <a:t>YTD Sep 20 vs YTD Sep 19</a:t>
            </a:r>
            <a:endParaRPr lang="en-GB" sz="1400" b="1" dirty="0"/>
          </a:p>
        </p:txBody>
      </p:sp>
      <p:pic>
        <p:nvPicPr>
          <p:cNvPr id="31" name="Picture 2" descr="Image result for pizza in box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34" t="20653" r="20660" b="7467"/>
          <a:stretch/>
        </p:blipFill>
        <p:spPr bwMode="auto">
          <a:xfrm>
            <a:off x="463548" y="1294696"/>
            <a:ext cx="984251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83170" y="2361771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1. Pizza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26.2%, </a:t>
            </a:r>
            <a:r>
              <a:rPr lang="en-GB" sz="1100" b="1" dirty="0" smtClean="0">
                <a:solidFill>
                  <a:srgbClr val="00B050"/>
                </a:solidFill>
              </a:rPr>
              <a:t>+0.9ppt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80220" y="2361771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2. Chips/Fries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17.9%, </a:t>
            </a:r>
            <a:r>
              <a:rPr lang="en-GB" sz="1100" b="1" dirty="0" smtClean="0">
                <a:solidFill>
                  <a:srgbClr val="00B050"/>
                </a:solidFill>
              </a:rPr>
              <a:t>+2.6ppt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71599" y="2361771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3. Chinese dish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13.8%, </a:t>
            </a:r>
            <a:r>
              <a:rPr lang="en-GB" sz="1100" b="1" dirty="0" smtClean="0">
                <a:solidFill>
                  <a:srgbClr val="00B050"/>
                </a:solidFill>
              </a:rPr>
              <a:t>+2.0ppt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98226" y="2361771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/>
              <a:t>4</a:t>
            </a:r>
            <a:r>
              <a:rPr lang="en-GB" sz="1100" b="1" dirty="0" smtClean="0"/>
              <a:t>. Beef burger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8.8%, </a:t>
            </a:r>
            <a:r>
              <a:rPr lang="en-GB" sz="1100" b="1" dirty="0" smtClean="0">
                <a:solidFill>
                  <a:srgbClr val="00B050"/>
                </a:solidFill>
              </a:rPr>
              <a:t>+2.3ppt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803226" y="2361771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5. Sandwich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8.4%, </a:t>
            </a:r>
            <a:r>
              <a:rPr lang="en-GB" sz="1100" b="1" dirty="0" smtClean="0">
                <a:solidFill>
                  <a:srgbClr val="FF0000"/>
                </a:solidFill>
              </a:rPr>
              <a:t>-2.3ppt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3850" y="3983438"/>
            <a:ext cx="1250950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/>
              <a:t>6</a:t>
            </a:r>
            <a:r>
              <a:rPr lang="en-GB" sz="1100" b="1" dirty="0" smtClean="0"/>
              <a:t>. Savoury bakery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7.2%, </a:t>
            </a:r>
            <a:r>
              <a:rPr lang="en-GB" sz="1100" b="1" dirty="0">
                <a:solidFill>
                  <a:srgbClr val="FF0000"/>
                </a:solidFill>
              </a:rPr>
              <a:t>-</a:t>
            </a:r>
            <a:r>
              <a:rPr lang="en-GB" sz="1100" b="1" dirty="0" smtClean="0">
                <a:solidFill>
                  <a:srgbClr val="FF0000"/>
                </a:solidFill>
              </a:rPr>
              <a:t>0.3ppt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180221" y="3983438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7. Indian dish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6.6%, </a:t>
            </a:r>
            <a:r>
              <a:rPr lang="en-GB" sz="1100" b="1" dirty="0" smtClean="0">
                <a:solidFill>
                  <a:srgbClr val="00B050"/>
                </a:solidFill>
              </a:rPr>
              <a:t>+0.2ppt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71600" y="3983438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8. Fish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5.0%, </a:t>
            </a:r>
            <a:r>
              <a:rPr lang="en-GB" sz="1100" b="1" dirty="0" smtClean="0">
                <a:solidFill>
                  <a:srgbClr val="FF0000"/>
                </a:solidFill>
              </a:rPr>
              <a:t>-1.5ppt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765800" y="3983438"/>
            <a:ext cx="1416050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/>
              <a:t>9</a:t>
            </a:r>
            <a:r>
              <a:rPr lang="en-GB" sz="1100" b="1" dirty="0" smtClean="0"/>
              <a:t>. Chicken burger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4.7%, </a:t>
            </a:r>
            <a:r>
              <a:rPr lang="en-GB" sz="1100" b="1" dirty="0" smtClean="0">
                <a:solidFill>
                  <a:srgbClr val="00B050"/>
                </a:solidFill>
              </a:rPr>
              <a:t>+1.1ppt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27950" y="3983438"/>
            <a:ext cx="1270000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10. Wedges/Skins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/>
              <a:t>3</a:t>
            </a:r>
            <a:r>
              <a:rPr lang="en-GB" sz="1100" b="1" dirty="0" smtClean="0"/>
              <a:t>.2%, </a:t>
            </a:r>
            <a:r>
              <a:rPr lang="en-GB" sz="1100" b="1" dirty="0" smtClean="0">
                <a:solidFill>
                  <a:srgbClr val="00B050"/>
                </a:solidFill>
              </a:rPr>
              <a:t>+0.6ppt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pic>
        <p:nvPicPr>
          <p:cNvPr id="51" name="Picture 2" descr="Image result for chip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18">
                        <a14:foregroundMark x1="17153" y1="72078" x2="45438" y2="89935"/>
                        <a14:foregroundMark x1="15602" y1="71591" x2="27646" y2="99675"/>
                        <a14:foregroundMark x1="56843" y1="84416" x2="73723" y2="72727"/>
                        <a14:foregroundMark x1="57482" y1="93019" x2="66058" y2="86039"/>
                        <a14:foregroundMark x1="75274" y1="74026" x2="90785" y2="48539"/>
                        <a14:foregroundMark x1="94526" y1="68831" x2="72354" y2="41234"/>
                        <a14:foregroundMark x1="85949" y1="38474" x2="74179" y2="10390"/>
                        <a14:foregroundMark x1="84215" y1="26786" x2="81843" y2="14286"/>
                        <a14:foregroundMark x1="11223" y1="54058" x2="7299" y2="45455"/>
                        <a14:foregroundMark x1="7482" y1="46591" x2="730" y2="35714"/>
                        <a14:backgroundMark x1="3558" y1="16558" x2="30931" y2="9903"/>
                        <a14:backgroundMark x1="3376" y1="30195" x2="16697" y2="25162"/>
                        <a14:backgroundMark x1="21077" y1="18506" x2="10310" y2="31006"/>
                        <a14:backgroundMark x1="85310" y1="5357" x2="79836" y2="2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785" r="13192" b="6850"/>
          <a:stretch/>
        </p:blipFill>
        <p:spPr bwMode="auto">
          <a:xfrm>
            <a:off x="2120899" y="1460346"/>
            <a:ext cx="1204327" cy="8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chinese takeaway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4" t="4454" r="18724" b="5100"/>
          <a:stretch/>
        </p:blipFill>
        <p:spPr bwMode="auto">
          <a:xfrm>
            <a:off x="4151978" y="1294696"/>
            <a:ext cx="98967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Image result for burger takeawa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243" y="1533612"/>
            <a:ext cx="809707" cy="80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bway Launches New Club Sandwich Lineup | QSR magaz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26" y="1607192"/>
            <a:ext cx="1136428" cy="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eminister on Twitter: &quot;Stuck at home with pie cravings? We've got your  back. Get hot pie &amp; mash delivered straight to your door 😋  https://t.co/5NEX8dW4UD #piesathome #goodtimeswithpie #piesalldayeveryday  #takeaway #piefix https://t.co/FtvFAkUR3P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20991"/>
          <a:stretch/>
        </p:blipFill>
        <p:spPr bwMode="auto">
          <a:xfrm>
            <a:off x="542922" y="3131037"/>
            <a:ext cx="920751" cy="8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 to reheat your leftover takeaway curry - and avoid being posioned -  Mirror Onl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49" y="3234246"/>
            <a:ext cx="1071949" cy="6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re these the best fish &amp; chip shops in the UK? | delicious. magaz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65" y="3057435"/>
            <a:ext cx="765274" cy="9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uffalo Chicken Burger with Blue Cheese Ranch Recip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07" y="3107995"/>
            <a:ext cx="766636" cy="7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Baked Spicy Garlic Potato Wedges | Roti n Ri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88" y="3234246"/>
            <a:ext cx="800481" cy="6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YTD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224" y="287391"/>
            <a:ext cx="8458745" cy="457200"/>
          </a:xfrm>
        </p:spPr>
        <p:txBody>
          <a:bodyPr/>
          <a:lstStyle/>
          <a:p>
            <a:r>
              <a:rPr lang="en-GB" sz="2400" dirty="0" smtClean="0"/>
              <a:t>Soft drinks have become even more popular for deliveries in 2020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24050" y="794561"/>
            <a:ext cx="5038806" cy="50013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400" b="1" dirty="0"/>
              <a:t>Top </a:t>
            </a:r>
            <a:r>
              <a:rPr lang="en-GB" sz="1400" b="1" dirty="0" smtClean="0"/>
              <a:t>10 Drink items </a:t>
            </a:r>
            <a:r>
              <a:rPr lang="en-GB" sz="1400" b="1" dirty="0"/>
              <a:t>ordered for </a:t>
            </a:r>
            <a:r>
              <a:rPr lang="en-GB" sz="1400" b="1" dirty="0" smtClean="0"/>
              <a:t>Delivery, Incidence </a:t>
            </a:r>
            <a:r>
              <a:rPr lang="en-GB" sz="1400" b="1" dirty="0"/>
              <a:t>(Visit </a:t>
            </a:r>
            <a:r>
              <a:rPr lang="en-GB" sz="1400" b="1" dirty="0" smtClean="0"/>
              <a:t>%), </a:t>
            </a:r>
          </a:p>
          <a:p>
            <a:pPr algn="ctr"/>
            <a:r>
              <a:rPr lang="en-GB" sz="1400" b="1" dirty="0" smtClean="0"/>
              <a:t>YTD Sep 20 vs YTD Sep 19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3170" y="2278946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1. Regular Cola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14.3%, </a:t>
            </a:r>
            <a:r>
              <a:rPr lang="en-GB" sz="1100" b="1" dirty="0" smtClean="0">
                <a:solidFill>
                  <a:srgbClr val="00B050"/>
                </a:solidFill>
              </a:rPr>
              <a:t>+2.0ppt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83545" y="2278946"/>
            <a:ext cx="1498209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2. Diet/Low Cal Cola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10.9%, </a:t>
            </a:r>
            <a:r>
              <a:rPr lang="en-GB" sz="1100" b="1" dirty="0" smtClean="0">
                <a:solidFill>
                  <a:srgbClr val="00B050"/>
                </a:solidFill>
              </a:rPr>
              <a:t>+1.2ppt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71599" y="2278946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3. Juice Drinks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6.2%, </a:t>
            </a:r>
            <a:r>
              <a:rPr lang="en-GB" sz="1100" b="1" dirty="0" smtClean="0">
                <a:solidFill>
                  <a:srgbClr val="00B050"/>
                </a:solidFill>
              </a:rPr>
              <a:t>+1.0ppt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98226" y="2278946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/>
              <a:t>4</a:t>
            </a:r>
            <a:r>
              <a:rPr lang="en-GB" sz="1100" b="1" dirty="0" smtClean="0"/>
              <a:t>. Bottled Water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5.9%, </a:t>
            </a:r>
            <a:r>
              <a:rPr lang="en-GB" sz="1100" b="1" dirty="0" smtClean="0">
                <a:solidFill>
                  <a:srgbClr val="FF0000"/>
                </a:solidFill>
              </a:rPr>
              <a:t>-4.7ppt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803226" y="2278946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5. Flavoured CSD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5.1%, </a:t>
            </a:r>
            <a:r>
              <a:rPr lang="en-GB" sz="1100" b="1" dirty="0" smtClean="0">
                <a:solidFill>
                  <a:srgbClr val="FF0000"/>
                </a:solidFill>
              </a:rPr>
              <a:t>-1.2ppt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3850" y="3900613"/>
            <a:ext cx="1250950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/>
              <a:t>6</a:t>
            </a:r>
            <a:r>
              <a:rPr lang="en-GB" sz="1100" b="1" dirty="0" smtClean="0"/>
              <a:t>. Coffee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3.3%, </a:t>
            </a:r>
            <a:r>
              <a:rPr lang="en-GB" sz="1100" b="1" dirty="0">
                <a:solidFill>
                  <a:srgbClr val="FF0000"/>
                </a:solidFill>
              </a:rPr>
              <a:t>-</a:t>
            </a:r>
            <a:r>
              <a:rPr lang="en-GB" sz="1100" b="1" dirty="0" smtClean="0">
                <a:solidFill>
                  <a:srgbClr val="FF0000"/>
                </a:solidFill>
              </a:rPr>
              <a:t>0.5ppt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180221" y="3900613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7. Wine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2.4%, </a:t>
            </a:r>
            <a:r>
              <a:rPr lang="en-GB" sz="1100" b="1" dirty="0" smtClean="0">
                <a:solidFill>
                  <a:srgbClr val="00B050"/>
                </a:solidFill>
              </a:rPr>
              <a:t>+0.7ppt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71600" y="3900613"/>
            <a:ext cx="1145006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8. Beer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2.2%, </a:t>
            </a:r>
            <a:r>
              <a:rPr lang="en-GB" sz="1100" b="1" dirty="0" smtClean="0">
                <a:solidFill>
                  <a:srgbClr val="00B050"/>
                </a:solidFill>
              </a:rPr>
              <a:t>+0.8ppt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765800" y="3900613"/>
            <a:ext cx="1416050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/>
              <a:t>9</a:t>
            </a:r>
            <a:r>
              <a:rPr lang="en-GB" sz="1100" b="1" dirty="0" smtClean="0"/>
              <a:t>. Dairy Drinks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1.4%, </a:t>
            </a:r>
            <a:r>
              <a:rPr lang="en-GB" sz="1100" b="1" dirty="0" smtClean="0">
                <a:solidFill>
                  <a:srgbClr val="00B050"/>
                </a:solidFill>
              </a:rPr>
              <a:t>+0.3ppt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27950" y="3900613"/>
            <a:ext cx="1270000" cy="65402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GB" sz="1100" b="1" dirty="0" smtClean="0"/>
              <a:t>10. Tea</a:t>
            </a:r>
            <a:endParaRPr lang="en-GB" sz="1100" b="1" dirty="0"/>
          </a:p>
          <a:p>
            <a:pPr algn="ctr"/>
            <a:endParaRPr lang="en-GB" sz="800" b="1" dirty="0"/>
          </a:p>
          <a:p>
            <a:pPr algn="ctr"/>
            <a:r>
              <a:rPr lang="en-GB" sz="1100" b="1" dirty="0" smtClean="0"/>
              <a:t>1.4%, </a:t>
            </a:r>
            <a:r>
              <a:rPr lang="en-GB" sz="1100" b="1" dirty="0" smtClean="0">
                <a:solidFill>
                  <a:srgbClr val="00B050"/>
                </a:solidFill>
              </a:rPr>
              <a:t>+0.2ppt</a:t>
            </a:r>
            <a:endParaRPr lang="en-GB" sz="1100" b="1" dirty="0">
              <a:solidFill>
                <a:srgbClr val="00B050"/>
              </a:solidFill>
            </a:endParaRPr>
          </a:p>
          <a:p>
            <a:pPr algn="ctr"/>
            <a:endParaRPr lang="en-GB" sz="800" b="1" dirty="0"/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YTD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oca-Cola Original Classic Coke Regular Soft Drinks 500ml Bottle (Pack 24)  100182 - Hunt Office U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r="32515"/>
          <a:stretch/>
        </p:blipFill>
        <p:spPr bwMode="auto">
          <a:xfrm>
            <a:off x="762943" y="1160564"/>
            <a:ext cx="385459" cy="11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0.gstatic.com/images?q=tbn%3AANd9GcSbT1o73uW9pTLoDwM7LIwg6q617iVDmP4BKEcoSnxwLvijs5l5mXdjBG-wDCU83NOaw63fwa25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1294696"/>
            <a:ext cx="98425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asis Summer Fruits Juice Drinks 500ml Case of 12: Amazon.co.uk: Groc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78" y="1284076"/>
            <a:ext cx="964047" cy="9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encrypted-tbn0.gstatic.com/images?q=tbn%3AANd9GcSMGlvbC7K2JY0A-aW_xmEoevJxDob0xACv2s0kpPcVLWgd8BuUDpFfj94e_nGl_pdYSLG95zY&amp;usqp=C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12" y="1279082"/>
            <a:ext cx="999863" cy="9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encrypted-tbn0.gstatic.com/images?q=tbn%3AANd9GcRfX8BRskKohghLwiPld-nrciaJ9tpmQzL4E8DLqmVDjy_AgRAkvIX1zClXelVwCpnLNbeWvvBC&amp;usqp=C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79082"/>
            <a:ext cx="9334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This is your new recyclable &amp; eco-friendly coffee mug » See our collection  | Reusable plastic, for many years 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2" name="Picture 14" descr="Drinking Coffee May Help with Weight Loss | PEOPLE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4" y="3042413"/>
            <a:ext cx="800414" cy="8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encrypted-tbn0.gstatic.com/images?q=tbn%3AANd9GcQS3YEK-fZTqxrPxHtlW0lVVxhnRHJqqhxh5GQbBOrS3EM0REChqtNGM13BXSt7WJ_HUROh&amp;usqp=CA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2818889"/>
            <a:ext cx="247650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s://encrypted-tbn0.gstatic.com/images?q=tbn%3AANd9GcR3WeVusSVRih4DXD_rfm_G5bVMZawy1DHVmbjGydQHMQR6de5MZNqk41yCaQjV_fXQcWgUh9GL&amp;usqp=CA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53" y="2932970"/>
            <a:ext cx="967644" cy="9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View Our Latest News and Menu Items - Mellows; Essex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5535"/>
          <a:stretch/>
        </p:blipFill>
        <p:spPr bwMode="auto">
          <a:xfrm>
            <a:off x="6153462" y="3011347"/>
            <a:ext cx="640725" cy="8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Bamboo mug To-Go - Tea Time by Wimmel Napki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20" y="3036179"/>
            <a:ext cx="859260" cy="8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Key points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443" y="896514"/>
            <a:ext cx="5555258" cy="2815378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Delivery visits are up +15% so far in 2020, and are expected to continue to grow during lockdown 2.0</a:t>
            </a: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The first lockdown brought in new delivery users, and this can be expected to happen again in lockdown 2.0</a:t>
            </a: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Most top delivery food &amp; beverage items have further increased in popularity during </a:t>
            </a:r>
            <a:r>
              <a:rPr lang="en-GB" sz="1800" b="1" dirty="0" err="1" smtClean="0">
                <a:solidFill>
                  <a:schemeClr val="bg1"/>
                </a:solidFill>
              </a:rPr>
              <a:t>Covid</a:t>
            </a:r>
            <a:r>
              <a:rPr lang="en-GB" sz="1800" b="1" dirty="0" smtClean="0">
                <a:solidFill>
                  <a:schemeClr val="bg1"/>
                </a:solidFill>
              </a:rPr>
              <a:t>, with pizza, chips and Chinese rounding out the top three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Vegan/vegetarian, more partnerships and new platforms are among delivery trends to watch in 2021</a:t>
            </a:r>
          </a:p>
          <a:p>
            <a:endParaRPr lang="en-US" sz="1800" b="1" dirty="0"/>
          </a:p>
        </p:txBody>
      </p:sp>
      <p:pic>
        <p:nvPicPr>
          <p:cNvPr id="3074" name="Picture 2" descr="To Deliver or Not to Deliver? Providing Top-Notch Restaurant Delivery  Service — Foodable Net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6" r="8032"/>
          <a:stretch/>
        </p:blipFill>
        <p:spPr bwMode="auto">
          <a:xfrm>
            <a:off x="5882640" y="-1"/>
            <a:ext cx="3261360" cy="48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-20538"/>
            <a:ext cx="7740352" cy="4841153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2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</a:t>
            </a:r>
            <a:endParaRPr lang="en-GB" sz="900" b="1" i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silhouette of quadcopter drone hovering near the c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4057" b="13895"/>
          <a:stretch/>
        </p:blipFill>
        <p:spPr bwMode="auto">
          <a:xfrm>
            <a:off x="444962" y="276881"/>
            <a:ext cx="2275850" cy="26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4962" y="2271972"/>
            <a:ext cx="2275849" cy="1067215"/>
          </a:xfrm>
          <a:prstGeom prst="rect">
            <a:avLst/>
          </a:prstGeom>
          <a:solidFill>
            <a:srgbClr val="8224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What’s next for delivery?</a:t>
            </a:r>
            <a:endParaRPr lang="en-US" b="1" dirty="0"/>
          </a:p>
        </p:txBody>
      </p:sp>
      <p:pic>
        <p:nvPicPr>
          <p:cNvPr id="13316" name="Picture 4" descr="silver spoon on black ceramic bowl with vegetab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5472"/>
          <a:stretch/>
        </p:blipFill>
        <p:spPr bwMode="auto">
          <a:xfrm>
            <a:off x="2830370" y="276881"/>
            <a:ext cx="2090927" cy="34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2830370" y="3827181"/>
            <a:ext cx="2090927" cy="755671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Vegan &amp; vegetarian delivery orders are seeing significant growth year-on-year</a:t>
            </a:r>
            <a:endParaRPr lang="en-US" sz="1200" b="1" dirty="0">
              <a:solidFill>
                <a:prstClr val="white"/>
              </a:solidFill>
            </a:endParaRPr>
          </a:p>
        </p:txBody>
      </p:sp>
      <p:pic>
        <p:nvPicPr>
          <p:cNvPr id="13318" name="Picture 6" descr="Sainsbury'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56" y="276118"/>
            <a:ext cx="356615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5050256" y="2706098"/>
            <a:ext cx="3566159" cy="555885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Further partnerships: Sainsbury’s has teamed up with </a:t>
            </a:r>
            <a:r>
              <a:rPr lang="en-US" sz="1200" b="1" dirty="0" err="1" smtClean="0">
                <a:solidFill>
                  <a:prstClr val="white"/>
                </a:solidFill>
              </a:rPr>
              <a:t>Deliveroo</a:t>
            </a:r>
            <a:r>
              <a:rPr lang="en-US" sz="1200" b="1" dirty="0" smtClean="0">
                <a:solidFill>
                  <a:prstClr val="white"/>
                </a:solidFill>
              </a:rPr>
              <a:t> and Uber Eats to offer rapid delivery</a:t>
            </a:r>
            <a:endParaRPr lang="en-US" sz="1200" b="1" dirty="0">
              <a:solidFill>
                <a:prstClr val="white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3" t="32037" r="14845" b="13148"/>
          <a:stretch/>
        </p:blipFill>
        <p:spPr bwMode="auto">
          <a:xfrm>
            <a:off x="5050256" y="3290685"/>
            <a:ext cx="2365627" cy="14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4662" y="4255090"/>
            <a:ext cx="800100" cy="28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Slerp</a:t>
            </a:r>
            <a:endParaRPr lang="en-US" sz="1200" b="1" dirty="0" smtClean="0"/>
          </a:p>
        </p:txBody>
      </p:sp>
      <p:sp>
        <p:nvSpPr>
          <p:cNvPr id="36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7503361" y="3444290"/>
            <a:ext cx="1212850" cy="1260992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New platforms entering the delivery market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7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444962" y="3593757"/>
            <a:ext cx="2275849" cy="903930"/>
          </a:xfrm>
          <a:prstGeom prst="roundRect">
            <a:avLst>
              <a:gd name="adj" fmla="val 103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609585">
              <a:lnSpc>
                <a:spcPts val="2000"/>
              </a:lnSpc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Overall growth of +15% in delivery visits expected in 2020</a:t>
            </a:r>
            <a:endParaRPr lang="en-US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Key points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443" y="896514"/>
            <a:ext cx="5555258" cy="2815378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Delivery visits are up +15% so far in 2020, and are expected to continue to grow during lockdown 2.0</a:t>
            </a: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The first lockdown brought in new delivery users, and this can be expected to happen again in lockdown 2.0</a:t>
            </a: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Most top delivery food &amp; beverage items have further increased in popularity during </a:t>
            </a:r>
            <a:r>
              <a:rPr lang="en-GB" sz="1800" b="1" dirty="0" err="1" smtClean="0">
                <a:solidFill>
                  <a:schemeClr val="bg1"/>
                </a:solidFill>
              </a:rPr>
              <a:t>Covid</a:t>
            </a:r>
            <a:r>
              <a:rPr lang="en-GB" sz="1800" b="1" dirty="0" smtClean="0">
                <a:solidFill>
                  <a:schemeClr val="bg1"/>
                </a:solidFill>
              </a:rPr>
              <a:t>, with pizza, chips and Chinese rounding out the top three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Vegan/vegetarian, more partnerships and new platforms are among delivery trends to watch in 2021</a:t>
            </a:r>
          </a:p>
          <a:p>
            <a:endParaRPr lang="en-US" sz="1800" b="1" dirty="0"/>
          </a:p>
        </p:txBody>
      </p:sp>
      <p:pic>
        <p:nvPicPr>
          <p:cNvPr id="3074" name="Picture 2" descr="To Deliver or Not to Deliver? Providing Top-Notch Restaurant Delivery  Service — Foodable Net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6" r="8032"/>
          <a:stretch/>
        </p:blipFill>
        <p:spPr bwMode="auto">
          <a:xfrm>
            <a:off x="5882640" y="-1"/>
            <a:ext cx="3261360" cy="48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next?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2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05840"/>
            <a:ext cx="3902710" cy="24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851" y="178240"/>
            <a:ext cx="9088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What’s next for eating and drinking out in the UK? </a:t>
            </a:r>
            <a:r>
              <a:rPr lang="en-GB" sz="2000" dirty="0" smtClean="0">
                <a:solidFill>
                  <a:schemeClr val="bg1"/>
                </a:solidFill>
              </a:rPr>
              <a:t>– NPD’s Foodservice experts can help you navigate the recovery, plan ahead, and anticipate opportunities  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79" y="2896079"/>
            <a:ext cx="4526281" cy="16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4340" y="1023881"/>
            <a:ext cx="4518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The NPD Foodservice team is able to help you and your business in several ways. </a:t>
            </a:r>
            <a:r>
              <a:rPr lang="en-GB" sz="1200" b="1" dirty="0" smtClean="0">
                <a:solidFill>
                  <a:schemeClr val="bg1"/>
                </a:solidFill>
              </a:rPr>
              <a:t>As well as market tracking and opportunity sizing, NPD has created a </a:t>
            </a:r>
            <a:r>
              <a:rPr lang="en-US" sz="1200" b="1" dirty="0" smtClean="0">
                <a:solidFill>
                  <a:schemeClr val="bg1"/>
                </a:solidFill>
              </a:rPr>
              <a:t>forward-looking </a:t>
            </a:r>
            <a:r>
              <a:rPr lang="en-US" sz="1200" b="1" dirty="0">
                <a:solidFill>
                  <a:schemeClr val="bg1"/>
                </a:solidFill>
              </a:rPr>
              <a:t>package of foodservice insights </a:t>
            </a:r>
            <a:r>
              <a:rPr lang="en-US" sz="1200" b="1" dirty="0" smtClean="0">
                <a:solidFill>
                  <a:schemeClr val="bg1"/>
                </a:solidFill>
              </a:rPr>
              <a:t>that anticipates </a:t>
            </a:r>
            <a:r>
              <a:rPr lang="en-US" sz="1200" b="1" dirty="0">
                <a:solidFill>
                  <a:schemeClr val="bg1"/>
                </a:solidFill>
              </a:rPr>
              <a:t>the impact of COVID-19 on </a:t>
            </a:r>
            <a:r>
              <a:rPr lang="en-US" sz="1200" b="1" dirty="0" smtClean="0">
                <a:solidFill>
                  <a:schemeClr val="bg1"/>
                </a:solidFill>
              </a:rPr>
              <a:t>consumer behaviour </a:t>
            </a:r>
            <a:r>
              <a:rPr lang="en-US" sz="1200" b="1" dirty="0">
                <a:solidFill>
                  <a:schemeClr val="bg1"/>
                </a:solidFill>
              </a:rPr>
              <a:t>in the U.K. and beyond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It </a:t>
            </a:r>
            <a:r>
              <a:rPr lang="en-US" sz="1200" dirty="0">
                <a:solidFill>
                  <a:schemeClr val="bg1"/>
                </a:solidFill>
              </a:rPr>
              <a:t>provides the strategic support you need to inform critical </a:t>
            </a:r>
            <a:r>
              <a:rPr lang="en-US" sz="1200" dirty="0" smtClean="0">
                <a:solidFill>
                  <a:schemeClr val="bg1"/>
                </a:solidFill>
              </a:rPr>
              <a:t>business decisions</a:t>
            </a:r>
            <a:r>
              <a:rPr lang="en-US" sz="1200" dirty="0">
                <a:solidFill>
                  <a:schemeClr val="bg1"/>
                </a:solidFill>
              </a:rPr>
              <a:t>, adapt your strategy, and be prepared for the opportunities and challenges that will arise as </a:t>
            </a:r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GB" sz="1200" dirty="0" smtClean="0">
                <a:solidFill>
                  <a:schemeClr val="bg1"/>
                </a:solidFill>
              </a:rPr>
              <a:t>market </a:t>
            </a:r>
            <a:r>
              <a:rPr lang="en-GB" sz="1200" dirty="0">
                <a:solidFill>
                  <a:schemeClr val="bg1"/>
                </a:solidFill>
              </a:rPr>
              <a:t>recovers.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2987951"/>
            <a:ext cx="3902710" cy="15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2E61B10-F604-4C97-8174-315661384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7"/>
            <a:ext cx="9144000" cy="48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923265"/>
            <a:ext cx="5181601" cy="3541605"/>
          </a:xfrm>
        </p:spPr>
      </p:pic>
      <p:sp>
        <p:nvSpPr>
          <p:cNvPr id="14" name="Rectangle 13"/>
          <p:cNvSpPr/>
          <p:nvPr/>
        </p:nvSpPr>
        <p:spPr>
          <a:xfrm>
            <a:off x="0" y="3429015"/>
            <a:ext cx="4601096" cy="98490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637" y="3752191"/>
            <a:ext cx="4015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 – </a:t>
            </a:r>
            <a:r>
              <a:rPr lang="en-US" b="1" dirty="0" smtClean="0">
                <a:solidFill>
                  <a:schemeClr val="bg1"/>
                </a:solidFill>
              </a:rPr>
              <a:t>What next?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236220" y="349327"/>
            <a:ext cx="8321040" cy="45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/>
              <a:t>Agenda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2133608"/>
            <a:ext cx="4601096" cy="98490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1" y="923664"/>
            <a:ext cx="5571068" cy="98490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490401" y="796660"/>
            <a:ext cx="2258026" cy="3839686"/>
          </a:xfrm>
          <a:prstGeom prst="line">
            <a:avLst/>
          </a:prstGeom>
          <a:ln w="6985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157062" y="923664"/>
            <a:ext cx="2031237" cy="3631403"/>
          </a:xfrm>
          <a:prstGeom prst="line">
            <a:avLst/>
          </a:prstGeom>
          <a:ln w="5080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637" y="2456784"/>
            <a:ext cx="472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 </a:t>
            </a:r>
            <a:r>
              <a:rPr lang="en-GB" b="1" dirty="0" smtClean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The Delivery market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37" y="1231451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 – </a:t>
            </a:r>
            <a:r>
              <a:rPr lang="en-GB" b="1" dirty="0" smtClean="0">
                <a:solidFill>
                  <a:schemeClr val="bg1"/>
                </a:solidFill>
              </a:rPr>
              <a:t>Where we are now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2984"/>
            <a:ext cx="7740352" cy="4823599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AACF9E-D00C-9F42-B339-953D759633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99" y="273127"/>
            <a:ext cx="8637270" cy="457200"/>
          </a:xfrm>
        </p:spPr>
        <p:txBody>
          <a:bodyPr/>
          <a:lstStyle/>
          <a:p>
            <a:r>
              <a:rPr lang="en-US" sz="2400" dirty="0" smtClean="0"/>
              <a:t>With a second lockdown upon us, we are currently moving backwards in the recovery. Delivery will benefit from this</a:t>
            </a:r>
            <a:endParaRPr lang="en-US" sz="2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C5A69632-EB0C-4C70-8AD8-DB9A1F6D4E28}"/>
              </a:ext>
            </a:extLst>
          </p:cNvPr>
          <p:cNvSpPr/>
          <p:nvPr/>
        </p:nvSpPr>
        <p:spPr>
          <a:xfrm>
            <a:off x="424699" y="1553935"/>
            <a:ext cx="1568195" cy="600615"/>
          </a:xfrm>
          <a:prstGeom prst="roundRect">
            <a:avLst>
              <a:gd name="adj" fmla="val 11117"/>
            </a:avLst>
          </a:prstGeom>
          <a:solidFill>
            <a:srgbClr val="00517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Old Normal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FAFA89D-5C8D-4D0F-80E2-1FEDEE0FD2C1}"/>
              </a:ext>
            </a:extLst>
          </p:cNvPr>
          <p:cNvSpPr/>
          <p:nvPr/>
        </p:nvSpPr>
        <p:spPr>
          <a:xfrm>
            <a:off x="2100160" y="1553935"/>
            <a:ext cx="1568195" cy="600615"/>
          </a:xfrm>
          <a:prstGeom prst="roundRect">
            <a:avLst>
              <a:gd name="adj" fmla="val 10324"/>
            </a:avLst>
          </a:prstGeom>
          <a:solidFill>
            <a:srgbClr val="82C34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Restrictions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2D7366FB-0074-4C02-B0F9-24A078F94F76}"/>
              </a:ext>
            </a:extLst>
          </p:cNvPr>
          <p:cNvSpPr/>
          <p:nvPr/>
        </p:nvSpPr>
        <p:spPr>
          <a:xfrm>
            <a:off x="3775621" y="1553935"/>
            <a:ext cx="1568195" cy="600615"/>
          </a:xfrm>
          <a:prstGeom prst="roundRect">
            <a:avLst>
              <a:gd name="adj" fmla="val 11117"/>
            </a:avLst>
          </a:prstGeom>
          <a:solidFill>
            <a:srgbClr val="565A5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Baseline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B3F4D76-B65D-4D95-9CBC-57ADCD02DC0D}"/>
              </a:ext>
            </a:extLst>
          </p:cNvPr>
          <p:cNvSpPr/>
          <p:nvPr/>
        </p:nvSpPr>
        <p:spPr>
          <a:xfrm>
            <a:off x="5451082" y="1553935"/>
            <a:ext cx="1568195" cy="600615"/>
          </a:xfrm>
          <a:prstGeom prst="roundRect">
            <a:avLst>
              <a:gd name="adj" fmla="val 10324"/>
            </a:avLst>
          </a:prstGeom>
          <a:solidFill>
            <a:srgbClr val="0078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Recovery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2637CEE-CB64-4A73-B975-6ECA3E72C536}"/>
              </a:ext>
            </a:extLst>
          </p:cNvPr>
          <p:cNvSpPr/>
          <p:nvPr/>
        </p:nvSpPr>
        <p:spPr>
          <a:xfrm>
            <a:off x="7126543" y="1553935"/>
            <a:ext cx="1568195" cy="600615"/>
          </a:xfrm>
          <a:prstGeom prst="roundRect">
            <a:avLst>
              <a:gd name="adj" fmla="val 11675"/>
            </a:avLst>
          </a:prstGeom>
          <a:solidFill>
            <a:srgbClr val="8E908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New Normal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DA91429-A18C-4851-A3CF-02154ED7A33A}"/>
              </a:ext>
            </a:extLst>
          </p:cNvPr>
          <p:cNvSpPr/>
          <p:nvPr/>
        </p:nvSpPr>
        <p:spPr>
          <a:xfrm>
            <a:off x="425450" y="2260489"/>
            <a:ext cx="1568195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defTabSz="457200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The foodservice </a:t>
            </a:r>
            <a:r>
              <a:rPr lang="en-US" sz="1200" dirty="0">
                <a:solidFill>
                  <a:prstClr val="black"/>
                </a:solidFill>
              </a:rPr>
              <a:t>w</a:t>
            </a:r>
            <a:r>
              <a:rPr lang="en-US" sz="1200" dirty="0" smtClean="0">
                <a:solidFill>
                  <a:prstClr val="black"/>
                </a:solidFill>
              </a:rPr>
              <a:t>orld as we know it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42171A8-C227-4E3B-96A5-5A1EE450BEFA}"/>
              </a:ext>
            </a:extLst>
          </p:cNvPr>
          <p:cNvSpPr/>
          <p:nvPr/>
        </p:nvSpPr>
        <p:spPr>
          <a:xfrm>
            <a:off x="2100723" y="2260489"/>
            <a:ext cx="1568195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defTabSz="457200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Stores are closed and we are starting to approach the peak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29B5521-8CAC-4127-ADED-4FED6FC944CA}"/>
              </a:ext>
            </a:extLst>
          </p:cNvPr>
          <p:cNvSpPr/>
          <p:nvPr/>
        </p:nvSpPr>
        <p:spPr>
          <a:xfrm>
            <a:off x="3775996" y="2260489"/>
            <a:ext cx="1568195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defTabSz="457200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We are operating on the baseline and the market is contracted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550988A-981B-41A4-83EB-5D82D9780D39}"/>
              </a:ext>
            </a:extLst>
          </p:cNvPr>
          <p:cNvSpPr/>
          <p:nvPr/>
        </p:nvSpPr>
        <p:spPr>
          <a:xfrm>
            <a:off x="5451269" y="2260489"/>
            <a:ext cx="1568195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defTabSz="457200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Restrictions begin to be released and consumers return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A926BB6-2EA8-4CFD-998A-8EEA04767D21}"/>
              </a:ext>
            </a:extLst>
          </p:cNvPr>
          <p:cNvSpPr/>
          <p:nvPr/>
        </p:nvSpPr>
        <p:spPr>
          <a:xfrm>
            <a:off x="7126543" y="2260489"/>
            <a:ext cx="1568195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 defTabSz="457200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Most restrictions are released and most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businesses are back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B151EDD-7B37-4005-AA28-5FCF5E60C99A}"/>
              </a:ext>
            </a:extLst>
          </p:cNvPr>
          <p:cNvCxnSpPr/>
          <p:nvPr/>
        </p:nvCxnSpPr>
        <p:spPr>
          <a:xfrm>
            <a:off x="2046527" y="1553935"/>
            <a:ext cx="0" cy="256850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2F544E89-7313-4225-8398-C574820055CF}"/>
              </a:ext>
            </a:extLst>
          </p:cNvPr>
          <p:cNvCxnSpPr/>
          <p:nvPr/>
        </p:nvCxnSpPr>
        <p:spPr>
          <a:xfrm>
            <a:off x="3721988" y="1553935"/>
            <a:ext cx="0" cy="256850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F67F74A5-44A4-4D0D-98CE-C18E2C327A4F}"/>
              </a:ext>
            </a:extLst>
          </p:cNvPr>
          <p:cNvCxnSpPr/>
          <p:nvPr/>
        </p:nvCxnSpPr>
        <p:spPr>
          <a:xfrm>
            <a:off x="5397449" y="1553935"/>
            <a:ext cx="0" cy="256850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EAA06B3-05B8-4054-A7C5-88E85986888E}"/>
              </a:ext>
            </a:extLst>
          </p:cNvPr>
          <p:cNvCxnSpPr/>
          <p:nvPr/>
        </p:nvCxnSpPr>
        <p:spPr>
          <a:xfrm>
            <a:off x="7072910" y="1553935"/>
            <a:ext cx="0" cy="256850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39" y="3270634"/>
            <a:ext cx="1368000" cy="90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7"/>
          <a:stretch/>
        </p:blipFill>
        <p:spPr>
          <a:xfrm>
            <a:off x="5582380" y="3270635"/>
            <a:ext cx="1368000" cy="90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3255197"/>
            <a:ext cx="1368000" cy="900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62" y="3253974"/>
            <a:ext cx="1368000" cy="900000"/>
          </a:xfrm>
          <a:prstGeom prst="rect">
            <a:avLst/>
          </a:prstGeom>
        </p:spPr>
      </p:pic>
      <p:pic>
        <p:nvPicPr>
          <p:cNvPr id="25" name="Picture 5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0"/>
          <a:stretch/>
        </p:blipFill>
        <p:spPr bwMode="auto">
          <a:xfrm>
            <a:off x="552644" y="3269647"/>
            <a:ext cx="136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2960150" y="1287234"/>
            <a:ext cx="4897975" cy="0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966920" y="1272267"/>
            <a:ext cx="0" cy="300308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3" idx="0"/>
          </p:cNvCxnSpPr>
          <p:nvPr/>
        </p:nvCxnSpPr>
        <p:spPr>
          <a:xfrm flipH="1">
            <a:off x="2884258" y="1272267"/>
            <a:ext cx="2976" cy="281668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59718" y="1019175"/>
            <a:ext cx="167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Second wave</a:t>
            </a:r>
            <a:endParaRPr lang="en-GB" sz="1200" b="1" dirty="0"/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984"/>
            <a:ext cx="7740352" cy="4823599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349327"/>
            <a:ext cx="8484870" cy="457200"/>
          </a:xfrm>
        </p:spPr>
        <p:txBody>
          <a:bodyPr/>
          <a:lstStyle/>
          <a:p>
            <a:r>
              <a:rPr lang="en-US" sz="2400" dirty="0" smtClean="0">
                <a:solidFill>
                  <a:srgbClr val="00517D"/>
                </a:solidFill>
              </a:rPr>
              <a:t>So far this year, foodservice spend is down -38% vs. 2019</a:t>
            </a:r>
            <a:endParaRPr lang="de-DE" sz="2400" dirty="0"/>
          </a:p>
        </p:txBody>
      </p:sp>
      <p:graphicFrame>
        <p:nvGraphicFramePr>
          <p:cNvPr id="14" name="Char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54800"/>
              </p:ext>
            </p:extLst>
          </p:nvPr>
        </p:nvGraphicFramePr>
        <p:xfrm>
          <a:off x="323528" y="1348961"/>
          <a:ext cx="5724847" cy="309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496" y="4515966"/>
            <a:ext cx="4060825" cy="261938"/>
          </a:xfrm>
        </p:spPr>
        <p:txBody>
          <a:bodyPr/>
          <a:lstStyle/>
          <a:p>
            <a:pPr algn="l"/>
            <a:r>
              <a:rPr lang="de-DE" dirty="0" smtClean="0"/>
              <a:t>Monthly Consumer Spend Trend PCYA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6543675" y="914400"/>
            <a:ext cx="1771650" cy="16954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£15.8bn</a:t>
            </a:r>
          </a:p>
          <a:p>
            <a:pPr algn="ctr"/>
            <a:r>
              <a:rPr lang="en-GB" sz="1600" b="1" dirty="0" smtClean="0"/>
              <a:t>Less spend vs. last year</a:t>
            </a:r>
          </a:p>
          <a:p>
            <a:pPr algn="ctr"/>
            <a:r>
              <a:rPr lang="en-GB" sz="1600" b="1" dirty="0" smtClean="0"/>
              <a:t>(Jan to Sep)</a:t>
            </a:r>
            <a:endParaRPr lang="en-GB" sz="1600" b="1" dirty="0"/>
          </a:p>
        </p:txBody>
      </p:sp>
      <p:sp>
        <p:nvSpPr>
          <p:cNvPr id="12" name="Oval 11"/>
          <p:cNvSpPr/>
          <p:nvPr/>
        </p:nvSpPr>
        <p:spPr>
          <a:xfrm>
            <a:off x="6543675" y="2762250"/>
            <a:ext cx="1771650" cy="16954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3.6bn</a:t>
            </a:r>
          </a:p>
          <a:p>
            <a:pPr algn="ctr"/>
            <a:r>
              <a:rPr lang="en-GB" sz="1600" b="1" dirty="0" smtClean="0"/>
              <a:t>Fewer visits vs. last year</a:t>
            </a:r>
          </a:p>
          <a:p>
            <a:pPr algn="ctr"/>
            <a:r>
              <a:rPr lang="en-GB" sz="1600" b="1" dirty="0" smtClean="0"/>
              <a:t>(Jan to Sep)</a:t>
            </a:r>
            <a:endParaRPr lang="en-GB" sz="1600" b="1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984"/>
            <a:ext cx="7740352" cy="4823599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517D"/>
                </a:solidFill>
              </a:rPr>
              <a:t>Some market segments have fared better than others</a:t>
            </a:r>
            <a:endParaRPr lang="de-DE" sz="2400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417714" y="807198"/>
            <a:ext cx="8474766" cy="5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Tx/>
              <a:buNone/>
              <a:defRPr b="1" baseline="0">
                <a:solidFill>
                  <a:srgbClr val="0078BE"/>
                </a:solidFill>
              </a:defRPr>
            </a:lvl1pPr>
            <a:lvl2pPr marL="457178" inden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Tx/>
              <a:buNone/>
              <a:defRPr sz="2200">
                <a:solidFill>
                  <a:srgbClr val="00A1DE"/>
                </a:solidFill>
              </a:defRPr>
            </a:lvl2pPr>
            <a:lvl3pPr marL="914355" inden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Tx/>
              <a:buNone/>
              <a:tabLst/>
              <a:defRPr sz="2200">
                <a:solidFill>
                  <a:srgbClr val="00A1DE"/>
                </a:solidFill>
              </a:defRPr>
            </a:lvl3pPr>
            <a:lvl4pPr marL="1371532" inden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Tx/>
              <a:buNone/>
              <a:defRPr sz="2200">
                <a:solidFill>
                  <a:srgbClr val="00A1DE"/>
                </a:solidFill>
              </a:defRPr>
            </a:lvl4pPr>
            <a:lvl5pPr marL="1828709" indent="0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Tx/>
              <a:buNone/>
              <a:defRPr sz="2200">
                <a:solidFill>
                  <a:srgbClr val="00A1DE"/>
                </a:solidFill>
              </a:defRPr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Workplace remains very weak, while QSR has proven to be the most resilient, thanks to its ability to offer delivery, drive thru and takeaway services effectively </a:t>
            </a:r>
            <a:endParaRPr lang="de-DE" sz="1600" dirty="0"/>
          </a:p>
        </p:txBody>
      </p:sp>
      <p:graphicFrame>
        <p:nvGraphicFramePr>
          <p:cNvPr id="14" name="Char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00553"/>
              </p:ext>
            </p:extLst>
          </p:nvPr>
        </p:nvGraphicFramePr>
        <p:xfrm>
          <a:off x="323528" y="1348961"/>
          <a:ext cx="8410186" cy="309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496" y="4515966"/>
            <a:ext cx="4060825" cy="261938"/>
          </a:xfrm>
        </p:spPr>
        <p:txBody>
          <a:bodyPr/>
          <a:lstStyle/>
          <a:p>
            <a:pPr algn="l"/>
            <a:r>
              <a:rPr lang="de-DE" dirty="0" smtClean="0"/>
              <a:t>Monthly Consumer Spend Trend PCYA</a:t>
            </a:r>
            <a:endParaRPr lang="de-DE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0" y="-2984"/>
            <a:ext cx="7740352" cy="4823599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3906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400"/>
            <a:endParaRPr lang="en-GB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grpSp>
        <p:nvGrpSpPr>
          <p:cNvPr id="173" name="Group 22"/>
          <p:cNvGrpSpPr>
            <a:grpSpLocks noChangeAspect="1"/>
          </p:cNvGrpSpPr>
          <p:nvPr/>
        </p:nvGrpSpPr>
        <p:grpSpPr>
          <a:xfrm>
            <a:off x="7043881" y="1550124"/>
            <a:ext cx="2100119" cy="3195933"/>
            <a:chOff x="1617663" y="865188"/>
            <a:chExt cx="4237037" cy="5475288"/>
          </a:xfrm>
        </p:grpSpPr>
        <p:sp>
          <p:nvSpPr>
            <p:cNvPr id="174" name="Freeform 5"/>
            <p:cNvSpPr>
              <a:spLocks noEditPoints="1"/>
            </p:cNvSpPr>
            <p:nvPr/>
          </p:nvSpPr>
          <p:spPr bwMode="auto">
            <a:xfrm>
              <a:off x="4343400" y="4310063"/>
              <a:ext cx="1511300" cy="1004888"/>
            </a:xfrm>
            <a:custGeom>
              <a:avLst/>
              <a:gdLst>
                <a:gd name="T0" fmla="*/ 527 w 952"/>
                <a:gd name="T1" fmla="*/ 500 h 633"/>
                <a:gd name="T2" fmla="*/ 894 w 952"/>
                <a:gd name="T3" fmla="*/ 212 h 633"/>
                <a:gd name="T4" fmla="*/ 832 w 952"/>
                <a:gd name="T5" fmla="*/ 199 h 633"/>
                <a:gd name="T6" fmla="*/ 752 w 952"/>
                <a:gd name="T7" fmla="*/ 173 h 633"/>
                <a:gd name="T8" fmla="*/ 699 w 952"/>
                <a:gd name="T9" fmla="*/ 137 h 633"/>
                <a:gd name="T10" fmla="*/ 659 w 952"/>
                <a:gd name="T11" fmla="*/ 102 h 633"/>
                <a:gd name="T12" fmla="*/ 633 w 952"/>
                <a:gd name="T13" fmla="*/ 62 h 633"/>
                <a:gd name="T14" fmla="*/ 620 w 952"/>
                <a:gd name="T15" fmla="*/ 9 h 633"/>
                <a:gd name="T16" fmla="*/ 540 w 952"/>
                <a:gd name="T17" fmla="*/ 4 h 633"/>
                <a:gd name="T18" fmla="*/ 465 w 952"/>
                <a:gd name="T19" fmla="*/ 31 h 633"/>
                <a:gd name="T20" fmla="*/ 447 w 952"/>
                <a:gd name="T21" fmla="*/ 53 h 633"/>
                <a:gd name="T22" fmla="*/ 447 w 952"/>
                <a:gd name="T23" fmla="*/ 80 h 633"/>
                <a:gd name="T24" fmla="*/ 412 w 952"/>
                <a:gd name="T25" fmla="*/ 80 h 633"/>
                <a:gd name="T26" fmla="*/ 363 w 952"/>
                <a:gd name="T27" fmla="*/ 66 h 633"/>
                <a:gd name="T28" fmla="*/ 319 w 952"/>
                <a:gd name="T29" fmla="*/ 62 h 633"/>
                <a:gd name="T30" fmla="*/ 270 w 952"/>
                <a:gd name="T31" fmla="*/ 62 h 633"/>
                <a:gd name="T32" fmla="*/ 93 w 952"/>
                <a:gd name="T33" fmla="*/ 66 h 633"/>
                <a:gd name="T34" fmla="*/ 93 w 952"/>
                <a:gd name="T35" fmla="*/ 115 h 633"/>
                <a:gd name="T36" fmla="*/ 97 w 952"/>
                <a:gd name="T37" fmla="*/ 164 h 633"/>
                <a:gd name="T38" fmla="*/ 31 w 952"/>
                <a:gd name="T39" fmla="*/ 257 h 633"/>
                <a:gd name="T40" fmla="*/ 13 w 952"/>
                <a:gd name="T41" fmla="*/ 288 h 633"/>
                <a:gd name="T42" fmla="*/ 9 w 952"/>
                <a:gd name="T43" fmla="*/ 332 h 633"/>
                <a:gd name="T44" fmla="*/ 40 w 952"/>
                <a:gd name="T45" fmla="*/ 358 h 633"/>
                <a:gd name="T46" fmla="*/ 97 w 952"/>
                <a:gd name="T47" fmla="*/ 363 h 633"/>
                <a:gd name="T48" fmla="*/ 204 w 952"/>
                <a:gd name="T49" fmla="*/ 363 h 633"/>
                <a:gd name="T50" fmla="*/ 248 w 952"/>
                <a:gd name="T51" fmla="*/ 327 h 633"/>
                <a:gd name="T52" fmla="*/ 305 w 952"/>
                <a:gd name="T53" fmla="*/ 332 h 633"/>
                <a:gd name="T54" fmla="*/ 336 w 952"/>
                <a:gd name="T55" fmla="*/ 350 h 633"/>
                <a:gd name="T56" fmla="*/ 372 w 952"/>
                <a:gd name="T57" fmla="*/ 381 h 633"/>
                <a:gd name="T58" fmla="*/ 394 w 952"/>
                <a:gd name="T59" fmla="*/ 416 h 633"/>
                <a:gd name="T60" fmla="*/ 407 w 952"/>
                <a:gd name="T61" fmla="*/ 451 h 633"/>
                <a:gd name="T62" fmla="*/ 407 w 952"/>
                <a:gd name="T63" fmla="*/ 487 h 633"/>
                <a:gd name="T64" fmla="*/ 376 w 952"/>
                <a:gd name="T65" fmla="*/ 478 h 633"/>
                <a:gd name="T66" fmla="*/ 345 w 952"/>
                <a:gd name="T67" fmla="*/ 518 h 633"/>
                <a:gd name="T68" fmla="*/ 319 w 952"/>
                <a:gd name="T69" fmla="*/ 553 h 633"/>
                <a:gd name="T70" fmla="*/ 367 w 952"/>
                <a:gd name="T71" fmla="*/ 558 h 633"/>
                <a:gd name="T72" fmla="*/ 403 w 952"/>
                <a:gd name="T73" fmla="*/ 558 h 633"/>
                <a:gd name="T74" fmla="*/ 394 w 952"/>
                <a:gd name="T75" fmla="*/ 531 h 633"/>
                <a:gd name="T76" fmla="*/ 407 w 952"/>
                <a:gd name="T77" fmla="*/ 531 h 633"/>
                <a:gd name="T78" fmla="*/ 429 w 952"/>
                <a:gd name="T79" fmla="*/ 522 h 633"/>
                <a:gd name="T80" fmla="*/ 474 w 952"/>
                <a:gd name="T81" fmla="*/ 465 h 633"/>
                <a:gd name="T82" fmla="*/ 491 w 952"/>
                <a:gd name="T83" fmla="*/ 465 h 633"/>
                <a:gd name="T84" fmla="*/ 513 w 952"/>
                <a:gd name="T85" fmla="*/ 429 h 633"/>
                <a:gd name="T86" fmla="*/ 518 w 952"/>
                <a:gd name="T87" fmla="*/ 456 h 633"/>
                <a:gd name="T88" fmla="*/ 522 w 952"/>
                <a:gd name="T89" fmla="*/ 474 h 633"/>
                <a:gd name="T90" fmla="*/ 513 w 952"/>
                <a:gd name="T91" fmla="*/ 491 h 633"/>
                <a:gd name="T92" fmla="*/ 580 w 952"/>
                <a:gd name="T93" fmla="*/ 505 h 633"/>
                <a:gd name="T94" fmla="*/ 606 w 952"/>
                <a:gd name="T95" fmla="*/ 513 h 633"/>
                <a:gd name="T96" fmla="*/ 580 w 952"/>
                <a:gd name="T97" fmla="*/ 531 h 633"/>
                <a:gd name="T98" fmla="*/ 575 w 952"/>
                <a:gd name="T99" fmla="*/ 567 h 633"/>
                <a:gd name="T100" fmla="*/ 597 w 952"/>
                <a:gd name="T101" fmla="*/ 615 h 633"/>
                <a:gd name="T102" fmla="*/ 637 w 952"/>
                <a:gd name="T103" fmla="*/ 624 h 633"/>
                <a:gd name="T104" fmla="*/ 686 w 952"/>
                <a:gd name="T105" fmla="*/ 593 h 633"/>
                <a:gd name="T106" fmla="*/ 744 w 952"/>
                <a:gd name="T107" fmla="*/ 584 h 633"/>
                <a:gd name="T108" fmla="*/ 748 w 952"/>
                <a:gd name="T109" fmla="*/ 553 h 633"/>
                <a:gd name="T110" fmla="*/ 668 w 952"/>
                <a:gd name="T111" fmla="*/ 509 h 633"/>
                <a:gd name="T112" fmla="*/ 695 w 952"/>
                <a:gd name="T113" fmla="*/ 487 h 633"/>
                <a:gd name="T114" fmla="*/ 744 w 952"/>
                <a:gd name="T115" fmla="*/ 465 h 633"/>
                <a:gd name="T116" fmla="*/ 775 w 952"/>
                <a:gd name="T117" fmla="*/ 456 h 633"/>
                <a:gd name="T118" fmla="*/ 850 w 952"/>
                <a:gd name="T119" fmla="*/ 420 h 633"/>
                <a:gd name="T120" fmla="*/ 916 w 952"/>
                <a:gd name="T121" fmla="*/ 372 h 633"/>
                <a:gd name="T122" fmla="*/ 934 w 952"/>
                <a:gd name="T123" fmla="*/ 323 h 633"/>
                <a:gd name="T124" fmla="*/ 925 w 952"/>
                <a:gd name="T125" fmla="*/ 28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2" h="633">
                  <a:moveTo>
                    <a:pt x="412" y="536"/>
                  </a:moveTo>
                  <a:lnTo>
                    <a:pt x="407" y="536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4"/>
                  </a:lnTo>
                  <a:lnTo>
                    <a:pt x="398" y="544"/>
                  </a:lnTo>
                  <a:lnTo>
                    <a:pt x="403" y="544"/>
                  </a:lnTo>
                  <a:lnTo>
                    <a:pt x="412" y="540"/>
                  </a:lnTo>
                  <a:lnTo>
                    <a:pt x="420" y="527"/>
                  </a:lnTo>
                  <a:lnTo>
                    <a:pt x="420" y="531"/>
                  </a:lnTo>
                  <a:lnTo>
                    <a:pt x="412" y="536"/>
                  </a:lnTo>
                  <a:close/>
                  <a:moveTo>
                    <a:pt x="575" y="513"/>
                  </a:moveTo>
                  <a:lnTo>
                    <a:pt x="575" y="509"/>
                  </a:lnTo>
                  <a:lnTo>
                    <a:pt x="571" y="509"/>
                  </a:lnTo>
                  <a:lnTo>
                    <a:pt x="571" y="509"/>
                  </a:lnTo>
                  <a:lnTo>
                    <a:pt x="571" y="509"/>
                  </a:lnTo>
                  <a:lnTo>
                    <a:pt x="571" y="509"/>
                  </a:lnTo>
                  <a:lnTo>
                    <a:pt x="567" y="509"/>
                  </a:lnTo>
                  <a:lnTo>
                    <a:pt x="567" y="509"/>
                  </a:lnTo>
                  <a:lnTo>
                    <a:pt x="567" y="509"/>
                  </a:lnTo>
                  <a:lnTo>
                    <a:pt x="562" y="509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75" y="513"/>
                  </a:lnTo>
                  <a:lnTo>
                    <a:pt x="575" y="513"/>
                  </a:lnTo>
                  <a:close/>
                  <a:moveTo>
                    <a:pt x="522" y="500"/>
                  </a:moveTo>
                  <a:lnTo>
                    <a:pt x="518" y="500"/>
                  </a:lnTo>
                  <a:lnTo>
                    <a:pt x="500" y="496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6"/>
                  </a:lnTo>
                  <a:lnTo>
                    <a:pt x="505" y="496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2" y="500"/>
                  </a:lnTo>
                  <a:close/>
                  <a:moveTo>
                    <a:pt x="947" y="252"/>
                  </a:moveTo>
                  <a:lnTo>
                    <a:pt x="947" y="248"/>
                  </a:lnTo>
                  <a:lnTo>
                    <a:pt x="943" y="248"/>
                  </a:lnTo>
                  <a:lnTo>
                    <a:pt x="943" y="243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7" y="239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3" y="230"/>
                  </a:lnTo>
                  <a:lnTo>
                    <a:pt x="943" y="230"/>
                  </a:lnTo>
                  <a:lnTo>
                    <a:pt x="938" y="230"/>
                  </a:lnTo>
                  <a:lnTo>
                    <a:pt x="938" y="235"/>
                  </a:lnTo>
                  <a:lnTo>
                    <a:pt x="934" y="235"/>
                  </a:lnTo>
                  <a:lnTo>
                    <a:pt x="934" y="235"/>
                  </a:lnTo>
                  <a:lnTo>
                    <a:pt x="934" y="235"/>
                  </a:lnTo>
                  <a:lnTo>
                    <a:pt x="929" y="235"/>
                  </a:lnTo>
                  <a:lnTo>
                    <a:pt x="929" y="235"/>
                  </a:lnTo>
                  <a:lnTo>
                    <a:pt x="925" y="235"/>
                  </a:lnTo>
                  <a:lnTo>
                    <a:pt x="925" y="230"/>
                  </a:lnTo>
                  <a:lnTo>
                    <a:pt x="925" y="230"/>
                  </a:lnTo>
                  <a:lnTo>
                    <a:pt x="921" y="230"/>
                  </a:lnTo>
                  <a:lnTo>
                    <a:pt x="921" y="226"/>
                  </a:lnTo>
                  <a:lnTo>
                    <a:pt x="921" y="226"/>
                  </a:lnTo>
                  <a:lnTo>
                    <a:pt x="921" y="221"/>
                  </a:lnTo>
                  <a:lnTo>
                    <a:pt x="916" y="221"/>
                  </a:lnTo>
                  <a:lnTo>
                    <a:pt x="916" y="221"/>
                  </a:lnTo>
                  <a:lnTo>
                    <a:pt x="916" y="221"/>
                  </a:lnTo>
                  <a:lnTo>
                    <a:pt x="912" y="221"/>
                  </a:lnTo>
                  <a:lnTo>
                    <a:pt x="912" y="221"/>
                  </a:lnTo>
                  <a:lnTo>
                    <a:pt x="907" y="221"/>
                  </a:lnTo>
                  <a:lnTo>
                    <a:pt x="907" y="221"/>
                  </a:lnTo>
                  <a:lnTo>
                    <a:pt x="903" y="221"/>
                  </a:lnTo>
                  <a:lnTo>
                    <a:pt x="903" y="221"/>
                  </a:lnTo>
                  <a:lnTo>
                    <a:pt x="903" y="217"/>
                  </a:lnTo>
                  <a:lnTo>
                    <a:pt x="898" y="212"/>
                  </a:lnTo>
                  <a:lnTo>
                    <a:pt x="898" y="212"/>
                  </a:lnTo>
                  <a:lnTo>
                    <a:pt x="898" y="208"/>
                  </a:lnTo>
                  <a:lnTo>
                    <a:pt x="894" y="208"/>
                  </a:lnTo>
                  <a:lnTo>
                    <a:pt x="894" y="212"/>
                  </a:lnTo>
                  <a:lnTo>
                    <a:pt x="894" y="212"/>
                  </a:lnTo>
                  <a:lnTo>
                    <a:pt x="890" y="212"/>
                  </a:lnTo>
                  <a:lnTo>
                    <a:pt x="890" y="217"/>
                  </a:lnTo>
                  <a:lnTo>
                    <a:pt x="885" y="217"/>
                  </a:lnTo>
                  <a:lnTo>
                    <a:pt x="885" y="212"/>
                  </a:lnTo>
                  <a:lnTo>
                    <a:pt x="881" y="212"/>
                  </a:lnTo>
                  <a:lnTo>
                    <a:pt x="881" y="208"/>
                  </a:lnTo>
                  <a:lnTo>
                    <a:pt x="876" y="208"/>
                  </a:lnTo>
                  <a:lnTo>
                    <a:pt x="872" y="208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67" y="204"/>
                  </a:lnTo>
                  <a:lnTo>
                    <a:pt x="867" y="204"/>
                  </a:lnTo>
                  <a:lnTo>
                    <a:pt x="867" y="204"/>
                  </a:lnTo>
                  <a:lnTo>
                    <a:pt x="867" y="204"/>
                  </a:lnTo>
                  <a:lnTo>
                    <a:pt x="863" y="204"/>
                  </a:lnTo>
                  <a:lnTo>
                    <a:pt x="859" y="204"/>
                  </a:lnTo>
                  <a:lnTo>
                    <a:pt x="859" y="204"/>
                  </a:lnTo>
                  <a:lnTo>
                    <a:pt x="859" y="204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4" y="195"/>
                  </a:lnTo>
                  <a:lnTo>
                    <a:pt x="850" y="195"/>
                  </a:lnTo>
                  <a:lnTo>
                    <a:pt x="850" y="195"/>
                  </a:lnTo>
                  <a:lnTo>
                    <a:pt x="850" y="195"/>
                  </a:lnTo>
                  <a:lnTo>
                    <a:pt x="845" y="195"/>
                  </a:lnTo>
                  <a:lnTo>
                    <a:pt x="845" y="195"/>
                  </a:lnTo>
                  <a:lnTo>
                    <a:pt x="845" y="195"/>
                  </a:lnTo>
                  <a:lnTo>
                    <a:pt x="845" y="199"/>
                  </a:lnTo>
                  <a:lnTo>
                    <a:pt x="845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36" y="208"/>
                  </a:lnTo>
                  <a:lnTo>
                    <a:pt x="836" y="208"/>
                  </a:lnTo>
                  <a:lnTo>
                    <a:pt x="836" y="208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28" y="199"/>
                  </a:lnTo>
                  <a:lnTo>
                    <a:pt x="828" y="195"/>
                  </a:lnTo>
                  <a:lnTo>
                    <a:pt x="823" y="195"/>
                  </a:lnTo>
                  <a:lnTo>
                    <a:pt x="823" y="195"/>
                  </a:lnTo>
                  <a:lnTo>
                    <a:pt x="819" y="186"/>
                  </a:lnTo>
                  <a:lnTo>
                    <a:pt x="814" y="181"/>
                  </a:lnTo>
                  <a:lnTo>
                    <a:pt x="814" y="181"/>
                  </a:lnTo>
                  <a:lnTo>
                    <a:pt x="814" y="181"/>
                  </a:lnTo>
                  <a:lnTo>
                    <a:pt x="814" y="181"/>
                  </a:lnTo>
                  <a:lnTo>
                    <a:pt x="814" y="177"/>
                  </a:lnTo>
                  <a:lnTo>
                    <a:pt x="814" y="177"/>
                  </a:lnTo>
                  <a:lnTo>
                    <a:pt x="814" y="173"/>
                  </a:lnTo>
                  <a:lnTo>
                    <a:pt x="810" y="173"/>
                  </a:lnTo>
                  <a:lnTo>
                    <a:pt x="810" y="168"/>
                  </a:lnTo>
                  <a:lnTo>
                    <a:pt x="806" y="168"/>
                  </a:lnTo>
                  <a:lnTo>
                    <a:pt x="806" y="164"/>
                  </a:lnTo>
                  <a:lnTo>
                    <a:pt x="806" y="164"/>
                  </a:lnTo>
                  <a:lnTo>
                    <a:pt x="801" y="164"/>
                  </a:lnTo>
                  <a:lnTo>
                    <a:pt x="797" y="164"/>
                  </a:lnTo>
                  <a:lnTo>
                    <a:pt x="797" y="168"/>
                  </a:lnTo>
                  <a:lnTo>
                    <a:pt x="792" y="168"/>
                  </a:lnTo>
                  <a:lnTo>
                    <a:pt x="788" y="173"/>
                  </a:lnTo>
                  <a:lnTo>
                    <a:pt x="783" y="173"/>
                  </a:lnTo>
                  <a:lnTo>
                    <a:pt x="779" y="173"/>
                  </a:lnTo>
                  <a:lnTo>
                    <a:pt x="775" y="173"/>
                  </a:lnTo>
                  <a:lnTo>
                    <a:pt x="766" y="177"/>
                  </a:lnTo>
                  <a:lnTo>
                    <a:pt x="766" y="177"/>
                  </a:lnTo>
                  <a:lnTo>
                    <a:pt x="766" y="177"/>
                  </a:lnTo>
                  <a:lnTo>
                    <a:pt x="766" y="181"/>
                  </a:lnTo>
                  <a:lnTo>
                    <a:pt x="766" y="181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7" y="181"/>
                  </a:lnTo>
                  <a:lnTo>
                    <a:pt x="757" y="181"/>
                  </a:lnTo>
                  <a:lnTo>
                    <a:pt x="757" y="181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2" y="177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48" y="177"/>
                  </a:lnTo>
                  <a:lnTo>
                    <a:pt x="748" y="177"/>
                  </a:lnTo>
                  <a:lnTo>
                    <a:pt x="748" y="177"/>
                  </a:lnTo>
                  <a:lnTo>
                    <a:pt x="748" y="177"/>
                  </a:lnTo>
                  <a:lnTo>
                    <a:pt x="744" y="177"/>
                  </a:lnTo>
                  <a:lnTo>
                    <a:pt x="739" y="168"/>
                  </a:lnTo>
                  <a:lnTo>
                    <a:pt x="739" y="168"/>
                  </a:lnTo>
                  <a:lnTo>
                    <a:pt x="739" y="164"/>
                  </a:lnTo>
                  <a:lnTo>
                    <a:pt x="735" y="164"/>
                  </a:lnTo>
                  <a:lnTo>
                    <a:pt x="726" y="164"/>
                  </a:lnTo>
                  <a:lnTo>
                    <a:pt x="721" y="164"/>
                  </a:lnTo>
                  <a:lnTo>
                    <a:pt x="721" y="164"/>
                  </a:lnTo>
                  <a:lnTo>
                    <a:pt x="721" y="164"/>
                  </a:lnTo>
                  <a:lnTo>
                    <a:pt x="721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4"/>
                  </a:lnTo>
                  <a:lnTo>
                    <a:pt x="708" y="164"/>
                  </a:lnTo>
                  <a:lnTo>
                    <a:pt x="708" y="164"/>
                  </a:lnTo>
                  <a:lnTo>
                    <a:pt x="704" y="159"/>
                  </a:lnTo>
                  <a:lnTo>
                    <a:pt x="704" y="159"/>
                  </a:lnTo>
                  <a:lnTo>
                    <a:pt x="704" y="159"/>
                  </a:lnTo>
                  <a:lnTo>
                    <a:pt x="699" y="159"/>
                  </a:lnTo>
                  <a:lnTo>
                    <a:pt x="699" y="159"/>
                  </a:lnTo>
                  <a:lnTo>
                    <a:pt x="699" y="146"/>
                  </a:lnTo>
                  <a:lnTo>
                    <a:pt x="699" y="146"/>
                  </a:lnTo>
                  <a:lnTo>
                    <a:pt x="699" y="146"/>
                  </a:lnTo>
                  <a:lnTo>
                    <a:pt x="704" y="146"/>
                  </a:lnTo>
                  <a:lnTo>
                    <a:pt x="699" y="142"/>
                  </a:lnTo>
                  <a:lnTo>
                    <a:pt x="699" y="142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28"/>
                  </a:lnTo>
                  <a:lnTo>
                    <a:pt x="699" y="128"/>
                  </a:lnTo>
                  <a:lnTo>
                    <a:pt x="695" y="128"/>
                  </a:lnTo>
                  <a:lnTo>
                    <a:pt x="695" y="128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0" y="115"/>
                  </a:lnTo>
                  <a:lnTo>
                    <a:pt x="695" y="115"/>
                  </a:lnTo>
                  <a:lnTo>
                    <a:pt x="695" y="115"/>
                  </a:lnTo>
                  <a:lnTo>
                    <a:pt x="695" y="115"/>
                  </a:lnTo>
                  <a:lnTo>
                    <a:pt x="695" y="115"/>
                  </a:lnTo>
                  <a:lnTo>
                    <a:pt x="695" y="111"/>
                  </a:lnTo>
                  <a:lnTo>
                    <a:pt x="695" y="111"/>
                  </a:lnTo>
                  <a:lnTo>
                    <a:pt x="690" y="111"/>
                  </a:lnTo>
                  <a:lnTo>
                    <a:pt x="690" y="115"/>
                  </a:lnTo>
                  <a:lnTo>
                    <a:pt x="686" y="115"/>
                  </a:lnTo>
                  <a:lnTo>
                    <a:pt x="686" y="111"/>
                  </a:lnTo>
                  <a:lnTo>
                    <a:pt x="686" y="111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3" y="102"/>
                  </a:lnTo>
                  <a:lnTo>
                    <a:pt x="668" y="102"/>
                  </a:lnTo>
                  <a:lnTo>
                    <a:pt x="664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97"/>
                  </a:lnTo>
                  <a:lnTo>
                    <a:pt x="659" y="97"/>
                  </a:lnTo>
                  <a:lnTo>
                    <a:pt x="655" y="97"/>
                  </a:lnTo>
                  <a:lnTo>
                    <a:pt x="655" y="97"/>
                  </a:lnTo>
                  <a:lnTo>
                    <a:pt x="651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6" y="93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37" y="97"/>
                  </a:lnTo>
                  <a:lnTo>
                    <a:pt x="633" y="97"/>
                  </a:lnTo>
                  <a:lnTo>
                    <a:pt x="637" y="93"/>
                  </a:lnTo>
                  <a:lnTo>
                    <a:pt x="642" y="93"/>
                  </a:lnTo>
                  <a:lnTo>
                    <a:pt x="642" y="88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3" y="84"/>
                  </a:lnTo>
                  <a:lnTo>
                    <a:pt x="633" y="84"/>
                  </a:lnTo>
                  <a:lnTo>
                    <a:pt x="633" y="84"/>
                  </a:lnTo>
                  <a:lnTo>
                    <a:pt x="637" y="84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75"/>
                  </a:lnTo>
                  <a:lnTo>
                    <a:pt x="637" y="75"/>
                  </a:lnTo>
                  <a:lnTo>
                    <a:pt x="637" y="75"/>
                  </a:lnTo>
                  <a:lnTo>
                    <a:pt x="637" y="75"/>
                  </a:lnTo>
                  <a:lnTo>
                    <a:pt x="637" y="71"/>
                  </a:lnTo>
                  <a:lnTo>
                    <a:pt x="637" y="71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2"/>
                  </a:lnTo>
                  <a:lnTo>
                    <a:pt x="628" y="62"/>
                  </a:lnTo>
                  <a:lnTo>
                    <a:pt x="628" y="62"/>
                  </a:lnTo>
                  <a:lnTo>
                    <a:pt x="628" y="62"/>
                  </a:lnTo>
                  <a:lnTo>
                    <a:pt x="633" y="57"/>
                  </a:lnTo>
                  <a:lnTo>
                    <a:pt x="642" y="57"/>
                  </a:lnTo>
                  <a:lnTo>
                    <a:pt x="642" y="57"/>
                  </a:lnTo>
                  <a:lnTo>
                    <a:pt x="646" y="57"/>
                  </a:lnTo>
                  <a:lnTo>
                    <a:pt x="646" y="53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2" y="44"/>
                  </a:lnTo>
                  <a:lnTo>
                    <a:pt x="642" y="44"/>
                  </a:lnTo>
                  <a:lnTo>
                    <a:pt x="642" y="44"/>
                  </a:lnTo>
                  <a:lnTo>
                    <a:pt x="642" y="44"/>
                  </a:lnTo>
                  <a:lnTo>
                    <a:pt x="637" y="44"/>
                  </a:lnTo>
                  <a:lnTo>
                    <a:pt x="637" y="44"/>
                  </a:lnTo>
                  <a:lnTo>
                    <a:pt x="637" y="44"/>
                  </a:lnTo>
                  <a:lnTo>
                    <a:pt x="637" y="44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3" y="35"/>
                  </a:lnTo>
                  <a:lnTo>
                    <a:pt x="633" y="35"/>
                  </a:lnTo>
                  <a:lnTo>
                    <a:pt x="628" y="35"/>
                  </a:lnTo>
                  <a:lnTo>
                    <a:pt x="628" y="35"/>
                  </a:lnTo>
                  <a:lnTo>
                    <a:pt x="628" y="35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26"/>
                  </a:lnTo>
                  <a:lnTo>
                    <a:pt x="628" y="26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28" y="13"/>
                  </a:lnTo>
                  <a:lnTo>
                    <a:pt x="624" y="13"/>
                  </a:lnTo>
                  <a:lnTo>
                    <a:pt x="624" y="13"/>
                  </a:lnTo>
                  <a:lnTo>
                    <a:pt x="620" y="9"/>
                  </a:lnTo>
                  <a:lnTo>
                    <a:pt x="620" y="9"/>
                  </a:lnTo>
                  <a:lnTo>
                    <a:pt x="620" y="4"/>
                  </a:lnTo>
                  <a:lnTo>
                    <a:pt x="615" y="4"/>
                  </a:lnTo>
                  <a:lnTo>
                    <a:pt x="615" y="4"/>
                  </a:lnTo>
                  <a:lnTo>
                    <a:pt x="615" y="4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02" y="4"/>
                  </a:lnTo>
                  <a:lnTo>
                    <a:pt x="602" y="9"/>
                  </a:lnTo>
                  <a:lnTo>
                    <a:pt x="597" y="9"/>
                  </a:lnTo>
                  <a:lnTo>
                    <a:pt x="597" y="4"/>
                  </a:lnTo>
                  <a:lnTo>
                    <a:pt x="597" y="4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597" y="4"/>
                  </a:lnTo>
                  <a:lnTo>
                    <a:pt x="597" y="4"/>
                  </a:lnTo>
                  <a:lnTo>
                    <a:pt x="593" y="4"/>
                  </a:lnTo>
                  <a:lnTo>
                    <a:pt x="593" y="4"/>
                  </a:lnTo>
                  <a:lnTo>
                    <a:pt x="593" y="4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589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0" y="0"/>
                  </a:lnTo>
                  <a:lnTo>
                    <a:pt x="580" y="4"/>
                  </a:lnTo>
                  <a:lnTo>
                    <a:pt x="580" y="4"/>
                  </a:lnTo>
                  <a:lnTo>
                    <a:pt x="580" y="4"/>
                  </a:lnTo>
                  <a:lnTo>
                    <a:pt x="580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67" y="9"/>
                  </a:lnTo>
                  <a:lnTo>
                    <a:pt x="567" y="13"/>
                  </a:lnTo>
                  <a:lnTo>
                    <a:pt x="567" y="13"/>
                  </a:lnTo>
                  <a:lnTo>
                    <a:pt x="567" y="9"/>
                  </a:lnTo>
                  <a:lnTo>
                    <a:pt x="562" y="9"/>
                  </a:lnTo>
                  <a:lnTo>
                    <a:pt x="562" y="9"/>
                  </a:lnTo>
                  <a:lnTo>
                    <a:pt x="558" y="9"/>
                  </a:lnTo>
                  <a:lnTo>
                    <a:pt x="558" y="9"/>
                  </a:lnTo>
                  <a:lnTo>
                    <a:pt x="549" y="4"/>
                  </a:lnTo>
                  <a:lnTo>
                    <a:pt x="544" y="4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36" y="9"/>
                  </a:lnTo>
                  <a:lnTo>
                    <a:pt x="540" y="9"/>
                  </a:lnTo>
                  <a:lnTo>
                    <a:pt x="540" y="9"/>
                  </a:lnTo>
                  <a:lnTo>
                    <a:pt x="540" y="9"/>
                  </a:lnTo>
                  <a:lnTo>
                    <a:pt x="540" y="13"/>
                  </a:lnTo>
                  <a:lnTo>
                    <a:pt x="540" y="13"/>
                  </a:lnTo>
                  <a:lnTo>
                    <a:pt x="536" y="13"/>
                  </a:lnTo>
                  <a:lnTo>
                    <a:pt x="536" y="13"/>
                  </a:lnTo>
                  <a:lnTo>
                    <a:pt x="536" y="13"/>
                  </a:lnTo>
                  <a:lnTo>
                    <a:pt x="536" y="18"/>
                  </a:lnTo>
                  <a:lnTo>
                    <a:pt x="536" y="22"/>
                  </a:lnTo>
                  <a:lnTo>
                    <a:pt x="531" y="26"/>
                  </a:lnTo>
                  <a:lnTo>
                    <a:pt x="527" y="26"/>
                  </a:lnTo>
                  <a:lnTo>
                    <a:pt x="522" y="26"/>
                  </a:lnTo>
                  <a:lnTo>
                    <a:pt x="522" y="26"/>
                  </a:lnTo>
                  <a:lnTo>
                    <a:pt x="518" y="26"/>
                  </a:lnTo>
                  <a:lnTo>
                    <a:pt x="518" y="31"/>
                  </a:lnTo>
                  <a:lnTo>
                    <a:pt x="513" y="31"/>
                  </a:lnTo>
                  <a:lnTo>
                    <a:pt x="513" y="31"/>
                  </a:lnTo>
                  <a:lnTo>
                    <a:pt x="513" y="26"/>
                  </a:lnTo>
                  <a:lnTo>
                    <a:pt x="513" y="26"/>
                  </a:lnTo>
                  <a:lnTo>
                    <a:pt x="513" y="26"/>
                  </a:lnTo>
                  <a:lnTo>
                    <a:pt x="513" y="22"/>
                  </a:lnTo>
                  <a:lnTo>
                    <a:pt x="509" y="22"/>
                  </a:lnTo>
                  <a:lnTo>
                    <a:pt x="509" y="22"/>
                  </a:lnTo>
                  <a:lnTo>
                    <a:pt x="500" y="22"/>
                  </a:lnTo>
                  <a:lnTo>
                    <a:pt x="491" y="22"/>
                  </a:lnTo>
                  <a:lnTo>
                    <a:pt x="487" y="22"/>
                  </a:lnTo>
                  <a:lnTo>
                    <a:pt x="482" y="22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74" y="26"/>
                  </a:lnTo>
                  <a:lnTo>
                    <a:pt x="474" y="26"/>
                  </a:lnTo>
                  <a:lnTo>
                    <a:pt x="474" y="26"/>
                  </a:lnTo>
                  <a:lnTo>
                    <a:pt x="465" y="26"/>
                  </a:lnTo>
                  <a:lnTo>
                    <a:pt x="465" y="26"/>
                  </a:lnTo>
                  <a:lnTo>
                    <a:pt x="465" y="26"/>
                  </a:lnTo>
                  <a:lnTo>
                    <a:pt x="465" y="26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56" y="35"/>
                  </a:lnTo>
                  <a:lnTo>
                    <a:pt x="456" y="35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1" y="40"/>
                  </a:lnTo>
                  <a:lnTo>
                    <a:pt x="451" y="40"/>
                  </a:lnTo>
                  <a:lnTo>
                    <a:pt x="451" y="4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9"/>
                  </a:lnTo>
                  <a:lnTo>
                    <a:pt x="451" y="49"/>
                  </a:lnTo>
                  <a:lnTo>
                    <a:pt x="447" y="49"/>
                  </a:lnTo>
                  <a:lnTo>
                    <a:pt x="447" y="49"/>
                  </a:lnTo>
                  <a:lnTo>
                    <a:pt x="451" y="49"/>
                  </a:lnTo>
                  <a:lnTo>
                    <a:pt x="451" y="49"/>
                  </a:lnTo>
                  <a:lnTo>
                    <a:pt x="447" y="49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3" y="57"/>
                  </a:lnTo>
                  <a:lnTo>
                    <a:pt x="443" y="57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7" y="7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8"/>
                  </a:lnTo>
                  <a:lnTo>
                    <a:pt x="447" y="88"/>
                  </a:lnTo>
                  <a:lnTo>
                    <a:pt x="447" y="93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4" y="93"/>
                  </a:lnTo>
                  <a:lnTo>
                    <a:pt x="434" y="93"/>
                  </a:lnTo>
                  <a:lnTo>
                    <a:pt x="434" y="93"/>
                  </a:lnTo>
                  <a:lnTo>
                    <a:pt x="429" y="88"/>
                  </a:lnTo>
                  <a:lnTo>
                    <a:pt x="429" y="88"/>
                  </a:lnTo>
                  <a:lnTo>
                    <a:pt x="429" y="88"/>
                  </a:lnTo>
                  <a:lnTo>
                    <a:pt x="434" y="84"/>
                  </a:lnTo>
                  <a:lnTo>
                    <a:pt x="434" y="84"/>
                  </a:lnTo>
                  <a:lnTo>
                    <a:pt x="434" y="84"/>
                  </a:lnTo>
                  <a:lnTo>
                    <a:pt x="434" y="84"/>
                  </a:lnTo>
                  <a:lnTo>
                    <a:pt x="429" y="84"/>
                  </a:lnTo>
                  <a:lnTo>
                    <a:pt x="429" y="84"/>
                  </a:lnTo>
                  <a:lnTo>
                    <a:pt x="429" y="84"/>
                  </a:lnTo>
                  <a:lnTo>
                    <a:pt x="429" y="80"/>
                  </a:lnTo>
                  <a:lnTo>
                    <a:pt x="425" y="80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0" y="75"/>
                  </a:lnTo>
                  <a:lnTo>
                    <a:pt x="416" y="75"/>
                  </a:lnTo>
                  <a:lnTo>
                    <a:pt x="412" y="75"/>
                  </a:lnTo>
                  <a:lnTo>
                    <a:pt x="412" y="80"/>
                  </a:lnTo>
                  <a:lnTo>
                    <a:pt x="412" y="80"/>
                  </a:lnTo>
                  <a:lnTo>
                    <a:pt x="407" y="75"/>
                  </a:lnTo>
                  <a:lnTo>
                    <a:pt x="407" y="75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4" y="75"/>
                  </a:lnTo>
                  <a:lnTo>
                    <a:pt x="394" y="75"/>
                  </a:lnTo>
                  <a:lnTo>
                    <a:pt x="394" y="75"/>
                  </a:lnTo>
                  <a:lnTo>
                    <a:pt x="394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5" y="84"/>
                  </a:lnTo>
                  <a:lnTo>
                    <a:pt x="385" y="84"/>
                  </a:lnTo>
                  <a:lnTo>
                    <a:pt x="385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76" y="84"/>
                  </a:lnTo>
                  <a:lnTo>
                    <a:pt x="376" y="84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2" y="80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66"/>
                  </a:lnTo>
                  <a:lnTo>
                    <a:pt x="367" y="66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3" y="62"/>
                  </a:lnTo>
                  <a:lnTo>
                    <a:pt x="363" y="62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58" y="66"/>
                  </a:lnTo>
                  <a:lnTo>
                    <a:pt x="358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0" y="71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80"/>
                  </a:lnTo>
                  <a:lnTo>
                    <a:pt x="350" y="80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1" y="80"/>
                  </a:lnTo>
                  <a:lnTo>
                    <a:pt x="341" y="80"/>
                  </a:lnTo>
                  <a:lnTo>
                    <a:pt x="341" y="80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36" y="66"/>
                  </a:lnTo>
                  <a:lnTo>
                    <a:pt x="332" y="66"/>
                  </a:lnTo>
                  <a:lnTo>
                    <a:pt x="332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19" y="66"/>
                  </a:lnTo>
                  <a:lnTo>
                    <a:pt x="314" y="66"/>
                  </a:lnTo>
                  <a:lnTo>
                    <a:pt x="314" y="71"/>
                  </a:lnTo>
                  <a:lnTo>
                    <a:pt x="314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297" y="66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5"/>
                  </a:lnTo>
                  <a:lnTo>
                    <a:pt x="297" y="75"/>
                  </a:lnTo>
                  <a:lnTo>
                    <a:pt x="297" y="75"/>
                  </a:lnTo>
                  <a:lnTo>
                    <a:pt x="292" y="80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88" y="66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1" y="53"/>
                  </a:lnTo>
                  <a:lnTo>
                    <a:pt x="257" y="53"/>
                  </a:lnTo>
                  <a:lnTo>
                    <a:pt x="252" y="53"/>
                  </a:lnTo>
                  <a:lnTo>
                    <a:pt x="248" y="53"/>
                  </a:lnTo>
                  <a:lnTo>
                    <a:pt x="239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0"/>
                  </a:lnTo>
                  <a:lnTo>
                    <a:pt x="190" y="40"/>
                  </a:lnTo>
                  <a:lnTo>
                    <a:pt x="186" y="40"/>
                  </a:lnTo>
                  <a:lnTo>
                    <a:pt x="181" y="40"/>
                  </a:lnTo>
                  <a:lnTo>
                    <a:pt x="168" y="40"/>
                  </a:lnTo>
                  <a:lnTo>
                    <a:pt x="159" y="35"/>
                  </a:lnTo>
                  <a:lnTo>
                    <a:pt x="159" y="35"/>
                  </a:lnTo>
                  <a:lnTo>
                    <a:pt x="155" y="35"/>
                  </a:lnTo>
                  <a:lnTo>
                    <a:pt x="150" y="40"/>
                  </a:lnTo>
                  <a:lnTo>
                    <a:pt x="137" y="40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1" y="53"/>
                  </a:lnTo>
                  <a:lnTo>
                    <a:pt x="111" y="57"/>
                  </a:lnTo>
                  <a:lnTo>
                    <a:pt x="106" y="62"/>
                  </a:lnTo>
                  <a:lnTo>
                    <a:pt x="97" y="66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4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4" y="97"/>
                  </a:lnTo>
                  <a:lnTo>
                    <a:pt x="84" y="102"/>
                  </a:lnTo>
                  <a:lnTo>
                    <a:pt x="88" y="102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3" y="106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102" y="124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2" y="133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50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3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6" y="181"/>
                  </a:lnTo>
                  <a:lnTo>
                    <a:pt x="57" y="195"/>
                  </a:lnTo>
                  <a:lnTo>
                    <a:pt x="53" y="199"/>
                  </a:lnTo>
                  <a:lnTo>
                    <a:pt x="53" y="199"/>
                  </a:lnTo>
                  <a:lnTo>
                    <a:pt x="49" y="204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30"/>
                  </a:lnTo>
                  <a:lnTo>
                    <a:pt x="27" y="235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27" y="243"/>
                  </a:lnTo>
                  <a:lnTo>
                    <a:pt x="27" y="243"/>
                  </a:lnTo>
                  <a:lnTo>
                    <a:pt x="27" y="248"/>
                  </a:lnTo>
                  <a:lnTo>
                    <a:pt x="27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52"/>
                  </a:lnTo>
                  <a:lnTo>
                    <a:pt x="31" y="257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27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70"/>
                  </a:lnTo>
                  <a:lnTo>
                    <a:pt x="35" y="270"/>
                  </a:lnTo>
                  <a:lnTo>
                    <a:pt x="35" y="270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1" y="279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1" y="279"/>
                  </a:lnTo>
                  <a:lnTo>
                    <a:pt x="27" y="274"/>
                  </a:lnTo>
                  <a:lnTo>
                    <a:pt x="27" y="279"/>
                  </a:lnTo>
                  <a:lnTo>
                    <a:pt x="27" y="274"/>
                  </a:lnTo>
                  <a:lnTo>
                    <a:pt x="27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9" y="297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4" y="305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4" y="327"/>
                  </a:lnTo>
                  <a:lnTo>
                    <a:pt x="4" y="327"/>
                  </a:lnTo>
                  <a:lnTo>
                    <a:pt x="9" y="327"/>
                  </a:lnTo>
                  <a:lnTo>
                    <a:pt x="4" y="332"/>
                  </a:lnTo>
                  <a:lnTo>
                    <a:pt x="4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22" y="345"/>
                  </a:lnTo>
                  <a:lnTo>
                    <a:pt x="22" y="345"/>
                  </a:lnTo>
                  <a:lnTo>
                    <a:pt x="22" y="350"/>
                  </a:lnTo>
                  <a:lnTo>
                    <a:pt x="22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5" y="354"/>
                  </a:lnTo>
                  <a:lnTo>
                    <a:pt x="35" y="354"/>
                  </a:lnTo>
                  <a:lnTo>
                    <a:pt x="35" y="354"/>
                  </a:lnTo>
                  <a:lnTo>
                    <a:pt x="40" y="354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35" y="358"/>
                  </a:lnTo>
                  <a:lnTo>
                    <a:pt x="35" y="358"/>
                  </a:lnTo>
                  <a:lnTo>
                    <a:pt x="35" y="363"/>
                  </a:lnTo>
                  <a:lnTo>
                    <a:pt x="35" y="363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9" y="358"/>
                  </a:lnTo>
                  <a:lnTo>
                    <a:pt x="49" y="358"/>
                  </a:lnTo>
                  <a:lnTo>
                    <a:pt x="49" y="354"/>
                  </a:lnTo>
                  <a:lnTo>
                    <a:pt x="53" y="354"/>
                  </a:lnTo>
                  <a:lnTo>
                    <a:pt x="53" y="350"/>
                  </a:lnTo>
                  <a:lnTo>
                    <a:pt x="53" y="350"/>
                  </a:lnTo>
                  <a:lnTo>
                    <a:pt x="57" y="354"/>
                  </a:lnTo>
                  <a:lnTo>
                    <a:pt x="57" y="354"/>
                  </a:lnTo>
                  <a:lnTo>
                    <a:pt x="62" y="358"/>
                  </a:lnTo>
                  <a:lnTo>
                    <a:pt x="62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4" y="358"/>
                  </a:lnTo>
                  <a:lnTo>
                    <a:pt x="88" y="358"/>
                  </a:lnTo>
                  <a:lnTo>
                    <a:pt x="88" y="363"/>
                  </a:lnTo>
                  <a:lnTo>
                    <a:pt x="88" y="363"/>
                  </a:lnTo>
                  <a:lnTo>
                    <a:pt x="88" y="363"/>
                  </a:lnTo>
                  <a:lnTo>
                    <a:pt x="93" y="363"/>
                  </a:lnTo>
                  <a:lnTo>
                    <a:pt x="97" y="363"/>
                  </a:lnTo>
                  <a:lnTo>
                    <a:pt x="97" y="363"/>
                  </a:lnTo>
                  <a:lnTo>
                    <a:pt x="97" y="363"/>
                  </a:lnTo>
                  <a:lnTo>
                    <a:pt x="102" y="363"/>
                  </a:lnTo>
                  <a:lnTo>
                    <a:pt x="102" y="363"/>
                  </a:lnTo>
                  <a:lnTo>
                    <a:pt x="106" y="367"/>
                  </a:lnTo>
                  <a:lnTo>
                    <a:pt x="106" y="367"/>
                  </a:lnTo>
                  <a:lnTo>
                    <a:pt x="106" y="367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5" y="367"/>
                  </a:lnTo>
                  <a:lnTo>
                    <a:pt x="115" y="367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24" y="363"/>
                  </a:lnTo>
                  <a:lnTo>
                    <a:pt x="128" y="363"/>
                  </a:lnTo>
                  <a:lnTo>
                    <a:pt x="128" y="363"/>
                  </a:lnTo>
                  <a:lnTo>
                    <a:pt x="128" y="363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3" y="367"/>
                  </a:lnTo>
                  <a:lnTo>
                    <a:pt x="133" y="367"/>
                  </a:lnTo>
                  <a:lnTo>
                    <a:pt x="133" y="372"/>
                  </a:lnTo>
                  <a:lnTo>
                    <a:pt x="133" y="372"/>
                  </a:lnTo>
                  <a:lnTo>
                    <a:pt x="133" y="372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50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9" y="376"/>
                  </a:lnTo>
                  <a:lnTo>
                    <a:pt x="164" y="367"/>
                  </a:lnTo>
                  <a:lnTo>
                    <a:pt x="164" y="367"/>
                  </a:lnTo>
                  <a:lnTo>
                    <a:pt x="190" y="363"/>
                  </a:lnTo>
                  <a:lnTo>
                    <a:pt x="195" y="363"/>
                  </a:lnTo>
                  <a:lnTo>
                    <a:pt x="195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204" y="363"/>
                  </a:lnTo>
                  <a:lnTo>
                    <a:pt x="204" y="363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0"/>
                  </a:lnTo>
                  <a:lnTo>
                    <a:pt x="221" y="345"/>
                  </a:lnTo>
                  <a:lnTo>
                    <a:pt x="217" y="345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35" y="341"/>
                  </a:lnTo>
                  <a:lnTo>
                    <a:pt x="235" y="341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39" y="336"/>
                  </a:lnTo>
                  <a:lnTo>
                    <a:pt x="239" y="336"/>
                  </a:lnTo>
                  <a:lnTo>
                    <a:pt x="239" y="332"/>
                  </a:lnTo>
                  <a:lnTo>
                    <a:pt x="239" y="332"/>
                  </a:lnTo>
                  <a:lnTo>
                    <a:pt x="239" y="332"/>
                  </a:lnTo>
                  <a:lnTo>
                    <a:pt x="239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43" y="327"/>
                  </a:lnTo>
                  <a:lnTo>
                    <a:pt x="243" y="327"/>
                  </a:lnTo>
                  <a:lnTo>
                    <a:pt x="248" y="332"/>
                  </a:lnTo>
                  <a:lnTo>
                    <a:pt x="248" y="332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52" y="332"/>
                  </a:lnTo>
                  <a:lnTo>
                    <a:pt x="252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61" y="327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2"/>
                  </a:lnTo>
                  <a:lnTo>
                    <a:pt x="270" y="327"/>
                  </a:lnTo>
                  <a:lnTo>
                    <a:pt x="274" y="327"/>
                  </a:lnTo>
                  <a:lnTo>
                    <a:pt x="274" y="323"/>
                  </a:lnTo>
                  <a:lnTo>
                    <a:pt x="274" y="323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83" y="323"/>
                  </a:lnTo>
                  <a:lnTo>
                    <a:pt x="283" y="323"/>
                  </a:lnTo>
                  <a:lnTo>
                    <a:pt x="283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97" y="323"/>
                  </a:lnTo>
                  <a:lnTo>
                    <a:pt x="297" y="323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305" y="332"/>
                  </a:lnTo>
                  <a:lnTo>
                    <a:pt x="305" y="332"/>
                  </a:lnTo>
                  <a:lnTo>
                    <a:pt x="305" y="332"/>
                  </a:lnTo>
                  <a:lnTo>
                    <a:pt x="305" y="332"/>
                  </a:lnTo>
                  <a:lnTo>
                    <a:pt x="310" y="332"/>
                  </a:lnTo>
                  <a:lnTo>
                    <a:pt x="310" y="332"/>
                  </a:lnTo>
                  <a:lnTo>
                    <a:pt x="314" y="336"/>
                  </a:lnTo>
                  <a:lnTo>
                    <a:pt x="314" y="336"/>
                  </a:lnTo>
                  <a:lnTo>
                    <a:pt x="314" y="336"/>
                  </a:lnTo>
                  <a:lnTo>
                    <a:pt x="314" y="341"/>
                  </a:lnTo>
                  <a:lnTo>
                    <a:pt x="314" y="341"/>
                  </a:lnTo>
                  <a:lnTo>
                    <a:pt x="314" y="341"/>
                  </a:lnTo>
                  <a:lnTo>
                    <a:pt x="314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32" y="345"/>
                  </a:lnTo>
                  <a:lnTo>
                    <a:pt x="332" y="345"/>
                  </a:lnTo>
                  <a:lnTo>
                    <a:pt x="332" y="350"/>
                  </a:lnTo>
                  <a:lnTo>
                    <a:pt x="332" y="350"/>
                  </a:lnTo>
                  <a:lnTo>
                    <a:pt x="332" y="350"/>
                  </a:lnTo>
                  <a:lnTo>
                    <a:pt x="332" y="354"/>
                  </a:lnTo>
                  <a:lnTo>
                    <a:pt x="332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45"/>
                  </a:lnTo>
                  <a:lnTo>
                    <a:pt x="341" y="345"/>
                  </a:lnTo>
                  <a:lnTo>
                    <a:pt x="345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54" y="354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63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3" y="363"/>
                  </a:lnTo>
                  <a:lnTo>
                    <a:pt x="363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72" y="363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76" y="367"/>
                  </a:lnTo>
                  <a:lnTo>
                    <a:pt x="372" y="372"/>
                  </a:lnTo>
                  <a:lnTo>
                    <a:pt x="372" y="372"/>
                  </a:lnTo>
                  <a:lnTo>
                    <a:pt x="372" y="372"/>
                  </a:lnTo>
                  <a:lnTo>
                    <a:pt x="372" y="372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6" y="381"/>
                  </a:lnTo>
                  <a:lnTo>
                    <a:pt x="372" y="381"/>
                  </a:lnTo>
                  <a:lnTo>
                    <a:pt x="372" y="381"/>
                  </a:lnTo>
                  <a:lnTo>
                    <a:pt x="372" y="385"/>
                  </a:lnTo>
                  <a:lnTo>
                    <a:pt x="372" y="385"/>
                  </a:lnTo>
                  <a:lnTo>
                    <a:pt x="372" y="389"/>
                  </a:lnTo>
                  <a:lnTo>
                    <a:pt x="372" y="394"/>
                  </a:lnTo>
                  <a:lnTo>
                    <a:pt x="367" y="394"/>
                  </a:lnTo>
                  <a:lnTo>
                    <a:pt x="367" y="394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6" y="403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81" y="407"/>
                  </a:lnTo>
                  <a:lnTo>
                    <a:pt x="381" y="407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6"/>
                  </a:lnTo>
                  <a:lnTo>
                    <a:pt x="381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89" y="420"/>
                  </a:lnTo>
                  <a:lnTo>
                    <a:pt x="389" y="420"/>
                  </a:lnTo>
                  <a:lnTo>
                    <a:pt x="389" y="420"/>
                  </a:lnTo>
                  <a:lnTo>
                    <a:pt x="389" y="425"/>
                  </a:lnTo>
                  <a:lnTo>
                    <a:pt x="389" y="425"/>
                  </a:lnTo>
                  <a:lnTo>
                    <a:pt x="389" y="429"/>
                  </a:lnTo>
                  <a:lnTo>
                    <a:pt x="389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9" y="434"/>
                  </a:lnTo>
                  <a:lnTo>
                    <a:pt x="389" y="434"/>
                  </a:lnTo>
                  <a:lnTo>
                    <a:pt x="389" y="434"/>
                  </a:lnTo>
                  <a:lnTo>
                    <a:pt x="389" y="429"/>
                  </a:lnTo>
                  <a:lnTo>
                    <a:pt x="389" y="429"/>
                  </a:lnTo>
                  <a:lnTo>
                    <a:pt x="389" y="429"/>
                  </a:lnTo>
                  <a:lnTo>
                    <a:pt x="394" y="429"/>
                  </a:lnTo>
                  <a:lnTo>
                    <a:pt x="394" y="429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8"/>
                  </a:lnTo>
                  <a:lnTo>
                    <a:pt x="389" y="438"/>
                  </a:lnTo>
                  <a:lnTo>
                    <a:pt x="389" y="438"/>
                  </a:lnTo>
                  <a:lnTo>
                    <a:pt x="389" y="438"/>
                  </a:lnTo>
                  <a:lnTo>
                    <a:pt x="389" y="443"/>
                  </a:lnTo>
                  <a:lnTo>
                    <a:pt x="389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398" y="447"/>
                  </a:lnTo>
                  <a:lnTo>
                    <a:pt x="398" y="447"/>
                  </a:lnTo>
                  <a:lnTo>
                    <a:pt x="403" y="447"/>
                  </a:lnTo>
                  <a:lnTo>
                    <a:pt x="403" y="447"/>
                  </a:lnTo>
                  <a:lnTo>
                    <a:pt x="403" y="447"/>
                  </a:lnTo>
                  <a:lnTo>
                    <a:pt x="407" y="447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12" y="451"/>
                  </a:lnTo>
                  <a:lnTo>
                    <a:pt x="412" y="451"/>
                  </a:lnTo>
                  <a:lnTo>
                    <a:pt x="412" y="451"/>
                  </a:lnTo>
                  <a:lnTo>
                    <a:pt x="412" y="451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6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07" y="474"/>
                  </a:lnTo>
                  <a:lnTo>
                    <a:pt x="407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2" y="478"/>
                  </a:lnTo>
                  <a:lnTo>
                    <a:pt x="412" y="478"/>
                  </a:lnTo>
                  <a:lnTo>
                    <a:pt x="412" y="478"/>
                  </a:lnTo>
                  <a:lnTo>
                    <a:pt x="412" y="474"/>
                  </a:lnTo>
                  <a:lnTo>
                    <a:pt x="416" y="474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7"/>
                  </a:lnTo>
                  <a:lnTo>
                    <a:pt x="416" y="487"/>
                  </a:lnTo>
                  <a:lnTo>
                    <a:pt x="412" y="487"/>
                  </a:lnTo>
                  <a:lnTo>
                    <a:pt x="407" y="487"/>
                  </a:lnTo>
                  <a:lnTo>
                    <a:pt x="407" y="487"/>
                  </a:lnTo>
                  <a:lnTo>
                    <a:pt x="407" y="487"/>
                  </a:lnTo>
                  <a:lnTo>
                    <a:pt x="407" y="487"/>
                  </a:lnTo>
                  <a:lnTo>
                    <a:pt x="403" y="487"/>
                  </a:lnTo>
                  <a:lnTo>
                    <a:pt x="403" y="487"/>
                  </a:lnTo>
                  <a:lnTo>
                    <a:pt x="403" y="482"/>
                  </a:lnTo>
                  <a:lnTo>
                    <a:pt x="403" y="482"/>
                  </a:lnTo>
                  <a:lnTo>
                    <a:pt x="403" y="482"/>
                  </a:lnTo>
                  <a:lnTo>
                    <a:pt x="403" y="482"/>
                  </a:lnTo>
                  <a:lnTo>
                    <a:pt x="398" y="478"/>
                  </a:lnTo>
                  <a:lnTo>
                    <a:pt x="398" y="478"/>
                  </a:lnTo>
                  <a:lnTo>
                    <a:pt x="398" y="478"/>
                  </a:lnTo>
                  <a:lnTo>
                    <a:pt x="398" y="482"/>
                  </a:lnTo>
                  <a:lnTo>
                    <a:pt x="398" y="482"/>
                  </a:lnTo>
                  <a:lnTo>
                    <a:pt x="394" y="482"/>
                  </a:lnTo>
                  <a:lnTo>
                    <a:pt x="394" y="482"/>
                  </a:lnTo>
                  <a:lnTo>
                    <a:pt x="394" y="482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5" y="482"/>
                  </a:lnTo>
                  <a:lnTo>
                    <a:pt x="385" y="482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9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1" y="482"/>
                  </a:lnTo>
                  <a:lnTo>
                    <a:pt x="381" y="482"/>
                  </a:lnTo>
                  <a:lnTo>
                    <a:pt x="381" y="482"/>
                  </a:lnTo>
                  <a:lnTo>
                    <a:pt x="381" y="478"/>
                  </a:lnTo>
                  <a:lnTo>
                    <a:pt x="376" y="478"/>
                  </a:lnTo>
                  <a:lnTo>
                    <a:pt x="376" y="478"/>
                  </a:lnTo>
                  <a:lnTo>
                    <a:pt x="376" y="478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2" y="487"/>
                  </a:lnTo>
                  <a:lnTo>
                    <a:pt x="372" y="487"/>
                  </a:lnTo>
                  <a:lnTo>
                    <a:pt x="372" y="487"/>
                  </a:lnTo>
                  <a:lnTo>
                    <a:pt x="372" y="487"/>
                  </a:lnTo>
                  <a:lnTo>
                    <a:pt x="372" y="482"/>
                  </a:lnTo>
                  <a:lnTo>
                    <a:pt x="372" y="482"/>
                  </a:lnTo>
                  <a:lnTo>
                    <a:pt x="372" y="482"/>
                  </a:lnTo>
                  <a:lnTo>
                    <a:pt x="372" y="482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67" y="474"/>
                  </a:lnTo>
                  <a:lnTo>
                    <a:pt x="363" y="474"/>
                  </a:lnTo>
                  <a:lnTo>
                    <a:pt x="363" y="478"/>
                  </a:lnTo>
                  <a:lnTo>
                    <a:pt x="358" y="478"/>
                  </a:lnTo>
                  <a:lnTo>
                    <a:pt x="358" y="482"/>
                  </a:lnTo>
                  <a:lnTo>
                    <a:pt x="358" y="482"/>
                  </a:lnTo>
                  <a:lnTo>
                    <a:pt x="358" y="487"/>
                  </a:lnTo>
                  <a:lnTo>
                    <a:pt x="358" y="491"/>
                  </a:lnTo>
                  <a:lnTo>
                    <a:pt x="358" y="491"/>
                  </a:lnTo>
                  <a:lnTo>
                    <a:pt x="358" y="491"/>
                  </a:lnTo>
                  <a:lnTo>
                    <a:pt x="358" y="491"/>
                  </a:lnTo>
                  <a:lnTo>
                    <a:pt x="358" y="496"/>
                  </a:lnTo>
                  <a:lnTo>
                    <a:pt x="358" y="496"/>
                  </a:lnTo>
                  <a:lnTo>
                    <a:pt x="358" y="496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3" y="500"/>
                  </a:lnTo>
                  <a:lnTo>
                    <a:pt x="363" y="500"/>
                  </a:lnTo>
                  <a:lnTo>
                    <a:pt x="358" y="505"/>
                  </a:lnTo>
                  <a:lnTo>
                    <a:pt x="358" y="505"/>
                  </a:lnTo>
                  <a:lnTo>
                    <a:pt x="358" y="505"/>
                  </a:lnTo>
                  <a:lnTo>
                    <a:pt x="358" y="509"/>
                  </a:lnTo>
                  <a:lnTo>
                    <a:pt x="358" y="513"/>
                  </a:lnTo>
                  <a:lnTo>
                    <a:pt x="358" y="513"/>
                  </a:lnTo>
                  <a:lnTo>
                    <a:pt x="358" y="513"/>
                  </a:lnTo>
                  <a:lnTo>
                    <a:pt x="350" y="518"/>
                  </a:lnTo>
                  <a:lnTo>
                    <a:pt x="350" y="518"/>
                  </a:lnTo>
                  <a:lnTo>
                    <a:pt x="345" y="518"/>
                  </a:lnTo>
                  <a:lnTo>
                    <a:pt x="345" y="518"/>
                  </a:lnTo>
                  <a:lnTo>
                    <a:pt x="350" y="522"/>
                  </a:lnTo>
                  <a:lnTo>
                    <a:pt x="350" y="522"/>
                  </a:lnTo>
                  <a:lnTo>
                    <a:pt x="350" y="527"/>
                  </a:lnTo>
                  <a:lnTo>
                    <a:pt x="350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31"/>
                  </a:lnTo>
                  <a:lnTo>
                    <a:pt x="345" y="531"/>
                  </a:lnTo>
                  <a:lnTo>
                    <a:pt x="341" y="531"/>
                  </a:lnTo>
                  <a:lnTo>
                    <a:pt x="341" y="531"/>
                  </a:lnTo>
                  <a:lnTo>
                    <a:pt x="336" y="531"/>
                  </a:lnTo>
                  <a:lnTo>
                    <a:pt x="336" y="536"/>
                  </a:lnTo>
                  <a:lnTo>
                    <a:pt x="341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36" y="540"/>
                  </a:lnTo>
                  <a:lnTo>
                    <a:pt x="332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2" y="549"/>
                  </a:lnTo>
                  <a:lnTo>
                    <a:pt x="327" y="549"/>
                  </a:lnTo>
                  <a:lnTo>
                    <a:pt x="323" y="549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23" y="553"/>
                  </a:lnTo>
                  <a:lnTo>
                    <a:pt x="323" y="558"/>
                  </a:lnTo>
                  <a:lnTo>
                    <a:pt x="323" y="558"/>
                  </a:lnTo>
                  <a:lnTo>
                    <a:pt x="323" y="558"/>
                  </a:lnTo>
                  <a:lnTo>
                    <a:pt x="323" y="562"/>
                  </a:lnTo>
                  <a:lnTo>
                    <a:pt x="327" y="567"/>
                  </a:lnTo>
                  <a:lnTo>
                    <a:pt x="327" y="567"/>
                  </a:lnTo>
                  <a:lnTo>
                    <a:pt x="327" y="567"/>
                  </a:lnTo>
                  <a:lnTo>
                    <a:pt x="332" y="567"/>
                  </a:lnTo>
                  <a:lnTo>
                    <a:pt x="336" y="567"/>
                  </a:lnTo>
                  <a:lnTo>
                    <a:pt x="341" y="571"/>
                  </a:lnTo>
                  <a:lnTo>
                    <a:pt x="345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4" y="562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2"/>
                  </a:lnTo>
                  <a:lnTo>
                    <a:pt x="358" y="562"/>
                  </a:lnTo>
                  <a:lnTo>
                    <a:pt x="363" y="562"/>
                  </a:lnTo>
                  <a:lnTo>
                    <a:pt x="363" y="562"/>
                  </a:lnTo>
                  <a:lnTo>
                    <a:pt x="367" y="562"/>
                  </a:lnTo>
                  <a:lnTo>
                    <a:pt x="367" y="562"/>
                  </a:lnTo>
                  <a:lnTo>
                    <a:pt x="367" y="562"/>
                  </a:lnTo>
                  <a:lnTo>
                    <a:pt x="367" y="558"/>
                  </a:lnTo>
                  <a:lnTo>
                    <a:pt x="367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81" y="553"/>
                  </a:lnTo>
                  <a:lnTo>
                    <a:pt x="381" y="553"/>
                  </a:lnTo>
                  <a:lnTo>
                    <a:pt x="381" y="558"/>
                  </a:lnTo>
                  <a:lnTo>
                    <a:pt x="381" y="558"/>
                  </a:lnTo>
                  <a:lnTo>
                    <a:pt x="385" y="558"/>
                  </a:lnTo>
                  <a:lnTo>
                    <a:pt x="389" y="558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8" y="567"/>
                  </a:lnTo>
                  <a:lnTo>
                    <a:pt x="398" y="567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2"/>
                  </a:lnTo>
                  <a:lnTo>
                    <a:pt x="403" y="558"/>
                  </a:lnTo>
                  <a:lnTo>
                    <a:pt x="403" y="558"/>
                  </a:lnTo>
                  <a:lnTo>
                    <a:pt x="398" y="558"/>
                  </a:lnTo>
                  <a:lnTo>
                    <a:pt x="403" y="558"/>
                  </a:lnTo>
                  <a:lnTo>
                    <a:pt x="403" y="558"/>
                  </a:lnTo>
                  <a:lnTo>
                    <a:pt x="403" y="553"/>
                  </a:lnTo>
                  <a:lnTo>
                    <a:pt x="403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8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4" y="553"/>
                  </a:lnTo>
                  <a:lnTo>
                    <a:pt x="398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8" y="549"/>
                  </a:lnTo>
                  <a:lnTo>
                    <a:pt x="398" y="544"/>
                  </a:lnTo>
                  <a:lnTo>
                    <a:pt x="398" y="544"/>
                  </a:lnTo>
                  <a:lnTo>
                    <a:pt x="398" y="549"/>
                  </a:lnTo>
                  <a:lnTo>
                    <a:pt x="398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4"/>
                  </a:lnTo>
                  <a:lnTo>
                    <a:pt x="394" y="540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8" y="527"/>
                  </a:lnTo>
                  <a:lnTo>
                    <a:pt x="398" y="527"/>
                  </a:lnTo>
                  <a:lnTo>
                    <a:pt x="398" y="527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6"/>
                  </a:lnTo>
                  <a:lnTo>
                    <a:pt x="398" y="536"/>
                  </a:lnTo>
                  <a:lnTo>
                    <a:pt x="398" y="536"/>
                  </a:lnTo>
                  <a:lnTo>
                    <a:pt x="398" y="540"/>
                  </a:lnTo>
                  <a:lnTo>
                    <a:pt x="398" y="540"/>
                  </a:lnTo>
                  <a:lnTo>
                    <a:pt x="398" y="544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36"/>
                  </a:lnTo>
                  <a:lnTo>
                    <a:pt x="407" y="536"/>
                  </a:lnTo>
                  <a:lnTo>
                    <a:pt x="403" y="536"/>
                  </a:lnTo>
                  <a:lnTo>
                    <a:pt x="403" y="536"/>
                  </a:lnTo>
                  <a:lnTo>
                    <a:pt x="403" y="536"/>
                  </a:lnTo>
                  <a:lnTo>
                    <a:pt x="403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12" y="531"/>
                  </a:lnTo>
                  <a:lnTo>
                    <a:pt x="412" y="536"/>
                  </a:lnTo>
                  <a:lnTo>
                    <a:pt x="412" y="536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6" y="527"/>
                  </a:lnTo>
                  <a:lnTo>
                    <a:pt x="416" y="527"/>
                  </a:lnTo>
                  <a:lnTo>
                    <a:pt x="416" y="527"/>
                  </a:lnTo>
                  <a:lnTo>
                    <a:pt x="416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5" y="522"/>
                  </a:lnTo>
                  <a:lnTo>
                    <a:pt x="429" y="522"/>
                  </a:lnTo>
                  <a:lnTo>
                    <a:pt x="434" y="513"/>
                  </a:lnTo>
                  <a:lnTo>
                    <a:pt x="438" y="509"/>
                  </a:lnTo>
                  <a:lnTo>
                    <a:pt x="443" y="505"/>
                  </a:lnTo>
                  <a:lnTo>
                    <a:pt x="443" y="505"/>
                  </a:lnTo>
                  <a:lnTo>
                    <a:pt x="443" y="505"/>
                  </a:lnTo>
                  <a:lnTo>
                    <a:pt x="443" y="500"/>
                  </a:lnTo>
                  <a:lnTo>
                    <a:pt x="443" y="500"/>
                  </a:lnTo>
                  <a:lnTo>
                    <a:pt x="447" y="500"/>
                  </a:lnTo>
                  <a:lnTo>
                    <a:pt x="447" y="496"/>
                  </a:lnTo>
                  <a:lnTo>
                    <a:pt x="451" y="491"/>
                  </a:lnTo>
                  <a:lnTo>
                    <a:pt x="451" y="491"/>
                  </a:lnTo>
                  <a:lnTo>
                    <a:pt x="451" y="491"/>
                  </a:lnTo>
                  <a:lnTo>
                    <a:pt x="451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51" y="487"/>
                  </a:lnTo>
                  <a:lnTo>
                    <a:pt x="451" y="487"/>
                  </a:lnTo>
                  <a:lnTo>
                    <a:pt x="456" y="482"/>
                  </a:lnTo>
                  <a:lnTo>
                    <a:pt x="456" y="482"/>
                  </a:lnTo>
                  <a:lnTo>
                    <a:pt x="456" y="482"/>
                  </a:lnTo>
                  <a:lnTo>
                    <a:pt x="456" y="482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69"/>
                  </a:lnTo>
                  <a:lnTo>
                    <a:pt x="456" y="469"/>
                  </a:lnTo>
                  <a:lnTo>
                    <a:pt x="460" y="474"/>
                  </a:lnTo>
                  <a:lnTo>
                    <a:pt x="460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9" y="469"/>
                  </a:lnTo>
                  <a:lnTo>
                    <a:pt x="469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8" y="465"/>
                  </a:lnTo>
                  <a:lnTo>
                    <a:pt x="482" y="465"/>
                  </a:lnTo>
                  <a:lnTo>
                    <a:pt x="482" y="469"/>
                  </a:lnTo>
                  <a:lnTo>
                    <a:pt x="482" y="465"/>
                  </a:lnTo>
                  <a:lnTo>
                    <a:pt x="482" y="469"/>
                  </a:lnTo>
                  <a:lnTo>
                    <a:pt x="482" y="469"/>
                  </a:lnTo>
                  <a:lnTo>
                    <a:pt x="487" y="469"/>
                  </a:lnTo>
                  <a:lnTo>
                    <a:pt x="487" y="469"/>
                  </a:lnTo>
                  <a:lnTo>
                    <a:pt x="487" y="465"/>
                  </a:lnTo>
                  <a:lnTo>
                    <a:pt x="487" y="465"/>
                  </a:lnTo>
                  <a:lnTo>
                    <a:pt x="491" y="465"/>
                  </a:lnTo>
                  <a:lnTo>
                    <a:pt x="491" y="460"/>
                  </a:lnTo>
                  <a:lnTo>
                    <a:pt x="491" y="460"/>
                  </a:lnTo>
                  <a:lnTo>
                    <a:pt x="491" y="460"/>
                  </a:lnTo>
                  <a:lnTo>
                    <a:pt x="491" y="460"/>
                  </a:lnTo>
                  <a:lnTo>
                    <a:pt x="496" y="460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1"/>
                  </a:lnTo>
                  <a:lnTo>
                    <a:pt x="491" y="451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500" y="451"/>
                  </a:lnTo>
                  <a:lnTo>
                    <a:pt x="500" y="451"/>
                  </a:lnTo>
                  <a:lnTo>
                    <a:pt x="500" y="451"/>
                  </a:lnTo>
                  <a:lnTo>
                    <a:pt x="500" y="451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1" y="465"/>
                  </a:lnTo>
                  <a:lnTo>
                    <a:pt x="491" y="465"/>
                  </a:lnTo>
                  <a:lnTo>
                    <a:pt x="491" y="465"/>
                  </a:lnTo>
                  <a:lnTo>
                    <a:pt x="491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500" y="465"/>
                  </a:lnTo>
                  <a:lnTo>
                    <a:pt x="500" y="465"/>
                  </a:lnTo>
                  <a:lnTo>
                    <a:pt x="500" y="465"/>
                  </a:lnTo>
                  <a:lnTo>
                    <a:pt x="505" y="465"/>
                  </a:lnTo>
                  <a:lnTo>
                    <a:pt x="509" y="465"/>
                  </a:lnTo>
                  <a:lnTo>
                    <a:pt x="509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0"/>
                  </a:lnTo>
                  <a:lnTo>
                    <a:pt x="513" y="460"/>
                  </a:lnTo>
                  <a:lnTo>
                    <a:pt x="513" y="460"/>
                  </a:lnTo>
                  <a:lnTo>
                    <a:pt x="513" y="456"/>
                  </a:lnTo>
                  <a:lnTo>
                    <a:pt x="513" y="456"/>
                  </a:lnTo>
                  <a:lnTo>
                    <a:pt x="513" y="456"/>
                  </a:lnTo>
                  <a:lnTo>
                    <a:pt x="513" y="451"/>
                  </a:lnTo>
                  <a:lnTo>
                    <a:pt x="513" y="451"/>
                  </a:lnTo>
                  <a:lnTo>
                    <a:pt x="513" y="447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3" y="443"/>
                  </a:lnTo>
                  <a:lnTo>
                    <a:pt x="513" y="443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8" y="438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09" y="438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09" y="429"/>
                  </a:lnTo>
                  <a:lnTo>
                    <a:pt x="509" y="429"/>
                  </a:lnTo>
                  <a:lnTo>
                    <a:pt x="509" y="425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5" y="420"/>
                  </a:lnTo>
                  <a:lnTo>
                    <a:pt x="505" y="420"/>
                  </a:lnTo>
                  <a:lnTo>
                    <a:pt x="505" y="420"/>
                  </a:lnTo>
                  <a:lnTo>
                    <a:pt x="505" y="420"/>
                  </a:lnTo>
                  <a:lnTo>
                    <a:pt x="505" y="416"/>
                  </a:lnTo>
                  <a:lnTo>
                    <a:pt x="505" y="416"/>
                  </a:lnTo>
                  <a:lnTo>
                    <a:pt x="505" y="416"/>
                  </a:lnTo>
                  <a:lnTo>
                    <a:pt x="505" y="416"/>
                  </a:lnTo>
                  <a:lnTo>
                    <a:pt x="505" y="420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9" y="425"/>
                  </a:lnTo>
                  <a:lnTo>
                    <a:pt x="509" y="425"/>
                  </a:lnTo>
                  <a:lnTo>
                    <a:pt x="509" y="425"/>
                  </a:lnTo>
                  <a:lnTo>
                    <a:pt x="509" y="425"/>
                  </a:lnTo>
                  <a:lnTo>
                    <a:pt x="513" y="425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8"/>
                  </a:lnTo>
                  <a:lnTo>
                    <a:pt x="518" y="434"/>
                  </a:lnTo>
                  <a:lnTo>
                    <a:pt x="518" y="434"/>
                  </a:lnTo>
                  <a:lnTo>
                    <a:pt x="518" y="438"/>
                  </a:lnTo>
                  <a:lnTo>
                    <a:pt x="518" y="438"/>
                  </a:lnTo>
                  <a:lnTo>
                    <a:pt x="518" y="438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22" y="443"/>
                  </a:lnTo>
                  <a:lnTo>
                    <a:pt x="522" y="443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18" y="451"/>
                  </a:lnTo>
                  <a:lnTo>
                    <a:pt x="518" y="451"/>
                  </a:lnTo>
                  <a:lnTo>
                    <a:pt x="518" y="456"/>
                  </a:lnTo>
                  <a:lnTo>
                    <a:pt x="518" y="456"/>
                  </a:lnTo>
                  <a:lnTo>
                    <a:pt x="518" y="456"/>
                  </a:lnTo>
                  <a:lnTo>
                    <a:pt x="518" y="460"/>
                  </a:lnTo>
                  <a:lnTo>
                    <a:pt x="518" y="460"/>
                  </a:lnTo>
                  <a:lnTo>
                    <a:pt x="518" y="460"/>
                  </a:lnTo>
                  <a:lnTo>
                    <a:pt x="518" y="465"/>
                  </a:lnTo>
                  <a:lnTo>
                    <a:pt x="522" y="465"/>
                  </a:lnTo>
                  <a:lnTo>
                    <a:pt x="522" y="465"/>
                  </a:lnTo>
                  <a:lnTo>
                    <a:pt x="522" y="465"/>
                  </a:lnTo>
                  <a:lnTo>
                    <a:pt x="527" y="465"/>
                  </a:lnTo>
                  <a:lnTo>
                    <a:pt x="527" y="469"/>
                  </a:lnTo>
                  <a:lnTo>
                    <a:pt x="527" y="469"/>
                  </a:lnTo>
                  <a:lnTo>
                    <a:pt x="527" y="469"/>
                  </a:lnTo>
                  <a:lnTo>
                    <a:pt x="527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6" y="469"/>
                  </a:lnTo>
                  <a:lnTo>
                    <a:pt x="536" y="469"/>
                  </a:lnTo>
                  <a:lnTo>
                    <a:pt x="540" y="469"/>
                  </a:lnTo>
                  <a:lnTo>
                    <a:pt x="549" y="465"/>
                  </a:lnTo>
                  <a:lnTo>
                    <a:pt x="549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49" y="469"/>
                  </a:lnTo>
                  <a:lnTo>
                    <a:pt x="549" y="469"/>
                  </a:lnTo>
                  <a:lnTo>
                    <a:pt x="549" y="469"/>
                  </a:lnTo>
                  <a:lnTo>
                    <a:pt x="544" y="469"/>
                  </a:lnTo>
                  <a:lnTo>
                    <a:pt x="544" y="474"/>
                  </a:lnTo>
                  <a:lnTo>
                    <a:pt x="540" y="474"/>
                  </a:lnTo>
                  <a:lnTo>
                    <a:pt x="544" y="474"/>
                  </a:lnTo>
                  <a:lnTo>
                    <a:pt x="540" y="478"/>
                  </a:lnTo>
                  <a:lnTo>
                    <a:pt x="540" y="478"/>
                  </a:lnTo>
                  <a:lnTo>
                    <a:pt x="536" y="478"/>
                  </a:lnTo>
                  <a:lnTo>
                    <a:pt x="536" y="478"/>
                  </a:lnTo>
                  <a:lnTo>
                    <a:pt x="531" y="478"/>
                  </a:lnTo>
                  <a:lnTo>
                    <a:pt x="527" y="474"/>
                  </a:lnTo>
                  <a:lnTo>
                    <a:pt x="527" y="474"/>
                  </a:lnTo>
                  <a:lnTo>
                    <a:pt x="522" y="474"/>
                  </a:lnTo>
                  <a:lnTo>
                    <a:pt x="518" y="474"/>
                  </a:lnTo>
                  <a:lnTo>
                    <a:pt x="513" y="474"/>
                  </a:lnTo>
                  <a:lnTo>
                    <a:pt x="513" y="474"/>
                  </a:lnTo>
                  <a:lnTo>
                    <a:pt x="513" y="474"/>
                  </a:lnTo>
                  <a:lnTo>
                    <a:pt x="509" y="474"/>
                  </a:lnTo>
                  <a:lnTo>
                    <a:pt x="509" y="469"/>
                  </a:lnTo>
                  <a:lnTo>
                    <a:pt x="496" y="474"/>
                  </a:lnTo>
                  <a:lnTo>
                    <a:pt x="496" y="474"/>
                  </a:lnTo>
                  <a:lnTo>
                    <a:pt x="496" y="469"/>
                  </a:lnTo>
                  <a:lnTo>
                    <a:pt x="496" y="469"/>
                  </a:lnTo>
                  <a:lnTo>
                    <a:pt x="496" y="469"/>
                  </a:lnTo>
                  <a:lnTo>
                    <a:pt x="500" y="478"/>
                  </a:lnTo>
                  <a:lnTo>
                    <a:pt x="500" y="478"/>
                  </a:lnTo>
                  <a:lnTo>
                    <a:pt x="500" y="478"/>
                  </a:lnTo>
                  <a:lnTo>
                    <a:pt x="505" y="482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9" y="474"/>
                  </a:lnTo>
                  <a:lnTo>
                    <a:pt x="513" y="478"/>
                  </a:lnTo>
                  <a:lnTo>
                    <a:pt x="518" y="478"/>
                  </a:lnTo>
                  <a:lnTo>
                    <a:pt x="518" y="478"/>
                  </a:lnTo>
                  <a:lnTo>
                    <a:pt x="522" y="478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18" y="487"/>
                  </a:lnTo>
                  <a:lnTo>
                    <a:pt x="518" y="487"/>
                  </a:lnTo>
                  <a:lnTo>
                    <a:pt x="513" y="487"/>
                  </a:lnTo>
                  <a:lnTo>
                    <a:pt x="509" y="487"/>
                  </a:lnTo>
                  <a:lnTo>
                    <a:pt x="509" y="487"/>
                  </a:lnTo>
                  <a:lnTo>
                    <a:pt x="509" y="487"/>
                  </a:lnTo>
                  <a:lnTo>
                    <a:pt x="509" y="487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8" y="491"/>
                  </a:lnTo>
                  <a:lnTo>
                    <a:pt x="522" y="496"/>
                  </a:lnTo>
                  <a:lnTo>
                    <a:pt x="522" y="491"/>
                  </a:lnTo>
                  <a:lnTo>
                    <a:pt x="522" y="496"/>
                  </a:lnTo>
                  <a:lnTo>
                    <a:pt x="527" y="496"/>
                  </a:lnTo>
                  <a:lnTo>
                    <a:pt x="527" y="496"/>
                  </a:lnTo>
                  <a:lnTo>
                    <a:pt x="527" y="496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44" y="509"/>
                  </a:lnTo>
                  <a:lnTo>
                    <a:pt x="549" y="509"/>
                  </a:lnTo>
                  <a:lnTo>
                    <a:pt x="549" y="509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58" y="505"/>
                  </a:lnTo>
                  <a:lnTo>
                    <a:pt x="558" y="505"/>
                  </a:lnTo>
                  <a:lnTo>
                    <a:pt x="562" y="505"/>
                  </a:lnTo>
                  <a:lnTo>
                    <a:pt x="562" y="505"/>
                  </a:lnTo>
                  <a:lnTo>
                    <a:pt x="562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75" y="505"/>
                  </a:lnTo>
                  <a:lnTo>
                    <a:pt x="575" y="505"/>
                  </a:lnTo>
                  <a:lnTo>
                    <a:pt x="575" y="500"/>
                  </a:lnTo>
                  <a:lnTo>
                    <a:pt x="575" y="500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0"/>
                  </a:lnTo>
                  <a:lnTo>
                    <a:pt x="584" y="500"/>
                  </a:lnTo>
                  <a:lnTo>
                    <a:pt x="584" y="496"/>
                  </a:lnTo>
                  <a:lnTo>
                    <a:pt x="584" y="496"/>
                  </a:lnTo>
                  <a:lnTo>
                    <a:pt x="584" y="500"/>
                  </a:lnTo>
                  <a:lnTo>
                    <a:pt x="584" y="505"/>
                  </a:lnTo>
                  <a:lnTo>
                    <a:pt x="584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9"/>
                  </a:lnTo>
                  <a:lnTo>
                    <a:pt x="589" y="505"/>
                  </a:lnTo>
                  <a:lnTo>
                    <a:pt x="593" y="505"/>
                  </a:lnTo>
                  <a:lnTo>
                    <a:pt x="593" y="509"/>
                  </a:lnTo>
                  <a:lnTo>
                    <a:pt x="593" y="509"/>
                  </a:lnTo>
                  <a:lnTo>
                    <a:pt x="593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602" y="509"/>
                  </a:lnTo>
                  <a:lnTo>
                    <a:pt x="602" y="509"/>
                  </a:lnTo>
                  <a:lnTo>
                    <a:pt x="602" y="505"/>
                  </a:lnTo>
                  <a:lnTo>
                    <a:pt x="602" y="505"/>
                  </a:lnTo>
                  <a:lnTo>
                    <a:pt x="602" y="505"/>
                  </a:lnTo>
                  <a:lnTo>
                    <a:pt x="602" y="505"/>
                  </a:lnTo>
                  <a:lnTo>
                    <a:pt x="602" y="500"/>
                  </a:lnTo>
                  <a:lnTo>
                    <a:pt x="602" y="500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06" y="509"/>
                  </a:lnTo>
                  <a:lnTo>
                    <a:pt x="606" y="509"/>
                  </a:lnTo>
                  <a:lnTo>
                    <a:pt x="606" y="509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11" y="518"/>
                  </a:lnTo>
                  <a:lnTo>
                    <a:pt x="611" y="518"/>
                  </a:lnTo>
                  <a:lnTo>
                    <a:pt x="615" y="518"/>
                  </a:lnTo>
                  <a:lnTo>
                    <a:pt x="611" y="518"/>
                  </a:lnTo>
                  <a:lnTo>
                    <a:pt x="611" y="518"/>
                  </a:lnTo>
                  <a:lnTo>
                    <a:pt x="611" y="522"/>
                  </a:lnTo>
                  <a:lnTo>
                    <a:pt x="611" y="518"/>
                  </a:lnTo>
                  <a:lnTo>
                    <a:pt x="611" y="522"/>
                  </a:lnTo>
                  <a:lnTo>
                    <a:pt x="611" y="522"/>
                  </a:lnTo>
                  <a:lnTo>
                    <a:pt x="611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2" y="522"/>
                  </a:lnTo>
                  <a:lnTo>
                    <a:pt x="602" y="522"/>
                  </a:lnTo>
                  <a:lnTo>
                    <a:pt x="602" y="527"/>
                  </a:lnTo>
                  <a:lnTo>
                    <a:pt x="602" y="527"/>
                  </a:lnTo>
                  <a:lnTo>
                    <a:pt x="602" y="527"/>
                  </a:lnTo>
                  <a:lnTo>
                    <a:pt x="597" y="527"/>
                  </a:lnTo>
                  <a:lnTo>
                    <a:pt x="597" y="527"/>
                  </a:lnTo>
                  <a:lnTo>
                    <a:pt x="597" y="522"/>
                  </a:lnTo>
                  <a:lnTo>
                    <a:pt x="597" y="527"/>
                  </a:lnTo>
                  <a:lnTo>
                    <a:pt x="593" y="527"/>
                  </a:lnTo>
                  <a:lnTo>
                    <a:pt x="593" y="527"/>
                  </a:lnTo>
                  <a:lnTo>
                    <a:pt x="593" y="527"/>
                  </a:lnTo>
                  <a:lnTo>
                    <a:pt x="593" y="527"/>
                  </a:lnTo>
                  <a:lnTo>
                    <a:pt x="589" y="531"/>
                  </a:lnTo>
                  <a:lnTo>
                    <a:pt x="584" y="531"/>
                  </a:lnTo>
                  <a:lnTo>
                    <a:pt x="584" y="531"/>
                  </a:lnTo>
                  <a:lnTo>
                    <a:pt x="584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6"/>
                  </a:lnTo>
                  <a:lnTo>
                    <a:pt x="571" y="540"/>
                  </a:lnTo>
                  <a:lnTo>
                    <a:pt x="567" y="540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9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58" y="544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3" y="549"/>
                  </a:lnTo>
                  <a:lnTo>
                    <a:pt x="553" y="549"/>
                  </a:lnTo>
                  <a:lnTo>
                    <a:pt x="549" y="553"/>
                  </a:lnTo>
                  <a:lnTo>
                    <a:pt x="544" y="558"/>
                  </a:lnTo>
                  <a:lnTo>
                    <a:pt x="544" y="558"/>
                  </a:lnTo>
                  <a:lnTo>
                    <a:pt x="544" y="558"/>
                  </a:lnTo>
                  <a:lnTo>
                    <a:pt x="549" y="562"/>
                  </a:lnTo>
                  <a:lnTo>
                    <a:pt x="549" y="562"/>
                  </a:lnTo>
                  <a:lnTo>
                    <a:pt x="549" y="562"/>
                  </a:lnTo>
                  <a:lnTo>
                    <a:pt x="549" y="567"/>
                  </a:lnTo>
                  <a:lnTo>
                    <a:pt x="553" y="567"/>
                  </a:lnTo>
                  <a:lnTo>
                    <a:pt x="553" y="562"/>
                  </a:lnTo>
                  <a:lnTo>
                    <a:pt x="558" y="562"/>
                  </a:lnTo>
                  <a:lnTo>
                    <a:pt x="558" y="562"/>
                  </a:lnTo>
                  <a:lnTo>
                    <a:pt x="558" y="562"/>
                  </a:lnTo>
                  <a:lnTo>
                    <a:pt x="567" y="562"/>
                  </a:lnTo>
                  <a:lnTo>
                    <a:pt x="571" y="562"/>
                  </a:lnTo>
                  <a:lnTo>
                    <a:pt x="571" y="562"/>
                  </a:lnTo>
                  <a:lnTo>
                    <a:pt x="575" y="567"/>
                  </a:lnTo>
                  <a:lnTo>
                    <a:pt x="575" y="567"/>
                  </a:lnTo>
                  <a:lnTo>
                    <a:pt x="575" y="567"/>
                  </a:lnTo>
                  <a:lnTo>
                    <a:pt x="575" y="567"/>
                  </a:lnTo>
                  <a:lnTo>
                    <a:pt x="575" y="571"/>
                  </a:lnTo>
                  <a:lnTo>
                    <a:pt x="580" y="571"/>
                  </a:lnTo>
                  <a:lnTo>
                    <a:pt x="580" y="571"/>
                  </a:lnTo>
                  <a:lnTo>
                    <a:pt x="580" y="571"/>
                  </a:lnTo>
                  <a:lnTo>
                    <a:pt x="580" y="575"/>
                  </a:lnTo>
                  <a:lnTo>
                    <a:pt x="584" y="575"/>
                  </a:lnTo>
                  <a:lnTo>
                    <a:pt x="584" y="575"/>
                  </a:lnTo>
                  <a:lnTo>
                    <a:pt x="584" y="575"/>
                  </a:lnTo>
                  <a:lnTo>
                    <a:pt x="584" y="575"/>
                  </a:lnTo>
                  <a:lnTo>
                    <a:pt x="589" y="575"/>
                  </a:lnTo>
                  <a:lnTo>
                    <a:pt x="589" y="575"/>
                  </a:lnTo>
                  <a:lnTo>
                    <a:pt x="593" y="575"/>
                  </a:lnTo>
                  <a:lnTo>
                    <a:pt x="593" y="575"/>
                  </a:lnTo>
                  <a:lnTo>
                    <a:pt x="593" y="575"/>
                  </a:lnTo>
                  <a:lnTo>
                    <a:pt x="597" y="575"/>
                  </a:lnTo>
                  <a:lnTo>
                    <a:pt x="602" y="580"/>
                  </a:lnTo>
                  <a:lnTo>
                    <a:pt x="602" y="580"/>
                  </a:lnTo>
                  <a:lnTo>
                    <a:pt x="602" y="584"/>
                  </a:lnTo>
                  <a:lnTo>
                    <a:pt x="602" y="584"/>
                  </a:lnTo>
                  <a:lnTo>
                    <a:pt x="602" y="589"/>
                  </a:lnTo>
                  <a:lnTo>
                    <a:pt x="606" y="589"/>
                  </a:lnTo>
                  <a:lnTo>
                    <a:pt x="606" y="589"/>
                  </a:lnTo>
                  <a:lnTo>
                    <a:pt x="606" y="589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6" y="598"/>
                  </a:lnTo>
                  <a:lnTo>
                    <a:pt x="606" y="598"/>
                  </a:lnTo>
                  <a:lnTo>
                    <a:pt x="602" y="598"/>
                  </a:lnTo>
                  <a:lnTo>
                    <a:pt x="602" y="59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7" y="606"/>
                  </a:lnTo>
                  <a:lnTo>
                    <a:pt x="602" y="606"/>
                  </a:lnTo>
                  <a:lnTo>
                    <a:pt x="602" y="606"/>
                  </a:lnTo>
                  <a:lnTo>
                    <a:pt x="602" y="606"/>
                  </a:lnTo>
                  <a:lnTo>
                    <a:pt x="602" y="611"/>
                  </a:lnTo>
                  <a:lnTo>
                    <a:pt x="602" y="611"/>
                  </a:lnTo>
                  <a:lnTo>
                    <a:pt x="602" y="611"/>
                  </a:lnTo>
                  <a:lnTo>
                    <a:pt x="602" y="611"/>
                  </a:lnTo>
                  <a:lnTo>
                    <a:pt x="602" y="615"/>
                  </a:lnTo>
                  <a:lnTo>
                    <a:pt x="597" y="615"/>
                  </a:lnTo>
                  <a:lnTo>
                    <a:pt x="597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597" y="615"/>
                  </a:lnTo>
                  <a:lnTo>
                    <a:pt x="597" y="615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7" y="624"/>
                  </a:lnTo>
                  <a:lnTo>
                    <a:pt x="597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6" y="629"/>
                  </a:lnTo>
                  <a:lnTo>
                    <a:pt x="606" y="629"/>
                  </a:lnTo>
                  <a:lnTo>
                    <a:pt x="606" y="629"/>
                  </a:lnTo>
                  <a:lnTo>
                    <a:pt x="606" y="633"/>
                  </a:lnTo>
                  <a:lnTo>
                    <a:pt x="611" y="633"/>
                  </a:lnTo>
                  <a:lnTo>
                    <a:pt x="611" y="633"/>
                  </a:lnTo>
                  <a:lnTo>
                    <a:pt x="615" y="633"/>
                  </a:lnTo>
                  <a:lnTo>
                    <a:pt x="615" y="633"/>
                  </a:lnTo>
                  <a:lnTo>
                    <a:pt x="615" y="633"/>
                  </a:lnTo>
                  <a:lnTo>
                    <a:pt x="615" y="633"/>
                  </a:lnTo>
                  <a:lnTo>
                    <a:pt x="620" y="633"/>
                  </a:lnTo>
                  <a:lnTo>
                    <a:pt x="624" y="633"/>
                  </a:lnTo>
                  <a:lnTo>
                    <a:pt x="624" y="633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33" y="629"/>
                  </a:lnTo>
                  <a:lnTo>
                    <a:pt x="633" y="629"/>
                  </a:lnTo>
                  <a:lnTo>
                    <a:pt x="633" y="629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0"/>
                  </a:lnTo>
                  <a:lnTo>
                    <a:pt x="646" y="615"/>
                  </a:lnTo>
                  <a:lnTo>
                    <a:pt x="646" y="611"/>
                  </a:lnTo>
                  <a:lnTo>
                    <a:pt x="646" y="611"/>
                  </a:lnTo>
                  <a:lnTo>
                    <a:pt x="646" y="611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1" y="611"/>
                  </a:lnTo>
                  <a:lnTo>
                    <a:pt x="651" y="611"/>
                  </a:lnTo>
                  <a:lnTo>
                    <a:pt x="651" y="606"/>
                  </a:lnTo>
                  <a:lnTo>
                    <a:pt x="655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4" y="602"/>
                  </a:lnTo>
                  <a:lnTo>
                    <a:pt x="664" y="602"/>
                  </a:lnTo>
                  <a:lnTo>
                    <a:pt x="668" y="602"/>
                  </a:lnTo>
                  <a:lnTo>
                    <a:pt x="668" y="602"/>
                  </a:lnTo>
                  <a:lnTo>
                    <a:pt x="668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82" y="602"/>
                  </a:lnTo>
                  <a:lnTo>
                    <a:pt x="682" y="602"/>
                  </a:lnTo>
                  <a:lnTo>
                    <a:pt x="682" y="602"/>
                  </a:lnTo>
                  <a:lnTo>
                    <a:pt x="686" y="598"/>
                  </a:lnTo>
                  <a:lnTo>
                    <a:pt x="686" y="598"/>
                  </a:lnTo>
                  <a:lnTo>
                    <a:pt x="686" y="593"/>
                  </a:lnTo>
                  <a:lnTo>
                    <a:pt x="690" y="593"/>
                  </a:lnTo>
                  <a:lnTo>
                    <a:pt x="690" y="593"/>
                  </a:lnTo>
                  <a:lnTo>
                    <a:pt x="690" y="593"/>
                  </a:lnTo>
                  <a:lnTo>
                    <a:pt x="690" y="589"/>
                  </a:lnTo>
                  <a:lnTo>
                    <a:pt x="695" y="593"/>
                  </a:lnTo>
                  <a:lnTo>
                    <a:pt x="695" y="593"/>
                  </a:lnTo>
                  <a:lnTo>
                    <a:pt x="695" y="593"/>
                  </a:lnTo>
                  <a:lnTo>
                    <a:pt x="695" y="589"/>
                  </a:lnTo>
                  <a:lnTo>
                    <a:pt x="699" y="593"/>
                  </a:lnTo>
                  <a:lnTo>
                    <a:pt x="695" y="589"/>
                  </a:lnTo>
                  <a:lnTo>
                    <a:pt x="695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704" y="580"/>
                  </a:lnTo>
                  <a:lnTo>
                    <a:pt x="704" y="580"/>
                  </a:lnTo>
                  <a:lnTo>
                    <a:pt x="708" y="580"/>
                  </a:lnTo>
                  <a:lnTo>
                    <a:pt x="708" y="580"/>
                  </a:lnTo>
                  <a:lnTo>
                    <a:pt x="713" y="580"/>
                  </a:lnTo>
                  <a:lnTo>
                    <a:pt x="717" y="580"/>
                  </a:lnTo>
                  <a:lnTo>
                    <a:pt x="717" y="584"/>
                  </a:lnTo>
                  <a:lnTo>
                    <a:pt x="717" y="584"/>
                  </a:lnTo>
                  <a:lnTo>
                    <a:pt x="721" y="584"/>
                  </a:lnTo>
                  <a:lnTo>
                    <a:pt x="721" y="589"/>
                  </a:lnTo>
                  <a:lnTo>
                    <a:pt x="721" y="589"/>
                  </a:lnTo>
                  <a:lnTo>
                    <a:pt x="721" y="589"/>
                  </a:lnTo>
                  <a:lnTo>
                    <a:pt x="726" y="589"/>
                  </a:lnTo>
                  <a:lnTo>
                    <a:pt x="730" y="589"/>
                  </a:lnTo>
                  <a:lnTo>
                    <a:pt x="730" y="589"/>
                  </a:lnTo>
                  <a:lnTo>
                    <a:pt x="730" y="584"/>
                  </a:lnTo>
                  <a:lnTo>
                    <a:pt x="735" y="584"/>
                  </a:lnTo>
                  <a:lnTo>
                    <a:pt x="735" y="584"/>
                  </a:lnTo>
                  <a:lnTo>
                    <a:pt x="735" y="584"/>
                  </a:lnTo>
                  <a:lnTo>
                    <a:pt x="739" y="589"/>
                  </a:lnTo>
                  <a:lnTo>
                    <a:pt x="744" y="589"/>
                  </a:lnTo>
                  <a:lnTo>
                    <a:pt x="744" y="589"/>
                  </a:lnTo>
                  <a:lnTo>
                    <a:pt x="744" y="589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8" y="584"/>
                  </a:lnTo>
                  <a:lnTo>
                    <a:pt x="752" y="584"/>
                  </a:lnTo>
                  <a:lnTo>
                    <a:pt x="752" y="584"/>
                  </a:lnTo>
                  <a:lnTo>
                    <a:pt x="752" y="580"/>
                  </a:lnTo>
                  <a:lnTo>
                    <a:pt x="752" y="580"/>
                  </a:lnTo>
                  <a:lnTo>
                    <a:pt x="752" y="580"/>
                  </a:lnTo>
                  <a:lnTo>
                    <a:pt x="752" y="575"/>
                  </a:lnTo>
                  <a:lnTo>
                    <a:pt x="752" y="575"/>
                  </a:lnTo>
                  <a:lnTo>
                    <a:pt x="752" y="571"/>
                  </a:lnTo>
                  <a:lnTo>
                    <a:pt x="752" y="571"/>
                  </a:lnTo>
                  <a:lnTo>
                    <a:pt x="752" y="567"/>
                  </a:lnTo>
                  <a:lnTo>
                    <a:pt x="752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2"/>
                  </a:lnTo>
                  <a:lnTo>
                    <a:pt x="757" y="562"/>
                  </a:lnTo>
                  <a:lnTo>
                    <a:pt x="757" y="562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6" y="562"/>
                  </a:lnTo>
                  <a:lnTo>
                    <a:pt x="766" y="562"/>
                  </a:lnTo>
                  <a:lnTo>
                    <a:pt x="766" y="562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57" y="558"/>
                  </a:lnTo>
                  <a:lnTo>
                    <a:pt x="757" y="558"/>
                  </a:lnTo>
                  <a:lnTo>
                    <a:pt x="757" y="553"/>
                  </a:lnTo>
                  <a:lnTo>
                    <a:pt x="757" y="553"/>
                  </a:lnTo>
                  <a:lnTo>
                    <a:pt x="752" y="558"/>
                  </a:lnTo>
                  <a:lnTo>
                    <a:pt x="752" y="558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4" y="553"/>
                  </a:lnTo>
                  <a:lnTo>
                    <a:pt x="744" y="553"/>
                  </a:lnTo>
                  <a:lnTo>
                    <a:pt x="744" y="553"/>
                  </a:lnTo>
                  <a:lnTo>
                    <a:pt x="739" y="553"/>
                  </a:lnTo>
                  <a:lnTo>
                    <a:pt x="735" y="553"/>
                  </a:lnTo>
                  <a:lnTo>
                    <a:pt x="735" y="553"/>
                  </a:lnTo>
                  <a:lnTo>
                    <a:pt x="735" y="558"/>
                  </a:lnTo>
                  <a:lnTo>
                    <a:pt x="735" y="558"/>
                  </a:lnTo>
                  <a:lnTo>
                    <a:pt x="735" y="558"/>
                  </a:lnTo>
                  <a:lnTo>
                    <a:pt x="730" y="562"/>
                  </a:lnTo>
                  <a:lnTo>
                    <a:pt x="730" y="562"/>
                  </a:lnTo>
                  <a:lnTo>
                    <a:pt x="726" y="562"/>
                  </a:lnTo>
                  <a:lnTo>
                    <a:pt x="726" y="558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17" y="558"/>
                  </a:lnTo>
                  <a:lnTo>
                    <a:pt x="717" y="558"/>
                  </a:lnTo>
                  <a:lnTo>
                    <a:pt x="717" y="558"/>
                  </a:lnTo>
                  <a:lnTo>
                    <a:pt x="717" y="562"/>
                  </a:lnTo>
                  <a:lnTo>
                    <a:pt x="717" y="562"/>
                  </a:lnTo>
                  <a:lnTo>
                    <a:pt x="717" y="562"/>
                  </a:lnTo>
                  <a:lnTo>
                    <a:pt x="717" y="562"/>
                  </a:lnTo>
                  <a:lnTo>
                    <a:pt x="713" y="562"/>
                  </a:lnTo>
                  <a:lnTo>
                    <a:pt x="704" y="567"/>
                  </a:lnTo>
                  <a:lnTo>
                    <a:pt x="704" y="567"/>
                  </a:lnTo>
                  <a:lnTo>
                    <a:pt x="695" y="562"/>
                  </a:lnTo>
                  <a:lnTo>
                    <a:pt x="682" y="540"/>
                  </a:lnTo>
                  <a:lnTo>
                    <a:pt x="677" y="531"/>
                  </a:lnTo>
                  <a:lnTo>
                    <a:pt x="673" y="522"/>
                  </a:lnTo>
                  <a:lnTo>
                    <a:pt x="673" y="522"/>
                  </a:lnTo>
                  <a:lnTo>
                    <a:pt x="673" y="518"/>
                  </a:lnTo>
                  <a:lnTo>
                    <a:pt x="673" y="518"/>
                  </a:lnTo>
                  <a:lnTo>
                    <a:pt x="668" y="509"/>
                  </a:lnTo>
                  <a:lnTo>
                    <a:pt x="668" y="509"/>
                  </a:lnTo>
                  <a:lnTo>
                    <a:pt x="668" y="509"/>
                  </a:lnTo>
                  <a:lnTo>
                    <a:pt x="668" y="505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82" y="496"/>
                  </a:lnTo>
                  <a:lnTo>
                    <a:pt x="682" y="491"/>
                  </a:lnTo>
                  <a:lnTo>
                    <a:pt x="682" y="491"/>
                  </a:lnTo>
                  <a:lnTo>
                    <a:pt x="682" y="491"/>
                  </a:lnTo>
                  <a:lnTo>
                    <a:pt x="686" y="487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78"/>
                  </a:lnTo>
                  <a:lnTo>
                    <a:pt x="686" y="478"/>
                  </a:lnTo>
                  <a:lnTo>
                    <a:pt x="686" y="478"/>
                  </a:lnTo>
                  <a:lnTo>
                    <a:pt x="686" y="478"/>
                  </a:lnTo>
                  <a:lnTo>
                    <a:pt x="686" y="474"/>
                  </a:lnTo>
                  <a:lnTo>
                    <a:pt x="686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5" y="482"/>
                  </a:lnTo>
                  <a:lnTo>
                    <a:pt x="690" y="482"/>
                  </a:lnTo>
                  <a:lnTo>
                    <a:pt x="690" y="487"/>
                  </a:lnTo>
                  <a:lnTo>
                    <a:pt x="690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91"/>
                  </a:lnTo>
                  <a:lnTo>
                    <a:pt x="695" y="491"/>
                  </a:lnTo>
                  <a:lnTo>
                    <a:pt x="690" y="496"/>
                  </a:lnTo>
                  <a:lnTo>
                    <a:pt x="690" y="496"/>
                  </a:lnTo>
                  <a:lnTo>
                    <a:pt x="690" y="496"/>
                  </a:lnTo>
                  <a:lnTo>
                    <a:pt x="690" y="500"/>
                  </a:lnTo>
                  <a:lnTo>
                    <a:pt x="686" y="500"/>
                  </a:lnTo>
                  <a:lnTo>
                    <a:pt x="682" y="505"/>
                  </a:lnTo>
                  <a:lnTo>
                    <a:pt x="682" y="505"/>
                  </a:lnTo>
                  <a:lnTo>
                    <a:pt x="682" y="505"/>
                  </a:lnTo>
                  <a:lnTo>
                    <a:pt x="677" y="505"/>
                  </a:lnTo>
                  <a:lnTo>
                    <a:pt x="677" y="509"/>
                  </a:lnTo>
                  <a:lnTo>
                    <a:pt x="677" y="509"/>
                  </a:lnTo>
                  <a:lnTo>
                    <a:pt x="677" y="509"/>
                  </a:lnTo>
                  <a:lnTo>
                    <a:pt x="682" y="509"/>
                  </a:lnTo>
                  <a:lnTo>
                    <a:pt x="682" y="505"/>
                  </a:lnTo>
                  <a:lnTo>
                    <a:pt x="682" y="505"/>
                  </a:lnTo>
                  <a:lnTo>
                    <a:pt x="686" y="505"/>
                  </a:lnTo>
                  <a:lnTo>
                    <a:pt x="686" y="505"/>
                  </a:lnTo>
                  <a:lnTo>
                    <a:pt x="686" y="505"/>
                  </a:lnTo>
                  <a:lnTo>
                    <a:pt x="690" y="500"/>
                  </a:lnTo>
                  <a:lnTo>
                    <a:pt x="690" y="496"/>
                  </a:lnTo>
                  <a:lnTo>
                    <a:pt x="690" y="496"/>
                  </a:lnTo>
                  <a:lnTo>
                    <a:pt x="695" y="496"/>
                  </a:lnTo>
                  <a:lnTo>
                    <a:pt x="699" y="487"/>
                  </a:lnTo>
                  <a:lnTo>
                    <a:pt x="699" y="487"/>
                  </a:lnTo>
                  <a:lnTo>
                    <a:pt x="699" y="482"/>
                  </a:lnTo>
                  <a:lnTo>
                    <a:pt x="699" y="482"/>
                  </a:lnTo>
                  <a:lnTo>
                    <a:pt x="704" y="482"/>
                  </a:lnTo>
                  <a:lnTo>
                    <a:pt x="704" y="478"/>
                  </a:lnTo>
                  <a:lnTo>
                    <a:pt x="704" y="478"/>
                  </a:lnTo>
                  <a:lnTo>
                    <a:pt x="713" y="474"/>
                  </a:lnTo>
                  <a:lnTo>
                    <a:pt x="713" y="474"/>
                  </a:lnTo>
                  <a:lnTo>
                    <a:pt x="717" y="469"/>
                  </a:lnTo>
                  <a:lnTo>
                    <a:pt x="717" y="469"/>
                  </a:lnTo>
                  <a:lnTo>
                    <a:pt x="721" y="465"/>
                  </a:lnTo>
                  <a:lnTo>
                    <a:pt x="726" y="465"/>
                  </a:lnTo>
                  <a:lnTo>
                    <a:pt x="726" y="465"/>
                  </a:lnTo>
                  <a:lnTo>
                    <a:pt x="735" y="460"/>
                  </a:lnTo>
                  <a:lnTo>
                    <a:pt x="739" y="465"/>
                  </a:lnTo>
                  <a:lnTo>
                    <a:pt x="739" y="465"/>
                  </a:lnTo>
                  <a:lnTo>
                    <a:pt x="739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9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9"/>
                  </a:lnTo>
                  <a:lnTo>
                    <a:pt x="744" y="469"/>
                  </a:lnTo>
                  <a:lnTo>
                    <a:pt x="744" y="465"/>
                  </a:lnTo>
                  <a:lnTo>
                    <a:pt x="748" y="465"/>
                  </a:lnTo>
                  <a:lnTo>
                    <a:pt x="748" y="460"/>
                  </a:lnTo>
                  <a:lnTo>
                    <a:pt x="752" y="460"/>
                  </a:lnTo>
                  <a:lnTo>
                    <a:pt x="752" y="456"/>
                  </a:lnTo>
                  <a:lnTo>
                    <a:pt x="757" y="456"/>
                  </a:lnTo>
                  <a:lnTo>
                    <a:pt x="757" y="456"/>
                  </a:lnTo>
                  <a:lnTo>
                    <a:pt x="761" y="456"/>
                  </a:lnTo>
                  <a:lnTo>
                    <a:pt x="761" y="456"/>
                  </a:lnTo>
                  <a:lnTo>
                    <a:pt x="761" y="456"/>
                  </a:lnTo>
                  <a:lnTo>
                    <a:pt x="761" y="456"/>
                  </a:lnTo>
                  <a:lnTo>
                    <a:pt x="766" y="456"/>
                  </a:lnTo>
                  <a:lnTo>
                    <a:pt x="766" y="456"/>
                  </a:lnTo>
                  <a:lnTo>
                    <a:pt x="766" y="456"/>
                  </a:lnTo>
                  <a:lnTo>
                    <a:pt x="766" y="456"/>
                  </a:lnTo>
                  <a:lnTo>
                    <a:pt x="770" y="456"/>
                  </a:lnTo>
                  <a:lnTo>
                    <a:pt x="770" y="456"/>
                  </a:lnTo>
                  <a:lnTo>
                    <a:pt x="770" y="456"/>
                  </a:lnTo>
                  <a:lnTo>
                    <a:pt x="775" y="456"/>
                  </a:lnTo>
                  <a:lnTo>
                    <a:pt x="775" y="460"/>
                  </a:lnTo>
                  <a:lnTo>
                    <a:pt x="775" y="460"/>
                  </a:lnTo>
                  <a:lnTo>
                    <a:pt x="770" y="460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5" y="465"/>
                  </a:lnTo>
                  <a:lnTo>
                    <a:pt x="775" y="460"/>
                  </a:lnTo>
                  <a:lnTo>
                    <a:pt x="775" y="460"/>
                  </a:lnTo>
                  <a:lnTo>
                    <a:pt x="775" y="456"/>
                  </a:lnTo>
                  <a:lnTo>
                    <a:pt x="775" y="456"/>
                  </a:lnTo>
                  <a:lnTo>
                    <a:pt x="775" y="456"/>
                  </a:lnTo>
                  <a:lnTo>
                    <a:pt x="775" y="451"/>
                  </a:lnTo>
                  <a:lnTo>
                    <a:pt x="779" y="451"/>
                  </a:lnTo>
                  <a:lnTo>
                    <a:pt x="779" y="451"/>
                  </a:lnTo>
                  <a:lnTo>
                    <a:pt x="783" y="447"/>
                  </a:lnTo>
                  <a:lnTo>
                    <a:pt x="783" y="447"/>
                  </a:lnTo>
                  <a:lnTo>
                    <a:pt x="783" y="447"/>
                  </a:lnTo>
                  <a:lnTo>
                    <a:pt x="783" y="447"/>
                  </a:lnTo>
                  <a:lnTo>
                    <a:pt x="788" y="447"/>
                  </a:lnTo>
                  <a:lnTo>
                    <a:pt x="792" y="443"/>
                  </a:lnTo>
                  <a:lnTo>
                    <a:pt x="792" y="443"/>
                  </a:lnTo>
                  <a:lnTo>
                    <a:pt x="797" y="443"/>
                  </a:lnTo>
                  <a:lnTo>
                    <a:pt x="797" y="443"/>
                  </a:lnTo>
                  <a:lnTo>
                    <a:pt x="797" y="443"/>
                  </a:lnTo>
                  <a:lnTo>
                    <a:pt x="801" y="443"/>
                  </a:lnTo>
                  <a:lnTo>
                    <a:pt x="801" y="447"/>
                  </a:lnTo>
                  <a:lnTo>
                    <a:pt x="801" y="447"/>
                  </a:lnTo>
                  <a:lnTo>
                    <a:pt x="801" y="447"/>
                  </a:lnTo>
                  <a:lnTo>
                    <a:pt x="801" y="443"/>
                  </a:lnTo>
                  <a:lnTo>
                    <a:pt x="810" y="434"/>
                  </a:lnTo>
                  <a:lnTo>
                    <a:pt x="810" y="429"/>
                  </a:lnTo>
                  <a:lnTo>
                    <a:pt x="814" y="429"/>
                  </a:lnTo>
                  <a:lnTo>
                    <a:pt x="819" y="429"/>
                  </a:lnTo>
                  <a:lnTo>
                    <a:pt x="823" y="429"/>
                  </a:lnTo>
                  <a:lnTo>
                    <a:pt x="828" y="429"/>
                  </a:lnTo>
                  <a:lnTo>
                    <a:pt x="832" y="429"/>
                  </a:lnTo>
                  <a:lnTo>
                    <a:pt x="832" y="429"/>
                  </a:lnTo>
                  <a:lnTo>
                    <a:pt x="836" y="429"/>
                  </a:lnTo>
                  <a:lnTo>
                    <a:pt x="836" y="429"/>
                  </a:lnTo>
                  <a:lnTo>
                    <a:pt x="836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34"/>
                  </a:lnTo>
                  <a:lnTo>
                    <a:pt x="841" y="434"/>
                  </a:lnTo>
                  <a:lnTo>
                    <a:pt x="845" y="434"/>
                  </a:lnTo>
                  <a:lnTo>
                    <a:pt x="845" y="429"/>
                  </a:lnTo>
                  <a:lnTo>
                    <a:pt x="845" y="429"/>
                  </a:lnTo>
                  <a:lnTo>
                    <a:pt x="845" y="429"/>
                  </a:lnTo>
                  <a:lnTo>
                    <a:pt x="845" y="425"/>
                  </a:lnTo>
                  <a:lnTo>
                    <a:pt x="845" y="425"/>
                  </a:lnTo>
                  <a:lnTo>
                    <a:pt x="845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45" y="416"/>
                  </a:lnTo>
                  <a:lnTo>
                    <a:pt x="845" y="416"/>
                  </a:lnTo>
                  <a:lnTo>
                    <a:pt x="845" y="412"/>
                  </a:lnTo>
                  <a:lnTo>
                    <a:pt x="845" y="412"/>
                  </a:lnTo>
                  <a:lnTo>
                    <a:pt x="850" y="407"/>
                  </a:lnTo>
                  <a:lnTo>
                    <a:pt x="850" y="407"/>
                  </a:lnTo>
                  <a:lnTo>
                    <a:pt x="850" y="403"/>
                  </a:lnTo>
                  <a:lnTo>
                    <a:pt x="850" y="398"/>
                  </a:lnTo>
                  <a:lnTo>
                    <a:pt x="850" y="398"/>
                  </a:lnTo>
                  <a:lnTo>
                    <a:pt x="850" y="394"/>
                  </a:lnTo>
                  <a:lnTo>
                    <a:pt x="854" y="389"/>
                  </a:lnTo>
                  <a:lnTo>
                    <a:pt x="854" y="389"/>
                  </a:lnTo>
                  <a:lnTo>
                    <a:pt x="867" y="389"/>
                  </a:lnTo>
                  <a:lnTo>
                    <a:pt x="867" y="389"/>
                  </a:lnTo>
                  <a:lnTo>
                    <a:pt x="867" y="385"/>
                  </a:lnTo>
                  <a:lnTo>
                    <a:pt x="872" y="385"/>
                  </a:lnTo>
                  <a:lnTo>
                    <a:pt x="872" y="385"/>
                  </a:lnTo>
                  <a:lnTo>
                    <a:pt x="872" y="385"/>
                  </a:lnTo>
                  <a:lnTo>
                    <a:pt x="872" y="385"/>
                  </a:lnTo>
                  <a:lnTo>
                    <a:pt x="876" y="385"/>
                  </a:lnTo>
                  <a:lnTo>
                    <a:pt x="876" y="385"/>
                  </a:lnTo>
                  <a:lnTo>
                    <a:pt x="876" y="381"/>
                  </a:lnTo>
                  <a:lnTo>
                    <a:pt x="876" y="376"/>
                  </a:lnTo>
                  <a:lnTo>
                    <a:pt x="876" y="372"/>
                  </a:lnTo>
                  <a:lnTo>
                    <a:pt x="881" y="372"/>
                  </a:lnTo>
                  <a:lnTo>
                    <a:pt x="881" y="372"/>
                  </a:lnTo>
                  <a:lnTo>
                    <a:pt x="890" y="372"/>
                  </a:lnTo>
                  <a:lnTo>
                    <a:pt x="890" y="372"/>
                  </a:lnTo>
                  <a:lnTo>
                    <a:pt x="894" y="372"/>
                  </a:lnTo>
                  <a:lnTo>
                    <a:pt x="894" y="372"/>
                  </a:lnTo>
                  <a:lnTo>
                    <a:pt x="894" y="372"/>
                  </a:lnTo>
                  <a:lnTo>
                    <a:pt x="898" y="372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12" y="372"/>
                  </a:lnTo>
                  <a:lnTo>
                    <a:pt x="912" y="372"/>
                  </a:lnTo>
                  <a:lnTo>
                    <a:pt x="916" y="372"/>
                  </a:lnTo>
                  <a:lnTo>
                    <a:pt x="916" y="372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5" y="376"/>
                  </a:lnTo>
                  <a:lnTo>
                    <a:pt x="929" y="372"/>
                  </a:lnTo>
                  <a:lnTo>
                    <a:pt x="929" y="372"/>
                  </a:lnTo>
                  <a:lnTo>
                    <a:pt x="929" y="372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3"/>
                  </a:lnTo>
                  <a:lnTo>
                    <a:pt x="929" y="363"/>
                  </a:lnTo>
                  <a:lnTo>
                    <a:pt x="929" y="363"/>
                  </a:lnTo>
                  <a:lnTo>
                    <a:pt x="929" y="363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34" y="358"/>
                  </a:lnTo>
                  <a:lnTo>
                    <a:pt x="934" y="358"/>
                  </a:lnTo>
                  <a:lnTo>
                    <a:pt x="934" y="358"/>
                  </a:lnTo>
                  <a:lnTo>
                    <a:pt x="934" y="354"/>
                  </a:lnTo>
                  <a:lnTo>
                    <a:pt x="934" y="354"/>
                  </a:lnTo>
                  <a:lnTo>
                    <a:pt x="934" y="350"/>
                  </a:lnTo>
                  <a:lnTo>
                    <a:pt x="934" y="350"/>
                  </a:lnTo>
                  <a:lnTo>
                    <a:pt x="934" y="345"/>
                  </a:lnTo>
                  <a:lnTo>
                    <a:pt x="938" y="345"/>
                  </a:lnTo>
                  <a:lnTo>
                    <a:pt x="938" y="341"/>
                  </a:lnTo>
                  <a:lnTo>
                    <a:pt x="938" y="341"/>
                  </a:lnTo>
                  <a:lnTo>
                    <a:pt x="943" y="341"/>
                  </a:lnTo>
                  <a:lnTo>
                    <a:pt x="943" y="336"/>
                  </a:lnTo>
                  <a:lnTo>
                    <a:pt x="938" y="336"/>
                  </a:lnTo>
                  <a:lnTo>
                    <a:pt x="938" y="336"/>
                  </a:lnTo>
                  <a:lnTo>
                    <a:pt x="938" y="336"/>
                  </a:lnTo>
                  <a:lnTo>
                    <a:pt x="934" y="336"/>
                  </a:lnTo>
                  <a:lnTo>
                    <a:pt x="934" y="336"/>
                  </a:lnTo>
                  <a:lnTo>
                    <a:pt x="934" y="332"/>
                  </a:lnTo>
                  <a:lnTo>
                    <a:pt x="938" y="332"/>
                  </a:lnTo>
                  <a:lnTo>
                    <a:pt x="938" y="327"/>
                  </a:lnTo>
                  <a:lnTo>
                    <a:pt x="938" y="327"/>
                  </a:lnTo>
                  <a:lnTo>
                    <a:pt x="938" y="327"/>
                  </a:lnTo>
                  <a:lnTo>
                    <a:pt x="934" y="327"/>
                  </a:lnTo>
                  <a:lnTo>
                    <a:pt x="934" y="323"/>
                  </a:lnTo>
                  <a:lnTo>
                    <a:pt x="934" y="323"/>
                  </a:lnTo>
                  <a:lnTo>
                    <a:pt x="934" y="323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4"/>
                  </a:lnTo>
                  <a:lnTo>
                    <a:pt x="934" y="314"/>
                  </a:lnTo>
                  <a:lnTo>
                    <a:pt x="929" y="314"/>
                  </a:lnTo>
                  <a:lnTo>
                    <a:pt x="925" y="314"/>
                  </a:lnTo>
                  <a:lnTo>
                    <a:pt x="925" y="314"/>
                  </a:lnTo>
                  <a:lnTo>
                    <a:pt x="921" y="314"/>
                  </a:lnTo>
                  <a:lnTo>
                    <a:pt x="921" y="310"/>
                  </a:lnTo>
                  <a:lnTo>
                    <a:pt x="925" y="301"/>
                  </a:lnTo>
                  <a:lnTo>
                    <a:pt x="925" y="301"/>
                  </a:lnTo>
                  <a:lnTo>
                    <a:pt x="929" y="301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34" y="297"/>
                  </a:lnTo>
                  <a:lnTo>
                    <a:pt x="938" y="297"/>
                  </a:lnTo>
                  <a:lnTo>
                    <a:pt x="938" y="297"/>
                  </a:lnTo>
                  <a:lnTo>
                    <a:pt x="943" y="297"/>
                  </a:lnTo>
                  <a:lnTo>
                    <a:pt x="943" y="292"/>
                  </a:lnTo>
                  <a:lnTo>
                    <a:pt x="943" y="292"/>
                  </a:lnTo>
                  <a:lnTo>
                    <a:pt x="943" y="292"/>
                  </a:lnTo>
                  <a:lnTo>
                    <a:pt x="943" y="288"/>
                  </a:lnTo>
                  <a:lnTo>
                    <a:pt x="943" y="288"/>
                  </a:lnTo>
                  <a:lnTo>
                    <a:pt x="943" y="292"/>
                  </a:lnTo>
                  <a:lnTo>
                    <a:pt x="938" y="292"/>
                  </a:lnTo>
                  <a:lnTo>
                    <a:pt x="938" y="292"/>
                  </a:lnTo>
                  <a:lnTo>
                    <a:pt x="938" y="292"/>
                  </a:lnTo>
                  <a:lnTo>
                    <a:pt x="938" y="292"/>
                  </a:lnTo>
                  <a:lnTo>
                    <a:pt x="938" y="288"/>
                  </a:lnTo>
                  <a:lnTo>
                    <a:pt x="934" y="288"/>
                  </a:lnTo>
                  <a:lnTo>
                    <a:pt x="934" y="288"/>
                  </a:lnTo>
                  <a:lnTo>
                    <a:pt x="929" y="288"/>
                  </a:lnTo>
                  <a:lnTo>
                    <a:pt x="929" y="288"/>
                  </a:lnTo>
                  <a:lnTo>
                    <a:pt x="929" y="288"/>
                  </a:lnTo>
                  <a:lnTo>
                    <a:pt x="929" y="288"/>
                  </a:lnTo>
                  <a:lnTo>
                    <a:pt x="925" y="283"/>
                  </a:lnTo>
                  <a:lnTo>
                    <a:pt x="925" y="283"/>
                  </a:lnTo>
                  <a:lnTo>
                    <a:pt x="925" y="283"/>
                  </a:lnTo>
                  <a:lnTo>
                    <a:pt x="925" y="283"/>
                  </a:lnTo>
                  <a:lnTo>
                    <a:pt x="925" y="279"/>
                  </a:lnTo>
                  <a:lnTo>
                    <a:pt x="925" y="279"/>
                  </a:lnTo>
                  <a:lnTo>
                    <a:pt x="929" y="279"/>
                  </a:lnTo>
                  <a:lnTo>
                    <a:pt x="934" y="274"/>
                  </a:lnTo>
                  <a:lnTo>
                    <a:pt x="934" y="274"/>
                  </a:lnTo>
                  <a:lnTo>
                    <a:pt x="934" y="279"/>
                  </a:lnTo>
                  <a:lnTo>
                    <a:pt x="938" y="274"/>
                  </a:lnTo>
                  <a:lnTo>
                    <a:pt x="938" y="274"/>
                  </a:lnTo>
                  <a:lnTo>
                    <a:pt x="938" y="274"/>
                  </a:lnTo>
                  <a:lnTo>
                    <a:pt x="938" y="274"/>
                  </a:lnTo>
                  <a:lnTo>
                    <a:pt x="938" y="270"/>
                  </a:lnTo>
                  <a:lnTo>
                    <a:pt x="938" y="270"/>
                  </a:lnTo>
                  <a:lnTo>
                    <a:pt x="938" y="270"/>
                  </a:lnTo>
                  <a:lnTo>
                    <a:pt x="943" y="266"/>
                  </a:lnTo>
                  <a:lnTo>
                    <a:pt x="943" y="266"/>
                  </a:lnTo>
                  <a:lnTo>
                    <a:pt x="947" y="261"/>
                  </a:lnTo>
                  <a:lnTo>
                    <a:pt x="947" y="261"/>
                  </a:lnTo>
                  <a:lnTo>
                    <a:pt x="947" y="261"/>
                  </a:lnTo>
                  <a:lnTo>
                    <a:pt x="947" y="261"/>
                  </a:lnTo>
                  <a:lnTo>
                    <a:pt x="947" y="257"/>
                  </a:lnTo>
                  <a:lnTo>
                    <a:pt x="952" y="257"/>
                  </a:lnTo>
                  <a:lnTo>
                    <a:pt x="952" y="252"/>
                  </a:lnTo>
                  <a:lnTo>
                    <a:pt x="947" y="252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6"/>
            <p:cNvSpPr>
              <a:spLocks noEditPoints="1"/>
            </p:cNvSpPr>
            <p:nvPr/>
          </p:nvSpPr>
          <p:spPr bwMode="auto">
            <a:xfrm>
              <a:off x="4343400" y="4310063"/>
              <a:ext cx="1511300" cy="1004888"/>
            </a:xfrm>
            <a:custGeom>
              <a:avLst/>
              <a:gdLst>
                <a:gd name="T0" fmla="*/ 527 w 952"/>
                <a:gd name="T1" fmla="*/ 500 h 633"/>
                <a:gd name="T2" fmla="*/ 894 w 952"/>
                <a:gd name="T3" fmla="*/ 212 h 633"/>
                <a:gd name="T4" fmla="*/ 832 w 952"/>
                <a:gd name="T5" fmla="*/ 199 h 633"/>
                <a:gd name="T6" fmla="*/ 752 w 952"/>
                <a:gd name="T7" fmla="*/ 173 h 633"/>
                <a:gd name="T8" fmla="*/ 699 w 952"/>
                <a:gd name="T9" fmla="*/ 137 h 633"/>
                <a:gd name="T10" fmla="*/ 659 w 952"/>
                <a:gd name="T11" fmla="*/ 102 h 633"/>
                <a:gd name="T12" fmla="*/ 633 w 952"/>
                <a:gd name="T13" fmla="*/ 62 h 633"/>
                <a:gd name="T14" fmla="*/ 620 w 952"/>
                <a:gd name="T15" fmla="*/ 9 h 633"/>
                <a:gd name="T16" fmla="*/ 540 w 952"/>
                <a:gd name="T17" fmla="*/ 4 h 633"/>
                <a:gd name="T18" fmla="*/ 465 w 952"/>
                <a:gd name="T19" fmla="*/ 31 h 633"/>
                <a:gd name="T20" fmla="*/ 447 w 952"/>
                <a:gd name="T21" fmla="*/ 53 h 633"/>
                <a:gd name="T22" fmla="*/ 447 w 952"/>
                <a:gd name="T23" fmla="*/ 80 h 633"/>
                <a:gd name="T24" fmla="*/ 412 w 952"/>
                <a:gd name="T25" fmla="*/ 80 h 633"/>
                <a:gd name="T26" fmla="*/ 363 w 952"/>
                <a:gd name="T27" fmla="*/ 66 h 633"/>
                <a:gd name="T28" fmla="*/ 319 w 952"/>
                <a:gd name="T29" fmla="*/ 62 h 633"/>
                <a:gd name="T30" fmla="*/ 270 w 952"/>
                <a:gd name="T31" fmla="*/ 62 h 633"/>
                <a:gd name="T32" fmla="*/ 93 w 952"/>
                <a:gd name="T33" fmla="*/ 66 h 633"/>
                <a:gd name="T34" fmla="*/ 93 w 952"/>
                <a:gd name="T35" fmla="*/ 115 h 633"/>
                <a:gd name="T36" fmla="*/ 97 w 952"/>
                <a:gd name="T37" fmla="*/ 164 h 633"/>
                <a:gd name="T38" fmla="*/ 31 w 952"/>
                <a:gd name="T39" fmla="*/ 257 h 633"/>
                <a:gd name="T40" fmla="*/ 13 w 952"/>
                <a:gd name="T41" fmla="*/ 288 h 633"/>
                <a:gd name="T42" fmla="*/ 9 w 952"/>
                <a:gd name="T43" fmla="*/ 332 h 633"/>
                <a:gd name="T44" fmla="*/ 40 w 952"/>
                <a:gd name="T45" fmla="*/ 358 h 633"/>
                <a:gd name="T46" fmla="*/ 97 w 952"/>
                <a:gd name="T47" fmla="*/ 363 h 633"/>
                <a:gd name="T48" fmla="*/ 204 w 952"/>
                <a:gd name="T49" fmla="*/ 363 h 633"/>
                <a:gd name="T50" fmla="*/ 248 w 952"/>
                <a:gd name="T51" fmla="*/ 327 h 633"/>
                <a:gd name="T52" fmla="*/ 305 w 952"/>
                <a:gd name="T53" fmla="*/ 332 h 633"/>
                <a:gd name="T54" fmla="*/ 336 w 952"/>
                <a:gd name="T55" fmla="*/ 350 h 633"/>
                <a:gd name="T56" fmla="*/ 372 w 952"/>
                <a:gd name="T57" fmla="*/ 381 h 633"/>
                <a:gd name="T58" fmla="*/ 394 w 952"/>
                <a:gd name="T59" fmla="*/ 416 h 633"/>
                <a:gd name="T60" fmla="*/ 407 w 952"/>
                <a:gd name="T61" fmla="*/ 451 h 633"/>
                <a:gd name="T62" fmla="*/ 407 w 952"/>
                <a:gd name="T63" fmla="*/ 487 h 633"/>
                <a:gd name="T64" fmla="*/ 376 w 952"/>
                <a:gd name="T65" fmla="*/ 478 h 633"/>
                <a:gd name="T66" fmla="*/ 345 w 952"/>
                <a:gd name="T67" fmla="*/ 518 h 633"/>
                <a:gd name="T68" fmla="*/ 319 w 952"/>
                <a:gd name="T69" fmla="*/ 553 h 633"/>
                <a:gd name="T70" fmla="*/ 367 w 952"/>
                <a:gd name="T71" fmla="*/ 558 h 633"/>
                <a:gd name="T72" fmla="*/ 403 w 952"/>
                <a:gd name="T73" fmla="*/ 558 h 633"/>
                <a:gd name="T74" fmla="*/ 394 w 952"/>
                <a:gd name="T75" fmla="*/ 531 h 633"/>
                <a:gd name="T76" fmla="*/ 407 w 952"/>
                <a:gd name="T77" fmla="*/ 531 h 633"/>
                <a:gd name="T78" fmla="*/ 429 w 952"/>
                <a:gd name="T79" fmla="*/ 522 h 633"/>
                <a:gd name="T80" fmla="*/ 474 w 952"/>
                <a:gd name="T81" fmla="*/ 465 h 633"/>
                <a:gd name="T82" fmla="*/ 491 w 952"/>
                <a:gd name="T83" fmla="*/ 465 h 633"/>
                <a:gd name="T84" fmla="*/ 513 w 952"/>
                <a:gd name="T85" fmla="*/ 429 h 633"/>
                <a:gd name="T86" fmla="*/ 518 w 952"/>
                <a:gd name="T87" fmla="*/ 456 h 633"/>
                <a:gd name="T88" fmla="*/ 522 w 952"/>
                <a:gd name="T89" fmla="*/ 474 h 633"/>
                <a:gd name="T90" fmla="*/ 513 w 952"/>
                <a:gd name="T91" fmla="*/ 491 h 633"/>
                <a:gd name="T92" fmla="*/ 580 w 952"/>
                <a:gd name="T93" fmla="*/ 505 h 633"/>
                <a:gd name="T94" fmla="*/ 606 w 952"/>
                <a:gd name="T95" fmla="*/ 513 h 633"/>
                <a:gd name="T96" fmla="*/ 580 w 952"/>
                <a:gd name="T97" fmla="*/ 531 h 633"/>
                <a:gd name="T98" fmla="*/ 575 w 952"/>
                <a:gd name="T99" fmla="*/ 567 h 633"/>
                <a:gd name="T100" fmla="*/ 597 w 952"/>
                <a:gd name="T101" fmla="*/ 615 h 633"/>
                <a:gd name="T102" fmla="*/ 637 w 952"/>
                <a:gd name="T103" fmla="*/ 624 h 633"/>
                <a:gd name="T104" fmla="*/ 686 w 952"/>
                <a:gd name="T105" fmla="*/ 593 h 633"/>
                <a:gd name="T106" fmla="*/ 744 w 952"/>
                <a:gd name="T107" fmla="*/ 584 h 633"/>
                <a:gd name="T108" fmla="*/ 748 w 952"/>
                <a:gd name="T109" fmla="*/ 553 h 633"/>
                <a:gd name="T110" fmla="*/ 668 w 952"/>
                <a:gd name="T111" fmla="*/ 509 h 633"/>
                <a:gd name="T112" fmla="*/ 695 w 952"/>
                <a:gd name="T113" fmla="*/ 487 h 633"/>
                <a:gd name="T114" fmla="*/ 744 w 952"/>
                <a:gd name="T115" fmla="*/ 465 h 633"/>
                <a:gd name="T116" fmla="*/ 775 w 952"/>
                <a:gd name="T117" fmla="*/ 456 h 633"/>
                <a:gd name="T118" fmla="*/ 850 w 952"/>
                <a:gd name="T119" fmla="*/ 420 h 633"/>
                <a:gd name="T120" fmla="*/ 916 w 952"/>
                <a:gd name="T121" fmla="*/ 372 h 633"/>
                <a:gd name="T122" fmla="*/ 934 w 952"/>
                <a:gd name="T123" fmla="*/ 323 h 633"/>
                <a:gd name="T124" fmla="*/ 925 w 952"/>
                <a:gd name="T125" fmla="*/ 28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2" h="633">
                  <a:moveTo>
                    <a:pt x="412" y="536"/>
                  </a:moveTo>
                  <a:lnTo>
                    <a:pt x="407" y="536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4"/>
                  </a:lnTo>
                  <a:lnTo>
                    <a:pt x="398" y="544"/>
                  </a:lnTo>
                  <a:lnTo>
                    <a:pt x="403" y="544"/>
                  </a:lnTo>
                  <a:lnTo>
                    <a:pt x="412" y="540"/>
                  </a:lnTo>
                  <a:lnTo>
                    <a:pt x="420" y="527"/>
                  </a:lnTo>
                  <a:lnTo>
                    <a:pt x="420" y="531"/>
                  </a:lnTo>
                  <a:lnTo>
                    <a:pt x="412" y="536"/>
                  </a:lnTo>
                  <a:close/>
                  <a:moveTo>
                    <a:pt x="575" y="513"/>
                  </a:moveTo>
                  <a:lnTo>
                    <a:pt x="575" y="509"/>
                  </a:lnTo>
                  <a:lnTo>
                    <a:pt x="571" y="509"/>
                  </a:lnTo>
                  <a:lnTo>
                    <a:pt x="571" y="509"/>
                  </a:lnTo>
                  <a:lnTo>
                    <a:pt x="571" y="509"/>
                  </a:lnTo>
                  <a:lnTo>
                    <a:pt x="571" y="509"/>
                  </a:lnTo>
                  <a:lnTo>
                    <a:pt x="567" y="509"/>
                  </a:lnTo>
                  <a:lnTo>
                    <a:pt x="567" y="509"/>
                  </a:lnTo>
                  <a:lnTo>
                    <a:pt x="567" y="509"/>
                  </a:lnTo>
                  <a:lnTo>
                    <a:pt x="562" y="509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75" y="513"/>
                  </a:lnTo>
                  <a:lnTo>
                    <a:pt x="575" y="513"/>
                  </a:lnTo>
                  <a:close/>
                  <a:moveTo>
                    <a:pt x="522" y="500"/>
                  </a:moveTo>
                  <a:lnTo>
                    <a:pt x="518" y="500"/>
                  </a:lnTo>
                  <a:lnTo>
                    <a:pt x="500" y="496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87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6"/>
                  </a:lnTo>
                  <a:lnTo>
                    <a:pt x="505" y="496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7" y="500"/>
                  </a:lnTo>
                  <a:lnTo>
                    <a:pt x="522" y="500"/>
                  </a:lnTo>
                  <a:close/>
                  <a:moveTo>
                    <a:pt x="947" y="252"/>
                  </a:moveTo>
                  <a:lnTo>
                    <a:pt x="947" y="248"/>
                  </a:lnTo>
                  <a:lnTo>
                    <a:pt x="943" y="248"/>
                  </a:lnTo>
                  <a:lnTo>
                    <a:pt x="943" y="243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7" y="239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7" y="235"/>
                  </a:lnTo>
                  <a:lnTo>
                    <a:pt x="943" y="230"/>
                  </a:lnTo>
                  <a:lnTo>
                    <a:pt x="943" y="230"/>
                  </a:lnTo>
                  <a:lnTo>
                    <a:pt x="938" y="230"/>
                  </a:lnTo>
                  <a:lnTo>
                    <a:pt x="938" y="235"/>
                  </a:lnTo>
                  <a:lnTo>
                    <a:pt x="934" y="235"/>
                  </a:lnTo>
                  <a:lnTo>
                    <a:pt x="934" y="235"/>
                  </a:lnTo>
                  <a:lnTo>
                    <a:pt x="934" y="235"/>
                  </a:lnTo>
                  <a:lnTo>
                    <a:pt x="929" y="235"/>
                  </a:lnTo>
                  <a:lnTo>
                    <a:pt x="929" y="235"/>
                  </a:lnTo>
                  <a:lnTo>
                    <a:pt x="925" y="235"/>
                  </a:lnTo>
                  <a:lnTo>
                    <a:pt x="925" y="230"/>
                  </a:lnTo>
                  <a:lnTo>
                    <a:pt x="925" y="230"/>
                  </a:lnTo>
                  <a:lnTo>
                    <a:pt x="921" y="230"/>
                  </a:lnTo>
                  <a:lnTo>
                    <a:pt x="921" y="226"/>
                  </a:lnTo>
                  <a:lnTo>
                    <a:pt x="921" y="226"/>
                  </a:lnTo>
                  <a:lnTo>
                    <a:pt x="921" y="221"/>
                  </a:lnTo>
                  <a:lnTo>
                    <a:pt x="916" y="221"/>
                  </a:lnTo>
                  <a:lnTo>
                    <a:pt x="916" y="221"/>
                  </a:lnTo>
                  <a:lnTo>
                    <a:pt x="916" y="221"/>
                  </a:lnTo>
                  <a:lnTo>
                    <a:pt x="912" y="221"/>
                  </a:lnTo>
                  <a:lnTo>
                    <a:pt x="912" y="221"/>
                  </a:lnTo>
                  <a:lnTo>
                    <a:pt x="907" y="221"/>
                  </a:lnTo>
                  <a:lnTo>
                    <a:pt x="907" y="221"/>
                  </a:lnTo>
                  <a:lnTo>
                    <a:pt x="903" y="221"/>
                  </a:lnTo>
                  <a:lnTo>
                    <a:pt x="903" y="221"/>
                  </a:lnTo>
                  <a:lnTo>
                    <a:pt x="903" y="217"/>
                  </a:lnTo>
                  <a:lnTo>
                    <a:pt x="898" y="212"/>
                  </a:lnTo>
                  <a:lnTo>
                    <a:pt x="898" y="212"/>
                  </a:lnTo>
                  <a:lnTo>
                    <a:pt x="898" y="208"/>
                  </a:lnTo>
                  <a:lnTo>
                    <a:pt x="894" y="208"/>
                  </a:lnTo>
                  <a:lnTo>
                    <a:pt x="894" y="212"/>
                  </a:lnTo>
                  <a:lnTo>
                    <a:pt x="894" y="212"/>
                  </a:lnTo>
                  <a:lnTo>
                    <a:pt x="890" y="212"/>
                  </a:lnTo>
                  <a:lnTo>
                    <a:pt x="890" y="217"/>
                  </a:lnTo>
                  <a:lnTo>
                    <a:pt x="885" y="217"/>
                  </a:lnTo>
                  <a:lnTo>
                    <a:pt x="885" y="212"/>
                  </a:lnTo>
                  <a:lnTo>
                    <a:pt x="881" y="212"/>
                  </a:lnTo>
                  <a:lnTo>
                    <a:pt x="881" y="208"/>
                  </a:lnTo>
                  <a:lnTo>
                    <a:pt x="876" y="208"/>
                  </a:lnTo>
                  <a:lnTo>
                    <a:pt x="872" y="208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67" y="204"/>
                  </a:lnTo>
                  <a:lnTo>
                    <a:pt x="867" y="204"/>
                  </a:lnTo>
                  <a:lnTo>
                    <a:pt x="867" y="204"/>
                  </a:lnTo>
                  <a:lnTo>
                    <a:pt x="867" y="204"/>
                  </a:lnTo>
                  <a:lnTo>
                    <a:pt x="863" y="204"/>
                  </a:lnTo>
                  <a:lnTo>
                    <a:pt x="859" y="204"/>
                  </a:lnTo>
                  <a:lnTo>
                    <a:pt x="859" y="204"/>
                  </a:lnTo>
                  <a:lnTo>
                    <a:pt x="859" y="204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4" y="195"/>
                  </a:lnTo>
                  <a:lnTo>
                    <a:pt x="850" y="195"/>
                  </a:lnTo>
                  <a:lnTo>
                    <a:pt x="850" y="195"/>
                  </a:lnTo>
                  <a:lnTo>
                    <a:pt x="850" y="195"/>
                  </a:lnTo>
                  <a:lnTo>
                    <a:pt x="845" y="195"/>
                  </a:lnTo>
                  <a:lnTo>
                    <a:pt x="845" y="195"/>
                  </a:lnTo>
                  <a:lnTo>
                    <a:pt x="845" y="195"/>
                  </a:lnTo>
                  <a:lnTo>
                    <a:pt x="845" y="199"/>
                  </a:lnTo>
                  <a:lnTo>
                    <a:pt x="845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36" y="208"/>
                  </a:lnTo>
                  <a:lnTo>
                    <a:pt x="836" y="208"/>
                  </a:lnTo>
                  <a:lnTo>
                    <a:pt x="836" y="208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28" y="199"/>
                  </a:lnTo>
                  <a:lnTo>
                    <a:pt x="828" y="195"/>
                  </a:lnTo>
                  <a:lnTo>
                    <a:pt x="823" y="195"/>
                  </a:lnTo>
                  <a:lnTo>
                    <a:pt x="823" y="195"/>
                  </a:lnTo>
                  <a:lnTo>
                    <a:pt x="819" y="186"/>
                  </a:lnTo>
                  <a:lnTo>
                    <a:pt x="814" y="181"/>
                  </a:lnTo>
                  <a:lnTo>
                    <a:pt x="814" y="181"/>
                  </a:lnTo>
                  <a:lnTo>
                    <a:pt x="814" y="181"/>
                  </a:lnTo>
                  <a:lnTo>
                    <a:pt x="814" y="181"/>
                  </a:lnTo>
                  <a:lnTo>
                    <a:pt x="814" y="177"/>
                  </a:lnTo>
                  <a:lnTo>
                    <a:pt x="814" y="177"/>
                  </a:lnTo>
                  <a:lnTo>
                    <a:pt x="814" y="173"/>
                  </a:lnTo>
                  <a:lnTo>
                    <a:pt x="810" y="173"/>
                  </a:lnTo>
                  <a:lnTo>
                    <a:pt x="810" y="168"/>
                  </a:lnTo>
                  <a:lnTo>
                    <a:pt x="806" y="168"/>
                  </a:lnTo>
                  <a:lnTo>
                    <a:pt x="806" y="164"/>
                  </a:lnTo>
                  <a:lnTo>
                    <a:pt x="806" y="164"/>
                  </a:lnTo>
                  <a:lnTo>
                    <a:pt x="801" y="164"/>
                  </a:lnTo>
                  <a:lnTo>
                    <a:pt x="797" y="164"/>
                  </a:lnTo>
                  <a:lnTo>
                    <a:pt x="797" y="168"/>
                  </a:lnTo>
                  <a:lnTo>
                    <a:pt x="792" y="168"/>
                  </a:lnTo>
                  <a:lnTo>
                    <a:pt x="788" y="173"/>
                  </a:lnTo>
                  <a:lnTo>
                    <a:pt x="783" y="173"/>
                  </a:lnTo>
                  <a:lnTo>
                    <a:pt x="779" y="173"/>
                  </a:lnTo>
                  <a:lnTo>
                    <a:pt x="775" y="173"/>
                  </a:lnTo>
                  <a:lnTo>
                    <a:pt x="766" y="177"/>
                  </a:lnTo>
                  <a:lnTo>
                    <a:pt x="766" y="177"/>
                  </a:lnTo>
                  <a:lnTo>
                    <a:pt x="766" y="177"/>
                  </a:lnTo>
                  <a:lnTo>
                    <a:pt x="766" y="181"/>
                  </a:lnTo>
                  <a:lnTo>
                    <a:pt x="766" y="181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7" y="181"/>
                  </a:lnTo>
                  <a:lnTo>
                    <a:pt x="757" y="181"/>
                  </a:lnTo>
                  <a:lnTo>
                    <a:pt x="757" y="181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7" y="177"/>
                  </a:lnTo>
                  <a:lnTo>
                    <a:pt x="752" y="177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52" y="173"/>
                  </a:lnTo>
                  <a:lnTo>
                    <a:pt x="748" y="177"/>
                  </a:lnTo>
                  <a:lnTo>
                    <a:pt x="748" y="177"/>
                  </a:lnTo>
                  <a:lnTo>
                    <a:pt x="748" y="177"/>
                  </a:lnTo>
                  <a:lnTo>
                    <a:pt x="748" y="177"/>
                  </a:lnTo>
                  <a:lnTo>
                    <a:pt x="744" y="177"/>
                  </a:lnTo>
                  <a:lnTo>
                    <a:pt x="739" y="168"/>
                  </a:lnTo>
                  <a:lnTo>
                    <a:pt x="739" y="168"/>
                  </a:lnTo>
                  <a:lnTo>
                    <a:pt x="739" y="164"/>
                  </a:lnTo>
                  <a:lnTo>
                    <a:pt x="735" y="164"/>
                  </a:lnTo>
                  <a:lnTo>
                    <a:pt x="726" y="164"/>
                  </a:lnTo>
                  <a:lnTo>
                    <a:pt x="721" y="164"/>
                  </a:lnTo>
                  <a:lnTo>
                    <a:pt x="721" y="164"/>
                  </a:lnTo>
                  <a:lnTo>
                    <a:pt x="721" y="164"/>
                  </a:lnTo>
                  <a:lnTo>
                    <a:pt x="721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7" y="168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13" y="173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4"/>
                  </a:lnTo>
                  <a:lnTo>
                    <a:pt x="708" y="164"/>
                  </a:lnTo>
                  <a:lnTo>
                    <a:pt x="708" y="164"/>
                  </a:lnTo>
                  <a:lnTo>
                    <a:pt x="704" y="159"/>
                  </a:lnTo>
                  <a:lnTo>
                    <a:pt x="704" y="159"/>
                  </a:lnTo>
                  <a:lnTo>
                    <a:pt x="704" y="159"/>
                  </a:lnTo>
                  <a:lnTo>
                    <a:pt x="699" y="159"/>
                  </a:lnTo>
                  <a:lnTo>
                    <a:pt x="699" y="159"/>
                  </a:lnTo>
                  <a:lnTo>
                    <a:pt x="699" y="146"/>
                  </a:lnTo>
                  <a:lnTo>
                    <a:pt x="699" y="146"/>
                  </a:lnTo>
                  <a:lnTo>
                    <a:pt x="699" y="146"/>
                  </a:lnTo>
                  <a:lnTo>
                    <a:pt x="704" y="146"/>
                  </a:lnTo>
                  <a:lnTo>
                    <a:pt x="699" y="142"/>
                  </a:lnTo>
                  <a:lnTo>
                    <a:pt x="699" y="142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33"/>
                  </a:lnTo>
                  <a:lnTo>
                    <a:pt x="699" y="128"/>
                  </a:lnTo>
                  <a:lnTo>
                    <a:pt x="699" y="128"/>
                  </a:lnTo>
                  <a:lnTo>
                    <a:pt x="695" y="128"/>
                  </a:lnTo>
                  <a:lnTo>
                    <a:pt x="695" y="128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24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5" y="119"/>
                  </a:lnTo>
                  <a:lnTo>
                    <a:pt x="690" y="115"/>
                  </a:lnTo>
                  <a:lnTo>
                    <a:pt x="695" y="115"/>
                  </a:lnTo>
                  <a:lnTo>
                    <a:pt x="695" y="115"/>
                  </a:lnTo>
                  <a:lnTo>
                    <a:pt x="695" y="115"/>
                  </a:lnTo>
                  <a:lnTo>
                    <a:pt x="695" y="115"/>
                  </a:lnTo>
                  <a:lnTo>
                    <a:pt x="695" y="111"/>
                  </a:lnTo>
                  <a:lnTo>
                    <a:pt x="695" y="111"/>
                  </a:lnTo>
                  <a:lnTo>
                    <a:pt x="690" y="111"/>
                  </a:lnTo>
                  <a:lnTo>
                    <a:pt x="690" y="115"/>
                  </a:lnTo>
                  <a:lnTo>
                    <a:pt x="686" y="115"/>
                  </a:lnTo>
                  <a:lnTo>
                    <a:pt x="686" y="111"/>
                  </a:lnTo>
                  <a:lnTo>
                    <a:pt x="686" y="111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7" y="97"/>
                  </a:lnTo>
                  <a:lnTo>
                    <a:pt x="673" y="102"/>
                  </a:lnTo>
                  <a:lnTo>
                    <a:pt x="668" y="102"/>
                  </a:lnTo>
                  <a:lnTo>
                    <a:pt x="664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97"/>
                  </a:lnTo>
                  <a:lnTo>
                    <a:pt x="659" y="97"/>
                  </a:lnTo>
                  <a:lnTo>
                    <a:pt x="655" y="97"/>
                  </a:lnTo>
                  <a:lnTo>
                    <a:pt x="655" y="97"/>
                  </a:lnTo>
                  <a:lnTo>
                    <a:pt x="651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6" y="93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37" y="97"/>
                  </a:lnTo>
                  <a:lnTo>
                    <a:pt x="633" y="97"/>
                  </a:lnTo>
                  <a:lnTo>
                    <a:pt x="637" y="93"/>
                  </a:lnTo>
                  <a:lnTo>
                    <a:pt x="642" y="93"/>
                  </a:lnTo>
                  <a:lnTo>
                    <a:pt x="642" y="88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33" y="84"/>
                  </a:lnTo>
                  <a:lnTo>
                    <a:pt x="633" y="84"/>
                  </a:lnTo>
                  <a:lnTo>
                    <a:pt x="633" y="84"/>
                  </a:lnTo>
                  <a:lnTo>
                    <a:pt x="637" y="84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80"/>
                  </a:lnTo>
                  <a:lnTo>
                    <a:pt x="637" y="75"/>
                  </a:lnTo>
                  <a:lnTo>
                    <a:pt x="637" y="75"/>
                  </a:lnTo>
                  <a:lnTo>
                    <a:pt x="637" y="75"/>
                  </a:lnTo>
                  <a:lnTo>
                    <a:pt x="637" y="75"/>
                  </a:lnTo>
                  <a:lnTo>
                    <a:pt x="637" y="71"/>
                  </a:lnTo>
                  <a:lnTo>
                    <a:pt x="637" y="71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3" y="62"/>
                  </a:lnTo>
                  <a:lnTo>
                    <a:pt x="628" y="62"/>
                  </a:lnTo>
                  <a:lnTo>
                    <a:pt x="628" y="62"/>
                  </a:lnTo>
                  <a:lnTo>
                    <a:pt x="628" y="62"/>
                  </a:lnTo>
                  <a:lnTo>
                    <a:pt x="633" y="57"/>
                  </a:lnTo>
                  <a:lnTo>
                    <a:pt x="642" y="57"/>
                  </a:lnTo>
                  <a:lnTo>
                    <a:pt x="642" y="57"/>
                  </a:lnTo>
                  <a:lnTo>
                    <a:pt x="646" y="57"/>
                  </a:lnTo>
                  <a:lnTo>
                    <a:pt x="646" y="53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2" y="44"/>
                  </a:lnTo>
                  <a:lnTo>
                    <a:pt x="642" y="44"/>
                  </a:lnTo>
                  <a:lnTo>
                    <a:pt x="642" y="44"/>
                  </a:lnTo>
                  <a:lnTo>
                    <a:pt x="642" y="44"/>
                  </a:lnTo>
                  <a:lnTo>
                    <a:pt x="637" y="44"/>
                  </a:lnTo>
                  <a:lnTo>
                    <a:pt x="637" y="44"/>
                  </a:lnTo>
                  <a:lnTo>
                    <a:pt x="637" y="44"/>
                  </a:lnTo>
                  <a:lnTo>
                    <a:pt x="637" y="44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3" y="35"/>
                  </a:lnTo>
                  <a:lnTo>
                    <a:pt x="633" y="35"/>
                  </a:lnTo>
                  <a:lnTo>
                    <a:pt x="628" y="35"/>
                  </a:lnTo>
                  <a:lnTo>
                    <a:pt x="628" y="35"/>
                  </a:lnTo>
                  <a:lnTo>
                    <a:pt x="628" y="35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26"/>
                  </a:lnTo>
                  <a:lnTo>
                    <a:pt x="628" y="26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8" y="22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28" y="18"/>
                  </a:lnTo>
                  <a:lnTo>
                    <a:pt x="628" y="13"/>
                  </a:lnTo>
                  <a:lnTo>
                    <a:pt x="624" y="13"/>
                  </a:lnTo>
                  <a:lnTo>
                    <a:pt x="624" y="13"/>
                  </a:lnTo>
                  <a:lnTo>
                    <a:pt x="620" y="9"/>
                  </a:lnTo>
                  <a:lnTo>
                    <a:pt x="620" y="9"/>
                  </a:lnTo>
                  <a:lnTo>
                    <a:pt x="620" y="4"/>
                  </a:lnTo>
                  <a:lnTo>
                    <a:pt x="615" y="4"/>
                  </a:lnTo>
                  <a:lnTo>
                    <a:pt x="615" y="4"/>
                  </a:lnTo>
                  <a:lnTo>
                    <a:pt x="615" y="4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02" y="4"/>
                  </a:lnTo>
                  <a:lnTo>
                    <a:pt x="602" y="9"/>
                  </a:lnTo>
                  <a:lnTo>
                    <a:pt x="597" y="9"/>
                  </a:lnTo>
                  <a:lnTo>
                    <a:pt x="597" y="4"/>
                  </a:lnTo>
                  <a:lnTo>
                    <a:pt x="597" y="4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597" y="4"/>
                  </a:lnTo>
                  <a:lnTo>
                    <a:pt x="597" y="4"/>
                  </a:lnTo>
                  <a:lnTo>
                    <a:pt x="593" y="4"/>
                  </a:lnTo>
                  <a:lnTo>
                    <a:pt x="593" y="4"/>
                  </a:lnTo>
                  <a:lnTo>
                    <a:pt x="593" y="4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589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0" y="0"/>
                  </a:lnTo>
                  <a:lnTo>
                    <a:pt x="580" y="4"/>
                  </a:lnTo>
                  <a:lnTo>
                    <a:pt x="580" y="4"/>
                  </a:lnTo>
                  <a:lnTo>
                    <a:pt x="580" y="4"/>
                  </a:lnTo>
                  <a:lnTo>
                    <a:pt x="580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75" y="4"/>
                  </a:lnTo>
                  <a:lnTo>
                    <a:pt x="567" y="9"/>
                  </a:lnTo>
                  <a:lnTo>
                    <a:pt x="567" y="13"/>
                  </a:lnTo>
                  <a:lnTo>
                    <a:pt x="567" y="13"/>
                  </a:lnTo>
                  <a:lnTo>
                    <a:pt x="567" y="9"/>
                  </a:lnTo>
                  <a:lnTo>
                    <a:pt x="562" y="9"/>
                  </a:lnTo>
                  <a:lnTo>
                    <a:pt x="562" y="9"/>
                  </a:lnTo>
                  <a:lnTo>
                    <a:pt x="558" y="9"/>
                  </a:lnTo>
                  <a:lnTo>
                    <a:pt x="558" y="9"/>
                  </a:lnTo>
                  <a:lnTo>
                    <a:pt x="549" y="4"/>
                  </a:lnTo>
                  <a:lnTo>
                    <a:pt x="544" y="4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36" y="9"/>
                  </a:lnTo>
                  <a:lnTo>
                    <a:pt x="540" y="9"/>
                  </a:lnTo>
                  <a:lnTo>
                    <a:pt x="540" y="9"/>
                  </a:lnTo>
                  <a:lnTo>
                    <a:pt x="540" y="9"/>
                  </a:lnTo>
                  <a:lnTo>
                    <a:pt x="540" y="13"/>
                  </a:lnTo>
                  <a:lnTo>
                    <a:pt x="540" y="13"/>
                  </a:lnTo>
                  <a:lnTo>
                    <a:pt x="536" y="13"/>
                  </a:lnTo>
                  <a:lnTo>
                    <a:pt x="536" y="13"/>
                  </a:lnTo>
                  <a:lnTo>
                    <a:pt x="536" y="13"/>
                  </a:lnTo>
                  <a:lnTo>
                    <a:pt x="536" y="18"/>
                  </a:lnTo>
                  <a:lnTo>
                    <a:pt x="536" y="22"/>
                  </a:lnTo>
                  <a:lnTo>
                    <a:pt x="531" y="26"/>
                  </a:lnTo>
                  <a:lnTo>
                    <a:pt x="527" y="26"/>
                  </a:lnTo>
                  <a:lnTo>
                    <a:pt x="522" y="26"/>
                  </a:lnTo>
                  <a:lnTo>
                    <a:pt x="522" y="26"/>
                  </a:lnTo>
                  <a:lnTo>
                    <a:pt x="518" y="26"/>
                  </a:lnTo>
                  <a:lnTo>
                    <a:pt x="518" y="31"/>
                  </a:lnTo>
                  <a:lnTo>
                    <a:pt x="513" y="31"/>
                  </a:lnTo>
                  <a:lnTo>
                    <a:pt x="513" y="31"/>
                  </a:lnTo>
                  <a:lnTo>
                    <a:pt x="513" y="26"/>
                  </a:lnTo>
                  <a:lnTo>
                    <a:pt x="513" y="26"/>
                  </a:lnTo>
                  <a:lnTo>
                    <a:pt x="513" y="26"/>
                  </a:lnTo>
                  <a:lnTo>
                    <a:pt x="513" y="22"/>
                  </a:lnTo>
                  <a:lnTo>
                    <a:pt x="509" y="22"/>
                  </a:lnTo>
                  <a:lnTo>
                    <a:pt x="509" y="22"/>
                  </a:lnTo>
                  <a:lnTo>
                    <a:pt x="500" y="22"/>
                  </a:lnTo>
                  <a:lnTo>
                    <a:pt x="491" y="22"/>
                  </a:lnTo>
                  <a:lnTo>
                    <a:pt x="487" y="22"/>
                  </a:lnTo>
                  <a:lnTo>
                    <a:pt x="482" y="22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74" y="26"/>
                  </a:lnTo>
                  <a:lnTo>
                    <a:pt x="474" y="26"/>
                  </a:lnTo>
                  <a:lnTo>
                    <a:pt x="474" y="26"/>
                  </a:lnTo>
                  <a:lnTo>
                    <a:pt x="465" y="26"/>
                  </a:lnTo>
                  <a:lnTo>
                    <a:pt x="465" y="26"/>
                  </a:lnTo>
                  <a:lnTo>
                    <a:pt x="465" y="26"/>
                  </a:lnTo>
                  <a:lnTo>
                    <a:pt x="465" y="26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1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60" y="35"/>
                  </a:lnTo>
                  <a:lnTo>
                    <a:pt x="456" y="35"/>
                  </a:lnTo>
                  <a:lnTo>
                    <a:pt x="456" y="35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1" y="40"/>
                  </a:lnTo>
                  <a:lnTo>
                    <a:pt x="451" y="40"/>
                  </a:lnTo>
                  <a:lnTo>
                    <a:pt x="451" y="4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1" y="49"/>
                  </a:lnTo>
                  <a:lnTo>
                    <a:pt x="451" y="49"/>
                  </a:lnTo>
                  <a:lnTo>
                    <a:pt x="447" y="49"/>
                  </a:lnTo>
                  <a:lnTo>
                    <a:pt x="447" y="49"/>
                  </a:lnTo>
                  <a:lnTo>
                    <a:pt x="451" y="49"/>
                  </a:lnTo>
                  <a:lnTo>
                    <a:pt x="451" y="49"/>
                  </a:lnTo>
                  <a:lnTo>
                    <a:pt x="447" y="49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3" y="57"/>
                  </a:lnTo>
                  <a:lnTo>
                    <a:pt x="443" y="57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66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7" y="7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47" y="88"/>
                  </a:lnTo>
                  <a:lnTo>
                    <a:pt x="447" y="88"/>
                  </a:lnTo>
                  <a:lnTo>
                    <a:pt x="447" y="93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7"/>
                  </a:lnTo>
                  <a:lnTo>
                    <a:pt x="443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8" y="93"/>
                  </a:lnTo>
                  <a:lnTo>
                    <a:pt x="434" y="93"/>
                  </a:lnTo>
                  <a:lnTo>
                    <a:pt x="434" y="93"/>
                  </a:lnTo>
                  <a:lnTo>
                    <a:pt x="434" y="93"/>
                  </a:lnTo>
                  <a:lnTo>
                    <a:pt x="429" y="88"/>
                  </a:lnTo>
                  <a:lnTo>
                    <a:pt x="429" y="88"/>
                  </a:lnTo>
                  <a:lnTo>
                    <a:pt x="429" y="88"/>
                  </a:lnTo>
                  <a:lnTo>
                    <a:pt x="434" y="84"/>
                  </a:lnTo>
                  <a:lnTo>
                    <a:pt x="434" y="84"/>
                  </a:lnTo>
                  <a:lnTo>
                    <a:pt x="434" y="84"/>
                  </a:lnTo>
                  <a:lnTo>
                    <a:pt x="434" y="84"/>
                  </a:lnTo>
                  <a:lnTo>
                    <a:pt x="429" y="84"/>
                  </a:lnTo>
                  <a:lnTo>
                    <a:pt x="429" y="84"/>
                  </a:lnTo>
                  <a:lnTo>
                    <a:pt x="429" y="84"/>
                  </a:lnTo>
                  <a:lnTo>
                    <a:pt x="429" y="80"/>
                  </a:lnTo>
                  <a:lnTo>
                    <a:pt x="425" y="80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0" y="75"/>
                  </a:lnTo>
                  <a:lnTo>
                    <a:pt x="416" y="75"/>
                  </a:lnTo>
                  <a:lnTo>
                    <a:pt x="412" y="75"/>
                  </a:lnTo>
                  <a:lnTo>
                    <a:pt x="412" y="80"/>
                  </a:lnTo>
                  <a:lnTo>
                    <a:pt x="412" y="80"/>
                  </a:lnTo>
                  <a:lnTo>
                    <a:pt x="407" y="75"/>
                  </a:lnTo>
                  <a:lnTo>
                    <a:pt x="407" y="75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407" y="80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4" y="75"/>
                  </a:lnTo>
                  <a:lnTo>
                    <a:pt x="394" y="75"/>
                  </a:lnTo>
                  <a:lnTo>
                    <a:pt x="394" y="75"/>
                  </a:lnTo>
                  <a:lnTo>
                    <a:pt x="394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5" y="84"/>
                  </a:lnTo>
                  <a:lnTo>
                    <a:pt x="385" y="84"/>
                  </a:lnTo>
                  <a:lnTo>
                    <a:pt x="385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81" y="84"/>
                  </a:lnTo>
                  <a:lnTo>
                    <a:pt x="376" y="84"/>
                  </a:lnTo>
                  <a:lnTo>
                    <a:pt x="376" y="84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2" y="80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66"/>
                  </a:lnTo>
                  <a:lnTo>
                    <a:pt x="367" y="66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3" y="62"/>
                  </a:lnTo>
                  <a:lnTo>
                    <a:pt x="363" y="62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58" y="66"/>
                  </a:lnTo>
                  <a:lnTo>
                    <a:pt x="358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0" y="71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0" y="80"/>
                  </a:lnTo>
                  <a:lnTo>
                    <a:pt x="350" y="80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5" y="80"/>
                  </a:lnTo>
                  <a:lnTo>
                    <a:pt x="341" y="80"/>
                  </a:lnTo>
                  <a:lnTo>
                    <a:pt x="341" y="80"/>
                  </a:lnTo>
                  <a:lnTo>
                    <a:pt x="341" y="80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36" y="66"/>
                  </a:lnTo>
                  <a:lnTo>
                    <a:pt x="332" y="66"/>
                  </a:lnTo>
                  <a:lnTo>
                    <a:pt x="332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19" y="66"/>
                  </a:lnTo>
                  <a:lnTo>
                    <a:pt x="314" y="66"/>
                  </a:lnTo>
                  <a:lnTo>
                    <a:pt x="314" y="71"/>
                  </a:lnTo>
                  <a:lnTo>
                    <a:pt x="314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297" y="66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1"/>
                  </a:lnTo>
                  <a:lnTo>
                    <a:pt x="297" y="75"/>
                  </a:lnTo>
                  <a:lnTo>
                    <a:pt x="297" y="75"/>
                  </a:lnTo>
                  <a:lnTo>
                    <a:pt x="297" y="75"/>
                  </a:lnTo>
                  <a:lnTo>
                    <a:pt x="292" y="80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88" y="66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1" y="53"/>
                  </a:lnTo>
                  <a:lnTo>
                    <a:pt x="257" y="53"/>
                  </a:lnTo>
                  <a:lnTo>
                    <a:pt x="252" y="53"/>
                  </a:lnTo>
                  <a:lnTo>
                    <a:pt x="248" y="53"/>
                  </a:lnTo>
                  <a:lnTo>
                    <a:pt x="239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0"/>
                  </a:lnTo>
                  <a:lnTo>
                    <a:pt x="190" y="40"/>
                  </a:lnTo>
                  <a:lnTo>
                    <a:pt x="186" y="40"/>
                  </a:lnTo>
                  <a:lnTo>
                    <a:pt x="181" y="40"/>
                  </a:lnTo>
                  <a:lnTo>
                    <a:pt x="168" y="40"/>
                  </a:lnTo>
                  <a:lnTo>
                    <a:pt x="159" y="35"/>
                  </a:lnTo>
                  <a:lnTo>
                    <a:pt x="159" y="35"/>
                  </a:lnTo>
                  <a:lnTo>
                    <a:pt x="155" y="35"/>
                  </a:lnTo>
                  <a:lnTo>
                    <a:pt x="150" y="40"/>
                  </a:lnTo>
                  <a:lnTo>
                    <a:pt x="137" y="40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1" y="53"/>
                  </a:lnTo>
                  <a:lnTo>
                    <a:pt x="111" y="57"/>
                  </a:lnTo>
                  <a:lnTo>
                    <a:pt x="106" y="62"/>
                  </a:lnTo>
                  <a:lnTo>
                    <a:pt x="97" y="66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4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4" y="97"/>
                  </a:lnTo>
                  <a:lnTo>
                    <a:pt x="84" y="102"/>
                  </a:lnTo>
                  <a:lnTo>
                    <a:pt x="88" y="102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3" y="106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102" y="124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2" y="133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50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3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6" y="181"/>
                  </a:lnTo>
                  <a:lnTo>
                    <a:pt x="57" y="195"/>
                  </a:lnTo>
                  <a:lnTo>
                    <a:pt x="53" y="199"/>
                  </a:lnTo>
                  <a:lnTo>
                    <a:pt x="53" y="199"/>
                  </a:lnTo>
                  <a:lnTo>
                    <a:pt x="49" y="204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31" y="230"/>
                  </a:lnTo>
                  <a:lnTo>
                    <a:pt x="27" y="235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27" y="243"/>
                  </a:lnTo>
                  <a:lnTo>
                    <a:pt x="27" y="243"/>
                  </a:lnTo>
                  <a:lnTo>
                    <a:pt x="27" y="248"/>
                  </a:lnTo>
                  <a:lnTo>
                    <a:pt x="27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52"/>
                  </a:lnTo>
                  <a:lnTo>
                    <a:pt x="31" y="257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27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31" y="270"/>
                  </a:lnTo>
                  <a:lnTo>
                    <a:pt x="35" y="270"/>
                  </a:lnTo>
                  <a:lnTo>
                    <a:pt x="35" y="270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1" y="279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1" y="279"/>
                  </a:lnTo>
                  <a:lnTo>
                    <a:pt x="27" y="274"/>
                  </a:lnTo>
                  <a:lnTo>
                    <a:pt x="27" y="279"/>
                  </a:lnTo>
                  <a:lnTo>
                    <a:pt x="27" y="274"/>
                  </a:lnTo>
                  <a:lnTo>
                    <a:pt x="27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9" y="297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9" y="305"/>
                  </a:lnTo>
                  <a:lnTo>
                    <a:pt x="4" y="305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4" y="327"/>
                  </a:lnTo>
                  <a:lnTo>
                    <a:pt x="4" y="327"/>
                  </a:lnTo>
                  <a:lnTo>
                    <a:pt x="9" y="327"/>
                  </a:lnTo>
                  <a:lnTo>
                    <a:pt x="4" y="332"/>
                  </a:lnTo>
                  <a:lnTo>
                    <a:pt x="4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36"/>
                  </a:lnTo>
                  <a:lnTo>
                    <a:pt x="9" y="336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3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22" y="345"/>
                  </a:lnTo>
                  <a:lnTo>
                    <a:pt x="22" y="345"/>
                  </a:lnTo>
                  <a:lnTo>
                    <a:pt x="22" y="350"/>
                  </a:lnTo>
                  <a:lnTo>
                    <a:pt x="22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5" y="354"/>
                  </a:lnTo>
                  <a:lnTo>
                    <a:pt x="35" y="354"/>
                  </a:lnTo>
                  <a:lnTo>
                    <a:pt x="35" y="354"/>
                  </a:lnTo>
                  <a:lnTo>
                    <a:pt x="40" y="354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35" y="358"/>
                  </a:lnTo>
                  <a:lnTo>
                    <a:pt x="35" y="358"/>
                  </a:lnTo>
                  <a:lnTo>
                    <a:pt x="35" y="363"/>
                  </a:lnTo>
                  <a:lnTo>
                    <a:pt x="35" y="363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4" y="358"/>
                  </a:lnTo>
                  <a:lnTo>
                    <a:pt x="49" y="358"/>
                  </a:lnTo>
                  <a:lnTo>
                    <a:pt x="49" y="358"/>
                  </a:lnTo>
                  <a:lnTo>
                    <a:pt x="49" y="354"/>
                  </a:lnTo>
                  <a:lnTo>
                    <a:pt x="53" y="354"/>
                  </a:lnTo>
                  <a:lnTo>
                    <a:pt x="53" y="350"/>
                  </a:lnTo>
                  <a:lnTo>
                    <a:pt x="53" y="350"/>
                  </a:lnTo>
                  <a:lnTo>
                    <a:pt x="57" y="354"/>
                  </a:lnTo>
                  <a:lnTo>
                    <a:pt x="57" y="354"/>
                  </a:lnTo>
                  <a:lnTo>
                    <a:pt x="62" y="358"/>
                  </a:lnTo>
                  <a:lnTo>
                    <a:pt x="62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4" y="358"/>
                  </a:lnTo>
                  <a:lnTo>
                    <a:pt x="88" y="358"/>
                  </a:lnTo>
                  <a:lnTo>
                    <a:pt x="88" y="363"/>
                  </a:lnTo>
                  <a:lnTo>
                    <a:pt x="88" y="363"/>
                  </a:lnTo>
                  <a:lnTo>
                    <a:pt x="88" y="363"/>
                  </a:lnTo>
                  <a:lnTo>
                    <a:pt x="93" y="363"/>
                  </a:lnTo>
                  <a:lnTo>
                    <a:pt x="97" y="363"/>
                  </a:lnTo>
                  <a:lnTo>
                    <a:pt x="97" y="363"/>
                  </a:lnTo>
                  <a:lnTo>
                    <a:pt x="97" y="363"/>
                  </a:lnTo>
                  <a:lnTo>
                    <a:pt x="102" y="363"/>
                  </a:lnTo>
                  <a:lnTo>
                    <a:pt x="102" y="363"/>
                  </a:lnTo>
                  <a:lnTo>
                    <a:pt x="106" y="367"/>
                  </a:lnTo>
                  <a:lnTo>
                    <a:pt x="106" y="367"/>
                  </a:lnTo>
                  <a:lnTo>
                    <a:pt x="106" y="367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5" y="367"/>
                  </a:lnTo>
                  <a:lnTo>
                    <a:pt x="115" y="367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24" y="363"/>
                  </a:lnTo>
                  <a:lnTo>
                    <a:pt x="128" y="363"/>
                  </a:lnTo>
                  <a:lnTo>
                    <a:pt x="128" y="363"/>
                  </a:lnTo>
                  <a:lnTo>
                    <a:pt x="128" y="363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3" y="367"/>
                  </a:lnTo>
                  <a:lnTo>
                    <a:pt x="133" y="367"/>
                  </a:lnTo>
                  <a:lnTo>
                    <a:pt x="133" y="372"/>
                  </a:lnTo>
                  <a:lnTo>
                    <a:pt x="133" y="372"/>
                  </a:lnTo>
                  <a:lnTo>
                    <a:pt x="133" y="372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50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9" y="376"/>
                  </a:lnTo>
                  <a:lnTo>
                    <a:pt x="164" y="367"/>
                  </a:lnTo>
                  <a:lnTo>
                    <a:pt x="164" y="367"/>
                  </a:lnTo>
                  <a:lnTo>
                    <a:pt x="190" y="363"/>
                  </a:lnTo>
                  <a:lnTo>
                    <a:pt x="195" y="363"/>
                  </a:lnTo>
                  <a:lnTo>
                    <a:pt x="195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204" y="363"/>
                  </a:lnTo>
                  <a:lnTo>
                    <a:pt x="204" y="363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0"/>
                  </a:lnTo>
                  <a:lnTo>
                    <a:pt x="221" y="345"/>
                  </a:lnTo>
                  <a:lnTo>
                    <a:pt x="217" y="345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35" y="341"/>
                  </a:lnTo>
                  <a:lnTo>
                    <a:pt x="235" y="341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39" y="336"/>
                  </a:lnTo>
                  <a:lnTo>
                    <a:pt x="239" y="336"/>
                  </a:lnTo>
                  <a:lnTo>
                    <a:pt x="239" y="332"/>
                  </a:lnTo>
                  <a:lnTo>
                    <a:pt x="239" y="332"/>
                  </a:lnTo>
                  <a:lnTo>
                    <a:pt x="239" y="332"/>
                  </a:lnTo>
                  <a:lnTo>
                    <a:pt x="239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43" y="332"/>
                  </a:lnTo>
                  <a:lnTo>
                    <a:pt x="243" y="327"/>
                  </a:lnTo>
                  <a:lnTo>
                    <a:pt x="243" y="327"/>
                  </a:lnTo>
                  <a:lnTo>
                    <a:pt x="248" y="332"/>
                  </a:lnTo>
                  <a:lnTo>
                    <a:pt x="248" y="332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48" y="327"/>
                  </a:lnTo>
                  <a:lnTo>
                    <a:pt x="252" y="332"/>
                  </a:lnTo>
                  <a:lnTo>
                    <a:pt x="252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57" y="327"/>
                  </a:lnTo>
                  <a:lnTo>
                    <a:pt x="261" y="327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2"/>
                  </a:lnTo>
                  <a:lnTo>
                    <a:pt x="270" y="327"/>
                  </a:lnTo>
                  <a:lnTo>
                    <a:pt x="274" y="327"/>
                  </a:lnTo>
                  <a:lnTo>
                    <a:pt x="274" y="323"/>
                  </a:lnTo>
                  <a:lnTo>
                    <a:pt x="274" y="323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83" y="323"/>
                  </a:lnTo>
                  <a:lnTo>
                    <a:pt x="283" y="323"/>
                  </a:lnTo>
                  <a:lnTo>
                    <a:pt x="283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88" y="323"/>
                  </a:lnTo>
                  <a:lnTo>
                    <a:pt x="297" y="323"/>
                  </a:lnTo>
                  <a:lnTo>
                    <a:pt x="297" y="323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305" y="332"/>
                  </a:lnTo>
                  <a:lnTo>
                    <a:pt x="305" y="332"/>
                  </a:lnTo>
                  <a:lnTo>
                    <a:pt x="305" y="332"/>
                  </a:lnTo>
                  <a:lnTo>
                    <a:pt x="305" y="332"/>
                  </a:lnTo>
                  <a:lnTo>
                    <a:pt x="310" y="332"/>
                  </a:lnTo>
                  <a:lnTo>
                    <a:pt x="310" y="332"/>
                  </a:lnTo>
                  <a:lnTo>
                    <a:pt x="314" y="336"/>
                  </a:lnTo>
                  <a:lnTo>
                    <a:pt x="314" y="336"/>
                  </a:lnTo>
                  <a:lnTo>
                    <a:pt x="314" y="336"/>
                  </a:lnTo>
                  <a:lnTo>
                    <a:pt x="314" y="341"/>
                  </a:lnTo>
                  <a:lnTo>
                    <a:pt x="314" y="341"/>
                  </a:lnTo>
                  <a:lnTo>
                    <a:pt x="314" y="341"/>
                  </a:lnTo>
                  <a:lnTo>
                    <a:pt x="314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19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50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32" y="345"/>
                  </a:lnTo>
                  <a:lnTo>
                    <a:pt x="332" y="345"/>
                  </a:lnTo>
                  <a:lnTo>
                    <a:pt x="332" y="350"/>
                  </a:lnTo>
                  <a:lnTo>
                    <a:pt x="332" y="350"/>
                  </a:lnTo>
                  <a:lnTo>
                    <a:pt x="332" y="350"/>
                  </a:lnTo>
                  <a:lnTo>
                    <a:pt x="332" y="354"/>
                  </a:lnTo>
                  <a:lnTo>
                    <a:pt x="332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45"/>
                  </a:lnTo>
                  <a:lnTo>
                    <a:pt x="341" y="345"/>
                  </a:lnTo>
                  <a:lnTo>
                    <a:pt x="345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54" y="354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58"/>
                  </a:lnTo>
                  <a:lnTo>
                    <a:pt x="354" y="363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3" y="363"/>
                  </a:lnTo>
                  <a:lnTo>
                    <a:pt x="363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67" y="363"/>
                  </a:lnTo>
                  <a:lnTo>
                    <a:pt x="372" y="363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76" y="367"/>
                  </a:lnTo>
                  <a:lnTo>
                    <a:pt x="372" y="372"/>
                  </a:lnTo>
                  <a:lnTo>
                    <a:pt x="372" y="372"/>
                  </a:lnTo>
                  <a:lnTo>
                    <a:pt x="372" y="372"/>
                  </a:lnTo>
                  <a:lnTo>
                    <a:pt x="372" y="372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2" y="376"/>
                  </a:lnTo>
                  <a:lnTo>
                    <a:pt x="376" y="381"/>
                  </a:lnTo>
                  <a:lnTo>
                    <a:pt x="372" y="381"/>
                  </a:lnTo>
                  <a:lnTo>
                    <a:pt x="372" y="381"/>
                  </a:lnTo>
                  <a:lnTo>
                    <a:pt x="372" y="385"/>
                  </a:lnTo>
                  <a:lnTo>
                    <a:pt x="372" y="385"/>
                  </a:lnTo>
                  <a:lnTo>
                    <a:pt x="372" y="389"/>
                  </a:lnTo>
                  <a:lnTo>
                    <a:pt x="372" y="394"/>
                  </a:lnTo>
                  <a:lnTo>
                    <a:pt x="367" y="394"/>
                  </a:lnTo>
                  <a:lnTo>
                    <a:pt x="367" y="394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67" y="398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2" y="403"/>
                  </a:lnTo>
                  <a:lnTo>
                    <a:pt x="376" y="403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76" y="407"/>
                  </a:lnTo>
                  <a:lnTo>
                    <a:pt x="381" y="407"/>
                  </a:lnTo>
                  <a:lnTo>
                    <a:pt x="381" y="407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16"/>
                  </a:lnTo>
                  <a:lnTo>
                    <a:pt x="381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89" y="412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89" y="420"/>
                  </a:lnTo>
                  <a:lnTo>
                    <a:pt x="389" y="420"/>
                  </a:lnTo>
                  <a:lnTo>
                    <a:pt x="389" y="420"/>
                  </a:lnTo>
                  <a:lnTo>
                    <a:pt x="389" y="425"/>
                  </a:lnTo>
                  <a:lnTo>
                    <a:pt x="389" y="425"/>
                  </a:lnTo>
                  <a:lnTo>
                    <a:pt x="389" y="429"/>
                  </a:lnTo>
                  <a:lnTo>
                    <a:pt x="389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9" y="434"/>
                  </a:lnTo>
                  <a:lnTo>
                    <a:pt x="389" y="434"/>
                  </a:lnTo>
                  <a:lnTo>
                    <a:pt x="389" y="434"/>
                  </a:lnTo>
                  <a:lnTo>
                    <a:pt x="389" y="429"/>
                  </a:lnTo>
                  <a:lnTo>
                    <a:pt x="389" y="429"/>
                  </a:lnTo>
                  <a:lnTo>
                    <a:pt x="389" y="429"/>
                  </a:lnTo>
                  <a:lnTo>
                    <a:pt x="394" y="429"/>
                  </a:lnTo>
                  <a:lnTo>
                    <a:pt x="394" y="429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8"/>
                  </a:lnTo>
                  <a:lnTo>
                    <a:pt x="389" y="438"/>
                  </a:lnTo>
                  <a:lnTo>
                    <a:pt x="389" y="438"/>
                  </a:lnTo>
                  <a:lnTo>
                    <a:pt x="389" y="438"/>
                  </a:lnTo>
                  <a:lnTo>
                    <a:pt x="389" y="443"/>
                  </a:lnTo>
                  <a:lnTo>
                    <a:pt x="389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4" y="443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398" y="447"/>
                  </a:lnTo>
                  <a:lnTo>
                    <a:pt x="398" y="447"/>
                  </a:lnTo>
                  <a:lnTo>
                    <a:pt x="403" y="447"/>
                  </a:lnTo>
                  <a:lnTo>
                    <a:pt x="403" y="447"/>
                  </a:lnTo>
                  <a:lnTo>
                    <a:pt x="403" y="447"/>
                  </a:lnTo>
                  <a:lnTo>
                    <a:pt x="407" y="447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07" y="451"/>
                  </a:lnTo>
                  <a:lnTo>
                    <a:pt x="412" y="451"/>
                  </a:lnTo>
                  <a:lnTo>
                    <a:pt x="412" y="451"/>
                  </a:lnTo>
                  <a:lnTo>
                    <a:pt x="412" y="451"/>
                  </a:lnTo>
                  <a:lnTo>
                    <a:pt x="412" y="451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56"/>
                  </a:lnTo>
                  <a:lnTo>
                    <a:pt x="412" y="46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12" y="469"/>
                  </a:lnTo>
                  <a:lnTo>
                    <a:pt x="407" y="474"/>
                  </a:lnTo>
                  <a:lnTo>
                    <a:pt x="407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2" y="478"/>
                  </a:lnTo>
                  <a:lnTo>
                    <a:pt x="412" y="478"/>
                  </a:lnTo>
                  <a:lnTo>
                    <a:pt x="412" y="478"/>
                  </a:lnTo>
                  <a:lnTo>
                    <a:pt x="412" y="474"/>
                  </a:lnTo>
                  <a:lnTo>
                    <a:pt x="416" y="474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2"/>
                  </a:lnTo>
                  <a:lnTo>
                    <a:pt x="420" y="487"/>
                  </a:lnTo>
                  <a:lnTo>
                    <a:pt x="416" y="487"/>
                  </a:lnTo>
                  <a:lnTo>
                    <a:pt x="412" y="487"/>
                  </a:lnTo>
                  <a:lnTo>
                    <a:pt x="407" y="487"/>
                  </a:lnTo>
                  <a:lnTo>
                    <a:pt x="407" y="487"/>
                  </a:lnTo>
                  <a:lnTo>
                    <a:pt x="407" y="487"/>
                  </a:lnTo>
                  <a:lnTo>
                    <a:pt x="407" y="487"/>
                  </a:lnTo>
                  <a:lnTo>
                    <a:pt x="403" y="487"/>
                  </a:lnTo>
                  <a:lnTo>
                    <a:pt x="403" y="487"/>
                  </a:lnTo>
                  <a:lnTo>
                    <a:pt x="403" y="482"/>
                  </a:lnTo>
                  <a:lnTo>
                    <a:pt x="403" y="482"/>
                  </a:lnTo>
                  <a:lnTo>
                    <a:pt x="403" y="482"/>
                  </a:lnTo>
                  <a:lnTo>
                    <a:pt x="403" y="482"/>
                  </a:lnTo>
                  <a:lnTo>
                    <a:pt x="398" y="478"/>
                  </a:lnTo>
                  <a:lnTo>
                    <a:pt x="398" y="478"/>
                  </a:lnTo>
                  <a:lnTo>
                    <a:pt x="398" y="478"/>
                  </a:lnTo>
                  <a:lnTo>
                    <a:pt x="398" y="482"/>
                  </a:lnTo>
                  <a:lnTo>
                    <a:pt x="398" y="482"/>
                  </a:lnTo>
                  <a:lnTo>
                    <a:pt x="394" y="482"/>
                  </a:lnTo>
                  <a:lnTo>
                    <a:pt x="394" y="482"/>
                  </a:lnTo>
                  <a:lnTo>
                    <a:pt x="394" y="482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94" y="487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9" y="482"/>
                  </a:lnTo>
                  <a:lnTo>
                    <a:pt x="385" y="482"/>
                  </a:lnTo>
                  <a:lnTo>
                    <a:pt x="385" y="482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9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381" y="482"/>
                  </a:lnTo>
                  <a:lnTo>
                    <a:pt x="381" y="482"/>
                  </a:lnTo>
                  <a:lnTo>
                    <a:pt x="381" y="482"/>
                  </a:lnTo>
                  <a:lnTo>
                    <a:pt x="381" y="478"/>
                  </a:lnTo>
                  <a:lnTo>
                    <a:pt x="376" y="478"/>
                  </a:lnTo>
                  <a:lnTo>
                    <a:pt x="376" y="478"/>
                  </a:lnTo>
                  <a:lnTo>
                    <a:pt x="376" y="478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2" y="487"/>
                  </a:lnTo>
                  <a:lnTo>
                    <a:pt x="372" y="487"/>
                  </a:lnTo>
                  <a:lnTo>
                    <a:pt x="372" y="487"/>
                  </a:lnTo>
                  <a:lnTo>
                    <a:pt x="372" y="487"/>
                  </a:lnTo>
                  <a:lnTo>
                    <a:pt x="372" y="482"/>
                  </a:lnTo>
                  <a:lnTo>
                    <a:pt x="372" y="482"/>
                  </a:lnTo>
                  <a:lnTo>
                    <a:pt x="372" y="482"/>
                  </a:lnTo>
                  <a:lnTo>
                    <a:pt x="372" y="482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67" y="474"/>
                  </a:lnTo>
                  <a:lnTo>
                    <a:pt x="363" y="474"/>
                  </a:lnTo>
                  <a:lnTo>
                    <a:pt x="363" y="478"/>
                  </a:lnTo>
                  <a:lnTo>
                    <a:pt x="358" y="478"/>
                  </a:lnTo>
                  <a:lnTo>
                    <a:pt x="358" y="482"/>
                  </a:lnTo>
                  <a:lnTo>
                    <a:pt x="358" y="482"/>
                  </a:lnTo>
                  <a:lnTo>
                    <a:pt x="358" y="487"/>
                  </a:lnTo>
                  <a:lnTo>
                    <a:pt x="358" y="491"/>
                  </a:lnTo>
                  <a:lnTo>
                    <a:pt x="358" y="491"/>
                  </a:lnTo>
                  <a:lnTo>
                    <a:pt x="358" y="491"/>
                  </a:lnTo>
                  <a:lnTo>
                    <a:pt x="358" y="491"/>
                  </a:lnTo>
                  <a:lnTo>
                    <a:pt x="358" y="496"/>
                  </a:lnTo>
                  <a:lnTo>
                    <a:pt x="358" y="496"/>
                  </a:lnTo>
                  <a:lnTo>
                    <a:pt x="358" y="496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3" y="500"/>
                  </a:lnTo>
                  <a:lnTo>
                    <a:pt x="363" y="500"/>
                  </a:lnTo>
                  <a:lnTo>
                    <a:pt x="358" y="505"/>
                  </a:lnTo>
                  <a:lnTo>
                    <a:pt x="358" y="505"/>
                  </a:lnTo>
                  <a:lnTo>
                    <a:pt x="358" y="505"/>
                  </a:lnTo>
                  <a:lnTo>
                    <a:pt x="358" y="509"/>
                  </a:lnTo>
                  <a:lnTo>
                    <a:pt x="358" y="513"/>
                  </a:lnTo>
                  <a:lnTo>
                    <a:pt x="358" y="513"/>
                  </a:lnTo>
                  <a:lnTo>
                    <a:pt x="358" y="513"/>
                  </a:lnTo>
                  <a:lnTo>
                    <a:pt x="350" y="518"/>
                  </a:lnTo>
                  <a:lnTo>
                    <a:pt x="350" y="518"/>
                  </a:lnTo>
                  <a:lnTo>
                    <a:pt x="345" y="518"/>
                  </a:lnTo>
                  <a:lnTo>
                    <a:pt x="345" y="518"/>
                  </a:lnTo>
                  <a:lnTo>
                    <a:pt x="350" y="522"/>
                  </a:lnTo>
                  <a:lnTo>
                    <a:pt x="350" y="522"/>
                  </a:lnTo>
                  <a:lnTo>
                    <a:pt x="350" y="527"/>
                  </a:lnTo>
                  <a:lnTo>
                    <a:pt x="350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27"/>
                  </a:lnTo>
                  <a:lnTo>
                    <a:pt x="345" y="531"/>
                  </a:lnTo>
                  <a:lnTo>
                    <a:pt x="345" y="531"/>
                  </a:lnTo>
                  <a:lnTo>
                    <a:pt x="341" y="531"/>
                  </a:lnTo>
                  <a:lnTo>
                    <a:pt x="341" y="531"/>
                  </a:lnTo>
                  <a:lnTo>
                    <a:pt x="336" y="531"/>
                  </a:lnTo>
                  <a:lnTo>
                    <a:pt x="336" y="536"/>
                  </a:lnTo>
                  <a:lnTo>
                    <a:pt x="341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36" y="540"/>
                  </a:lnTo>
                  <a:lnTo>
                    <a:pt x="332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4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6" y="549"/>
                  </a:lnTo>
                  <a:lnTo>
                    <a:pt x="332" y="549"/>
                  </a:lnTo>
                  <a:lnTo>
                    <a:pt x="327" y="549"/>
                  </a:lnTo>
                  <a:lnTo>
                    <a:pt x="323" y="549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19" y="553"/>
                  </a:lnTo>
                  <a:lnTo>
                    <a:pt x="323" y="553"/>
                  </a:lnTo>
                  <a:lnTo>
                    <a:pt x="323" y="558"/>
                  </a:lnTo>
                  <a:lnTo>
                    <a:pt x="323" y="558"/>
                  </a:lnTo>
                  <a:lnTo>
                    <a:pt x="323" y="558"/>
                  </a:lnTo>
                  <a:lnTo>
                    <a:pt x="323" y="562"/>
                  </a:lnTo>
                  <a:lnTo>
                    <a:pt x="327" y="567"/>
                  </a:lnTo>
                  <a:lnTo>
                    <a:pt x="327" y="567"/>
                  </a:lnTo>
                  <a:lnTo>
                    <a:pt x="327" y="567"/>
                  </a:lnTo>
                  <a:lnTo>
                    <a:pt x="332" y="567"/>
                  </a:lnTo>
                  <a:lnTo>
                    <a:pt x="336" y="567"/>
                  </a:lnTo>
                  <a:lnTo>
                    <a:pt x="341" y="571"/>
                  </a:lnTo>
                  <a:lnTo>
                    <a:pt x="345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4" y="562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7"/>
                  </a:lnTo>
                  <a:lnTo>
                    <a:pt x="358" y="562"/>
                  </a:lnTo>
                  <a:lnTo>
                    <a:pt x="358" y="562"/>
                  </a:lnTo>
                  <a:lnTo>
                    <a:pt x="363" y="562"/>
                  </a:lnTo>
                  <a:lnTo>
                    <a:pt x="363" y="562"/>
                  </a:lnTo>
                  <a:lnTo>
                    <a:pt x="367" y="562"/>
                  </a:lnTo>
                  <a:lnTo>
                    <a:pt x="367" y="562"/>
                  </a:lnTo>
                  <a:lnTo>
                    <a:pt x="367" y="562"/>
                  </a:lnTo>
                  <a:lnTo>
                    <a:pt x="367" y="558"/>
                  </a:lnTo>
                  <a:lnTo>
                    <a:pt x="367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2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81" y="553"/>
                  </a:lnTo>
                  <a:lnTo>
                    <a:pt x="381" y="553"/>
                  </a:lnTo>
                  <a:lnTo>
                    <a:pt x="381" y="558"/>
                  </a:lnTo>
                  <a:lnTo>
                    <a:pt x="381" y="558"/>
                  </a:lnTo>
                  <a:lnTo>
                    <a:pt x="385" y="558"/>
                  </a:lnTo>
                  <a:lnTo>
                    <a:pt x="389" y="558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8" y="567"/>
                  </a:lnTo>
                  <a:lnTo>
                    <a:pt x="398" y="567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398" y="571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7"/>
                  </a:lnTo>
                  <a:lnTo>
                    <a:pt x="403" y="562"/>
                  </a:lnTo>
                  <a:lnTo>
                    <a:pt x="403" y="558"/>
                  </a:lnTo>
                  <a:lnTo>
                    <a:pt x="403" y="558"/>
                  </a:lnTo>
                  <a:lnTo>
                    <a:pt x="398" y="558"/>
                  </a:lnTo>
                  <a:lnTo>
                    <a:pt x="403" y="558"/>
                  </a:lnTo>
                  <a:lnTo>
                    <a:pt x="403" y="558"/>
                  </a:lnTo>
                  <a:lnTo>
                    <a:pt x="403" y="553"/>
                  </a:lnTo>
                  <a:lnTo>
                    <a:pt x="403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8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8" y="553"/>
                  </a:lnTo>
                  <a:lnTo>
                    <a:pt x="394" y="553"/>
                  </a:lnTo>
                  <a:lnTo>
                    <a:pt x="398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53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8" y="549"/>
                  </a:lnTo>
                  <a:lnTo>
                    <a:pt x="398" y="544"/>
                  </a:lnTo>
                  <a:lnTo>
                    <a:pt x="398" y="544"/>
                  </a:lnTo>
                  <a:lnTo>
                    <a:pt x="398" y="549"/>
                  </a:lnTo>
                  <a:lnTo>
                    <a:pt x="398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9"/>
                  </a:lnTo>
                  <a:lnTo>
                    <a:pt x="394" y="544"/>
                  </a:lnTo>
                  <a:lnTo>
                    <a:pt x="394" y="540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6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4" y="527"/>
                  </a:lnTo>
                  <a:lnTo>
                    <a:pt x="398" y="527"/>
                  </a:lnTo>
                  <a:lnTo>
                    <a:pt x="398" y="527"/>
                  </a:lnTo>
                  <a:lnTo>
                    <a:pt x="398" y="527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398" y="536"/>
                  </a:lnTo>
                  <a:lnTo>
                    <a:pt x="398" y="536"/>
                  </a:lnTo>
                  <a:lnTo>
                    <a:pt x="398" y="536"/>
                  </a:lnTo>
                  <a:lnTo>
                    <a:pt x="398" y="540"/>
                  </a:lnTo>
                  <a:lnTo>
                    <a:pt x="398" y="540"/>
                  </a:lnTo>
                  <a:lnTo>
                    <a:pt x="398" y="544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40"/>
                  </a:lnTo>
                  <a:lnTo>
                    <a:pt x="407" y="536"/>
                  </a:lnTo>
                  <a:lnTo>
                    <a:pt x="407" y="536"/>
                  </a:lnTo>
                  <a:lnTo>
                    <a:pt x="403" y="536"/>
                  </a:lnTo>
                  <a:lnTo>
                    <a:pt x="403" y="536"/>
                  </a:lnTo>
                  <a:lnTo>
                    <a:pt x="403" y="536"/>
                  </a:lnTo>
                  <a:lnTo>
                    <a:pt x="403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07" y="531"/>
                  </a:lnTo>
                  <a:lnTo>
                    <a:pt x="412" y="531"/>
                  </a:lnTo>
                  <a:lnTo>
                    <a:pt x="412" y="536"/>
                  </a:lnTo>
                  <a:lnTo>
                    <a:pt x="412" y="536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31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2" y="527"/>
                  </a:lnTo>
                  <a:lnTo>
                    <a:pt x="416" y="527"/>
                  </a:lnTo>
                  <a:lnTo>
                    <a:pt x="416" y="527"/>
                  </a:lnTo>
                  <a:lnTo>
                    <a:pt x="416" y="527"/>
                  </a:lnTo>
                  <a:lnTo>
                    <a:pt x="416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2"/>
                  </a:lnTo>
                  <a:lnTo>
                    <a:pt x="420" y="527"/>
                  </a:lnTo>
                  <a:lnTo>
                    <a:pt x="420" y="527"/>
                  </a:lnTo>
                  <a:lnTo>
                    <a:pt x="425" y="522"/>
                  </a:lnTo>
                  <a:lnTo>
                    <a:pt x="429" y="522"/>
                  </a:lnTo>
                  <a:lnTo>
                    <a:pt x="434" y="513"/>
                  </a:lnTo>
                  <a:lnTo>
                    <a:pt x="438" y="509"/>
                  </a:lnTo>
                  <a:lnTo>
                    <a:pt x="443" y="505"/>
                  </a:lnTo>
                  <a:lnTo>
                    <a:pt x="443" y="505"/>
                  </a:lnTo>
                  <a:lnTo>
                    <a:pt x="443" y="505"/>
                  </a:lnTo>
                  <a:lnTo>
                    <a:pt x="443" y="500"/>
                  </a:lnTo>
                  <a:lnTo>
                    <a:pt x="443" y="500"/>
                  </a:lnTo>
                  <a:lnTo>
                    <a:pt x="447" y="500"/>
                  </a:lnTo>
                  <a:lnTo>
                    <a:pt x="447" y="496"/>
                  </a:lnTo>
                  <a:lnTo>
                    <a:pt x="451" y="491"/>
                  </a:lnTo>
                  <a:lnTo>
                    <a:pt x="451" y="491"/>
                  </a:lnTo>
                  <a:lnTo>
                    <a:pt x="451" y="491"/>
                  </a:lnTo>
                  <a:lnTo>
                    <a:pt x="451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51" y="487"/>
                  </a:lnTo>
                  <a:lnTo>
                    <a:pt x="451" y="487"/>
                  </a:lnTo>
                  <a:lnTo>
                    <a:pt x="456" y="482"/>
                  </a:lnTo>
                  <a:lnTo>
                    <a:pt x="456" y="482"/>
                  </a:lnTo>
                  <a:lnTo>
                    <a:pt x="456" y="482"/>
                  </a:lnTo>
                  <a:lnTo>
                    <a:pt x="456" y="482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69"/>
                  </a:lnTo>
                  <a:lnTo>
                    <a:pt x="456" y="469"/>
                  </a:lnTo>
                  <a:lnTo>
                    <a:pt x="460" y="474"/>
                  </a:lnTo>
                  <a:lnTo>
                    <a:pt x="460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5" y="469"/>
                  </a:lnTo>
                  <a:lnTo>
                    <a:pt x="469" y="469"/>
                  </a:lnTo>
                  <a:lnTo>
                    <a:pt x="469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8" y="465"/>
                  </a:lnTo>
                  <a:lnTo>
                    <a:pt x="482" y="465"/>
                  </a:lnTo>
                  <a:lnTo>
                    <a:pt x="482" y="469"/>
                  </a:lnTo>
                  <a:lnTo>
                    <a:pt x="482" y="465"/>
                  </a:lnTo>
                  <a:lnTo>
                    <a:pt x="482" y="469"/>
                  </a:lnTo>
                  <a:lnTo>
                    <a:pt x="482" y="469"/>
                  </a:lnTo>
                  <a:lnTo>
                    <a:pt x="487" y="469"/>
                  </a:lnTo>
                  <a:lnTo>
                    <a:pt x="487" y="469"/>
                  </a:lnTo>
                  <a:lnTo>
                    <a:pt x="487" y="465"/>
                  </a:lnTo>
                  <a:lnTo>
                    <a:pt x="487" y="465"/>
                  </a:lnTo>
                  <a:lnTo>
                    <a:pt x="491" y="465"/>
                  </a:lnTo>
                  <a:lnTo>
                    <a:pt x="491" y="460"/>
                  </a:lnTo>
                  <a:lnTo>
                    <a:pt x="491" y="460"/>
                  </a:lnTo>
                  <a:lnTo>
                    <a:pt x="491" y="460"/>
                  </a:lnTo>
                  <a:lnTo>
                    <a:pt x="491" y="460"/>
                  </a:lnTo>
                  <a:lnTo>
                    <a:pt x="496" y="460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1"/>
                  </a:lnTo>
                  <a:lnTo>
                    <a:pt x="491" y="451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1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500" y="451"/>
                  </a:lnTo>
                  <a:lnTo>
                    <a:pt x="500" y="451"/>
                  </a:lnTo>
                  <a:lnTo>
                    <a:pt x="500" y="451"/>
                  </a:lnTo>
                  <a:lnTo>
                    <a:pt x="500" y="451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6" y="456"/>
                  </a:lnTo>
                  <a:lnTo>
                    <a:pt x="491" y="465"/>
                  </a:lnTo>
                  <a:lnTo>
                    <a:pt x="491" y="465"/>
                  </a:lnTo>
                  <a:lnTo>
                    <a:pt x="491" y="465"/>
                  </a:lnTo>
                  <a:lnTo>
                    <a:pt x="491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496" y="465"/>
                  </a:lnTo>
                  <a:lnTo>
                    <a:pt x="500" y="465"/>
                  </a:lnTo>
                  <a:lnTo>
                    <a:pt x="500" y="465"/>
                  </a:lnTo>
                  <a:lnTo>
                    <a:pt x="500" y="465"/>
                  </a:lnTo>
                  <a:lnTo>
                    <a:pt x="505" y="465"/>
                  </a:lnTo>
                  <a:lnTo>
                    <a:pt x="509" y="465"/>
                  </a:lnTo>
                  <a:lnTo>
                    <a:pt x="509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5"/>
                  </a:lnTo>
                  <a:lnTo>
                    <a:pt x="513" y="460"/>
                  </a:lnTo>
                  <a:lnTo>
                    <a:pt x="513" y="460"/>
                  </a:lnTo>
                  <a:lnTo>
                    <a:pt x="513" y="460"/>
                  </a:lnTo>
                  <a:lnTo>
                    <a:pt x="513" y="456"/>
                  </a:lnTo>
                  <a:lnTo>
                    <a:pt x="513" y="456"/>
                  </a:lnTo>
                  <a:lnTo>
                    <a:pt x="513" y="456"/>
                  </a:lnTo>
                  <a:lnTo>
                    <a:pt x="513" y="451"/>
                  </a:lnTo>
                  <a:lnTo>
                    <a:pt x="513" y="451"/>
                  </a:lnTo>
                  <a:lnTo>
                    <a:pt x="513" y="447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3" y="443"/>
                  </a:lnTo>
                  <a:lnTo>
                    <a:pt x="513" y="443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8" y="438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09" y="438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09" y="429"/>
                  </a:lnTo>
                  <a:lnTo>
                    <a:pt x="509" y="429"/>
                  </a:lnTo>
                  <a:lnTo>
                    <a:pt x="509" y="425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5" y="420"/>
                  </a:lnTo>
                  <a:lnTo>
                    <a:pt x="505" y="420"/>
                  </a:lnTo>
                  <a:lnTo>
                    <a:pt x="505" y="420"/>
                  </a:lnTo>
                  <a:lnTo>
                    <a:pt x="505" y="420"/>
                  </a:lnTo>
                  <a:lnTo>
                    <a:pt x="505" y="416"/>
                  </a:lnTo>
                  <a:lnTo>
                    <a:pt x="505" y="416"/>
                  </a:lnTo>
                  <a:lnTo>
                    <a:pt x="505" y="416"/>
                  </a:lnTo>
                  <a:lnTo>
                    <a:pt x="505" y="416"/>
                  </a:lnTo>
                  <a:lnTo>
                    <a:pt x="505" y="420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9" y="425"/>
                  </a:lnTo>
                  <a:lnTo>
                    <a:pt x="509" y="425"/>
                  </a:lnTo>
                  <a:lnTo>
                    <a:pt x="509" y="425"/>
                  </a:lnTo>
                  <a:lnTo>
                    <a:pt x="509" y="425"/>
                  </a:lnTo>
                  <a:lnTo>
                    <a:pt x="513" y="425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29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8"/>
                  </a:lnTo>
                  <a:lnTo>
                    <a:pt x="518" y="434"/>
                  </a:lnTo>
                  <a:lnTo>
                    <a:pt x="518" y="434"/>
                  </a:lnTo>
                  <a:lnTo>
                    <a:pt x="518" y="438"/>
                  </a:lnTo>
                  <a:lnTo>
                    <a:pt x="518" y="438"/>
                  </a:lnTo>
                  <a:lnTo>
                    <a:pt x="518" y="438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22" y="443"/>
                  </a:lnTo>
                  <a:lnTo>
                    <a:pt x="522" y="443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18" y="451"/>
                  </a:lnTo>
                  <a:lnTo>
                    <a:pt x="518" y="451"/>
                  </a:lnTo>
                  <a:lnTo>
                    <a:pt x="518" y="456"/>
                  </a:lnTo>
                  <a:lnTo>
                    <a:pt x="518" y="456"/>
                  </a:lnTo>
                  <a:lnTo>
                    <a:pt x="518" y="456"/>
                  </a:lnTo>
                  <a:lnTo>
                    <a:pt x="518" y="460"/>
                  </a:lnTo>
                  <a:lnTo>
                    <a:pt x="518" y="460"/>
                  </a:lnTo>
                  <a:lnTo>
                    <a:pt x="518" y="460"/>
                  </a:lnTo>
                  <a:lnTo>
                    <a:pt x="518" y="465"/>
                  </a:lnTo>
                  <a:lnTo>
                    <a:pt x="522" y="465"/>
                  </a:lnTo>
                  <a:lnTo>
                    <a:pt x="522" y="465"/>
                  </a:lnTo>
                  <a:lnTo>
                    <a:pt x="522" y="465"/>
                  </a:lnTo>
                  <a:lnTo>
                    <a:pt x="527" y="465"/>
                  </a:lnTo>
                  <a:lnTo>
                    <a:pt x="527" y="469"/>
                  </a:lnTo>
                  <a:lnTo>
                    <a:pt x="527" y="469"/>
                  </a:lnTo>
                  <a:lnTo>
                    <a:pt x="527" y="469"/>
                  </a:lnTo>
                  <a:lnTo>
                    <a:pt x="527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1" y="469"/>
                  </a:lnTo>
                  <a:lnTo>
                    <a:pt x="536" y="469"/>
                  </a:lnTo>
                  <a:lnTo>
                    <a:pt x="536" y="469"/>
                  </a:lnTo>
                  <a:lnTo>
                    <a:pt x="540" y="469"/>
                  </a:lnTo>
                  <a:lnTo>
                    <a:pt x="549" y="465"/>
                  </a:lnTo>
                  <a:lnTo>
                    <a:pt x="549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53" y="465"/>
                  </a:lnTo>
                  <a:lnTo>
                    <a:pt x="549" y="469"/>
                  </a:lnTo>
                  <a:lnTo>
                    <a:pt x="549" y="469"/>
                  </a:lnTo>
                  <a:lnTo>
                    <a:pt x="549" y="469"/>
                  </a:lnTo>
                  <a:lnTo>
                    <a:pt x="544" y="469"/>
                  </a:lnTo>
                  <a:lnTo>
                    <a:pt x="544" y="474"/>
                  </a:lnTo>
                  <a:lnTo>
                    <a:pt x="540" y="474"/>
                  </a:lnTo>
                  <a:lnTo>
                    <a:pt x="544" y="474"/>
                  </a:lnTo>
                  <a:lnTo>
                    <a:pt x="540" y="478"/>
                  </a:lnTo>
                  <a:lnTo>
                    <a:pt x="540" y="478"/>
                  </a:lnTo>
                  <a:lnTo>
                    <a:pt x="536" y="478"/>
                  </a:lnTo>
                  <a:lnTo>
                    <a:pt x="536" y="478"/>
                  </a:lnTo>
                  <a:lnTo>
                    <a:pt x="531" y="478"/>
                  </a:lnTo>
                  <a:lnTo>
                    <a:pt x="527" y="474"/>
                  </a:lnTo>
                  <a:lnTo>
                    <a:pt x="527" y="474"/>
                  </a:lnTo>
                  <a:lnTo>
                    <a:pt x="522" y="474"/>
                  </a:lnTo>
                  <a:lnTo>
                    <a:pt x="518" y="474"/>
                  </a:lnTo>
                  <a:lnTo>
                    <a:pt x="513" y="474"/>
                  </a:lnTo>
                  <a:lnTo>
                    <a:pt x="513" y="474"/>
                  </a:lnTo>
                  <a:lnTo>
                    <a:pt x="513" y="474"/>
                  </a:lnTo>
                  <a:lnTo>
                    <a:pt x="509" y="474"/>
                  </a:lnTo>
                  <a:lnTo>
                    <a:pt x="509" y="469"/>
                  </a:lnTo>
                  <a:lnTo>
                    <a:pt x="496" y="474"/>
                  </a:lnTo>
                  <a:lnTo>
                    <a:pt x="496" y="474"/>
                  </a:lnTo>
                  <a:lnTo>
                    <a:pt x="496" y="469"/>
                  </a:lnTo>
                  <a:lnTo>
                    <a:pt x="496" y="469"/>
                  </a:lnTo>
                  <a:lnTo>
                    <a:pt x="496" y="469"/>
                  </a:lnTo>
                  <a:lnTo>
                    <a:pt x="500" y="478"/>
                  </a:lnTo>
                  <a:lnTo>
                    <a:pt x="500" y="478"/>
                  </a:lnTo>
                  <a:lnTo>
                    <a:pt x="500" y="478"/>
                  </a:lnTo>
                  <a:lnTo>
                    <a:pt x="505" y="482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9" y="474"/>
                  </a:lnTo>
                  <a:lnTo>
                    <a:pt x="513" y="478"/>
                  </a:lnTo>
                  <a:lnTo>
                    <a:pt x="518" y="478"/>
                  </a:lnTo>
                  <a:lnTo>
                    <a:pt x="518" y="478"/>
                  </a:lnTo>
                  <a:lnTo>
                    <a:pt x="522" y="478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22" y="482"/>
                  </a:lnTo>
                  <a:lnTo>
                    <a:pt x="518" y="487"/>
                  </a:lnTo>
                  <a:lnTo>
                    <a:pt x="518" y="487"/>
                  </a:lnTo>
                  <a:lnTo>
                    <a:pt x="513" y="487"/>
                  </a:lnTo>
                  <a:lnTo>
                    <a:pt x="509" y="487"/>
                  </a:lnTo>
                  <a:lnTo>
                    <a:pt x="509" y="487"/>
                  </a:lnTo>
                  <a:lnTo>
                    <a:pt x="509" y="487"/>
                  </a:lnTo>
                  <a:lnTo>
                    <a:pt x="509" y="487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09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3" y="491"/>
                  </a:lnTo>
                  <a:lnTo>
                    <a:pt x="518" y="491"/>
                  </a:lnTo>
                  <a:lnTo>
                    <a:pt x="522" y="496"/>
                  </a:lnTo>
                  <a:lnTo>
                    <a:pt x="522" y="491"/>
                  </a:lnTo>
                  <a:lnTo>
                    <a:pt x="522" y="496"/>
                  </a:lnTo>
                  <a:lnTo>
                    <a:pt x="527" y="496"/>
                  </a:lnTo>
                  <a:lnTo>
                    <a:pt x="527" y="496"/>
                  </a:lnTo>
                  <a:lnTo>
                    <a:pt x="527" y="496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1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44" y="509"/>
                  </a:lnTo>
                  <a:lnTo>
                    <a:pt x="549" y="509"/>
                  </a:lnTo>
                  <a:lnTo>
                    <a:pt x="549" y="509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58" y="505"/>
                  </a:lnTo>
                  <a:lnTo>
                    <a:pt x="558" y="505"/>
                  </a:lnTo>
                  <a:lnTo>
                    <a:pt x="562" y="505"/>
                  </a:lnTo>
                  <a:lnTo>
                    <a:pt x="562" y="505"/>
                  </a:lnTo>
                  <a:lnTo>
                    <a:pt x="562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75" y="505"/>
                  </a:lnTo>
                  <a:lnTo>
                    <a:pt x="575" y="505"/>
                  </a:lnTo>
                  <a:lnTo>
                    <a:pt x="575" y="500"/>
                  </a:lnTo>
                  <a:lnTo>
                    <a:pt x="575" y="500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0"/>
                  </a:lnTo>
                  <a:lnTo>
                    <a:pt x="584" y="500"/>
                  </a:lnTo>
                  <a:lnTo>
                    <a:pt x="584" y="496"/>
                  </a:lnTo>
                  <a:lnTo>
                    <a:pt x="584" y="496"/>
                  </a:lnTo>
                  <a:lnTo>
                    <a:pt x="584" y="500"/>
                  </a:lnTo>
                  <a:lnTo>
                    <a:pt x="584" y="505"/>
                  </a:lnTo>
                  <a:lnTo>
                    <a:pt x="584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5"/>
                  </a:lnTo>
                  <a:lnTo>
                    <a:pt x="589" y="509"/>
                  </a:lnTo>
                  <a:lnTo>
                    <a:pt x="589" y="505"/>
                  </a:lnTo>
                  <a:lnTo>
                    <a:pt x="593" y="505"/>
                  </a:lnTo>
                  <a:lnTo>
                    <a:pt x="593" y="509"/>
                  </a:lnTo>
                  <a:lnTo>
                    <a:pt x="593" y="509"/>
                  </a:lnTo>
                  <a:lnTo>
                    <a:pt x="593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597" y="509"/>
                  </a:lnTo>
                  <a:lnTo>
                    <a:pt x="602" y="509"/>
                  </a:lnTo>
                  <a:lnTo>
                    <a:pt x="602" y="509"/>
                  </a:lnTo>
                  <a:lnTo>
                    <a:pt x="602" y="505"/>
                  </a:lnTo>
                  <a:lnTo>
                    <a:pt x="602" y="505"/>
                  </a:lnTo>
                  <a:lnTo>
                    <a:pt x="602" y="505"/>
                  </a:lnTo>
                  <a:lnTo>
                    <a:pt x="602" y="505"/>
                  </a:lnTo>
                  <a:lnTo>
                    <a:pt x="602" y="500"/>
                  </a:lnTo>
                  <a:lnTo>
                    <a:pt x="602" y="500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06" y="509"/>
                  </a:lnTo>
                  <a:lnTo>
                    <a:pt x="606" y="509"/>
                  </a:lnTo>
                  <a:lnTo>
                    <a:pt x="606" y="509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3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11" y="518"/>
                  </a:lnTo>
                  <a:lnTo>
                    <a:pt x="611" y="518"/>
                  </a:lnTo>
                  <a:lnTo>
                    <a:pt x="615" y="518"/>
                  </a:lnTo>
                  <a:lnTo>
                    <a:pt x="611" y="518"/>
                  </a:lnTo>
                  <a:lnTo>
                    <a:pt x="611" y="518"/>
                  </a:lnTo>
                  <a:lnTo>
                    <a:pt x="611" y="522"/>
                  </a:lnTo>
                  <a:lnTo>
                    <a:pt x="611" y="518"/>
                  </a:lnTo>
                  <a:lnTo>
                    <a:pt x="611" y="522"/>
                  </a:lnTo>
                  <a:lnTo>
                    <a:pt x="611" y="522"/>
                  </a:lnTo>
                  <a:lnTo>
                    <a:pt x="611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2" y="522"/>
                  </a:lnTo>
                  <a:lnTo>
                    <a:pt x="602" y="522"/>
                  </a:lnTo>
                  <a:lnTo>
                    <a:pt x="602" y="527"/>
                  </a:lnTo>
                  <a:lnTo>
                    <a:pt x="602" y="527"/>
                  </a:lnTo>
                  <a:lnTo>
                    <a:pt x="602" y="527"/>
                  </a:lnTo>
                  <a:lnTo>
                    <a:pt x="597" y="527"/>
                  </a:lnTo>
                  <a:lnTo>
                    <a:pt x="597" y="527"/>
                  </a:lnTo>
                  <a:lnTo>
                    <a:pt x="597" y="522"/>
                  </a:lnTo>
                  <a:lnTo>
                    <a:pt x="597" y="527"/>
                  </a:lnTo>
                  <a:lnTo>
                    <a:pt x="593" y="527"/>
                  </a:lnTo>
                  <a:lnTo>
                    <a:pt x="593" y="527"/>
                  </a:lnTo>
                  <a:lnTo>
                    <a:pt x="593" y="527"/>
                  </a:lnTo>
                  <a:lnTo>
                    <a:pt x="593" y="527"/>
                  </a:lnTo>
                  <a:lnTo>
                    <a:pt x="589" y="531"/>
                  </a:lnTo>
                  <a:lnTo>
                    <a:pt x="584" y="531"/>
                  </a:lnTo>
                  <a:lnTo>
                    <a:pt x="584" y="531"/>
                  </a:lnTo>
                  <a:lnTo>
                    <a:pt x="584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1"/>
                  </a:lnTo>
                  <a:lnTo>
                    <a:pt x="580" y="536"/>
                  </a:lnTo>
                  <a:lnTo>
                    <a:pt x="571" y="540"/>
                  </a:lnTo>
                  <a:lnTo>
                    <a:pt x="567" y="540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9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62" y="544"/>
                  </a:lnTo>
                  <a:lnTo>
                    <a:pt x="558" y="544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3" y="549"/>
                  </a:lnTo>
                  <a:lnTo>
                    <a:pt x="553" y="549"/>
                  </a:lnTo>
                  <a:lnTo>
                    <a:pt x="549" y="553"/>
                  </a:lnTo>
                  <a:lnTo>
                    <a:pt x="544" y="558"/>
                  </a:lnTo>
                  <a:lnTo>
                    <a:pt x="544" y="558"/>
                  </a:lnTo>
                  <a:lnTo>
                    <a:pt x="544" y="558"/>
                  </a:lnTo>
                  <a:lnTo>
                    <a:pt x="549" y="562"/>
                  </a:lnTo>
                  <a:lnTo>
                    <a:pt x="549" y="562"/>
                  </a:lnTo>
                  <a:lnTo>
                    <a:pt x="549" y="562"/>
                  </a:lnTo>
                  <a:lnTo>
                    <a:pt x="549" y="567"/>
                  </a:lnTo>
                  <a:lnTo>
                    <a:pt x="553" y="567"/>
                  </a:lnTo>
                  <a:lnTo>
                    <a:pt x="553" y="562"/>
                  </a:lnTo>
                  <a:lnTo>
                    <a:pt x="558" y="562"/>
                  </a:lnTo>
                  <a:lnTo>
                    <a:pt x="558" y="562"/>
                  </a:lnTo>
                  <a:lnTo>
                    <a:pt x="558" y="562"/>
                  </a:lnTo>
                  <a:lnTo>
                    <a:pt x="567" y="562"/>
                  </a:lnTo>
                  <a:lnTo>
                    <a:pt x="571" y="562"/>
                  </a:lnTo>
                  <a:lnTo>
                    <a:pt x="571" y="562"/>
                  </a:lnTo>
                  <a:lnTo>
                    <a:pt x="575" y="567"/>
                  </a:lnTo>
                  <a:lnTo>
                    <a:pt x="575" y="567"/>
                  </a:lnTo>
                  <a:lnTo>
                    <a:pt x="575" y="567"/>
                  </a:lnTo>
                  <a:lnTo>
                    <a:pt x="575" y="567"/>
                  </a:lnTo>
                  <a:lnTo>
                    <a:pt x="575" y="571"/>
                  </a:lnTo>
                  <a:lnTo>
                    <a:pt x="580" y="571"/>
                  </a:lnTo>
                  <a:lnTo>
                    <a:pt x="580" y="571"/>
                  </a:lnTo>
                  <a:lnTo>
                    <a:pt x="580" y="571"/>
                  </a:lnTo>
                  <a:lnTo>
                    <a:pt x="580" y="575"/>
                  </a:lnTo>
                  <a:lnTo>
                    <a:pt x="584" y="575"/>
                  </a:lnTo>
                  <a:lnTo>
                    <a:pt x="584" y="575"/>
                  </a:lnTo>
                  <a:lnTo>
                    <a:pt x="584" y="575"/>
                  </a:lnTo>
                  <a:lnTo>
                    <a:pt x="584" y="575"/>
                  </a:lnTo>
                  <a:lnTo>
                    <a:pt x="589" y="575"/>
                  </a:lnTo>
                  <a:lnTo>
                    <a:pt x="589" y="575"/>
                  </a:lnTo>
                  <a:lnTo>
                    <a:pt x="593" y="575"/>
                  </a:lnTo>
                  <a:lnTo>
                    <a:pt x="593" y="575"/>
                  </a:lnTo>
                  <a:lnTo>
                    <a:pt x="593" y="575"/>
                  </a:lnTo>
                  <a:lnTo>
                    <a:pt x="597" y="575"/>
                  </a:lnTo>
                  <a:lnTo>
                    <a:pt x="602" y="580"/>
                  </a:lnTo>
                  <a:lnTo>
                    <a:pt x="602" y="580"/>
                  </a:lnTo>
                  <a:lnTo>
                    <a:pt x="602" y="584"/>
                  </a:lnTo>
                  <a:lnTo>
                    <a:pt x="602" y="584"/>
                  </a:lnTo>
                  <a:lnTo>
                    <a:pt x="602" y="589"/>
                  </a:lnTo>
                  <a:lnTo>
                    <a:pt x="606" y="589"/>
                  </a:lnTo>
                  <a:lnTo>
                    <a:pt x="606" y="589"/>
                  </a:lnTo>
                  <a:lnTo>
                    <a:pt x="606" y="589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6" y="598"/>
                  </a:lnTo>
                  <a:lnTo>
                    <a:pt x="606" y="598"/>
                  </a:lnTo>
                  <a:lnTo>
                    <a:pt x="602" y="598"/>
                  </a:lnTo>
                  <a:lnTo>
                    <a:pt x="602" y="59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7" y="606"/>
                  </a:lnTo>
                  <a:lnTo>
                    <a:pt x="602" y="606"/>
                  </a:lnTo>
                  <a:lnTo>
                    <a:pt x="602" y="606"/>
                  </a:lnTo>
                  <a:lnTo>
                    <a:pt x="602" y="606"/>
                  </a:lnTo>
                  <a:lnTo>
                    <a:pt x="602" y="611"/>
                  </a:lnTo>
                  <a:lnTo>
                    <a:pt x="602" y="611"/>
                  </a:lnTo>
                  <a:lnTo>
                    <a:pt x="602" y="611"/>
                  </a:lnTo>
                  <a:lnTo>
                    <a:pt x="602" y="611"/>
                  </a:lnTo>
                  <a:lnTo>
                    <a:pt x="602" y="615"/>
                  </a:lnTo>
                  <a:lnTo>
                    <a:pt x="597" y="615"/>
                  </a:lnTo>
                  <a:lnTo>
                    <a:pt x="597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597" y="615"/>
                  </a:lnTo>
                  <a:lnTo>
                    <a:pt x="597" y="615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3" y="620"/>
                  </a:lnTo>
                  <a:lnTo>
                    <a:pt x="597" y="624"/>
                  </a:lnTo>
                  <a:lnTo>
                    <a:pt x="597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6" y="629"/>
                  </a:lnTo>
                  <a:lnTo>
                    <a:pt x="606" y="629"/>
                  </a:lnTo>
                  <a:lnTo>
                    <a:pt x="606" y="629"/>
                  </a:lnTo>
                  <a:lnTo>
                    <a:pt x="606" y="633"/>
                  </a:lnTo>
                  <a:lnTo>
                    <a:pt x="611" y="633"/>
                  </a:lnTo>
                  <a:lnTo>
                    <a:pt x="611" y="633"/>
                  </a:lnTo>
                  <a:lnTo>
                    <a:pt x="615" y="633"/>
                  </a:lnTo>
                  <a:lnTo>
                    <a:pt x="615" y="633"/>
                  </a:lnTo>
                  <a:lnTo>
                    <a:pt x="615" y="633"/>
                  </a:lnTo>
                  <a:lnTo>
                    <a:pt x="615" y="633"/>
                  </a:lnTo>
                  <a:lnTo>
                    <a:pt x="620" y="633"/>
                  </a:lnTo>
                  <a:lnTo>
                    <a:pt x="624" y="633"/>
                  </a:lnTo>
                  <a:lnTo>
                    <a:pt x="624" y="633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33" y="629"/>
                  </a:lnTo>
                  <a:lnTo>
                    <a:pt x="633" y="629"/>
                  </a:lnTo>
                  <a:lnTo>
                    <a:pt x="633" y="629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37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4"/>
                  </a:lnTo>
                  <a:lnTo>
                    <a:pt x="642" y="620"/>
                  </a:lnTo>
                  <a:lnTo>
                    <a:pt x="646" y="615"/>
                  </a:lnTo>
                  <a:lnTo>
                    <a:pt x="646" y="611"/>
                  </a:lnTo>
                  <a:lnTo>
                    <a:pt x="646" y="611"/>
                  </a:lnTo>
                  <a:lnTo>
                    <a:pt x="646" y="611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1" y="611"/>
                  </a:lnTo>
                  <a:lnTo>
                    <a:pt x="651" y="611"/>
                  </a:lnTo>
                  <a:lnTo>
                    <a:pt x="651" y="606"/>
                  </a:lnTo>
                  <a:lnTo>
                    <a:pt x="655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4" y="602"/>
                  </a:lnTo>
                  <a:lnTo>
                    <a:pt x="664" y="602"/>
                  </a:lnTo>
                  <a:lnTo>
                    <a:pt x="668" y="602"/>
                  </a:lnTo>
                  <a:lnTo>
                    <a:pt x="668" y="602"/>
                  </a:lnTo>
                  <a:lnTo>
                    <a:pt x="668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3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77" y="602"/>
                  </a:lnTo>
                  <a:lnTo>
                    <a:pt x="682" y="602"/>
                  </a:lnTo>
                  <a:lnTo>
                    <a:pt x="682" y="602"/>
                  </a:lnTo>
                  <a:lnTo>
                    <a:pt x="682" y="602"/>
                  </a:lnTo>
                  <a:lnTo>
                    <a:pt x="686" y="598"/>
                  </a:lnTo>
                  <a:lnTo>
                    <a:pt x="686" y="598"/>
                  </a:lnTo>
                  <a:lnTo>
                    <a:pt x="686" y="593"/>
                  </a:lnTo>
                  <a:lnTo>
                    <a:pt x="690" y="593"/>
                  </a:lnTo>
                  <a:lnTo>
                    <a:pt x="690" y="593"/>
                  </a:lnTo>
                  <a:lnTo>
                    <a:pt x="690" y="593"/>
                  </a:lnTo>
                  <a:lnTo>
                    <a:pt x="690" y="589"/>
                  </a:lnTo>
                  <a:lnTo>
                    <a:pt x="695" y="593"/>
                  </a:lnTo>
                  <a:lnTo>
                    <a:pt x="695" y="593"/>
                  </a:lnTo>
                  <a:lnTo>
                    <a:pt x="695" y="593"/>
                  </a:lnTo>
                  <a:lnTo>
                    <a:pt x="695" y="589"/>
                  </a:lnTo>
                  <a:lnTo>
                    <a:pt x="699" y="593"/>
                  </a:lnTo>
                  <a:lnTo>
                    <a:pt x="695" y="589"/>
                  </a:lnTo>
                  <a:lnTo>
                    <a:pt x="695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9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699" y="584"/>
                  </a:lnTo>
                  <a:lnTo>
                    <a:pt x="704" y="580"/>
                  </a:lnTo>
                  <a:lnTo>
                    <a:pt x="704" y="580"/>
                  </a:lnTo>
                  <a:lnTo>
                    <a:pt x="708" y="580"/>
                  </a:lnTo>
                  <a:lnTo>
                    <a:pt x="708" y="580"/>
                  </a:lnTo>
                  <a:lnTo>
                    <a:pt x="713" y="580"/>
                  </a:lnTo>
                  <a:lnTo>
                    <a:pt x="717" y="580"/>
                  </a:lnTo>
                  <a:lnTo>
                    <a:pt x="717" y="584"/>
                  </a:lnTo>
                  <a:lnTo>
                    <a:pt x="717" y="584"/>
                  </a:lnTo>
                  <a:lnTo>
                    <a:pt x="721" y="584"/>
                  </a:lnTo>
                  <a:lnTo>
                    <a:pt x="721" y="589"/>
                  </a:lnTo>
                  <a:lnTo>
                    <a:pt x="721" y="589"/>
                  </a:lnTo>
                  <a:lnTo>
                    <a:pt x="721" y="589"/>
                  </a:lnTo>
                  <a:lnTo>
                    <a:pt x="726" y="589"/>
                  </a:lnTo>
                  <a:lnTo>
                    <a:pt x="730" y="589"/>
                  </a:lnTo>
                  <a:lnTo>
                    <a:pt x="730" y="589"/>
                  </a:lnTo>
                  <a:lnTo>
                    <a:pt x="730" y="584"/>
                  </a:lnTo>
                  <a:lnTo>
                    <a:pt x="735" y="584"/>
                  </a:lnTo>
                  <a:lnTo>
                    <a:pt x="735" y="584"/>
                  </a:lnTo>
                  <a:lnTo>
                    <a:pt x="735" y="584"/>
                  </a:lnTo>
                  <a:lnTo>
                    <a:pt x="739" y="589"/>
                  </a:lnTo>
                  <a:lnTo>
                    <a:pt x="744" y="589"/>
                  </a:lnTo>
                  <a:lnTo>
                    <a:pt x="744" y="589"/>
                  </a:lnTo>
                  <a:lnTo>
                    <a:pt x="744" y="589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4" y="584"/>
                  </a:lnTo>
                  <a:lnTo>
                    <a:pt x="748" y="584"/>
                  </a:lnTo>
                  <a:lnTo>
                    <a:pt x="752" y="584"/>
                  </a:lnTo>
                  <a:lnTo>
                    <a:pt x="752" y="584"/>
                  </a:lnTo>
                  <a:lnTo>
                    <a:pt x="752" y="580"/>
                  </a:lnTo>
                  <a:lnTo>
                    <a:pt x="752" y="580"/>
                  </a:lnTo>
                  <a:lnTo>
                    <a:pt x="752" y="580"/>
                  </a:lnTo>
                  <a:lnTo>
                    <a:pt x="752" y="575"/>
                  </a:lnTo>
                  <a:lnTo>
                    <a:pt x="752" y="575"/>
                  </a:lnTo>
                  <a:lnTo>
                    <a:pt x="752" y="571"/>
                  </a:lnTo>
                  <a:lnTo>
                    <a:pt x="752" y="571"/>
                  </a:lnTo>
                  <a:lnTo>
                    <a:pt x="752" y="567"/>
                  </a:lnTo>
                  <a:lnTo>
                    <a:pt x="752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7"/>
                  </a:lnTo>
                  <a:lnTo>
                    <a:pt x="757" y="562"/>
                  </a:lnTo>
                  <a:lnTo>
                    <a:pt x="757" y="562"/>
                  </a:lnTo>
                  <a:lnTo>
                    <a:pt x="757" y="562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6" y="562"/>
                  </a:lnTo>
                  <a:lnTo>
                    <a:pt x="766" y="562"/>
                  </a:lnTo>
                  <a:lnTo>
                    <a:pt x="766" y="562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57" y="558"/>
                  </a:lnTo>
                  <a:lnTo>
                    <a:pt x="757" y="558"/>
                  </a:lnTo>
                  <a:lnTo>
                    <a:pt x="757" y="553"/>
                  </a:lnTo>
                  <a:lnTo>
                    <a:pt x="757" y="553"/>
                  </a:lnTo>
                  <a:lnTo>
                    <a:pt x="752" y="558"/>
                  </a:lnTo>
                  <a:lnTo>
                    <a:pt x="752" y="558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8" y="553"/>
                  </a:lnTo>
                  <a:lnTo>
                    <a:pt x="744" y="553"/>
                  </a:lnTo>
                  <a:lnTo>
                    <a:pt x="744" y="553"/>
                  </a:lnTo>
                  <a:lnTo>
                    <a:pt x="744" y="553"/>
                  </a:lnTo>
                  <a:lnTo>
                    <a:pt x="739" y="553"/>
                  </a:lnTo>
                  <a:lnTo>
                    <a:pt x="735" y="553"/>
                  </a:lnTo>
                  <a:lnTo>
                    <a:pt x="735" y="553"/>
                  </a:lnTo>
                  <a:lnTo>
                    <a:pt x="735" y="558"/>
                  </a:lnTo>
                  <a:lnTo>
                    <a:pt x="735" y="558"/>
                  </a:lnTo>
                  <a:lnTo>
                    <a:pt x="735" y="558"/>
                  </a:lnTo>
                  <a:lnTo>
                    <a:pt x="730" y="562"/>
                  </a:lnTo>
                  <a:lnTo>
                    <a:pt x="730" y="562"/>
                  </a:lnTo>
                  <a:lnTo>
                    <a:pt x="726" y="562"/>
                  </a:lnTo>
                  <a:lnTo>
                    <a:pt x="726" y="558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3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17" y="558"/>
                  </a:lnTo>
                  <a:lnTo>
                    <a:pt x="717" y="558"/>
                  </a:lnTo>
                  <a:lnTo>
                    <a:pt x="717" y="558"/>
                  </a:lnTo>
                  <a:lnTo>
                    <a:pt x="717" y="562"/>
                  </a:lnTo>
                  <a:lnTo>
                    <a:pt x="717" y="562"/>
                  </a:lnTo>
                  <a:lnTo>
                    <a:pt x="717" y="562"/>
                  </a:lnTo>
                  <a:lnTo>
                    <a:pt x="717" y="562"/>
                  </a:lnTo>
                  <a:lnTo>
                    <a:pt x="713" y="562"/>
                  </a:lnTo>
                  <a:lnTo>
                    <a:pt x="704" y="567"/>
                  </a:lnTo>
                  <a:lnTo>
                    <a:pt x="704" y="567"/>
                  </a:lnTo>
                  <a:lnTo>
                    <a:pt x="695" y="562"/>
                  </a:lnTo>
                  <a:lnTo>
                    <a:pt x="682" y="540"/>
                  </a:lnTo>
                  <a:lnTo>
                    <a:pt x="677" y="531"/>
                  </a:lnTo>
                  <a:lnTo>
                    <a:pt x="673" y="522"/>
                  </a:lnTo>
                  <a:lnTo>
                    <a:pt x="673" y="522"/>
                  </a:lnTo>
                  <a:lnTo>
                    <a:pt x="673" y="518"/>
                  </a:lnTo>
                  <a:lnTo>
                    <a:pt x="673" y="518"/>
                  </a:lnTo>
                  <a:lnTo>
                    <a:pt x="668" y="509"/>
                  </a:lnTo>
                  <a:lnTo>
                    <a:pt x="668" y="509"/>
                  </a:lnTo>
                  <a:lnTo>
                    <a:pt x="668" y="509"/>
                  </a:lnTo>
                  <a:lnTo>
                    <a:pt x="668" y="505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500"/>
                  </a:lnTo>
                  <a:lnTo>
                    <a:pt x="668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73" y="496"/>
                  </a:lnTo>
                  <a:lnTo>
                    <a:pt x="682" y="496"/>
                  </a:lnTo>
                  <a:lnTo>
                    <a:pt x="682" y="491"/>
                  </a:lnTo>
                  <a:lnTo>
                    <a:pt x="682" y="491"/>
                  </a:lnTo>
                  <a:lnTo>
                    <a:pt x="682" y="491"/>
                  </a:lnTo>
                  <a:lnTo>
                    <a:pt x="686" y="487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82"/>
                  </a:lnTo>
                  <a:lnTo>
                    <a:pt x="690" y="478"/>
                  </a:lnTo>
                  <a:lnTo>
                    <a:pt x="686" y="478"/>
                  </a:lnTo>
                  <a:lnTo>
                    <a:pt x="686" y="478"/>
                  </a:lnTo>
                  <a:lnTo>
                    <a:pt x="686" y="478"/>
                  </a:lnTo>
                  <a:lnTo>
                    <a:pt x="686" y="474"/>
                  </a:lnTo>
                  <a:lnTo>
                    <a:pt x="686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5" y="482"/>
                  </a:lnTo>
                  <a:lnTo>
                    <a:pt x="690" y="482"/>
                  </a:lnTo>
                  <a:lnTo>
                    <a:pt x="690" y="487"/>
                  </a:lnTo>
                  <a:lnTo>
                    <a:pt x="690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95" y="491"/>
                  </a:lnTo>
                  <a:lnTo>
                    <a:pt x="695" y="491"/>
                  </a:lnTo>
                  <a:lnTo>
                    <a:pt x="690" y="496"/>
                  </a:lnTo>
                  <a:lnTo>
                    <a:pt x="690" y="496"/>
                  </a:lnTo>
                  <a:lnTo>
                    <a:pt x="690" y="496"/>
                  </a:lnTo>
                  <a:lnTo>
                    <a:pt x="690" y="500"/>
                  </a:lnTo>
                  <a:lnTo>
                    <a:pt x="686" y="500"/>
                  </a:lnTo>
                  <a:lnTo>
                    <a:pt x="682" y="505"/>
                  </a:lnTo>
                  <a:lnTo>
                    <a:pt x="682" y="505"/>
                  </a:lnTo>
                  <a:lnTo>
                    <a:pt x="682" y="505"/>
                  </a:lnTo>
                  <a:lnTo>
                    <a:pt x="677" y="505"/>
                  </a:lnTo>
                  <a:lnTo>
                    <a:pt x="677" y="509"/>
                  </a:lnTo>
                  <a:lnTo>
                    <a:pt x="677" y="509"/>
                  </a:lnTo>
                  <a:lnTo>
                    <a:pt x="677" y="509"/>
                  </a:lnTo>
                  <a:lnTo>
                    <a:pt x="682" y="509"/>
                  </a:lnTo>
                  <a:lnTo>
                    <a:pt x="682" y="505"/>
                  </a:lnTo>
                  <a:lnTo>
                    <a:pt x="682" y="505"/>
                  </a:lnTo>
                  <a:lnTo>
                    <a:pt x="686" y="505"/>
                  </a:lnTo>
                  <a:lnTo>
                    <a:pt x="686" y="505"/>
                  </a:lnTo>
                  <a:lnTo>
                    <a:pt x="686" y="505"/>
                  </a:lnTo>
                  <a:lnTo>
                    <a:pt x="690" y="500"/>
                  </a:lnTo>
                  <a:lnTo>
                    <a:pt x="690" y="496"/>
                  </a:lnTo>
                  <a:lnTo>
                    <a:pt x="690" y="496"/>
                  </a:lnTo>
                  <a:lnTo>
                    <a:pt x="695" y="496"/>
                  </a:lnTo>
                  <a:lnTo>
                    <a:pt x="699" y="487"/>
                  </a:lnTo>
                  <a:lnTo>
                    <a:pt x="699" y="487"/>
                  </a:lnTo>
                  <a:lnTo>
                    <a:pt x="699" y="482"/>
                  </a:lnTo>
                  <a:lnTo>
                    <a:pt x="699" y="482"/>
                  </a:lnTo>
                  <a:lnTo>
                    <a:pt x="704" y="482"/>
                  </a:lnTo>
                  <a:lnTo>
                    <a:pt x="704" y="478"/>
                  </a:lnTo>
                  <a:lnTo>
                    <a:pt x="704" y="478"/>
                  </a:lnTo>
                  <a:lnTo>
                    <a:pt x="713" y="474"/>
                  </a:lnTo>
                  <a:lnTo>
                    <a:pt x="713" y="474"/>
                  </a:lnTo>
                  <a:lnTo>
                    <a:pt x="717" y="469"/>
                  </a:lnTo>
                  <a:lnTo>
                    <a:pt x="717" y="469"/>
                  </a:lnTo>
                  <a:lnTo>
                    <a:pt x="721" y="465"/>
                  </a:lnTo>
                  <a:lnTo>
                    <a:pt x="726" y="465"/>
                  </a:lnTo>
                  <a:lnTo>
                    <a:pt x="726" y="465"/>
                  </a:lnTo>
                  <a:lnTo>
                    <a:pt x="735" y="460"/>
                  </a:lnTo>
                  <a:lnTo>
                    <a:pt x="739" y="465"/>
                  </a:lnTo>
                  <a:lnTo>
                    <a:pt x="739" y="465"/>
                  </a:lnTo>
                  <a:lnTo>
                    <a:pt x="739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9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5"/>
                  </a:lnTo>
                  <a:lnTo>
                    <a:pt x="744" y="469"/>
                  </a:lnTo>
                  <a:lnTo>
                    <a:pt x="744" y="469"/>
                  </a:lnTo>
                  <a:lnTo>
                    <a:pt x="744" y="465"/>
                  </a:lnTo>
                  <a:lnTo>
                    <a:pt x="748" y="465"/>
                  </a:lnTo>
                  <a:lnTo>
                    <a:pt x="748" y="460"/>
                  </a:lnTo>
                  <a:lnTo>
                    <a:pt x="752" y="460"/>
                  </a:lnTo>
                  <a:lnTo>
                    <a:pt x="752" y="456"/>
                  </a:lnTo>
                  <a:lnTo>
                    <a:pt x="757" y="456"/>
                  </a:lnTo>
                  <a:lnTo>
                    <a:pt x="757" y="456"/>
                  </a:lnTo>
                  <a:lnTo>
                    <a:pt x="761" y="456"/>
                  </a:lnTo>
                  <a:lnTo>
                    <a:pt x="761" y="456"/>
                  </a:lnTo>
                  <a:lnTo>
                    <a:pt x="761" y="456"/>
                  </a:lnTo>
                  <a:lnTo>
                    <a:pt x="761" y="456"/>
                  </a:lnTo>
                  <a:lnTo>
                    <a:pt x="766" y="456"/>
                  </a:lnTo>
                  <a:lnTo>
                    <a:pt x="766" y="456"/>
                  </a:lnTo>
                  <a:lnTo>
                    <a:pt x="766" y="456"/>
                  </a:lnTo>
                  <a:lnTo>
                    <a:pt x="766" y="456"/>
                  </a:lnTo>
                  <a:lnTo>
                    <a:pt x="770" y="456"/>
                  </a:lnTo>
                  <a:lnTo>
                    <a:pt x="770" y="456"/>
                  </a:lnTo>
                  <a:lnTo>
                    <a:pt x="770" y="456"/>
                  </a:lnTo>
                  <a:lnTo>
                    <a:pt x="775" y="456"/>
                  </a:lnTo>
                  <a:lnTo>
                    <a:pt x="775" y="460"/>
                  </a:lnTo>
                  <a:lnTo>
                    <a:pt x="775" y="460"/>
                  </a:lnTo>
                  <a:lnTo>
                    <a:pt x="770" y="460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0" y="465"/>
                  </a:lnTo>
                  <a:lnTo>
                    <a:pt x="775" y="465"/>
                  </a:lnTo>
                  <a:lnTo>
                    <a:pt x="775" y="460"/>
                  </a:lnTo>
                  <a:lnTo>
                    <a:pt x="775" y="460"/>
                  </a:lnTo>
                  <a:lnTo>
                    <a:pt x="775" y="456"/>
                  </a:lnTo>
                  <a:lnTo>
                    <a:pt x="775" y="456"/>
                  </a:lnTo>
                  <a:lnTo>
                    <a:pt x="775" y="456"/>
                  </a:lnTo>
                  <a:lnTo>
                    <a:pt x="775" y="451"/>
                  </a:lnTo>
                  <a:lnTo>
                    <a:pt x="779" y="451"/>
                  </a:lnTo>
                  <a:lnTo>
                    <a:pt x="779" y="451"/>
                  </a:lnTo>
                  <a:lnTo>
                    <a:pt x="783" y="447"/>
                  </a:lnTo>
                  <a:lnTo>
                    <a:pt x="783" y="447"/>
                  </a:lnTo>
                  <a:lnTo>
                    <a:pt x="783" y="447"/>
                  </a:lnTo>
                  <a:lnTo>
                    <a:pt x="783" y="447"/>
                  </a:lnTo>
                  <a:lnTo>
                    <a:pt x="788" y="447"/>
                  </a:lnTo>
                  <a:lnTo>
                    <a:pt x="792" y="443"/>
                  </a:lnTo>
                  <a:lnTo>
                    <a:pt x="792" y="443"/>
                  </a:lnTo>
                  <a:lnTo>
                    <a:pt x="797" y="443"/>
                  </a:lnTo>
                  <a:lnTo>
                    <a:pt x="797" y="443"/>
                  </a:lnTo>
                  <a:lnTo>
                    <a:pt x="797" y="443"/>
                  </a:lnTo>
                  <a:lnTo>
                    <a:pt x="801" y="443"/>
                  </a:lnTo>
                  <a:lnTo>
                    <a:pt x="801" y="447"/>
                  </a:lnTo>
                  <a:lnTo>
                    <a:pt x="801" y="447"/>
                  </a:lnTo>
                  <a:lnTo>
                    <a:pt x="801" y="447"/>
                  </a:lnTo>
                  <a:lnTo>
                    <a:pt x="801" y="443"/>
                  </a:lnTo>
                  <a:lnTo>
                    <a:pt x="810" y="434"/>
                  </a:lnTo>
                  <a:lnTo>
                    <a:pt x="810" y="429"/>
                  </a:lnTo>
                  <a:lnTo>
                    <a:pt x="814" y="429"/>
                  </a:lnTo>
                  <a:lnTo>
                    <a:pt x="819" y="429"/>
                  </a:lnTo>
                  <a:lnTo>
                    <a:pt x="823" y="429"/>
                  </a:lnTo>
                  <a:lnTo>
                    <a:pt x="828" y="429"/>
                  </a:lnTo>
                  <a:lnTo>
                    <a:pt x="832" y="429"/>
                  </a:lnTo>
                  <a:lnTo>
                    <a:pt x="832" y="429"/>
                  </a:lnTo>
                  <a:lnTo>
                    <a:pt x="836" y="429"/>
                  </a:lnTo>
                  <a:lnTo>
                    <a:pt x="836" y="429"/>
                  </a:lnTo>
                  <a:lnTo>
                    <a:pt x="836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29"/>
                  </a:lnTo>
                  <a:lnTo>
                    <a:pt x="841" y="434"/>
                  </a:lnTo>
                  <a:lnTo>
                    <a:pt x="841" y="434"/>
                  </a:lnTo>
                  <a:lnTo>
                    <a:pt x="845" y="434"/>
                  </a:lnTo>
                  <a:lnTo>
                    <a:pt x="845" y="429"/>
                  </a:lnTo>
                  <a:lnTo>
                    <a:pt x="845" y="429"/>
                  </a:lnTo>
                  <a:lnTo>
                    <a:pt x="845" y="429"/>
                  </a:lnTo>
                  <a:lnTo>
                    <a:pt x="845" y="425"/>
                  </a:lnTo>
                  <a:lnTo>
                    <a:pt x="845" y="425"/>
                  </a:lnTo>
                  <a:lnTo>
                    <a:pt x="845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50" y="416"/>
                  </a:lnTo>
                  <a:lnTo>
                    <a:pt x="845" y="416"/>
                  </a:lnTo>
                  <a:lnTo>
                    <a:pt x="845" y="416"/>
                  </a:lnTo>
                  <a:lnTo>
                    <a:pt x="845" y="412"/>
                  </a:lnTo>
                  <a:lnTo>
                    <a:pt x="845" y="412"/>
                  </a:lnTo>
                  <a:lnTo>
                    <a:pt x="850" y="407"/>
                  </a:lnTo>
                  <a:lnTo>
                    <a:pt x="850" y="407"/>
                  </a:lnTo>
                  <a:lnTo>
                    <a:pt x="850" y="403"/>
                  </a:lnTo>
                  <a:lnTo>
                    <a:pt x="850" y="398"/>
                  </a:lnTo>
                  <a:lnTo>
                    <a:pt x="850" y="398"/>
                  </a:lnTo>
                  <a:lnTo>
                    <a:pt x="850" y="394"/>
                  </a:lnTo>
                  <a:lnTo>
                    <a:pt x="854" y="389"/>
                  </a:lnTo>
                  <a:lnTo>
                    <a:pt x="854" y="389"/>
                  </a:lnTo>
                  <a:lnTo>
                    <a:pt x="867" y="389"/>
                  </a:lnTo>
                  <a:lnTo>
                    <a:pt x="867" y="389"/>
                  </a:lnTo>
                  <a:lnTo>
                    <a:pt x="867" y="385"/>
                  </a:lnTo>
                  <a:lnTo>
                    <a:pt x="872" y="385"/>
                  </a:lnTo>
                  <a:lnTo>
                    <a:pt x="872" y="385"/>
                  </a:lnTo>
                  <a:lnTo>
                    <a:pt x="872" y="385"/>
                  </a:lnTo>
                  <a:lnTo>
                    <a:pt x="872" y="385"/>
                  </a:lnTo>
                  <a:lnTo>
                    <a:pt x="876" y="385"/>
                  </a:lnTo>
                  <a:lnTo>
                    <a:pt x="876" y="385"/>
                  </a:lnTo>
                  <a:lnTo>
                    <a:pt x="876" y="381"/>
                  </a:lnTo>
                  <a:lnTo>
                    <a:pt x="876" y="376"/>
                  </a:lnTo>
                  <a:lnTo>
                    <a:pt x="876" y="372"/>
                  </a:lnTo>
                  <a:lnTo>
                    <a:pt x="881" y="372"/>
                  </a:lnTo>
                  <a:lnTo>
                    <a:pt x="881" y="372"/>
                  </a:lnTo>
                  <a:lnTo>
                    <a:pt x="890" y="372"/>
                  </a:lnTo>
                  <a:lnTo>
                    <a:pt x="890" y="372"/>
                  </a:lnTo>
                  <a:lnTo>
                    <a:pt x="894" y="372"/>
                  </a:lnTo>
                  <a:lnTo>
                    <a:pt x="894" y="372"/>
                  </a:lnTo>
                  <a:lnTo>
                    <a:pt x="894" y="372"/>
                  </a:lnTo>
                  <a:lnTo>
                    <a:pt x="898" y="372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07" y="372"/>
                  </a:lnTo>
                  <a:lnTo>
                    <a:pt x="912" y="372"/>
                  </a:lnTo>
                  <a:lnTo>
                    <a:pt x="912" y="372"/>
                  </a:lnTo>
                  <a:lnTo>
                    <a:pt x="916" y="372"/>
                  </a:lnTo>
                  <a:lnTo>
                    <a:pt x="916" y="372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5" y="376"/>
                  </a:lnTo>
                  <a:lnTo>
                    <a:pt x="929" y="372"/>
                  </a:lnTo>
                  <a:lnTo>
                    <a:pt x="929" y="372"/>
                  </a:lnTo>
                  <a:lnTo>
                    <a:pt x="929" y="372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7"/>
                  </a:lnTo>
                  <a:lnTo>
                    <a:pt x="929" y="363"/>
                  </a:lnTo>
                  <a:lnTo>
                    <a:pt x="929" y="363"/>
                  </a:lnTo>
                  <a:lnTo>
                    <a:pt x="929" y="363"/>
                  </a:lnTo>
                  <a:lnTo>
                    <a:pt x="929" y="363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29" y="358"/>
                  </a:lnTo>
                  <a:lnTo>
                    <a:pt x="934" y="358"/>
                  </a:lnTo>
                  <a:lnTo>
                    <a:pt x="934" y="358"/>
                  </a:lnTo>
                  <a:lnTo>
                    <a:pt x="934" y="358"/>
                  </a:lnTo>
                  <a:lnTo>
                    <a:pt x="934" y="354"/>
                  </a:lnTo>
                  <a:lnTo>
                    <a:pt x="934" y="354"/>
                  </a:lnTo>
                  <a:lnTo>
                    <a:pt x="934" y="350"/>
                  </a:lnTo>
                  <a:lnTo>
                    <a:pt x="934" y="350"/>
                  </a:lnTo>
                  <a:lnTo>
                    <a:pt x="934" y="345"/>
                  </a:lnTo>
                  <a:lnTo>
                    <a:pt x="938" y="345"/>
                  </a:lnTo>
                  <a:lnTo>
                    <a:pt x="938" y="341"/>
                  </a:lnTo>
                  <a:lnTo>
                    <a:pt x="938" y="341"/>
                  </a:lnTo>
                  <a:lnTo>
                    <a:pt x="943" y="341"/>
                  </a:lnTo>
                  <a:lnTo>
                    <a:pt x="943" y="336"/>
                  </a:lnTo>
                  <a:lnTo>
                    <a:pt x="938" y="336"/>
                  </a:lnTo>
                  <a:lnTo>
                    <a:pt x="938" y="336"/>
                  </a:lnTo>
                  <a:lnTo>
                    <a:pt x="938" y="336"/>
                  </a:lnTo>
                  <a:lnTo>
                    <a:pt x="934" y="336"/>
                  </a:lnTo>
                  <a:lnTo>
                    <a:pt x="934" y="336"/>
                  </a:lnTo>
                  <a:lnTo>
                    <a:pt x="934" y="332"/>
                  </a:lnTo>
                  <a:lnTo>
                    <a:pt x="938" y="332"/>
                  </a:lnTo>
                  <a:lnTo>
                    <a:pt x="938" y="327"/>
                  </a:lnTo>
                  <a:lnTo>
                    <a:pt x="938" y="327"/>
                  </a:lnTo>
                  <a:lnTo>
                    <a:pt x="938" y="327"/>
                  </a:lnTo>
                  <a:lnTo>
                    <a:pt x="934" y="327"/>
                  </a:lnTo>
                  <a:lnTo>
                    <a:pt x="934" y="323"/>
                  </a:lnTo>
                  <a:lnTo>
                    <a:pt x="934" y="323"/>
                  </a:lnTo>
                  <a:lnTo>
                    <a:pt x="934" y="323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9"/>
                  </a:lnTo>
                  <a:lnTo>
                    <a:pt x="934" y="314"/>
                  </a:lnTo>
                  <a:lnTo>
                    <a:pt x="934" y="314"/>
                  </a:lnTo>
                  <a:lnTo>
                    <a:pt x="929" y="314"/>
                  </a:lnTo>
                  <a:lnTo>
                    <a:pt x="925" y="314"/>
                  </a:lnTo>
                  <a:lnTo>
                    <a:pt x="925" y="314"/>
                  </a:lnTo>
                  <a:lnTo>
                    <a:pt x="921" y="314"/>
                  </a:lnTo>
                  <a:lnTo>
                    <a:pt x="921" y="310"/>
                  </a:lnTo>
                  <a:lnTo>
                    <a:pt x="925" y="301"/>
                  </a:lnTo>
                  <a:lnTo>
                    <a:pt x="925" y="301"/>
                  </a:lnTo>
                  <a:lnTo>
                    <a:pt x="929" y="301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29" y="297"/>
                  </a:lnTo>
                  <a:lnTo>
                    <a:pt x="934" y="297"/>
                  </a:lnTo>
                  <a:lnTo>
                    <a:pt x="938" y="297"/>
                  </a:lnTo>
                  <a:lnTo>
                    <a:pt x="938" y="297"/>
                  </a:lnTo>
                  <a:lnTo>
                    <a:pt x="943" y="297"/>
                  </a:lnTo>
                  <a:lnTo>
                    <a:pt x="943" y="292"/>
                  </a:lnTo>
                  <a:lnTo>
                    <a:pt x="943" y="292"/>
                  </a:lnTo>
                  <a:lnTo>
                    <a:pt x="943" y="292"/>
                  </a:lnTo>
                  <a:lnTo>
                    <a:pt x="943" y="288"/>
                  </a:lnTo>
                  <a:lnTo>
                    <a:pt x="943" y="288"/>
                  </a:lnTo>
                  <a:lnTo>
                    <a:pt x="943" y="292"/>
                  </a:lnTo>
                  <a:lnTo>
                    <a:pt x="938" y="292"/>
                  </a:lnTo>
                  <a:lnTo>
                    <a:pt x="938" y="292"/>
                  </a:lnTo>
                  <a:lnTo>
                    <a:pt x="938" y="292"/>
                  </a:lnTo>
                  <a:lnTo>
                    <a:pt x="938" y="292"/>
                  </a:lnTo>
                  <a:lnTo>
                    <a:pt x="938" y="288"/>
                  </a:lnTo>
                  <a:lnTo>
                    <a:pt x="934" y="288"/>
                  </a:lnTo>
                  <a:lnTo>
                    <a:pt x="934" y="288"/>
                  </a:lnTo>
                  <a:lnTo>
                    <a:pt x="929" y="288"/>
                  </a:lnTo>
                  <a:lnTo>
                    <a:pt x="929" y="288"/>
                  </a:lnTo>
                  <a:lnTo>
                    <a:pt x="929" y="288"/>
                  </a:lnTo>
                  <a:lnTo>
                    <a:pt x="929" y="288"/>
                  </a:lnTo>
                  <a:lnTo>
                    <a:pt x="925" y="283"/>
                  </a:lnTo>
                  <a:lnTo>
                    <a:pt x="925" y="283"/>
                  </a:lnTo>
                  <a:lnTo>
                    <a:pt x="925" y="283"/>
                  </a:lnTo>
                  <a:lnTo>
                    <a:pt x="925" y="283"/>
                  </a:lnTo>
                  <a:lnTo>
                    <a:pt x="925" y="279"/>
                  </a:lnTo>
                  <a:lnTo>
                    <a:pt x="925" y="279"/>
                  </a:lnTo>
                  <a:lnTo>
                    <a:pt x="929" y="279"/>
                  </a:lnTo>
                  <a:lnTo>
                    <a:pt x="934" y="274"/>
                  </a:lnTo>
                  <a:lnTo>
                    <a:pt x="934" y="274"/>
                  </a:lnTo>
                  <a:lnTo>
                    <a:pt x="934" y="279"/>
                  </a:lnTo>
                  <a:lnTo>
                    <a:pt x="938" y="274"/>
                  </a:lnTo>
                  <a:lnTo>
                    <a:pt x="938" y="274"/>
                  </a:lnTo>
                  <a:lnTo>
                    <a:pt x="938" y="274"/>
                  </a:lnTo>
                  <a:lnTo>
                    <a:pt x="938" y="274"/>
                  </a:lnTo>
                  <a:lnTo>
                    <a:pt x="938" y="270"/>
                  </a:lnTo>
                  <a:lnTo>
                    <a:pt x="938" y="270"/>
                  </a:lnTo>
                  <a:lnTo>
                    <a:pt x="938" y="270"/>
                  </a:lnTo>
                  <a:lnTo>
                    <a:pt x="943" y="266"/>
                  </a:lnTo>
                  <a:lnTo>
                    <a:pt x="943" y="266"/>
                  </a:lnTo>
                  <a:lnTo>
                    <a:pt x="947" y="261"/>
                  </a:lnTo>
                  <a:lnTo>
                    <a:pt x="947" y="261"/>
                  </a:lnTo>
                  <a:lnTo>
                    <a:pt x="947" y="261"/>
                  </a:lnTo>
                  <a:lnTo>
                    <a:pt x="947" y="261"/>
                  </a:lnTo>
                  <a:lnTo>
                    <a:pt x="947" y="257"/>
                  </a:lnTo>
                  <a:lnTo>
                    <a:pt x="952" y="257"/>
                  </a:lnTo>
                  <a:lnTo>
                    <a:pt x="952" y="252"/>
                  </a:lnTo>
                  <a:lnTo>
                    <a:pt x="947" y="252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8"/>
            <p:cNvSpPr>
              <a:spLocks noEditPoints="1"/>
            </p:cNvSpPr>
            <p:nvPr/>
          </p:nvSpPr>
          <p:spPr bwMode="auto">
            <a:xfrm>
              <a:off x="2881313" y="865188"/>
              <a:ext cx="2206625" cy="2622550"/>
            </a:xfrm>
            <a:custGeom>
              <a:avLst/>
              <a:gdLst>
                <a:gd name="T0" fmla="*/ 31 w 1390"/>
                <a:gd name="T1" fmla="*/ 1466 h 1652"/>
                <a:gd name="T2" fmla="*/ 22 w 1390"/>
                <a:gd name="T3" fmla="*/ 1426 h 1652"/>
                <a:gd name="T4" fmla="*/ 9 w 1390"/>
                <a:gd name="T5" fmla="*/ 1355 h 1652"/>
                <a:gd name="T6" fmla="*/ 58 w 1390"/>
                <a:gd name="T7" fmla="*/ 1200 h 1652"/>
                <a:gd name="T8" fmla="*/ 160 w 1390"/>
                <a:gd name="T9" fmla="*/ 1112 h 1652"/>
                <a:gd name="T10" fmla="*/ 235 w 1390"/>
                <a:gd name="T11" fmla="*/ 1045 h 1652"/>
                <a:gd name="T12" fmla="*/ 350 w 1390"/>
                <a:gd name="T13" fmla="*/ 921 h 1652"/>
                <a:gd name="T14" fmla="*/ 399 w 1390"/>
                <a:gd name="T15" fmla="*/ 811 h 1652"/>
                <a:gd name="T16" fmla="*/ 434 w 1390"/>
                <a:gd name="T17" fmla="*/ 696 h 1652"/>
                <a:gd name="T18" fmla="*/ 443 w 1390"/>
                <a:gd name="T19" fmla="*/ 492 h 1652"/>
                <a:gd name="T20" fmla="*/ 496 w 1390"/>
                <a:gd name="T21" fmla="*/ 452 h 1652"/>
                <a:gd name="T22" fmla="*/ 620 w 1390"/>
                <a:gd name="T23" fmla="*/ 403 h 1652"/>
                <a:gd name="T24" fmla="*/ 536 w 1390"/>
                <a:gd name="T25" fmla="*/ 350 h 1652"/>
                <a:gd name="T26" fmla="*/ 611 w 1390"/>
                <a:gd name="T27" fmla="*/ 355 h 1652"/>
                <a:gd name="T28" fmla="*/ 527 w 1390"/>
                <a:gd name="T29" fmla="*/ 381 h 1652"/>
                <a:gd name="T30" fmla="*/ 669 w 1390"/>
                <a:gd name="T31" fmla="*/ 328 h 1652"/>
                <a:gd name="T32" fmla="*/ 686 w 1390"/>
                <a:gd name="T33" fmla="*/ 244 h 1652"/>
                <a:gd name="T34" fmla="*/ 748 w 1390"/>
                <a:gd name="T35" fmla="*/ 204 h 1652"/>
                <a:gd name="T36" fmla="*/ 859 w 1390"/>
                <a:gd name="T37" fmla="*/ 178 h 1652"/>
                <a:gd name="T38" fmla="*/ 850 w 1390"/>
                <a:gd name="T39" fmla="*/ 151 h 1652"/>
                <a:gd name="T40" fmla="*/ 939 w 1390"/>
                <a:gd name="T41" fmla="*/ 133 h 1652"/>
                <a:gd name="T42" fmla="*/ 930 w 1390"/>
                <a:gd name="T43" fmla="*/ 107 h 1652"/>
                <a:gd name="T44" fmla="*/ 948 w 1390"/>
                <a:gd name="T45" fmla="*/ 85 h 1652"/>
                <a:gd name="T46" fmla="*/ 1297 w 1390"/>
                <a:gd name="T47" fmla="*/ 76 h 1652"/>
                <a:gd name="T48" fmla="*/ 1231 w 1390"/>
                <a:gd name="T49" fmla="*/ 54 h 1652"/>
                <a:gd name="T50" fmla="*/ 1164 w 1390"/>
                <a:gd name="T51" fmla="*/ 116 h 1652"/>
                <a:gd name="T52" fmla="*/ 1107 w 1390"/>
                <a:gd name="T53" fmla="*/ 67 h 1652"/>
                <a:gd name="T54" fmla="*/ 1005 w 1390"/>
                <a:gd name="T55" fmla="*/ 111 h 1652"/>
                <a:gd name="T56" fmla="*/ 886 w 1390"/>
                <a:gd name="T57" fmla="*/ 142 h 1652"/>
                <a:gd name="T58" fmla="*/ 832 w 1390"/>
                <a:gd name="T59" fmla="*/ 248 h 1652"/>
                <a:gd name="T60" fmla="*/ 757 w 1390"/>
                <a:gd name="T61" fmla="*/ 271 h 1652"/>
                <a:gd name="T62" fmla="*/ 678 w 1390"/>
                <a:gd name="T63" fmla="*/ 328 h 1652"/>
                <a:gd name="T64" fmla="*/ 651 w 1390"/>
                <a:gd name="T65" fmla="*/ 430 h 1652"/>
                <a:gd name="T66" fmla="*/ 598 w 1390"/>
                <a:gd name="T67" fmla="*/ 452 h 1652"/>
                <a:gd name="T68" fmla="*/ 531 w 1390"/>
                <a:gd name="T69" fmla="*/ 514 h 1652"/>
                <a:gd name="T70" fmla="*/ 549 w 1390"/>
                <a:gd name="T71" fmla="*/ 541 h 1652"/>
                <a:gd name="T72" fmla="*/ 509 w 1390"/>
                <a:gd name="T73" fmla="*/ 594 h 1652"/>
                <a:gd name="T74" fmla="*/ 452 w 1390"/>
                <a:gd name="T75" fmla="*/ 687 h 1652"/>
                <a:gd name="T76" fmla="*/ 443 w 1390"/>
                <a:gd name="T77" fmla="*/ 753 h 1652"/>
                <a:gd name="T78" fmla="*/ 412 w 1390"/>
                <a:gd name="T79" fmla="*/ 842 h 1652"/>
                <a:gd name="T80" fmla="*/ 377 w 1390"/>
                <a:gd name="T81" fmla="*/ 890 h 1652"/>
                <a:gd name="T82" fmla="*/ 315 w 1390"/>
                <a:gd name="T83" fmla="*/ 943 h 1652"/>
                <a:gd name="T84" fmla="*/ 284 w 1390"/>
                <a:gd name="T85" fmla="*/ 1028 h 1652"/>
                <a:gd name="T86" fmla="*/ 323 w 1390"/>
                <a:gd name="T87" fmla="*/ 1067 h 1652"/>
                <a:gd name="T88" fmla="*/ 191 w 1390"/>
                <a:gd name="T89" fmla="*/ 1103 h 1652"/>
                <a:gd name="T90" fmla="*/ 124 w 1390"/>
                <a:gd name="T91" fmla="*/ 1134 h 1652"/>
                <a:gd name="T92" fmla="*/ 142 w 1390"/>
                <a:gd name="T93" fmla="*/ 1196 h 1652"/>
                <a:gd name="T94" fmla="*/ 22 w 1390"/>
                <a:gd name="T95" fmla="*/ 1209 h 1652"/>
                <a:gd name="T96" fmla="*/ 18 w 1390"/>
                <a:gd name="T97" fmla="*/ 1258 h 1652"/>
                <a:gd name="T98" fmla="*/ 45 w 1390"/>
                <a:gd name="T99" fmla="*/ 1324 h 1652"/>
                <a:gd name="T100" fmla="*/ 124 w 1390"/>
                <a:gd name="T101" fmla="*/ 1338 h 1652"/>
                <a:gd name="T102" fmla="*/ 36 w 1390"/>
                <a:gd name="T103" fmla="*/ 1377 h 1652"/>
                <a:gd name="T104" fmla="*/ 58 w 1390"/>
                <a:gd name="T105" fmla="*/ 1426 h 1652"/>
                <a:gd name="T106" fmla="*/ 76 w 1390"/>
                <a:gd name="T107" fmla="*/ 1435 h 1652"/>
                <a:gd name="T108" fmla="*/ 40 w 1390"/>
                <a:gd name="T109" fmla="*/ 1519 h 1652"/>
                <a:gd name="T110" fmla="*/ 67 w 1390"/>
                <a:gd name="T111" fmla="*/ 1546 h 1652"/>
                <a:gd name="T112" fmla="*/ 115 w 1390"/>
                <a:gd name="T113" fmla="*/ 1639 h 1652"/>
                <a:gd name="T114" fmla="*/ 248 w 1390"/>
                <a:gd name="T115" fmla="*/ 1568 h 1652"/>
                <a:gd name="T116" fmla="*/ 301 w 1390"/>
                <a:gd name="T117" fmla="*/ 1479 h 1652"/>
                <a:gd name="T118" fmla="*/ 381 w 1390"/>
                <a:gd name="T119" fmla="*/ 1475 h 1652"/>
                <a:gd name="T120" fmla="*/ 863 w 1390"/>
                <a:gd name="T121" fmla="*/ 302 h 1652"/>
                <a:gd name="T122" fmla="*/ 1297 w 1390"/>
                <a:gd name="T123" fmla="*/ 302 h 1652"/>
                <a:gd name="T124" fmla="*/ 1279 w 1390"/>
                <a:gd name="T125" fmla="*/ 173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0" h="1652">
                  <a:moveTo>
                    <a:pt x="337" y="1541"/>
                  </a:move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2" y="1541"/>
                  </a:lnTo>
                  <a:lnTo>
                    <a:pt x="332" y="1541"/>
                  </a:lnTo>
                  <a:lnTo>
                    <a:pt x="332" y="1541"/>
                  </a:lnTo>
                  <a:lnTo>
                    <a:pt x="332" y="1546"/>
                  </a:lnTo>
                  <a:lnTo>
                    <a:pt x="332" y="1546"/>
                  </a:lnTo>
                  <a:lnTo>
                    <a:pt x="332" y="1546"/>
                  </a:lnTo>
                  <a:lnTo>
                    <a:pt x="332" y="1546"/>
                  </a:lnTo>
                  <a:lnTo>
                    <a:pt x="332" y="1546"/>
                  </a:lnTo>
                  <a:lnTo>
                    <a:pt x="332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6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lnTo>
                    <a:pt x="337" y="1541"/>
                  </a:lnTo>
                  <a:close/>
                  <a:moveTo>
                    <a:pt x="328" y="1537"/>
                  </a:moveTo>
                  <a:lnTo>
                    <a:pt x="328" y="1537"/>
                  </a:lnTo>
                  <a:lnTo>
                    <a:pt x="328" y="1537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37"/>
                  </a:lnTo>
                  <a:lnTo>
                    <a:pt x="328" y="1537"/>
                  </a:lnTo>
                  <a:lnTo>
                    <a:pt x="328" y="1537"/>
                  </a:lnTo>
                  <a:lnTo>
                    <a:pt x="328" y="1537"/>
                  </a:lnTo>
                  <a:lnTo>
                    <a:pt x="328" y="1537"/>
                  </a:lnTo>
                  <a:lnTo>
                    <a:pt x="323" y="1537"/>
                  </a:lnTo>
                  <a:lnTo>
                    <a:pt x="323" y="1537"/>
                  </a:lnTo>
                  <a:lnTo>
                    <a:pt x="323" y="1541"/>
                  </a:lnTo>
                  <a:lnTo>
                    <a:pt x="323" y="1541"/>
                  </a:lnTo>
                  <a:lnTo>
                    <a:pt x="323" y="1541"/>
                  </a:lnTo>
                  <a:lnTo>
                    <a:pt x="323" y="1541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41"/>
                  </a:lnTo>
                  <a:lnTo>
                    <a:pt x="328" y="1537"/>
                  </a:lnTo>
                  <a:lnTo>
                    <a:pt x="328" y="1537"/>
                  </a:lnTo>
                  <a:close/>
                  <a:moveTo>
                    <a:pt x="58" y="1541"/>
                  </a:moveTo>
                  <a:lnTo>
                    <a:pt x="58" y="1541"/>
                  </a:lnTo>
                  <a:lnTo>
                    <a:pt x="58" y="1541"/>
                  </a:lnTo>
                  <a:lnTo>
                    <a:pt x="58" y="1537"/>
                  </a:lnTo>
                  <a:lnTo>
                    <a:pt x="58" y="1537"/>
                  </a:lnTo>
                  <a:lnTo>
                    <a:pt x="58" y="1537"/>
                  </a:lnTo>
                  <a:lnTo>
                    <a:pt x="53" y="1537"/>
                  </a:lnTo>
                  <a:lnTo>
                    <a:pt x="53" y="1537"/>
                  </a:lnTo>
                  <a:lnTo>
                    <a:pt x="53" y="1537"/>
                  </a:lnTo>
                  <a:lnTo>
                    <a:pt x="53" y="1537"/>
                  </a:lnTo>
                  <a:lnTo>
                    <a:pt x="49" y="1537"/>
                  </a:lnTo>
                  <a:lnTo>
                    <a:pt x="49" y="1537"/>
                  </a:lnTo>
                  <a:lnTo>
                    <a:pt x="49" y="1537"/>
                  </a:lnTo>
                  <a:lnTo>
                    <a:pt x="49" y="1537"/>
                  </a:lnTo>
                  <a:lnTo>
                    <a:pt x="49" y="1537"/>
                  </a:lnTo>
                  <a:lnTo>
                    <a:pt x="49" y="1537"/>
                  </a:lnTo>
                  <a:lnTo>
                    <a:pt x="49" y="1537"/>
                  </a:lnTo>
                  <a:lnTo>
                    <a:pt x="53" y="1541"/>
                  </a:lnTo>
                  <a:lnTo>
                    <a:pt x="58" y="1541"/>
                  </a:lnTo>
                  <a:close/>
                  <a:moveTo>
                    <a:pt x="40" y="1528"/>
                  </a:moveTo>
                  <a:lnTo>
                    <a:pt x="40" y="1528"/>
                  </a:lnTo>
                  <a:lnTo>
                    <a:pt x="40" y="1528"/>
                  </a:lnTo>
                  <a:lnTo>
                    <a:pt x="40" y="1523"/>
                  </a:lnTo>
                  <a:lnTo>
                    <a:pt x="40" y="1523"/>
                  </a:lnTo>
                  <a:lnTo>
                    <a:pt x="40" y="1523"/>
                  </a:lnTo>
                  <a:lnTo>
                    <a:pt x="40" y="1523"/>
                  </a:lnTo>
                  <a:lnTo>
                    <a:pt x="40" y="1523"/>
                  </a:lnTo>
                  <a:lnTo>
                    <a:pt x="36" y="1523"/>
                  </a:lnTo>
                  <a:lnTo>
                    <a:pt x="36" y="1528"/>
                  </a:lnTo>
                  <a:lnTo>
                    <a:pt x="36" y="1528"/>
                  </a:lnTo>
                  <a:lnTo>
                    <a:pt x="36" y="1528"/>
                  </a:lnTo>
                  <a:lnTo>
                    <a:pt x="36" y="1528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32"/>
                  </a:lnTo>
                  <a:lnTo>
                    <a:pt x="40" y="1528"/>
                  </a:lnTo>
                  <a:lnTo>
                    <a:pt x="40" y="1528"/>
                  </a:lnTo>
                  <a:lnTo>
                    <a:pt x="40" y="1528"/>
                  </a:lnTo>
                  <a:close/>
                  <a:moveTo>
                    <a:pt x="71" y="1523"/>
                  </a:moveTo>
                  <a:lnTo>
                    <a:pt x="76" y="1523"/>
                  </a:lnTo>
                  <a:lnTo>
                    <a:pt x="76" y="1519"/>
                  </a:lnTo>
                  <a:lnTo>
                    <a:pt x="76" y="1519"/>
                  </a:lnTo>
                  <a:lnTo>
                    <a:pt x="71" y="1519"/>
                  </a:lnTo>
                  <a:lnTo>
                    <a:pt x="71" y="1519"/>
                  </a:lnTo>
                  <a:lnTo>
                    <a:pt x="67" y="1519"/>
                  </a:lnTo>
                  <a:lnTo>
                    <a:pt x="67" y="1523"/>
                  </a:lnTo>
                  <a:lnTo>
                    <a:pt x="67" y="1523"/>
                  </a:lnTo>
                  <a:lnTo>
                    <a:pt x="67" y="1528"/>
                  </a:lnTo>
                  <a:lnTo>
                    <a:pt x="71" y="1528"/>
                  </a:lnTo>
                  <a:lnTo>
                    <a:pt x="71" y="1523"/>
                  </a:lnTo>
                  <a:close/>
                  <a:moveTo>
                    <a:pt x="31" y="1519"/>
                  </a:moveTo>
                  <a:lnTo>
                    <a:pt x="31" y="1519"/>
                  </a:lnTo>
                  <a:lnTo>
                    <a:pt x="31" y="1519"/>
                  </a:lnTo>
                  <a:lnTo>
                    <a:pt x="31" y="1519"/>
                  </a:lnTo>
                  <a:lnTo>
                    <a:pt x="31" y="1519"/>
                  </a:lnTo>
                  <a:lnTo>
                    <a:pt x="31" y="1515"/>
                  </a:lnTo>
                  <a:lnTo>
                    <a:pt x="31" y="1515"/>
                  </a:lnTo>
                  <a:lnTo>
                    <a:pt x="31" y="1515"/>
                  </a:lnTo>
                  <a:lnTo>
                    <a:pt x="31" y="1515"/>
                  </a:lnTo>
                  <a:lnTo>
                    <a:pt x="31" y="1515"/>
                  </a:lnTo>
                  <a:lnTo>
                    <a:pt x="31" y="1510"/>
                  </a:lnTo>
                  <a:lnTo>
                    <a:pt x="27" y="1506"/>
                  </a:lnTo>
                  <a:lnTo>
                    <a:pt x="27" y="1506"/>
                  </a:lnTo>
                  <a:lnTo>
                    <a:pt x="27" y="1510"/>
                  </a:lnTo>
                  <a:lnTo>
                    <a:pt x="27" y="1510"/>
                  </a:lnTo>
                  <a:lnTo>
                    <a:pt x="27" y="1510"/>
                  </a:lnTo>
                  <a:lnTo>
                    <a:pt x="27" y="1510"/>
                  </a:lnTo>
                  <a:lnTo>
                    <a:pt x="27" y="1515"/>
                  </a:lnTo>
                  <a:lnTo>
                    <a:pt x="27" y="1515"/>
                  </a:lnTo>
                  <a:lnTo>
                    <a:pt x="27" y="1515"/>
                  </a:lnTo>
                  <a:lnTo>
                    <a:pt x="27" y="1515"/>
                  </a:lnTo>
                  <a:lnTo>
                    <a:pt x="31" y="1519"/>
                  </a:lnTo>
                  <a:lnTo>
                    <a:pt x="27" y="1519"/>
                  </a:lnTo>
                  <a:lnTo>
                    <a:pt x="27" y="1523"/>
                  </a:lnTo>
                  <a:lnTo>
                    <a:pt x="27" y="1523"/>
                  </a:lnTo>
                  <a:lnTo>
                    <a:pt x="27" y="1523"/>
                  </a:lnTo>
                  <a:lnTo>
                    <a:pt x="27" y="1523"/>
                  </a:lnTo>
                  <a:lnTo>
                    <a:pt x="27" y="1528"/>
                  </a:lnTo>
                  <a:lnTo>
                    <a:pt x="27" y="1528"/>
                  </a:lnTo>
                  <a:lnTo>
                    <a:pt x="27" y="1532"/>
                  </a:lnTo>
                  <a:lnTo>
                    <a:pt x="27" y="1532"/>
                  </a:lnTo>
                  <a:lnTo>
                    <a:pt x="27" y="1537"/>
                  </a:lnTo>
                  <a:lnTo>
                    <a:pt x="31" y="1537"/>
                  </a:lnTo>
                  <a:lnTo>
                    <a:pt x="31" y="1532"/>
                  </a:lnTo>
                  <a:lnTo>
                    <a:pt x="31" y="1532"/>
                  </a:lnTo>
                  <a:lnTo>
                    <a:pt x="31" y="1528"/>
                  </a:lnTo>
                  <a:lnTo>
                    <a:pt x="36" y="1528"/>
                  </a:lnTo>
                  <a:lnTo>
                    <a:pt x="36" y="1523"/>
                  </a:lnTo>
                  <a:lnTo>
                    <a:pt x="36" y="1523"/>
                  </a:lnTo>
                  <a:lnTo>
                    <a:pt x="31" y="1519"/>
                  </a:lnTo>
                  <a:close/>
                  <a:moveTo>
                    <a:pt x="27" y="1488"/>
                  </a:moveTo>
                  <a:lnTo>
                    <a:pt x="27" y="1488"/>
                  </a:lnTo>
                  <a:lnTo>
                    <a:pt x="27" y="1488"/>
                  </a:lnTo>
                  <a:lnTo>
                    <a:pt x="27" y="1484"/>
                  </a:lnTo>
                  <a:lnTo>
                    <a:pt x="27" y="1484"/>
                  </a:lnTo>
                  <a:lnTo>
                    <a:pt x="27" y="1484"/>
                  </a:lnTo>
                  <a:lnTo>
                    <a:pt x="27" y="1484"/>
                  </a:lnTo>
                  <a:lnTo>
                    <a:pt x="27" y="1484"/>
                  </a:lnTo>
                  <a:lnTo>
                    <a:pt x="27" y="1479"/>
                  </a:lnTo>
                  <a:lnTo>
                    <a:pt x="27" y="1479"/>
                  </a:lnTo>
                  <a:lnTo>
                    <a:pt x="27" y="1479"/>
                  </a:lnTo>
                  <a:lnTo>
                    <a:pt x="27" y="1479"/>
                  </a:lnTo>
                  <a:lnTo>
                    <a:pt x="27" y="1484"/>
                  </a:lnTo>
                  <a:lnTo>
                    <a:pt x="27" y="1479"/>
                  </a:lnTo>
                  <a:lnTo>
                    <a:pt x="27" y="1479"/>
                  </a:lnTo>
                  <a:lnTo>
                    <a:pt x="27" y="1475"/>
                  </a:lnTo>
                  <a:lnTo>
                    <a:pt x="27" y="1475"/>
                  </a:lnTo>
                  <a:lnTo>
                    <a:pt x="27" y="1475"/>
                  </a:lnTo>
                  <a:lnTo>
                    <a:pt x="27" y="1475"/>
                  </a:lnTo>
                  <a:lnTo>
                    <a:pt x="27" y="1475"/>
                  </a:lnTo>
                  <a:lnTo>
                    <a:pt x="27" y="1470"/>
                  </a:lnTo>
                  <a:lnTo>
                    <a:pt x="27" y="1470"/>
                  </a:lnTo>
                  <a:lnTo>
                    <a:pt x="27" y="1470"/>
                  </a:lnTo>
                  <a:lnTo>
                    <a:pt x="27" y="1470"/>
                  </a:lnTo>
                  <a:lnTo>
                    <a:pt x="31" y="1470"/>
                  </a:lnTo>
                  <a:lnTo>
                    <a:pt x="31" y="1475"/>
                  </a:lnTo>
                  <a:lnTo>
                    <a:pt x="31" y="1475"/>
                  </a:lnTo>
                  <a:lnTo>
                    <a:pt x="31" y="1475"/>
                  </a:lnTo>
                  <a:lnTo>
                    <a:pt x="31" y="1470"/>
                  </a:lnTo>
                  <a:lnTo>
                    <a:pt x="31" y="1470"/>
                  </a:lnTo>
                  <a:lnTo>
                    <a:pt x="31" y="1475"/>
                  </a:lnTo>
                  <a:lnTo>
                    <a:pt x="31" y="1475"/>
                  </a:lnTo>
                  <a:lnTo>
                    <a:pt x="36" y="1475"/>
                  </a:lnTo>
                  <a:lnTo>
                    <a:pt x="31" y="1479"/>
                  </a:lnTo>
                  <a:lnTo>
                    <a:pt x="31" y="1479"/>
                  </a:lnTo>
                  <a:lnTo>
                    <a:pt x="31" y="1479"/>
                  </a:lnTo>
                  <a:lnTo>
                    <a:pt x="31" y="1479"/>
                  </a:lnTo>
                  <a:lnTo>
                    <a:pt x="36" y="1479"/>
                  </a:lnTo>
                  <a:lnTo>
                    <a:pt x="36" y="1475"/>
                  </a:lnTo>
                  <a:lnTo>
                    <a:pt x="36" y="1475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31" y="1470"/>
                  </a:lnTo>
                  <a:lnTo>
                    <a:pt x="31" y="1470"/>
                  </a:lnTo>
                  <a:lnTo>
                    <a:pt x="31" y="1466"/>
                  </a:lnTo>
                  <a:lnTo>
                    <a:pt x="31" y="1466"/>
                  </a:lnTo>
                  <a:lnTo>
                    <a:pt x="31" y="1466"/>
                  </a:lnTo>
                  <a:lnTo>
                    <a:pt x="31" y="1466"/>
                  </a:lnTo>
                  <a:lnTo>
                    <a:pt x="31" y="1466"/>
                  </a:lnTo>
                  <a:lnTo>
                    <a:pt x="27" y="1466"/>
                  </a:lnTo>
                  <a:lnTo>
                    <a:pt x="27" y="1461"/>
                  </a:lnTo>
                  <a:lnTo>
                    <a:pt x="27" y="1461"/>
                  </a:lnTo>
                  <a:lnTo>
                    <a:pt x="27" y="1461"/>
                  </a:lnTo>
                  <a:lnTo>
                    <a:pt x="27" y="1461"/>
                  </a:lnTo>
                  <a:lnTo>
                    <a:pt x="27" y="1461"/>
                  </a:lnTo>
                  <a:lnTo>
                    <a:pt x="27" y="1457"/>
                  </a:lnTo>
                  <a:lnTo>
                    <a:pt x="22" y="1457"/>
                  </a:lnTo>
                  <a:lnTo>
                    <a:pt x="22" y="1457"/>
                  </a:lnTo>
                  <a:lnTo>
                    <a:pt x="22" y="1461"/>
                  </a:lnTo>
                  <a:lnTo>
                    <a:pt x="27" y="1461"/>
                  </a:lnTo>
                  <a:lnTo>
                    <a:pt x="27" y="1466"/>
                  </a:lnTo>
                  <a:lnTo>
                    <a:pt x="22" y="1461"/>
                  </a:lnTo>
                  <a:lnTo>
                    <a:pt x="22" y="1461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66"/>
                  </a:lnTo>
                  <a:lnTo>
                    <a:pt x="22" y="1470"/>
                  </a:lnTo>
                  <a:lnTo>
                    <a:pt x="22" y="1470"/>
                  </a:lnTo>
                  <a:lnTo>
                    <a:pt x="22" y="1470"/>
                  </a:lnTo>
                  <a:lnTo>
                    <a:pt x="22" y="1470"/>
                  </a:lnTo>
                  <a:lnTo>
                    <a:pt x="22" y="1470"/>
                  </a:lnTo>
                  <a:lnTo>
                    <a:pt x="22" y="1470"/>
                  </a:lnTo>
                  <a:lnTo>
                    <a:pt x="27" y="1470"/>
                  </a:lnTo>
                  <a:lnTo>
                    <a:pt x="27" y="1470"/>
                  </a:lnTo>
                  <a:lnTo>
                    <a:pt x="27" y="1475"/>
                  </a:lnTo>
                  <a:lnTo>
                    <a:pt x="22" y="1475"/>
                  </a:lnTo>
                  <a:lnTo>
                    <a:pt x="22" y="1479"/>
                  </a:lnTo>
                  <a:lnTo>
                    <a:pt x="22" y="1484"/>
                  </a:lnTo>
                  <a:lnTo>
                    <a:pt x="22" y="1484"/>
                  </a:lnTo>
                  <a:lnTo>
                    <a:pt x="22" y="1484"/>
                  </a:lnTo>
                  <a:lnTo>
                    <a:pt x="22" y="1488"/>
                  </a:lnTo>
                  <a:lnTo>
                    <a:pt x="27" y="1488"/>
                  </a:lnTo>
                  <a:lnTo>
                    <a:pt x="27" y="1488"/>
                  </a:lnTo>
                  <a:lnTo>
                    <a:pt x="27" y="1488"/>
                  </a:lnTo>
                  <a:lnTo>
                    <a:pt x="27" y="1488"/>
                  </a:lnTo>
                  <a:lnTo>
                    <a:pt x="27" y="1488"/>
                  </a:lnTo>
                  <a:lnTo>
                    <a:pt x="27" y="1488"/>
                  </a:lnTo>
                  <a:close/>
                  <a:moveTo>
                    <a:pt x="36" y="1448"/>
                  </a:moveTo>
                  <a:lnTo>
                    <a:pt x="36" y="1448"/>
                  </a:lnTo>
                  <a:lnTo>
                    <a:pt x="36" y="1448"/>
                  </a:lnTo>
                  <a:lnTo>
                    <a:pt x="31" y="1448"/>
                  </a:lnTo>
                  <a:lnTo>
                    <a:pt x="31" y="1448"/>
                  </a:lnTo>
                  <a:lnTo>
                    <a:pt x="31" y="1448"/>
                  </a:lnTo>
                  <a:lnTo>
                    <a:pt x="31" y="1448"/>
                  </a:lnTo>
                  <a:lnTo>
                    <a:pt x="31" y="1448"/>
                  </a:lnTo>
                  <a:lnTo>
                    <a:pt x="31" y="1453"/>
                  </a:lnTo>
                  <a:lnTo>
                    <a:pt x="31" y="1453"/>
                  </a:lnTo>
                  <a:lnTo>
                    <a:pt x="31" y="1457"/>
                  </a:lnTo>
                  <a:lnTo>
                    <a:pt x="31" y="1457"/>
                  </a:lnTo>
                  <a:lnTo>
                    <a:pt x="31" y="1457"/>
                  </a:lnTo>
                  <a:lnTo>
                    <a:pt x="31" y="1457"/>
                  </a:lnTo>
                  <a:lnTo>
                    <a:pt x="31" y="1457"/>
                  </a:lnTo>
                  <a:lnTo>
                    <a:pt x="31" y="1461"/>
                  </a:lnTo>
                  <a:lnTo>
                    <a:pt x="31" y="1461"/>
                  </a:lnTo>
                  <a:lnTo>
                    <a:pt x="31" y="1466"/>
                  </a:lnTo>
                  <a:lnTo>
                    <a:pt x="36" y="1466"/>
                  </a:lnTo>
                  <a:lnTo>
                    <a:pt x="36" y="1466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36" y="1466"/>
                  </a:lnTo>
                  <a:lnTo>
                    <a:pt x="36" y="1466"/>
                  </a:lnTo>
                  <a:lnTo>
                    <a:pt x="40" y="1466"/>
                  </a:lnTo>
                  <a:lnTo>
                    <a:pt x="40" y="1466"/>
                  </a:lnTo>
                  <a:lnTo>
                    <a:pt x="40" y="1470"/>
                  </a:lnTo>
                  <a:lnTo>
                    <a:pt x="40" y="1470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36" y="1470"/>
                  </a:lnTo>
                  <a:lnTo>
                    <a:pt x="40" y="1470"/>
                  </a:lnTo>
                  <a:lnTo>
                    <a:pt x="40" y="1470"/>
                  </a:lnTo>
                  <a:lnTo>
                    <a:pt x="45" y="1466"/>
                  </a:lnTo>
                  <a:lnTo>
                    <a:pt x="45" y="1466"/>
                  </a:lnTo>
                  <a:lnTo>
                    <a:pt x="45" y="1466"/>
                  </a:lnTo>
                  <a:lnTo>
                    <a:pt x="45" y="1461"/>
                  </a:lnTo>
                  <a:lnTo>
                    <a:pt x="45" y="1461"/>
                  </a:lnTo>
                  <a:lnTo>
                    <a:pt x="40" y="1457"/>
                  </a:lnTo>
                  <a:lnTo>
                    <a:pt x="40" y="1457"/>
                  </a:lnTo>
                  <a:lnTo>
                    <a:pt x="40" y="1453"/>
                  </a:lnTo>
                  <a:lnTo>
                    <a:pt x="36" y="1448"/>
                  </a:lnTo>
                  <a:lnTo>
                    <a:pt x="36" y="1448"/>
                  </a:lnTo>
                  <a:lnTo>
                    <a:pt x="36" y="1448"/>
                  </a:lnTo>
                  <a:close/>
                  <a:moveTo>
                    <a:pt x="36" y="1444"/>
                  </a:moveTo>
                  <a:lnTo>
                    <a:pt x="36" y="1448"/>
                  </a:lnTo>
                  <a:lnTo>
                    <a:pt x="36" y="1448"/>
                  </a:lnTo>
                  <a:lnTo>
                    <a:pt x="36" y="1448"/>
                  </a:lnTo>
                  <a:lnTo>
                    <a:pt x="40" y="1448"/>
                  </a:lnTo>
                  <a:lnTo>
                    <a:pt x="40" y="1453"/>
                  </a:lnTo>
                  <a:lnTo>
                    <a:pt x="40" y="1453"/>
                  </a:lnTo>
                  <a:lnTo>
                    <a:pt x="40" y="1453"/>
                  </a:lnTo>
                  <a:lnTo>
                    <a:pt x="40" y="1448"/>
                  </a:lnTo>
                  <a:lnTo>
                    <a:pt x="45" y="1448"/>
                  </a:lnTo>
                  <a:lnTo>
                    <a:pt x="45" y="1453"/>
                  </a:lnTo>
                  <a:lnTo>
                    <a:pt x="45" y="1453"/>
                  </a:lnTo>
                  <a:lnTo>
                    <a:pt x="45" y="1457"/>
                  </a:lnTo>
                  <a:lnTo>
                    <a:pt x="45" y="1457"/>
                  </a:lnTo>
                  <a:lnTo>
                    <a:pt x="49" y="1453"/>
                  </a:lnTo>
                  <a:lnTo>
                    <a:pt x="49" y="1453"/>
                  </a:lnTo>
                  <a:lnTo>
                    <a:pt x="49" y="1457"/>
                  </a:lnTo>
                  <a:lnTo>
                    <a:pt x="49" y="1453"/>
                  </a:lnTo>
                  <a:lnTo>
                    <a:pt x="49" y="1453"/>
                  </a:lnTo>
                  <a:lnTo>
                    <a:pt x="49" y="1453"/>
                  </a:lnTo>
                  <a:lnTo>
                    <a:pt x="49" y="1448"/>
                  </a:lnTo>
                  <a:lnTo>
                    <a:pt x="53" y="1444"/>
                  </a:lnTo>
                  <a:lnTo>
                    <a:pt x="53" y="1444"/>
                  </a:lnTo>
                  <a:lnTo>
                    <a:pt x="53" y="1439"/>
                  </a:lnTo>
                  <a:lnTo>
                    <a:pt x="53" y="1439"/>
                  </a:lnTo>
                  <a:lnTo>
                    <a:pt x="53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9" y="1439"/>
                  </a:lnTo>
                  <a:lnTo>
                    <a:pt x="45" y="1439"/>
                  </a:lnTo>
                  <a:lnTo>
                    <a:pt x="45" y="1439"/>
                  </a:lnTo>
                  <a:lnTo>
                    <a:pt x="45" y="1439"/>
                  </a:lnTo>
                  <a:lnTo>
                    <a:pt x="45" y="1439"/>
                  </a:lnTo>
                  <a:lnTo>
                    <a:pt x="45" y="1439"/>
                  </a:lnTo>
                  <a:lnTo>
                    <a:pt x="45" y="1439"/>
                  </a:lnTo>
                  <a:lnTo>
                    <a:pt x="40" y="1439"/>
                  </a:lnTo>
                  <a:lnTo>
                    <a:pt x="40" y="1439"/>
                  </a:lnTo>
                  <a:lnTo>
                    <a:pt x="40" y="1439"/>
                  </a:lnTo>
                  <a:lnTo>
                    <a:pt x="40" y="1439"/>
                  </a:lnTo>
                  <a:lnTo>
                    <a:pt x="40" y="1444"/>
                  </a:lnTo>
                  <a:lnTo>
                    <a:pt x="40" y="1444"/>
                  </a:lnTo>
                  <a:lnTo>
                    <a:pt x="40" y="1444"/>
                  </a:lnTo>
                  <a:lnTo>
                    <a:pt x="40" y="1444"/>
                  </a:lnTo>
                  <a:lnTo>
                    <a:pt x="36" y="1444"/>
                  </a:lnTo>
                  <a:close/>
                  <a:moveTo>
                    <a:pt x="31" y="1439"/>
                  </a:moveTo>
                  <a:lnTo>
                    <a:pt x="31" y="1439"/>
                  </a:lnTo>
                  <a:lnTo>
                    <a:pt x="27" y="1439"/>
                  </a:lnTo>
                  <a:lnTo>
                    <a:pt x="27" y="1439"/>
                  </a:lnTo>
                  <a:lnTo>
                    <a:pt x="27" y="1439"/>
                  </a:lnTo>
                  <a:lnTo>
                    <a:pt x="27" y="1439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27" y="1439"/>
                  </a:lnTo>
                  <a:lnTo>
                    <a:pt x="27" y="1439"/>
                  </a:lnTo>
                  <a:lnTo>
                    <a:pt x="27" y="1439"/>
                  </a:lnTo>
                  <a:lnTo>
                    <a:pt x="27" y="1439"/>
                  </a:lnTo>
                  <a:lnTo>
                    <a:pt x="27" y="1444"/>
                  </a:lnTo>
                  <a:lnTo>
                    <a:pt x="27" y="1444"/>
                  </a:lnTo>
                  <a:lnTo>
                    <a:pt x="27" y="1444"/>
                  </a:lnTo>
                  <a:lnTo>
                    <a:pt x="27" y="1444"/>
                  </a:lnTo>
                  <a:lnTo>
                    <a:pt x="27" y="1444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1" y="1448"/>
                  </a:lnTo>
                  <a:lnTo>
                    <a:pt x="31" y="1448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5"/>
                  </a:lnTo>
                  <a:lnTo>
                    <a:pt x="31" y="1435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5"/>
                  </a:lnTo>
                  <a:lnTo>
                    <a:pt x="31" y="1435"/>
                  </a:lnTo>
                  <a:lnTo>
                    <a:pt x="31" y="1435"/>
                  </a:lnTo>
                  <a:lnTo>
                    <a:pt x="31" y="1435"/>
                  </a:lnTo>
                  <a:lnTo>
                    <a:pt x="31" y="1435"/>
                  </a:lnTo>
                  <a:lnTo>
                    <a:pt x="31" y="1435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27" y="1435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lnTo>
                    <a:pt x="31" y="1439"/>
                  </a:lnTo>
                  <a:close/>
                  <a:moveTo>
                    <a:pt x="22" y="1426"/>
                  </a:moveTo>
                  <a:lnTo>
                    <a:pt x="22" y="1426"/>
                  </a:lnTo>
                  <a:lnTo>
                    <a:pt x="22" y="1422"/>
                  </a:lnTo>
                  <a:lnTo>
                    <a:pt x="22" y="1422"/>
                  </a:lnTo>
                  <a:lnTo>
                    <a:pt x="22" y="1422"/>
                  </a:lnTo>
                  <a:lnTo>
                    <a:pt x="22" y="1417"/>
                  </a:lnTo>
                  <a:lnTo>
                    <a:pt x="22" y="1417"/>
                  </a:lnTo>
                  <a:lnTo>
                    <a:pt x="22" y="1417"/>
                  </a:lnTo>
                  <a:lnTo>
                    <a:pt x="18" y="1417"/>
                  </a:lnTo>
                  <a:lnTo>
                    <a:pt x="22" y="1417"/>
                  </a:lnTo>
                  <a:lnTo>
                    <a:pt x="22" y="1413"/>
                  </a:lnTo>
                  <a:lnTo>
                    <a:pt x="22" y="1413"/>
                  </a:lnTo>
                  <a:lnTo>
                    <a:pt x="22" y="1408"/>
                  </a:lnTo>
                  <a:lnTo>
                    <a:pt x="18" y="1404"/>
                  </a:lnTo>
                  <a:lnTo>
                    <a:pt x="18" y="1400"/>
                  </a:lnTo>
                  <a:lnTo>
                    <a:pt x="18" y="1400"/>
                  </a:lnTo>
                  <a:lnTo>
                    <a:pt x="14" y="1400"/>
                  </a:lnTo>
                  <a:lnTo>
                    <a:pt x="14" y="1400"/>
                  </a:lnTo>
                  <a:lnTo>
                    <a:pt x="14" y="1400"/>
                  </a:lnTo>
                  <a:lnTo>
                    <a:pt x="14" y="1404"/>
                  </a:lnTo>
                  <a:lnTo>
                    <a:pt x="14" y="1404"/>
                  </a:lnTo>
                  <a:lnTo>
                    <a:pt x="14" y="1404"/>
                  </a:lnTo>
                  <a:lnTo>
                    <a:pt x="18" y="1404"/>
                  </a:lnTo>
                  <a:lnTo>
                    <a:pt x="14" y="1408"/>
                  </a:lnTo>
                  <a:lnTo>
                    <a:pt x="14" y="1408"/>
                  </a:lnTo>
                  <a:lnTo>
                    <a:pt x="18" y="1408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18" y="1417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14" y="1413"/>
                  </a:lnTo>
                  <a:lnTo>
                    <a:pt x="14" y="1417"/>
                  </a:lnTo>
                  <a:lnTo>
                    <a:pt x="14" y="1417"/>
                  </a:lnTo>
                  <a:lnTo>
                    <a:pt x="14" y="1417"/>
                  </a:lnTo>
                  <a:lnTo>
                    <a:pt x="14" y="1422"/>
                  </a:lnTo>
                  <a:lnTo>
                    <a:pt x="18" y="1422"/>
                  </a:lnTo>
                  <a:lnTo>
                    <a:pt x="18" y="1422"/>
                  </a:lnTo>
                  <a:lnTo>
                    <a:pt x="18" y="1422"/>
                  </a:lnTo>
                  <a:lnTo>
                    <a:pt x="18" y="1422"/>
                  </a:lnTo>
                  <a:lnTo>
                    <a:pt x="18" y="1422"/>
                  </a:lnTo>
                  <a:lnTo>
                    <a:pt x="22" y="1422"/>
                  </a:lnTo>
                  <a:lnTo>
                    <a:pt x="22" y="1426"/>
                  </a:lnTo>
                  <a:lnTo>
                    <a:pt x="22" y="1426"/>
                  </a:lnTo>
                  <a:lnTo>
                    <a:pt x="22" y="1426"/>
                  </a:lnTo>
                  <a:lnTo>
                    <a:pt x="22" y="1426"/>
                  </a:lnTo>
                  <a:close/>
                  <a:moveTo>
                    <a:pt x="22" y="1400"/>
                  </a:moveTo>
                  <a:lnTo>
                    <a:pt x="22" y="1404"/>
                  </a:lnTo>
                  <a:lnTo>
                    <a:pt x="22" y="1404"/>
                  </a:lnTo>
                  <a:lnTo>
                    <a:pt x="27" y="1404"/>
                  </a:lnTo>
                  <a:lnTo>
                    <a:pt x="27" y="1400"/>
                  </a:lnTo>
                  <a:lnTo>
                    <a:pt x="27" y="1400"/>
                  </a:lnTo>
                  <a:lnTo>
                    <a:pt x="27" y="1400"/>
                  </a:lnTo>
                  <a:lnTo>
                    <a:pt x="27" y="1395"/>
                  </a:lnTo>
                  <a:lnTo>
                    <a:pt x="27" y="1391"/>
                  </a:lnTo>
                  <a:lnTo>
                    <a:pt x="18" y="1391"/>
                  </a:lnTo>
                  <a:lnTo>
                    <a:pt x="18" y="1386"/>
                  </a:lnTo>
                  <a:lnTo>
                    <a:pt x="18" y="1386"/>
                  </a:lnTo>
                  <a:lnTo>
                    <a:pt x="18" y="1386"/>
                  </a:lnTo>
                  <a:lnTo>
                    <a:pt x="14" y="1386"/>
                  </a:lnTo>
                  <a:lnTo>
                    <a:pt x="18" y="1391"/>
                  </a:lnTo>
                  <a:lnTo>
                    <a:pt x="18" y="1391"/>
                  </a:lnTo>
                  <a:lnTo>
                    <a:pt x="18" y="1391"/>
                  </a:lnTo>
                  <a:lnTo>
                    <a:pt x="18" y="1391"/>
                  </a:lnTo>
                  <a:lnTo>
                    <a:pt x="18" y="1391"/>
                  </a:lnTo>
                  <a:lnTo>
                    <a:pt x="18" y="1391"/>
                  </a:lnTo>
                  <a:lnTo>
                    <a:pt x="22" y="1391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395"/>
                  </a:lnTo>
                  <a:lnTo>
                    <a:pt x="22" y="1400"/>
                  </a:lnTo>
                  <a:lnTo>
                    <a:pt x="22" y="1400"/>
                  </a:lnTo>
                  <a:lnTo>
                    <a:pt x="22" y="1400"/>
                  </a:lnTo>
                  <a:lnTo>
                    <a:pt x="22" y="1400"/>
                  </a:lnTo>
                  <a:close/>
                  <a:moveTo>
                    <a:pt x="9" y="1377"/>
                  </a:move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9" y="1377"/>
                  </a:lnTo>
                  <a:lnTo>
                    <a:pt x="5" y="1373"/>
                  </a:lnTo>
                  <a:lnTo>
                    <a:pt x="5" y="1373"/>
                  </a:lnTo>
                  <a:lnTo>
                    <a:pt x="5" y="1377"/>
                  </a:lnTo>
                  <a:lnTo>
                    <a:pt x="5" y="1377"/>
                  </a:lnTo>
                  <a:lnTo>
                    <a:pt x="5" y="1377"/>
                  </a:lnTo>
                  <a:lnTo>
                    <a:pt x="5" y="1377"/>
                  </a:lnTo>
                  <a:lnTo>
                    <a:pt x="5" y="1377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5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82"/>
                  </a:lnTo>
                  <a:lnTo>
                    <a:pt x="9" y="1377"/>
                  </a:lnTo>
                  <a:close/>
                  <a:moveTo>
                    <a:pt x="53" y="1382"/>
                  </a:moveTo>
                  <a:lnTo>
                    <a:pt x="53" y="1373"/>
                  </a:lnTo>
                  <a:lnTo>
                    <a:pt x="53" y="1373"/>
                  </a:lnTo>
                  <a:lnTo>
                    <a:pt x="49" y="1373"/>
                  </a:lnTo>
                  <a:lnTo>
                    <a:pt x="49" y="1373"/>
                  </a:lnTo>
                  <a:lnTo>
                    <a:pt x="49" y="1373"/>
                  </a:lnTo>
                  <a:lnTo>
                    <a:pt x="49" y="1373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5" y="1382"/>
                  </a:lnTo>
                  <a:lnTo>
                    <a:pt x="45" y="1382"/>
                  </a:lnTo>
                  <a:lnTo>
                    <a:pt x="45" y="1382"/>
                  </a:lnTo>
                  <a:lnTo>
                    <a:pt x="40" y="1386"/>
                  </a:lnTo>
                  <a:lnTo>
                    <a:pt x="40" y="1386"/>
                  </a:lnTo>
                  <a:lnTo>
                    <a:pt x="40" y="1386"/>
                  </a:lnTo>
                  <a:lnTo>
                    <a:pt x="40" y="1386"/>
                  </a:lnTo>
                  <a:lnTo>
                    <a:pt x="36" y="1386"/>
                  </a:lnTo>
                  <a:lnTo>
                    <a:pt x="36" y="1386"/>
                  </a:lnTo>
                  <a:lnTo>
                    <a:pt x="36" y="1386"/>
                  </a:lnTo>
                  <a:lnTo>
                    <a:pt x="40" y="1391"/>
                  </a:lnTo>
                  <a:lnTo>
                    <a:pt x="40" y="1395"/>
                  </a:lnTo>
                  <a:lnTo>
                    <a:pt x="40" y="1395"/>
                  </a:lnTo>
                  <a:lnTo>
                    <a:pt x="40" y="1395"/>
                  </a:lnTo>
                  <a:lnTo>
                    <a:pt x="45" y="1400"/>
                  </a:lnTo>
                  <a:lnTo>
                    <a:pt x="45" y="1400"/>
                  </a:lnTo>
                  <a:lnTo>
                    <a:pt x="45" y="1400"/>
                  </a:lnTo>
                  <a:lnTo>
                    <a:pt x="49" y="1400"/>
                  </a:lnTo>
                  <a:lnTo>
                    <a:pt x="49" y="1400"/>
                  </a:lnTo>
                  <a:lnTo>
                    <a:pt x="49" y="1395"/>
                  </a:lnTo>
                  <a:lnTo>
                    <a:pt x="49" y="1395"/>
                  </a:lnTo>
                  <a:lnTo>
                    <a:pt x="49" y="1395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391"/>
                  </a:lnTo>
                  <a:lnTo>
                    <a:pt x="53" y="1386"/>
                  </a:lnTo>
                  <a:lnTo>
                    <a:pt x="53" y="1382"/>
                  </a:lnTo>
                  <a:lnTo>
                    <a:pt x="53" y="1382"/>
                  </a:lnTo>
                  <a:close/>
                  <a:moveTo>
                    <a:pt x="14" y="1355"/>
                  </a:moveTo>
                  <a:lnTo>
                    <a:pt x="14" y="1355"/>
                  </a:lnTo>
                  <a:lnTo>
                    <a:pt x="14" y="1355"/>
                  </a:lnTo>
                  <a:lnTo>
                    <a:pt x="14" y="1355"/>
                  </a:lnTo>
                  <a:lnTo>
                    <a:pt x="14" y="1351"/>
                  </a:lnTo>
                  <a:lnTo>
                    <a:pt x="14" y="1351"/>
                  </a:lnTo>
                  <a:lnTo>
                    <a:pt x="14" y="1351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5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46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1"/>
                  </a:lnTo>
                  <a:lnTo>
                    <a:pt x="9" y="1355"/>
                  </a:lnTo>
                  <a:lnTo>
                    <a:pt x="14" y="1355"/>
                  </a:lnTo>
                  <a:lnTo>
                    <a:pt x="14" y="1355"/>
                  </a:lnTo>
                  <a:lnTo>
                    <a:pt x="14" y="1355"/>
                  </a:lnTo>
                  <a:lnTo>
                    <a:pt x="14" y="1355"/>
                  </a:lnTo>
                  <a:lnTo>
                    <a:pt x="14" y="1355"/>
                  </a:lnTo>
                  <a:close/>
                  <a:moveTo>
                    <a:pt x="5" y="1333"/>
                  </a:move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3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0" y="1342"/>
                  </a:lnTo>
                  <a:lnTo>
                    <a:pt x="5" y="1342"/>
                  </a:lnTo>
                  <a:lnTo>
                    <a:pt x="5" y="1338"/>
                  </a:lnTo>
                  <a:lnTo>
                    <a:pt x="5" y="1338"/>
                  </a:lnTo>
                  <a:lnTo>
                    <a:pt x="5" y="1338"/>
                  </a:lnTo>
                  <a:lnTo>
                    <a:pt x="5" y="1333"/>
                  </a:lnTo>
                  <a:lnTo>
                    <a:pt x="5" y="1333"/>
                  </a:lnTo>
                  <a:close/>
                  <a:moveTo>
                    <a:pt x="5" y="1324"/>
                  </a:moveTo>
                  <a:lnTo>
                    <a:pt x="5" y="1324"/>
                  </a:lnTo>
                  <a:lnTo>
                    <a:pt x="5" y="1329"/>
                  </a:lnTo>
                  <a:lnTo>
                    <a:pt x="5" y="1333"/>
                  </a:lnTo>
                  <a:lnTo>
                    <a:pt x="9" y="1333"/>
                  </a:lnTo>
                  <a:lnTo>
                    <a:pt x="9" y="1333"/>
                  </a:lnTo>
                  <a:lnTo>
                    <a:pt x="9" y="1333"/>
                  </a:lnTo>
                  <a:lnTo>
                    <a:pt x="9" y="1333"/>
                  </a:lnTo>
                  <a:lnTo>
                    <a:pt x="9" y="1329"/>
                  </a:lnTo>
                  <a:lnTo>
                    <a:pt x="9" y="1329"/>
                  </a:lnTo>
                  <a:lnTo>
                    <a:pt x="9" y="1329"/>
                  </a:lnTo>
                  <a:lnTo>
                    <a:pt x="9" y="1329"/>
                  </a:lnTo>
                  <a:lnTo>
                    <a:pt x="9" y="1329"/>
                  </a:lnTo>
                  <a:lnTo>
                    <a:pt x="9" y="1333"/>
                  </a:lnTo>
                  <a:lnTo>
                    <a:pt x="14" y="1333"/>
                  </a:lnTo>
                  <a:lnTo>
                    <a:pt x="14" y="1333"/>
                  </a:lnTo>
                  <a:lnTo>
                    <a:pt x="14" y="1329"/>
                  </a:lnTo>
                  <a:lnTo>
                    <a:pt x="14" y="1329"/>
                  </a:lnTo>
                  <a:lnTo>
                    <a:pt x="18" y="1329"/>
                  </a:lnTo>
                  <a:lnTo>
                    <a:pt x="18" y="1324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0"/>
                  </a:lnTo>
                  <a:lnTo>
                    <a:pt x="14" y="1324"/>
                  </a:lnTo>
                  <a:lnTo>
                    <a:pt x="14" y="1324"/>
                  </a:lnTo>
                  <a:lnTo>
                    <a:pt x="14" y="1324"/>
                  </a:lnTo>
                  <a:lnTo>
                    <a:pt x="14" y="1324"/>
                  </a:lnTo>
                  <a:lnTo>
                    <a:pt x="14" y="1320"/>
                  </a:lnTo>
                  <a:lnTo>
                    <a:pt x="9" y="1320"/>
                  </a:lnTo>
                  <a:lnTo>
                    <a:pt x="9" y="1315"/>
                  </a:lnTo>
                  <a:lnTo>
                    <a:pt x="9" y="1315"/>
                  </a:lnTo>
                  <a:lnTo>
                    <a:pt x="9" y="1324"/>
                  </a:lnTo>
                  <a:lnTo>
                    <a:pt x="9" y="1324"/>
                  </a:lnTo>
                  <a:lnTo>
                    <a:pt x="9" y="1324"/>
                  </a:lnTo>
                  <a:lnTo>
                    <a:pt x="9" y="1324"/>
                  </a:lnTo>
                  <a:lnTo>
                    <a:pt x="9" y="1320"/>
                  </a:lnTo>
                  <a:lnTo>
                    <a:pt x="9" y="1320"/>
                  </a:lnTo>
                  <a:lnTo>
                    <a:pt x="5" y="1324"/>
                  </a:lnTo>
                  <a:lnTo>
                    <a:pt x="5" y="1324"/>
                  </a:lnTo>
                  <a:lnTo>
                    <a:pt x="5" y="1324"/>
                  </a:lnTo>
                  <a:lnTo>
                    <a:pt x="5" y="1324"/>
                  </a:lnTo>
                  <a:close/>
                  <a:moveTo>
                    <a:pt x="9" y="1262"/>
                  </a:move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7"/>
                  </a:lnTo>
                  <a:lnTo>
                    <a:pt x="9" y="1267"/>
                  </a:lnTo>
                  <a:lnTo>
                    <a:pt x="9" y="1267"/>
                  </a:lnTo>
                  <a:lnTo>
                    <a:pt x="9" y="1267"/>
                  </a:lnTo>
                  <a:lnTo>
                    <a:pt x="9" y="1267"/>
                  </a:lnTo>
                  <a:lnTo>
                    <a:pt x="9" y="1267"/>
                  </a:lnTo>
                  <a:lnTo>
                    <a:pt x="9" y="1267"/>
                  </a:lnTo>
                  <a:lnTo>
                    <a:pt x="14" y="1267"/>
                  </a:lnTo>
                  <a:lnTo>
                    <a:pt x="14" y="1267"/>
                  </a:lnTo>
                  <a:lnTo>
                    <a:pt x="14" y="1267"/>
                  </a:lnTo>
                  <a:lnTo>
                    <a:pt x="14" y="1267"/>
                  </a:lnTo>
                  <a:lnTo>
                    <a:pt x="14" y="1267"/>
                  </a:lnTo>
                  <a:lnTo>
                    <a:pt x="14" y="1267"/>
                  </a:lnTo>
                  <a:lnTo>
                    <a:pt x="14" y="1262"/>
                  </a:lnTo>
                  <a:lnTo>
                    <a:pt x="14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lnTo>
                    <a:pt x="9" y="1262"/>
                  </a:lnTo>
                  <a:close/>
                  <a:moveTo>
                    <a:pt x="14" y="1249"/>
                  </a:moveTo>
                  <a:lnTo>
                    <a:pt x="14" y="1249"/>
                  </a:lnTo>
                  <a:lnTo>
                    <a:pt x="14" y="1249"/>
                  </a:lnTo>
                  <a:lnTo>
                    <a:pt x="14" y="1249"/>
                  </a:lnTo>
                  <a:lnTo>
                    <a:pt x="14" y="1249"/>
                  </a:lnTo>
                  <a:lnTo>
                    <a:pt x="9" y="1249"/>
                  </a:lnTo>
                  <a:lnTo>
                    <a:pt x="9" y="1249"/>
                  </a:lnTo>
                  <a:lnTo>
                    <a:pt x="9" y="1249"/>
                  </a:lnTo>
                  <a:lnTo>
                    <a:pt x="14" y="1253"/>
                  </a:lnTo>
                  <a:lnTo>
                    <a:pt x="14" y="1253"/>
                  </a:lnTo>
                  <a:lnTo>
                    <a:pt x="18" y="1253"/>
                  </a:lnTo>
                  <a:lnTo>
                    <a:pt x="18" y="1249"/>
                  </a:lnTo>
                  <a:lnTo>
                    <a:pt x="22" y="1249"/>
                  </a:lnTo>
                  <a:lnTo>
                    <a:pt x="22" y="1245"/>
                  </a:lnTo>
                  <a:lnTo>
                    <a:pt x="22" y="1245"/>
                  </a:lnTo>
                  <a:lnTo>
                    <a:pt x="27" y="1245"/>
                  </a:lnTo>
                  <a:lnTo>
                    <a:pt x="22" y="1249"/>
                  </a:lnTo>
                  <a:lnTo>
                    <a:pt x="22" y="1249"/>
                  </a:lnTo>
                  <a:lnTo>
                    <a:pt x="27" y="1249"/>
                  </a:lnTo>
                  <a:lnTo>
                    <a:pt x="27" y="1249"/>
                  </a:lnTo>
                  <a:lnTo>
                    <a:pt x="31" y="1245"/>
                  </a:lnTo>
                  <a:lnTo>
                    <a:pt x="14" y="1240"/>
                  </a:lnTo>
                  <a:lnTo>
                    <a:pt x="14" y="1240"/>
                  </a:lnTo>
                  <a:lnTo>
                    <a:pt x="9" y="1240"/>
                  </a:lnTo>
                  <a:lnTo>
                    <a:pt x="9" y="1245"/>
                  </a:lnTo>
                  <a:lnTo>
                    <a:pt x="9" y="1245"/>
                  </a:lnTo>
                  <a:lnTo>
                    <a:pt x="9" y="1245"/>
                  </a:lnTo>
                  <a:lnTo>
                    <a:pt x="9" y="1245"/>
                  </a:lnTo>
                  <a:lnTo>
                    <a:pt x="9" y="1249"/>
                  </a:lnTo>
                  <a:lnTo>
                    <a:pt x="14" y="1249"/>
                  </a:lnTo>
                  <a:close/>
                  <a:moveTo>
                    <a:pt x="18" y="1227"/>
                  </a:moveTo>
                  <a:lnTo>
                    <a:pt x="18" y="1227"/>
                  </a:lnTo>
                  <a:lnTo>
                    <a:pt x="18" y="1227"/>
                  </a:lnTo>
                  <a:lnTo>
                    <a:pt x="22" y="1231"/>
                  </a:lnTo>
                  <a:lnTo>
                    <a:pt x="22" y="1231"/>
                  </a:lnTo>
                  <a:lnTo>
                    <a:pt x="18" y="1236"/>
                  </a:lnTo>
                  <a:lnTo>
                    <a:pt x="18" y="1231"/>
                  </a:lnTo>
                  <a:lnTo>
                    <a:pt x="18" y="1231"/>
                  </a:lnTo>
                  <a:lnTo>
                    <a:pt x="18" y="1231"/>
                  </a:lnTo>
                  <a:lnTo>
                    <a:pt x="18" y="1236"/>
                  </a:lnTo>
                  <a:lnTo>
                    <a:pt x="18" y="1236"/>
                  </a:lnTo>
                  <a:lnTo>
                    <a:pt x="18" y="1236"/>
                  </a:lnTo>
                  <a:lnTo>
                    <a:pt x="18" y="1236"/>
                  </a:lnTo>
                  <a:lnTo>
                    <a:pt x="18" y="1236"/>
                  </a:lnTo>
                  <a:lnTo>
                    <a:pt x="22" y="1236"/>
                  </a:lnTo>
                  <a:lnTo>
                    <a:pt x="22" y="1236"/>
                  </a:lnTo>
                  <a:lnTo>
                    <a:pt x="22" y="1236"/>
                  </a:lnTo>
                  <a:lnTo>
                    <a:pt x="22" y="1236"/>
                  </a:lnTo>
                  <a:lnTo>
                    <a:pt x="22" y="1231"/>
                  </a:lnTo>
                  <a:lnTo>
                    <a:pt x="22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27"/>
                  </a:lnTo>
                  <a:lnTo>
                    <a:pt x="22" y="1227"/>
                  </a:lnTo>
                  <a:lnTo>
                    <a:pt x="22" y="1227"/>
                  </a:lnTo>
                  <a:lnTo>
                    <a:pt x="22" y="1227"/>
                  </a:lnTo>
                  <a:lnTo>
                    <a:pt x="22" y="1227"/>
                  </a:lnTo>
                  <a:lnTo>
                    <a:pt x="22" y="1227"/>
                  </a:lnTo>
                  <a:lnTo>
                    <a:pt x="22" y="1227"/>
                  </a:lnTo>
                  <a:lnTo>
                    <a:pt x="22" y="1227"/>
                  </a:lnTo>
                  <a:lnTo>
                    <a:pt x="18" y="1227"/>
                  </a:lnTo>
                  <a:lnTo>
                    <a:pt x="18" y="1222"/>
                  </a:lnTo>
                  <a:lnTo>
                    <a:pt x="18" y="1227"/>
                  </a:lnTo>
                  <a:lnTo>
                    <a:pt x="18" y="1227"/>
                  </a:lnTo>
                  <a:lnTo>
                    <a:pt x="18" y="1227"/>
                  </a:lnTo>
                  <a:lnTo>
                    <a:pt x="18" y="1227"/>
                  </a:lnTo>
                  <a:close/>
                  <a:moveTo>
                    <a:pt x="45" y="1205"/>
                  </a:moveTo>
                  <a:lnTo>
                    <a:pt x="45" y="1205"/>
                  </a:lnTo>
                  <a:lnTo>
                    <a:pt x="45" y="1205"/>
                  </a:lnTo>
                  <a:lnTo>
                    <a:pt x="45" y="1205"/>
                  </a:lnTo>
                  <a:lnTo>
                    <a:pt x="45" y="1205"/>
                  </a:lnTo>
                  <a:lnTo>
                    <a:pt x="53" y="1209"/>
                  </a:lnTo>
                  <a:lnTo>
                    <a:pt x="58" y="1205"/>
                  </a:lnTo>
                  <a:lnTo>
                    <a:pt x="58" y="1205"/>
                  </a:lnTo>
                  <a:lnTo>
                    <a:pt x="58" y="1205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200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3" y="1196"/>
                  </a:lnTo>
                  <a:lnTo>
                    <a:pt x="53" y="1196"/>
                  </a:lnTo>
                  <a:lnTo>
                    <a:pt x="53" y="1196"/>
                  </a:lnTo>
                  <a:lnTo>
                    <a:pt x="53" y="1196"/>
                  </a:lnTo>
                  <a:lnTo>
                    <a:pt x="53" y="1196"/>
                  </a:lnTo>
                  <a:lnTo>
                    <a:pt x="53" y="1196"/>
                  </a:lnTo>
                  <a:lnTo>
                    <a:pt x="53" y="1196"/>
                  </a:lnTo>
                  <a:lnTo>
                    <a:pt x="49" y="1196"/>
                  </a:lnTo>
                  <a:lnTo>
                    <a:pt x="49" y="1196"/>
                  </a:lnTo>
                  <a:lnTo>
                    <a:pt x="45" y="1196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9" y="1200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9" y="1200"/>
                  </a:lnTo>
                  <a:lnTo>
                    <a:pt x="49" y="1200"/>
                  </a:lnTo>
                  <a:lnTo>
                    <a:pt x="49" y="1205"/>
                  </a:lnTo>
                  <a:lnTo>
                    <a:pt x="49" y="1205"/>
                  </a:lnTo>
                  <a:lnTo>
                    <a:pt x="45" y="1205"/>
                  </a:lnTo>
                  <a:lnTo>
                    <a:pt x="45" y="1205"/>
                  </a:lnTo>
                  <a:lnTo>
                    <a:pt x="45" y="1205"/>
                  </a:lnTo>
                  <a:close/>
                  <a:moveTo>
                    <a:pt x="49" y="1191"/>
                  </a:moveTo>
                  <a:lnTo>
                    <a:pt x="53" y="1191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58" y="1191"/>
                  </a:lnTo>
                  <a:lnTo>
                    <a:pt x="58" y="1191"/>
                  </a:lnTo>
                  <a:lnTo>
                    <a:pt x="58" y="1191"/>
                  </a:lnTo>
                  <a:lnTo>
                    <a:pt x="58" y="1191"/>
                  </a:lnTo>
                  <a:lnTo>
                    <a:pt x="58" y="1187"/>
                  </a:lnTo>
                  <a:lnTo>
                    <a:pt x="58" y="1187"/>
                  </a:lnTo>
                  <a:lnTo>
                    <a:pt x="58" y="1187"/>
                  </a:lnTo>
                  <a:lnTo>
                    <a:pt x="53" y="1187"/>
                  </a:lnTo>
                  <a:lnTo>
                    <a:pt x="53" y="1187"/>
                  </a:lnTo>
                  <a:lnTo>
                    <a:pt x="53" y="1187"/>
                  </a:lnTo>
                  <a:lnTo>
                    <a:pt x="53" y="1187"/>
                  </a:lnTo>
                  <a:lnTo>
                    <a:pt x="53" y="1187"/>
                  </a:lnTo>
                  <a:lnTo>
                    <a:pt x="53" y="1187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53" y="1191"/>
                  </a:lnTo>
                  <a:lnTo>
                    <a:pt x="49" y="1191"/>
                  </a:lnTo>
                  <a:lnTo>
                    <a:pt x="49" y="1191"/>
                  </a:lnTo>
                  <a:lnTo>
                    <a:pt x="49" y="1191"/>
                  </a:lnTo>
                  <a:lnTo>
                    <a:pt x="49" y="1191"/>
                  </a:lnTo>
                  <a:lnTo>
                    <a:pt x="49" y="1191"/>
                  </a:lnTo>
                  <a:close/>
                  <a:moveTo>
                    <a:pt x="45" y="1191"/>
                  </a:moveTo>
                  <a:lnTo>
                    <a:pt x="45" y="1191"/>
                  </a:lnTo>
                  <a:lnTo>
                    <a:pt x="45" y="1191"/>
                  </a:lnTo>
                  <a:lnTo>
                    <a:pt x="45" y="1191"/>
                  </a:lnTo>
                  <a:lnTo>
                    <a:pt x="49" y="1191"/>
                  </a:lnTo>
                  <a:lnTo>
                    <a:pt x="49" y="1191"/>
                  </a:lnTo>
                  <a:lnTo>
                    <a:pt x="49" y="1191"/>
                  </a:lnTo>
                  <a:lnTo>
                    <a:pt x="49" y="1187"/>
                  </a:lnTo>
                  <a:lnTo>
                    <a:pt x="49" y="1187"/>
                  </a:lnTo>
                  <a:lnTo>
                    <a:pt x="49" y="1187"/>
                  </a:lnTo>
                  <a:lnTo>
                    <a:pt x="45" y="1187"/>
                  </a:lnTo>
                  <a:lnTo>
                    <a:pt x="45" y="1187"/>
                  </a:lnTo>
                  <a:lnTo>
                    <a:pt x="45" y="1187"/>
                  </a:lnTo>
                  <a:lnTo>
                    <a:pt x="45" y="1187"/>
                  </a:lnTo>
                  <a:lnTo>
                    <a:pt x="45" y="1191"/>
                  </a:lnTo>
                  <a:close/>
                  <a:moveTo>
                    <a:pt x="62" y="1191"/>
                  </a:moveTo>
                  <a:lnTo>
                    <a:pt x="62" y="1191"/>
                  </a:lnTo>
                  <a:lnTo>
                    <a:pt x="62" y="1196"/>
                  </a:lnTo>
                  <a:lnTo>
                    <a:pt x="62" y="1196"/>
                  </a:lnTo>
                  <a:lnTo>
                    <a:pt x="62" y="1196"/>
                  </a:lnTo>
                  <a:lnTo>
                    <a:pt x="62" y="1196"/>
                  </a:lnTo>
                  <a:lnTo>
                    <a:pt x="62" y="1200"/>
                  </a:lnTo>
                  <a:lnTo>
                    <a:pt x="62" y="1200"/>
                  </a:lnTo>
                  <a:lnTo>
                    <a:pt x="62" y="1200"/>
                  </a:lnTo>
                  <a:lnTo>
                    <a:pt x="62" y="1200"/>
                  </a:lnTo>
                  <a:lnTo>
                    <a:pt x="71" y="1191"/>
                  </a:lnTo>
                  <a:lnTo>
                    <a:pt x="71" y="1191"/>
                  </a:lnTo>
                  <a:lnTo>
                    <a:pt x="76" y="1191"/>
                  </a:lnTo>
                  <a:lnTo>
                    <a:pt x="76" y="1191"/>
                  </a:lnTo>
                  <a:lnTo>
                    <a:pt x="76" y="1187"/>
                  </a:lnTo>
                  <a:lnTo>
                    <a:pt x="71" y="1187"/>
                  </a:lnTo>
                  <a:lnTo>
                    <a:pt x="71" y="1187"/>
                  </a:lnTo>
                  <a:lnTo>
                    <a:pt x="71" y="1187"/>
                  </a:lnTo>
                  <a:lnTo>
                    <a:pt x="71" y="1187"/>
                  </a:lnTo>
                  <a:lnTo>
                    <a:pt x="71" y="1187"/>
                  </a:lnTo>
                  <a:lnTo>
                    <a:pt x="71" y="1183"/>
                  </a:lnTo>
                  <a:lnTo>
                    <a:pt x="67" y="1183"/>
                  </a:lnTo>
                  <a:lnTo>
                    <a:pt x="67" y="1178"/>
                  </a:lnTo>
                  <a:lnTo>
                    <a:pt x="67" y="1178"/>
                  </a:lnTo>
                  <a:lnTo>
                    <a:pt x="62" y="1183"/>
                  </a:lnTo>
                  <a:lnTo>
                    <a:pt x="62" y="1183"/>
                  </a:lnTo>
                  <a:lnTo>
                    <a:pt x="62" y="1183"/>
                  </a:lnTo>
                  <a:lnTo>
                    <a:pt x="62" y="1187"/>
                  </a:lnTo>
                  <a:lnTo>
                    <a:pt x="58" y="1187"/>
                  </a:lnTo>
                  <a:lnTo>
                    <a:pt x="62" y="1191"/>
                  </a:lnTo>
                  <a:lnTo>
                    <a:pt x="62" y="1191"/>
                  </a:lnTo>
                  <a:close/>
                  <a:moveTo>
                    <a:pt x="80" y="1183"/>
                  </a:moveTo>
                  <a:lnTo>
                    <a:pt x="89" y="1183"/>
                  </a:lnTo>
                  <a:lnTo>
                    <a:pt x="89" y="1183"/>
                  </a:lnTo>
                  <a:lnTo>
                    <a:pt x="89" y="1183"/>
                  </a:lnTo>
                  <a:lnTo>
                    <a:pt x="89" y="1183"/>
                  </a:lnTo>
                  <a:lnTo>
                    <a:pt x="89" y="1183"/>
                  </a:lnTo>
                  <a:lnTo>
                    <a:pt x="89" y="1183"/>
                  </a:lnTo>
                  <a:lnTo>
                    <a:pt x="84" y="1183"/>
                  </a:lnTo>
                  <a:lnTo>
                    <a:pt x="84" y="1183"/>
                  </a:lnTo>
                  <a:lnTo>
                    <a:pt x="80" y="1178"/>
                  </a:lnTo>
                  <a:lnTo>
                    <a:pt x="80" y="1178"/>
                  </a:lnTo>
                  <a:lnTo>
                    <a:pt x="71" y="1178"/>
                  </a:lnTo>
                  <a:lnTo>
                    <a:pt x="76" y="1183"/>
                  </a:lnTo>
                  <a:lnTo>
                    <a:pt x="80" y="1183"/>
                  </a:lnTo>
                  <a:close/>
                  <a:moveTo>
                    <a:pt x="107" y="1152"/>
                  </a:moveTo>
                  <a:lnTo>
                    <a:pt x="107" y="1152"/>
                  </a:lnTo>
                  <a:lnTo>
                    <a:pt x="107" y="1152"/>
                  </a:lnTo>
                  <a:lnTo>
                    <a:pt x="107" y="1156"/>
                  </a:lnTo>
                  <a:lnTo>
                    <a:pt x="107" y="1156"/>
                  </a:lnTo>
                  <a:lnTo>
                    <a:pt x="111" y="1152"/>
                  </a:lnTo>
                  <a:lnTo>
                    <a:pt x="120" y="1147"/>
                  </a:lnTo>
                  <a:lnTo>
                    <a:pt x="120" y="1147"/>
                  </a:lnTo>
                  <a:lnTo>
                    <a:pt x="120" y="1147"/>
                  </a:lnTo>
                  <a:lnTo>
                    <a:pt x="115" y="1143"/>
                  </a:lnTo>
                  <a:lnTo>
                    <a:pt x="115" y="1143"/>
                  </a:lnTo>
                  <a:lnTo>
                    <a:pt x="111" y="1147"/>
                  </a:lnTo>
                  <a:lnTo>
                    <a:pt x="107" y="1147"/>
                  </a:lnTo>
                  <a:lnTo>
                    <a:pt x="107" y="1147"/>
                  </a:lnTo>
                  <a:lnTo>
                    <a:pt x="107" y="1147"/>
                  </a:lnTo>
                  <a:lnTo>
                    <a:pt x="107" y="1147"/>
                  </a:lnTo>
                  <a:lnTo>
                    <a:pt x="107" y="1147"/>
                  </a:lnTo>
                  <a:lnTo>
                    <a:pt x="107" y="1147"/>
                  </a:lnTo>
                  <a:lnTo>
                    <a:pt x="107" y="1152"/>
                  </a:lnTo>
                  <a:lnTo>
                    <a:pt x="107" y="1152"/>
                  </a:lnTo>
                  <a:lnTo>
                    <a:pt x="107" y="1152"/>
                  </a:lnTo>
                  <a:lnTo>
                    <a:pt x="102" y="1152"/>
                  </a:lnTo>
                  <a:lnTo>
                    <a:pt x="102" y="1152"/>
                  </a:lnTo>
                  <a:lnTo>
                    <a:pt x="107" y="1152"/>
                  </a:lnTo>
                  <a:lnTo>
                    <a:pt x="107" y="1152"/>
                  </a:lnTo>
                  <a:close/>
                  <a:moveTo>
                    <a:pt x="115" y="1138"/>
                  </a:moveTo>
                  <a:lnTo>
                    <a:pt x="115" y="1138"/>
                  </a:lnTo>
                  <a:lnTo>
                    <a:pt x="115" y="1138"/>
                  </a:lnTo>
                  <a:lnTo>
                    <a:pt x="115" y="1138"/>
                  </a:lnTo>
                  <a:lnTo>
                    <a:pt x="120" y="1138"/>
                  </a:lnTo>
                  <a:lnTo>
                    <a:pt x="115" y="1138"/>
                  </a:lnTo>
                  <a:lnTo>
                    <a:pt x="115" y="1138"/>
                  </a:lnTo>
                  <a:lnTo>
                    <a:pt x="115" y="1138"/>
                  </a:lnTo>
                  <a:lnTo>
                    <a:pt x="115" y="1134"/>
                  </a:lnTo>
                  <a:lnTo>
                    <a:pt x="120" y="1134"/>
                  </a:lnTo>
                  <a:lnTo>
                    <a:pt x="120" y="1134"/>
                  </a:lnTo>
                  <a:lnTo>
                    <a:pt x="120" y="1129"/>
                  </a:lnTo>
                  <a:lnTo>
                    <a:pt x="115" y="1129"/>
                  </a:lnTo>
                  <a:lnTo>
                    <a:pt x="115" y="1134"/>
                  </a:lnTo>
                  <a:lnTo>
                    <a:pt x="115" y="1134"/>
                  </a:lnTo>
                  <a:lnTo>
                    <a:pt x="111" y="1129"/>
                  </a:lnTo>
                  <a:lnTo>
                    <a:pt x="111" y="1129"/>
                  </a:lnTo>
                  <a:lnTo>
                    <a:pt x="111" y="1134"/>
                  </a:lnTo>
                  <a:lnTo>
                    <a:pt x="111" y="1134"/>
                  </a:lnTo>
                  <a:lnTo>
                    <a:pt x="111" y="1134"/>
                  </a:lnTo>
                  <a:lnTo>
                    <a:pt x="111" y="1134"/>
                  </a:lnTo>
                  <a:lnTo>
                    <a:pt x="111" y="1134"/>
                  </a:lnTo>
                  <a:lnTo>
                    <a:pt x="111" y="1134"/>
                  </a:lnTo>
                  <a:lnTo>
                    <a:pt x="111" y="1134"/>
                  </a:lnTo>
                  <a:lnTo>
                    <a:pt x="111" y="1138"/>
                  </a:lnTo>
                  <a:lnTo>
                    <a:pt x="115" y="1138"/>
                  </a:lnTo>
                  <a:close/>
                  <a:moveTo>
                    <a:pt x="164" y="1112"/>
                  </a:moveTo>
                  <a:lnTo>
                    <a:pt x="164" y="1112"/>
                  </a:lnTo>
                  <a:lnTo>
                    <a:pt x="164" y="1112"/>
                  </a:lnTo>
                  <a:lnTo>
                    <a:pt x="164" y="1112"/>
                  </a:lnTo>
                  <a:lnTo>
                    <a:pt x="164" y="1112"/>
                  </a:lnTo>
                  <a:lnTo>
                    <a:pt x="164" y="1112"/>
                  </a:lnTo>
                  <a:lnTo>
                    <a:pt x="169" y="1112"/>
                  </a:lnTo>
                  <a:lnTo>
                    <a:pt x="169" y="1107"/>
                  </a:lnTo>
                  <a:lnTo>
                    <a:pt x="169" y="1107"/>
                  </a:lnTo>
                  <a:lnTo>
                    <a:pt x="173" y="1103"/>
                  </a:lnTo>
                  <a:lnTo>
                    <a:pt x="169" y="1103"/>
                  </a:lnTo>
                  <a:lnTo>
                    <a:pt x="169" y="1103"/>
                  </a:lnTo>
                  <a:lnTo>
                    <a:pt x="164" y="1103"/>
                  </a:lnTo>
                  <a:lnTo>
                    <a:pt x="160" y="1103"/>
                  </a:lnTo>
                  <a:lnTo>
                    <a:pt x="160" y="1103"/>
                  </a:lnTo>
                  <a:lnTo>
                    <a:pt x="160" y="1103"/>
                  </a:lnTo>
                  <a:lnTo>
                    <a:pt x="160" y="1103"/>
                  </a:lnTo>
                  <a:lnTo>
                    <a:pt x="160" y="1103"/>
                  </a:lnTo>
                  <a:lnTo>
                    <a:pt x="160" y="1107"/>
                  </a:lnTo>
                  <a:lnTo>
                    <a:pt x="160" y="1107"/>
                  </a:lnTo>
                  <a:lnTo>
                    <a:pt x="160" y="1107"/>
                  </a:lnTo>
                  <a:lnTo>
                    <a:pt x="160" y="1107"/>
                  </a:lnTo>
                  <a:lnTo>
                    <a:pt x="160" y="1112"/>
                  </a:lnTo>
                  <a:lnTo>
                    <a:pt x="164" y="1112"/>
                  </a:lnTo>
                  <a:close/>
                  <a:moveTo>
                    <a:pt x="142" y="1116"/>
                  </a:moveTo>
                  <a:lnTo>
                    <a:pt x="146" y="1121"/>
                  </a:lnTo>
                  <a:lnTo>
                    <a:pt x="146" y="1121"/>
                  </a:lnTo>
                  <a:lnTo>
                    <a:pt x="151" y="1121"/>
                  </a:lnTo>
                  <a:lnTo>
                    <a:pt x="151" y="1121"/>
                  </a:lnTo>
                  <a:lnTo>
                    <a:pt x="151" y="1121"/>
                  </a:lnTo>
                  <a:lnTo>
                    <a:pt x="151" y="1121"/>
                  </a:lnTo>
                  <a:lnTo>
                    <a:pt x="155" y="1116"/>
                  </a:lnTo>
                  <a:lnTo>
                    <a:pt x="155" y="1116"/>
                  </a:lnTo>
                  <a:lnTo>
                    <a:pt x="155" y="1116"/>
                  </a:lnTo>
                  <a:lnTo>
                    <a:pt x="160" y="1116"/>
                  </a:lnTo>
                  <a:lnTo>
                    <a:pt x="160" y="1116"/>
                  </a:lnTo>
                  <a:lnTo>
                    <a:pt x="160" y="1112"/>
                  </a:lnTo>
                  <a:lnTo>
                    <a:pt x="160" y="1112"/>
                  </a:lnTo>
                  <a:lnTo>
                    <a:pt x="160" y="1112"/>
                  </a:lnTo>
                  <a:lnTo>
                    <a:pt x="160" y="1107"/>
                  </a:lnTo>
                  <a:lnTo>
                    <a:pt x="155" y="1107"/>
                  </a:lnTo>
                  <a:lnTo>
                    <a:pt x="155" y="1107"/>
                  </a:lnTo>
                  <a:lnTo>
                    <a:pt x="155" y="1107"/>
                  </a:lnTo>
                  <a:lnTo>
                    <a:pt x="155" y="1103"/>
                  </a:lnTo>
                  <a:lnTo>
                    <a:pt x="155" y="1103"/>
                  </a:lnTo>
                  <a:lnTo>
                    <a:pt x="155" y="1103"/>
                  </a:lnTo>
                  <a:lnTo>
                    <a:pt x="155" y="1103"/>
                  </a:lnTo>
                  <a:lnTo>
                    <a:pt x="155" y="1103"/>
                  </a:lnTo>
                  <a:lnTo>
                    <a:pt x="155" y="1103"/>
                  </a:lnTo>
                  <a:lnTo>
                    <a:pt x="155" y="1103"/>
                  </a:lnTo>
                  <a:lnTo>
                    <a:pt x="155" y="1107"/>
                  </a:lnTo>
                  <a:lnTo>
                    <a:pt x="155" y="1107"/>
                  </a:lnTo>
                  <a:lnTo>
                    <a:pt x="155" y="1107"/>
                  </a:lnTo>
                  <a:lnTo>
                    <a:pt x="155" y="1107"/>
                  </a:lnTo>
                  <a:lnTo>
                    <a:pt x="151" y="1107"/>
                  </a:lnTo>
                  <a:lnTo>
                    <a:pt x="155" y="1107"/>
                  </a:lnTo>
                  <a:lnTo>
                    <a:pt x="155" y="1112"/>
                  </a:lnTo>
                  <a:lnTo>
                    <a:pt x="151" y="1112"/>
                  </a:lnTo>
                  <a:lnTo>
                    <a:pt x="151" y="1112"/>
                  </a:lnTo>
                  <a:lnTo>
                    <a:pt x="151" y="1107"/>
                  </a:lnTo>
                  <a:lnTo>
                    <a:pt x="151" y="1107"/>
                  </a:lnTo>
                  <a:lnTo>
                    <a:pt x="146" y="1107"/>
                  </a:lnTo>
                  <a:lnTo>
                    <a:pt x="151" y="1107"/>
                  </a:lnTo>
                  <a:lnTo>
                    <a:pt x="146" y="1107"/>
                  </a:lnTo>
                  <a:lnTo>
                    <a:pt x="142" y="1107"/>
                  </a:lnTo>
                  <a:lnTo>
                    <a:pt x="142" y="1107"/>
                  </a:lnTo>
                  <a:lnTo>
                    <a:pt x="146" y="1107"/>
                  </a:lnTo>
                  <a:lnTo>
                    <a:pt x="146" y="1107"/>
                  </a:lnTo>
                  <a:lnTo>
                    <a:pt x="146" y="1107"/>
                  </a:lnTo>
                  <a:lnTo>
                    <a:pt x="146" y="1107"/>
                  </a:lnTo>
                  <a:lnTo>
                    <a:pt x="146" y="1112"/>
                  </a:lnTo>
                  <a:lnTo>
                    <a:pt x="146" y="1112"/>
                  </a:lnTo>
                  <a:lnTo>
                    <a:pt x="146" y="1112"/>
                  </a:lnTo>
                  <a:lnTo>
                    <a:pt x="142" y="1112"/>
                  </a:lnTo>
                  <a:lnTo>
                    <a:pt x="142" y="1112"/>
                  </a:lnTo>
                  <a:lnTo>
                    <a:pt x="142" y="1116"/>
                  </a:lnTo>
                  <a:lnTo>
                    <a:pt x="142" y="1116"/>
                  </a:lnTo>
                  <a:lnTo>
                    <a:pt x="142" y="1116"/>
                  </a:lnTo>
                  <a:close/>
                  <a:moveTo>
                    <a:pt x="186" y="1090"/>
                  </a:moveTo>
                  <a:lnTo>
                    <a:pt x="186" y="1090"/>
                  </a:lnTo>
                  <a:lnTo>
                    <a:pt x="186" y="1090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91" y="1094"/>
                  </a:lnTo>
                  <a:lnTo>
                    <a:pt x="191" y="1094"/>
                  </a:lnTo>
                  <a:lnTo>
                    <a:pt x="191" y="1094"/>
                  </a:lnTo>
                  <a:lnTo>
                    <a:pt x="191" y="1094"/>
                  </a:lnTo>
                  <a:lnTo>
                    <a:pt x="191" y="1094"/>
                  </a:lnTo>
                  <a:lnTo>
                    <a:pt x="191" y="1090"/>
                  </a:lnTo>
                  <a:lnTo>
                    <a:pt x="191" y="1090"/>
                  </a:lnTo>
                  <a:lnTo>
                    <a:pt x="186" y="1090"/>
                  </a:lnTo>
                  <a:lnTo>
                    <a:pt x="186" y="1090"/>
                  </a:lnTo>
                  <a:lnTo>
                    <a:pt x="186" y="1090"/>
                  </a:lnTo>
                  <a:lnTo>
                    <a:pt x="186" y="1090"/>
                  </a:lnTo>
                  <a:lnTo>
                    <a:pt x="186" y="1090"/>
                  </a:lnTo>
                  <a:close/>
                  <a:moveTo>
                    <a:pt x="182" y="1090"/>
                  </a:moveTo>
                  <a:lnTo>
                    <a:pt x="182" y="1090"/>
                  </a:lnTo>
                  <a:lnTo>
                    <a:pt x="182" y="1085"/>
                  </a:lnTo>
                  <a:lnTo>
                    <a:pt x="182" y="1085"/>
                  </a:lnTo>
                  <a:lnTo>
                    <a:pt x="177" y="1090"/>
                  </a:lnTo>
                  <a:lnTo>
                    <a:pt x="173" y="1090"/>
                  </a:lnTo>
                  <a:lnTo>
                    <a:pt x="173" y="1094"/>
                  </a:lnTo>
                  <a:lnTo>
                    <a:pt x="173" y="1094"/>
                  </a:lnTo>
                  <a:lnTo>
                    <a:pt x="173" y="1098"/>
                  </a:lnTo>
                  <a:lnTo>
                    <a:pt x="177" y="1098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86" y="1094"/>
                  </a:lnTo>
                  <a:lnTo>
                    <a:pt x="182" y="1090"/>
                  </a:lnTo>
                  <a:close/>
                  <a:moveTo>
                    <a:pt x="195" y="1094"/>
                  </a:moveTo>
                  <a:lnTo>
                    <a:pt x="195" y="1094"/>
                  </a:lnTo>
                  <a:lnTo>
                    <a:pt x="199" y="1094"/>
                  </a:lnTo>
                  <a:lnTo>
                    <a:pt x="204" y="1094"/>
                  </a:lnTo>
                  <a:lnTo>
                    <a:pt x="204" y="1090"/>
                  </a:lnTo>
                  <a:lnTo>
                    <a:pt x="204" y="1090"/>
                  </a:lnTo>
                  <a:lnTo>
                    <a:pt x="199" y="1085"/>
                  </a:lnTo>
                  <a:lnTo>
                    <a:pt x="199" y="1081"/>
                  </a:lnTo>
                  <a:lnTo>
                    <a:pt x="199" y="1081"/>
                  </a:lnTo>
                  <a:lnTo>
                    <a:pt x="199" y="1081"/>
                  </a:lnTo>
                  <a:lnTo>
                    <a:pt x="195" y="1081"/>
                  </a:lnTo>
                  <a:lnTo>
                    <a:pt x="195" y="1081"/>
                  </a:lnTo>
                  <a:lnTo>
                    <a:pt x="195" y="1085"/>
                  </a:lnTo>
                  <a:lnTo>
                    <a:pt x="195" y="1085"/>
                  </a:lnTo>
                  <a:lnTo>
                    <a:pt x="195" y="1090"/>
                  </a:lnTo>
                  <a:lnTo>
                    <a:pt x="195" y="1085"/>
                  </a:lnTo>
                  <a:lnTo>
                    <a:pt x="195" y="1085"/>
                  </a:lnTo>
                  <a:lnTo>
                    <a:pt x="195" y="1085"/>
                  </a:lnTo>
                  <a:lnTo>
                    <a:pt x="195" y="1085"/>
                  </a:lnTo>
                  <a:lnTo>
                    <a:pt x="195" y="1085"/>
                  </a:lnTo>
                  <a:lnTo>
                    <a:pt x="191" y="1085"/>
                  </a:lnTo>
                  <a:lnTo>
                    <a:pt x="191" y="1085"/>
                  </a:lnTo>
                  <a:lnTo>
                    <a:pt x="191" y="1081"/>
                  </a:lnTo>
                  <a:lnTo>
                    <a:pt x="191" y="1081"/>
                  </a:lnTo>
                  <a:lnTo>
                    <a:pt x="191" y="1081"/>
                  </a:lnTo>
                  <a:lnTo>
                    <a:pt x="191" y="1081"/>
                  </a:lnTo>
                  <a:lnTo>
                    <a:pt x="191" y="1085"/>
                  </a:lnTo>
                  <a:lnTo>
                    <a:pt x="191" y="1085"/>
                  </a:lnTo>
                  <a:lnTo>
                    <a:pt x="191" y="1085"/>
                  </a:lnTo>
                  <a:lnTo>
                    <a:pt x="191" y="1090"/>
                  </a:lnTo>
                  <a:lnTo>
                    <a:pt x="195" y="1094"/>
                  </a:lnTo>
                  <a:close/>
                  <a:moveTo>
                    <a:pt x="164" y="1067"/>
                  </a:moveTo>
                  <a:lnTo>
                    <a:pt x="164" y="1072"/>
                  </a:lnTo>
                  <a:lnTo>
                    <a:pt x="164" y="1072"/>
                  </a:lnTo>
                  <a:lnTo>
                    <a:pt x="173" y="1072"/>
                  </a:lnTo>
                  <a:lnTo>
                    <a:pt x="177" y="1076"/>
                  </a:lnTo>
                  <a:lnTo>
                    <a:pt x="173" y="1072"/>
                  </a:lnTo>
                  <a:lnTo>
                    <a:pt x="173" y="1076"/>
                  </a:lnTo>
                  <a:lnTo>
                    <a:pt x="173" y="1076"/>
                  </a:lnTo>
                  <a:lnTo>
                    <a:pt x="173" y="1076"/>
                  </a:lnTo>
                  <a:lnTo>
                    <a:pt x="173" y="1076"/>
                  </a:lnTo>
                  <a:lnTo>
                    <a:pt x="177" y="1076"/>
                  </a:lnTo>
                  <a:lnTo>
                    <a:pt x="177" y="1076"/>
                  </a:lnTo>
                  <a:lnTo>
                    <a:pt x="177" y="1076"/>
                  </a:lnTo>
                  <a:lnTo>
                    <a:pt x="182" y="1076"/>
                  </a:lnTo>
                  <a:lnTo>
                    <a:pt x="182" y="1076"/>
                  </a:lnTo>
                  <a:lnTo>
                    <a:pt x="182" y="1076"/>
                  </a:lnTo>
                  <a:lnTo>
                    <a:pt x="182" y="1076"/>
                  </a:lnTo>
                  <a:lnTo>
                    <a:pt x="182" y="1072"/>
                  </a:lnTo>
                  <a:lnTo>
                    <a:pt x="182" y="1072"/>
                  </a:lnTo>
                  <a:lnTo>
                    <a:pt x="182" y="1072"/>
                  </a:lnTo>
                  <a:lnTo>
                    <a:pt x="186" y="1067"/>
                  </a:lnTo>
                  <a:lnTo>
                    <a:pt x="186" y="1067"/>
                  </a:lnTo>
                  <a:lnTo>
                    <a:pt x="182" y="1063"/>
                  </a:lnTo>
                  <a:lnTo>
                    <a:pt x="182" y="1059"/>
                  </a:lnTo>
                  <a:lnTo>
                    <a:pt x="177" y="1059"/>
                  </a:lnTo>
                  <a:lnTo>
                    <a:pt x="177" y="1059"/>
                  </a:lnTo>
                  <a:lnTo>
                    <a:pt x="173" y="1059"/>
                  </a:lnTo>
                  <a:lnTo>
                    <a:pt x="173" y="1063"/>
                  </a:lnTo>
                  <a:lnTo>
                    <a:pt x="169" y="1063"/>
                  </a:lnTo>
                  <a:lnTo>
                    <a:pt x="169" y="1063"/>
                  </a:lnTo>
                  <a:lnTo>
                    <a:pt x="164" y="1063"/>
                  </a:lnTo>
                  <a:lnTo>
                    <a:pt x="164" y="1067"/>
                  </a:lnTo>
                  <a:lnTo>
                    <a:pt x="164" y="1067"/>
                  </a:lnTo>
                  <a:lnTo>
                    <a:pt x="164" y="1067"/>
                  </a:lnTo>
                  <a:close/>
                  <a:moveTo>
                    <a:pt x="208" y="1041"/>
                  </a:moveTo>
                  <a:lnTo>
                    <a:pt x="208" y="1041"/>
                  </a:lnTo>
                  <a:lnTo>
                    <a:pt x="204" y="1041"/>
                  </a:lnTo>
                  <a:lnTo>
                    <a:pt x="204" y="1045"/>
                  </a:lnTo>
                  <a:lnTo>
                    <a:pt x="208" y="1045"/>
                  </a:lnTo>
                  <a:lnTo>
                    <a:pt x="213" y="1045"/>
                  </a:lnTo>
                  <a:lnTo>
                    <a:pt x="213" y="1050"/>
                  </a:lnTo>
                  <a:lnTo>
                    <a:pt x="213" y="1050"/>
                  </a:lnTo>
                  <a:lnTo>
                    <a:pt x="213" y="1050"/>
                  </a:lnTo>
                  <a:lnTo>
                    <a:pt x="208" y="1050"/>
                  </a:lnTo>
                  <a:lnTo>
                    <a:pt x="199" y="1050"/>
                  </a:lnTo>
                  <a:lnTo>
                    <a:pt x="199" y="1050"/>
                  </a:lnTo>
                  <a:lnTo>
                    <a:pt x="191" y="1054"/>
                  </a:lnTo>
                  <a:lnTo>
                    <a:pt x="191" y="1054"/>
                  </a:lnTo>
                  <a:lnTo>
                    <a:pt x="191" y="1059"/>
                  </a:lnTo>
                  <a:lnTo>
                    <a:pt x="191" y="1059"/>
                  </a:lnTo>
                  <a:lnTo>
                    <a:pt x="191" y="1059"/>
                  </a:lnTo>
                  <a:lnTo>
                    <a:pt x="191" y="1063"/>
                  </a:lnTo>
                  <a:lnTo>
                    <a:pt x="191" y="1063"/>
                  </a:lnTo>
                  <a:lnTo>
                    <a:pt x="191" y="1063"/>
                  </a:lnTo>
                  <a:lnTo>
                    <a:pt x="191" y="1063"/>
                  </a:lnTo>
                  <a:lnTo>
                    <a:pt x="191" y="1063"/>
                  </a:lnTo>
                  <a:lnTo>
                    <a:pt x="191" y="1063"/>
                  </a:lnTo>
                  <a:lnTo>
                    <a:pt x="191" y="1063"/>
                  </a:lnTo>
                  <a:lnTo>
                    <a:pt x="195" y="1059"/>
                  </a:lnTo>
                  <a:lnTo>
                    <a:pt x="195" y="1063"/>
                  </a:lnTo>
                  <a:lnTo>
                    <a:pt x="195" y="1063"/>
                  </a:lnTo>
                  <a:lnTo>
                    <a:pt x="195" y="1063"/>
                  </a:lnTo>
                  <a:lnTo>
                    <a:pt x="195" y="1063"/>
                  </a:lnTo>
                  <a:lnTo>
                    <a:pt x="195" y="1063"/>
                  </a:lnTo>
                  <a:lnTo>
                    <a:pt x="195" y="1063"/>
                  </a:lnTo>
                  <a:lnTo>
                    <a:pt x="199" y="1063"/>
                  </a:lnTo>
                  <a:lnTo>
                    <a:pt x="204" y="1063"/>
                  </a:lnTo>
                  <a:lnTo>
                    <a:pt x="204" y="1059"/>
                  </a:lnTo>
                  <a:lnTo>
                    <a:pt x="208" y="1059"/>
                  </a:lnTo>
                  <a:lnTo>
                    <a:pt x="213" y="1059"/>
                  </a:lnTo>
                  <a:lnTo>
                    <a:pt x="222" y="1059"/>
                  </a:lnTo>
                  <a:lnTo>
                    <a:pt x="235" y="1054"/>
                  </a:lnTo>
                  <a:lnTo>
                    <a:pt x="235" y="1050"/>
                  </a:lnTo>
                  <a:lnTo>
                    <a:pt x="239" y="1050"/>
                  </a:lnTo>
                  <a:lnTo>
                    <a:pt x="239" y="1050"/>
                  </a:lnTo>
                  <a:lnTo>
                    <a:pt x="235" y="1050"/>
                  </a:lnTo>
                  <a:lnTo>
                    <a:pt x="235" y="1050"/>
                  </a:lnTo>
                  <a:lnTo>
                    <a:pt x="235" y="1045"/>
                  </a:lnTo>
                  <a:lnTo>
                    <a:pt x="235" y="1045"/>
                  </a:lnTo>
                  <a:lnTo>
                    <a:pt x="235" y="1045"/>
                  </a:lnTo>
                  <a:lnTo>
                    <a:pt x="230" y="1045"/>
                  </a:lnTo>
                  <a:lnTo>
                    <a:pt x="230" y="1045"/>
                  </a:lnTo>
                  <a:lnTo>
                    <a:pt x="230" y="1045"/>
                  </a:lnTo>
                  <a:lnTo>
                    <a:pt x="226" y="1045"/>
                  </a:lnTo>
                  <a:lnTo>
                    <a:pt x="226" y="1041"/>
                  </a:lnTo>
                  <a:lnTo>
                    <a:pt x="226" y="1041"/>
                  </a:lnTo>
                  <a:lnTo>
                    <a:pt x="226" y="1041"/>
                  </a:lnTo>
                  <a:lnTo>
                    <a:pt x="226" y="1041"/>
                  </a:lnTo>
                  <a:lnTo>
                    <a:pt x="226" y="1041"/>
                  </a:lnTo>
                  <a:lnTo>
                    <a:pt x="226" y="1041"/>
                  </a:lnTo>
                  <a:lnTo>
                    <a:pt x="226" y="1041"/>
                  </a:lnTo>
                  <a:lnTo>
                    <a:pt x="226" y="1036"/>
                  </a:lnTo>
                  <a:lnTo>
                    <a:pt x="226" y="1036"/>
                  </a:lnTo>
                  <a:lnTo>
                    <a:pt x="226" y="1036"/>
                  </a:lnTo>
                  <a:lnTo>
                    <a:pt x="222" y="1036"/>
                  </a:lnTo>
                  <a:lnTo>
                    <a:pt x="222" y="1036"/>
                  </a:lnTo>
                  <a:lnTo>
                    <a:pt x="222" y="1041"/>
                  </a:lnTo>
                  <a:lnTo>
                    <a:pt x="222" y="1041"/>
                  </a:lnTo>
                  <a:lnTo>
                    <a:pt x="222" y="1041"/>
                  </a:lnTo>
                  <a:lnTo>
                    <a:pt x="222" y="1041"/>
                  </a:lnTo>
                  <a:lnTo>
                    <a:pt x="222" y="1041"/>
                  </a:lnTo>
                  <a:lnTo>
                    <a:pt x="217" y="1041"/>
                  </a:lnTo>
                  <a:lnTo>
                    <a:pt x="217" y="1041"/>
                  </a:lnTo>
                  <a:lnTo>
                    <a:pt x="208" y="1041"/>
                  </a:lnTo>
                  <a:close/>
                  <a:moveTo>
                    <a:pt x="230" y="1041"/>
                  </a:moveTo>
                  <a:lnTo>
                    <a:pt x="235" y="1041"/>
                  </a:lnTo>
                  <a:lnTo>
                    <a:pt x="235" y="1041"/>
                  </a:lnTo>
                  <a:lnTo>
                    <a:pt x="235" y="1041"/>
                  </a:lnTo>
                  <a:lnTo>
                    <a:pt x="239" y="1041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5" y="1036"/>
                  </a:lnTo>
                  <a:lnTo>
                    <a:pt x="230" y="1036"/>
                  </a:lnTo>
                  <a:lnTo>
                    <a:pt x="230" y="1036"/>
                  </a:lnTo>
                  <a:lnTo>
                    <a:pt x="230" y="1036"/>
                  </a:lnTo>
                  <a:lnTo>
                    <a:pt x="230" y="1036"/>
                  </a:lnTo>
                  <a:lnTo>
                    <a:pt x="230" y="1041"/>
                  </a:lnTo>
                  <a:lnTo>
                    <a:pt x="230" y="1041"/>
                  </a:lnTo>
                  <a:lnTo>
                    <a:pt x="230" y="1041"/>
                  </a:lnTo>
                  <a:lnTo>
                    <a:pt x="230" y="1041"/>
                  </a:lnTo>
                  <a:lnTo>
                    <a:pt x="230" y="1041"/>
                  </a:lnTo>
                  <a:lnTo>
                    <a:pt x="230" y="1041"/>
                  </a:lnTo>
                  <a:lnTo>
                    <a:pt x="230" y="1041"/>
                  </a:lnTo>
                  <a:close/>
                  <a:moveTo>
                    <a:pt x="191" y="1036"/>
                  </a:moveTo>
                  <a:lnTo>
                    <a:pt x="195" y="1036"/>
                  </a:lnTo>
                  <a:lnTo>
                    <a:pt x="195" y="1036"/>
                  </a:lnTo>
                  <a:lnTo>
                    <a:pt x="199" y="1036"/>
                  </a:lnTo>
                  <a:lnTo>
                    <a:pt x="199" y="1032"/>
                  </a:lnTo>
                  <a:lnTo>
                    <a:pt x="199" y="1036"/>
                  </a:lnTo>
                  <a:lnTo>
                    <a:pt x="199" y="1032"/>
                  </a:lnTo>
                  <a:lnTo>
                    <a:pt x="204" y="1032"/>
                  </a:lnTo>
                  <a:lnTo>
                    <a:pt x="199" y="1036"/>
                  </a:lnTo>
                  <a:lnTo>
                    <a:pt x="199" y="1036"/>
                  </a:lnTo>
                  <a:lnTo>
                    <a:pt x="204" y="1036"/>
                  </a:lnTo>
                  <a:lnTo>
                    <a:pt x="213" y="1032"/>
                  </a:lnTo>
                  <a:lnTo>
                    <a:pt x="217" y="1032"/>
                  </a:lnTo>
                  <a:lnTo>
                    <a:pt x="217" y="1032"/>
                  </a:lnTo>
                  <a:lnTo>
                    <a:pt x="217" y="1028"/>
                  </a:lnTo>
                  <a:lnTo>
                    <a:pt x="217" y="1028"/>
                  </a:lnTo>
                  <a:lnTo>
                    <a:pt x="217" y="1028"/>
                  </a:lnTo>
                  <a:lnTo>
                    <a:pt x="217" y="1023"/>
                  </a:lnTo>
                  <a:lnTo>
                    <a:pt x="217" y="1023"/>
                  </a:lnTo>
                  <a:lnTo>
                    <a:pt x="217" y="1023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7" y="1019"/>
                  </a:lnTo>
                  <a:lnTo>
                    <a:pt x="213" y="1019"/>
                  </a:lnTo>
                  <a:lnTo>
                    <a:pt x="213" y="1023"/>
                  </a:lnTo>
                  <a:lnTo>
                    <a:pt x="213" y="1023"/>
                  </a:lnTo>
                  <a:lnTo>
                    <a:pt x="213" y="1023"/>
                  </a:lnTo>
                  <a:lnTo>
                    <a:pt x="213" y="1023"/>
                  </a:lnTo>
                  <a:lnTo>
                    <a:pt x="213" y="1023"/>
                  </a:lnTo>
                  <a:lnTo>
                    <a:pt x="213" y="1023"/>
                  </a:lnTo>
                  <a:lnTo>
                    <a:pt x="204" y="1032"/>
                  </a:lnTo>
                  <a:lnTo>
                    <a:pt x="195" y="1032"/>
                  </a:lnTo>
                  <a:lnTo>
                    <a:pt x="191" y="1032"/>
                  </a:lnTo>
                  <a:lnTo>
                    <a:pt x="191" y="1036"/>
                  </a:lnTo>
                  <a:lnTo>
                    <a:pt x="191" y="1036"/>
                  </a:lnTo>
                  <a:close/>
                  <a:moveTo>
                    <a:pt x="275" y="992"/>
                  </a:move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7"/>
                  </a:lnTo>
                  <a:lnTo>
                    <a:pt x="275" y="997"/>
                  </a:lnTo>
                  <a:lnTo>
                    <a:pt x="275" y="997"/>
                  </a:lnTo>
                  <a:lnTo>
                    <a:pt x="275" y="997"/>
                  </a:lnTo>
                  <a:lnTo>
                    <a:pt x="275" y="997"/>
                  </a:lnTo>
                  <a:lnTo>
                    <a:pt x="275" y="997"/>
                  </a:lnTo>
                  <a:lnTo>
                    <a:pt x="275" y="997"/>
                  </a:lnTo>
                  <a:lnTo>
                    <a:pt x="279" y="997"/>
                  </a:lnTo>
                  <a:lnTo>
                    <a:pt x="279" y="997"/>
                  </a:lnTo>
                  <a:lnTo>
                    <a:pt x="279" y="992"/>
                  </a:lnTo>
                  <a:lnTo>
                    <a:pt x="279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lnTo>
                    <a:pt x="275" y="992"/>
                  </a:lnTo>
                  <a:close/>
                  <a:moveTo>
                    <a:pt x="350" y="926"/>
                  </a:moveTo>
                  <a:lnTo>
                    <a:pt x="350" y="926"/>
                  </a:lnTo>
                  <a:lnTo>
                    <a:pt x="354" y="926"/>
                  </a:lnTo>
                  <a:lnTo>
                    <a:pt x="354" y="930"/>
                  </a:lnTo>
                  <a:lnTo>
                    <a:pt x="354" y="930"/>
                  </a:lnTo>
                  <a:lnTo>
                    <a:pt x="354" y="930"/>
                  </a:lnTo>
                  <a:lnTo>
                    <a:pt x="359" y="930"/>
                  </a:lnTo>
                  <a:lnTo>
                    <a:pt x="354" y="930"/>
                  </a:lnTo>
                  <a:lnTo>
                    <a:pt x="359" y="930"/>
                  </a:lnTo>
                  <a:lnTo>
                    <a:pt x="359" y="930"/>
                  </a:lnTo>
                  <a:lnTo>
                    <a:pt x="359" y="930"/>
                  </a:lnTo>
                  <a:lnTo>
                    <a:pt x="359" y="930"/>
                  </a:lnTo>
                  <a:lnTo>
                    <a:pt x="359" y="926"/>
                  </a:lnTo>
                  <a:lnTo>
                    <a:pt x="359" y="926"/>
                  </a:lnTo>
                  <a:lnTo>
                    <a:pt x="359" y="926"/>
                  </a:lnTo>
                  <a:lnTo>
                    <a:pt x="359" y="926"/>
                  </a:lnTo>
                  <a:lnTo>
                    <a:pt x="354" y="921"/>
                  </a:lnTo>
                  <a:lnTo>
                    <a:pt x="354" y="921"/>
                  </a:lnTo>
                  <a:lnTo>
                    <a:pt x="354" y="921"/>
                  </a:lnTo>
                  <a:lnTo>
                    <a:pt x="354" y="921"/>
                  </a:lnTo>
                  <a:lnTo>
                    <a:pt x="354" y="921"/>
                  </a:lnTo>
                  <a:lnTo>
                    <a:pt x="354" y="921"/>
                  </a:lnTo>
                  <a:lnTo>
                    <a:pt x="354" y="921"/>
                  </a:lnTo>
                  <a:lnTo>
                    <a:pt x="354" y="926"/>
                  </a:lnTo>
                  <a:lnTo>
                    <a:pt x="354" y="926"/>
                  </a:lnTo>
                  <a:lnTo>
                    <a:pt x="350" y="926"/>
                  </a:lnTo>
                  <a:close/>
                  <a:moveTo>
                    <a:pt x="341" y="926"/>
                  </a:moveTo>
                  <a:lnTo>
                    <a:pt x="341" y="930"/>
                  </a:lnTo>
                  <a:lnTo>
                    <a:pt x="341" y="935"/>
                  </a:lnTo>
                  <a:lnTo>
                    <a:pt x="346" y="935"/>
                  </a:lnTo>
                  <a:lnTo>
                    <a:pt x="350" y="935"/>
                  </a:lnTo>
                  <a:lnTo>
                    <a:pt x="350" y="935"/>
                  </a:lnTo>
                  <a:lnTo>
                    <a:pt x="350" y="939"/>
                  </a:lnTo>
                  <a:lnTo>
                    <a:pt x="354" y="939"/>
                  </a:lnTo>
                  <a:lnTo>
                    <a:pt x="354" y="939"/>
                  </a:lnTo>
                  <a:lnTo>
                    <a:pt x="354" y="935"/>
                  </a:lnTo>
                  <a:lnTo>
                    <a:pt x="359" y="935"/>
                  </a:lnTo>
                  <a:lnTo>
                    <a:pt x="359" y="935"/>
                  </a:lnTo>
                  <a:lnTo>
                    <a:pt x="354" y="930"/>
                  </a:lnTo>
                  <a:lnTo>
                    <a:pt x="350" y="930"/>
                  </a:lnTo>
                  <a:lnTo>
                    <a:pt x="350" y="930"/>
                  </a:lnTo>
                  <a:lnTo>
                    <a:pt x="350" y="926"/>
                  </a:lnTo>
                  <a:lnTo>
                    <a:pt x="346" y="921"/>
                  </a:lnTo>
                  <a:lnTo>
                    <a:pt x="341" y="921"/>
                  </a:lnTo>
                  <a:lnTo>
                    <a:pt x="341" y="917"/>
                  </a:lnTo>
                  <a:lnTo>
                    <a:pt x="337" y="917"/>
                  </a:lnTo>
                  <a:lnTo>
                    <a:pt x="337" y="917"/>
                  </a:lnTo>
                  <a:lnTo>
                    <a:pt x="337" y="917"/>
                  </a:lnTo>
                  <a:lnTo>
                    <a:pt x="337" y="921"/>
                  </a:lnTo>
                  <a:lnTo>
                    <a:pt x="337" y="921"/>
                  </a:lnTo>
                  <a:lnTo>
                    <a:pt x="337" y="921"/>
                  </a:lnTo>
                  <a:lnTo>
                    <a:pt x="337" y="926"/>
                  </a:lnTo>
                  <a:lnTo>
                    <a:pt x="346" y="926"/>
                  </a:lnTo>
                  <a:lnTo>
                    <a:pt x="346" y="926"/>
                  </a:lnTo>
                  <a:lnTo>
                    <a:pt x="341" y="926"/>
                  </a:lnTo>
                  <a:lnTo>
                    <a:pt x="341" y="926"/>
                  </a:lnTo>
                  <a:close/>
                  <a:moveTo>
                    <a:pt x="350" y="912"/>
                  </a:moveTo>
                  <a:lnTo>
                    <a:pt x="346" y="912"/>
                  </a:lnTo>
                  <a:lnTo>
                    <a:pt x="341" y="917"/>
                  </a:lnTo>
                  <a:lnTo>
                    <a:pt x="341" y="917"/>
                  </a:lnTo>
                  <a:lnTo>
                    <a:pt x="341" y="917"/>
                  </a:lnTo>
                  <a:lnTo>
                    <a:pt x="341" y="917"/>
                  </a:lnTo>
                  <a:lnTo>
                    <a:pt x="341" y="917"/>
                  </a:lnTo>
                  <a:lnTo>
                    <a:pt x="341" y="917"/>
                  </a:lnTo>
                  <a:lnTo>
                    <a:pt x="341" y="917"/>
                  </a:lnTo>
                  <a:lnTo>
                    <a:pt x="346" y="921"/>
                  </a:lnTo>
                  <a:lnTo>
                    <a:pt x="346" y="921"/>
                  </a:lnTo>
                  <a:lnTo>
                    <a:pt x="346" y="917"/>
                  </a:lnTo>
                  <a:lnTo>
                    <a:pt x="346" y="917"/>
                  </a:lnTo>
                  <a:lnTo>
                    <a:pt x="346" y="917"/>
                  </a:lnTo>
                  <a:lnTo>
                    <a:pt x="346" y="921"/>
                  </a:lnTo>
                  <a:lnTo>
                    <a:pt x="346" y="921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26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21"/>
                  </a:lnTo>
                  <a:lnTo>
                    <a:pt x="350" y="917"/>
                  </a:lnTo>
                  <a:lnTo>
                    <a:pt x="350" y="917"/>
                  </a:lnTo>
                  <a:lnTo>
                    <a:pt x="354" y="917"/>
                  </a:lnTo>
                  <a:lnTo>
                    <a:pt x="350" y="912"/>
                  </a:lnTo>
                  <a:lnTo>
                    <a:pt x="350" y="912"/>
                  </a:lnTo>
                  <a:lnTo>
                    <a:pt x="350" y="912"/>
                  </a:lnTo>
                  <a:lnTo>
                    <a:pt x="350" y="912"/>
                  </a:lnTo>
                  <a:close/>
                  <a:moveTo>
                    <a:pt x="337" y="881"/>
                  </a:moveTo>
                  <a:lnTo>
                    <a:pt x="323" y="890"/>
                  </a:lnTo>
                  <a:lnTo>
                    <a:pt x="323" y="895"/>
                  </a:lnTo>
                  <a:lnTo>
                    <a:pt x="328" y="895"/>
                  </a:lnTo>
                  <a:lnTo>
                    <a:pt x="328" y="890"/>
                  </a:lnTo>
                  <a:lnTo>
                    <a:pt x="328" y="890"/>
                  </a:lnTo>
                  <a:lnTo>
                    <a:pt x="332" y="890"/>
                  </a:lnTo>
                  <a:lnTo>
                    <a:pt x="332" y="886"/>
                  </a:lnTo>
                  <a:lnTo>
                    <a:pt x="337" y="886"/>
                  </a:lnTo>
                  <a:lnTo>
                    <a:pt x="337" y="886"/>
                  </a:lnTo>
                  <a:lnTo>
                    <a:pt x="337" y="886"/>
                  </a:lnTo>
                  <a:lnTo>
                    <a:pt x="337" y="890"/>
                  </a:lnTo>
                  <a:lnTo>
                    <a:pt x="337" y="890"/>
                  </a:lnTo>
                  <a:lnTo>
                    <a:pt x="337" y="890"/>
                  </a:lnTo>
                  <a:lnTo>
                    <a:pt x="337" y="895"/>
                  </a:lnTo>
                  <a:lnTo>
                    <a:pt x="337" y="890"/>
                  </a:lnTo>
                  <a:lnTo>
                    <a:pt x="337" y="890"/>
                  </a:lnTo>
                  <a:lnTo>
                    <a:pt x="337" y="890"/>
                  </a:lnTo>
                  <a:lnTo>
                    <a:pt x="337" y="895"/>
                  </a:lnTo>
                  <a:lnTo>
                    <a:pt x="337" y="895"/>
                  </a:lnTo>
                  <a:lnTo>
                    <a:pt x="337" y="895"/>
                  </a:lnTo>
                  <a:lnTo>
                    <a:pt x="341" y="895"/>
                  </a:lnTo>
                  <a:lnTo>
                    <a:pt x="341" y="895"/>
                  </a:lnTo>
                  <a:lnTo>
                    <a:pt x="346" y="890"/>
                  </a:lnTo>
                  <a:lnTo>
                    <a:pt x="346" y="886"/>
                  </a:lnTo>
                  <a:lnTo>
                    <a:pt x="346" y="886"/>
                  </a:lnTo>
                  <a:lnTo>
                    <a:pt x="346" y="886"/>
                  </a:lnTo>
                  <a:lnTo>
                    <a:pt x="346" y="886"/>
                  </a:lnTo>
                  <a:lnTo>
                    <a:pt x="346" y="886"/>
                  </a:lnTo>
                  <a:lnTo>
                    <a:pt x="346" y="886"/>
                  </a:lnTo>
                  <a:lnTo>
                    <a:pt x="346" y="886"/>
                  </a:lnTo>
                  <a:lnTo>
                    <a:pt x="346" y="881"/>
                  </a:lnTo>
                  <a:lnTo>
                    <a:pt x="341" y="881"/>
                  </a:lnTo>
                  <a:lnTo>
                    <a:pt x="341" y="881"/>
                  </a:lnTo>
                  <a:lnTo>
                    <a:pt x="341" y="881"/>
                  </a:lnTo>
                  <a:lnTo>
                    <a:pt x="341" y="881"/>
                  </a:lnTo>
                  <a:lnTo>
                    <a:pt x="341" y="881"/>
                  </a:lnTo>
                  <a:lnTo>
                    <a:pt x="337" y="881"/>
                  </a:lnTo>
                  <a:close/>
                  <a:moveTo>
                    <a:pt x="319" y="890"/>
                  </a:moveTo>
                  <a:lnTo>
                    <a:pt x="319" y="895"/>
                  </a:lnTo>
                  <a:lnTo>
                    <a:pt x="323" y="890"/>
                  </a:lnTo>
                  <a:lnTo>
                    <a:pt x="323" y="890"/>
                  </a:lnTo>
                  <a:lnTo>
                    <a:pt x="328" y="886"/>
                  </a:lnTo>
                  <a:lnTo>
                    <a:pt x="332" y="886"/>
                  </a:lnTo>
                  <a:lnTo>
                    <a:pt x="341" y="877"/>
                  </a:lnTo>
                  <a:lnTo>
                    <a:pt x="341" y="877"/>
                  </a:lnTo>
                  <a:lnTo>
                    <a:pt x="341" y="877"/>
                  </a:lnTo>
                  <a:lnTo>
                    <a:pt x="341" y="877"/>
                  </a:lnTo>
                  <a:lnTo>
                    <a:pt x="337" y="877"/>
                  </a:lnTo>
                  <a:lnTo>
                    <a:pt x="337" y="877"/>
                  </a:lnTo>
                  <a:lnTo>
                    <a:pt x="337" y="877"/>
                  </a:lnTo>
                  <a:lnTo>
                    <a:pt x="337" y="877"/>
                  </a:lnTo>
                  <a:lnTo>
                    <a:pt x="332" y="881"/>
                  </a:lnTo>
                  <a:lnTo>
                    <a:pt x="328" y="881"/>
                  </a:lnTo>
                  <a:lnTo>
                    <a:pt x="328" y="881"/>
                  </a:lnTo>
                  <a:lnTo>
                    <a:pt x="328" y="881"/>
                  </a:lnTo>
                  <a:lnTo>
                    <a:pt x="323" y="881"/>
                  </a:lnTo>
                  <a:lnTo>
                    <a:pt x="323" y="886"/>
                  </a:lnTo>
                  <a:lnTo>
                    <a:pt x="319" y="886"/>
                  </a:lnTo>
                  <a:lnTo>
                    <a:pt x="319" y="886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19" y="890"/>
                  </a:lnTo>
                  <a:close/>
                  <a:moveTo>
                    <a:pt x="363" y="868"/>
                  </a:moveTo>
                  <a:lnTo>
                    <a:pt x="368" y="868"/>
                  </a:lnTo>
                  <a:lnTo>
                    <a:pt x="368" y="868"/>
                  </a:lnTo>
                  <a:lnTo>
                    <a:pt x="368" y="864"/>
                  </a:lnTo>
                  <a:lnTo>
                    <a:pt x="368" y="864"/>
                  </a:lnTo>
                  <a:lnTo>
                    <a:pt x="368" y="868"/>
                  </a:lnTo>
                  <a:lnTo>
                    <a:pt x="368" y="868"/>
                  </a:lnTo>
                  <a:lnTo>
                    <a:pt x="368" y="868"/>
                  </a:lnTo>
                  <a:lnTo>
                    <a:pt x="368" y="868"/>
                  </a:lnTo>
                  <a:lnTo>
                    <a:pt x="368" y="868"/>
                  </a:lnTo>
                  <a:lnTo>
                    <a:pt x="368" y="868"/>
                  </a:lnTo>
                  <a:lnTo>
                    <a:pt x="368" y="868"/>
                  </a:lnTo>
                  <a:lnTo>
                    <a:pt x="372" y="868"/>
                  </a:lnTo>
                  <a:lnTo>
                    <a:pt x="372" y="864"/>
                  </a:lnTo>
                  <a:lnTo>
                    <a:pt x="372" y="864"/>
                  </a:lnTo>
                  <a:lnTo>
                    <a:pt x="368" y="864"/>
                  </a:lnTo>
                  <a:lnTo>
                    <a:pt x="368" y="864"/>
                  </a:lnTo>
                  <a:lnTo>
                    <a:pt x="372" y="864"/>
                  </a:lnTo>
                  <a:lnTo>
                    <a:pt x="372" y="864"/>
                  </a:lnTo>
                  <a:lnTo>
                    <a:pt x="372" y="864"/>
                  </a:lnTo>
                  <a:lnTo>
                    <a:pt x="372" y="859"/>
                  </a:lnTo>
                  <a:lnTo>
                    <a:pt x="377" y="859"/>
                  </a:lnTo>
                  <a:lnTo>
                    <a:pt x="377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72" y="859"/>
                  </a:lnTo>
                  <a:lnTo>
                    <a:pt x="368" y="859"/>
                  </a:lnTo>
                  <a:lnTo>
                    <a:pt x="363" y="859"/>
                  </a:lnTo>
                  <a:lnTo>
                    <a:pt x="363" y="859"/>
                  </a:lnTo>
                  <a:lnTo>
                    <a:pt x="363" y="864"/>
                  </a:lnTo>
                  <a:lnTo>
                    <a:pt x="363" y="864"/>
                  </a:lnTo>
                  <a:lnTo>
                    <a:pt x="363" y="864"/>
                  </a:lnTo>
                  <a:lnTo>
                    <a:pt x="363" y="864"/>
                  </a:lnTo>
                  <a:lnTo>
                    <a:pt x="363" y="864"/>
                  </a:lnTo>
                  <a:lnTo>
                    <a:pt x="363" y="868"/>
                  </a:lnTo>
                  <a:lnTo>
                    <a:pt x="363" y="868"/>
                  </a:lnTo>
                  <a:lnTo>
                    <a:pt x="363" y="868"/>
                  </a:lnTo>
                  <a:lnTo>
                    <a:pt x="359" y="868"/>
                  </a:lnTo>
                  <a:lnTo>
                    <a:pt x="363" y="868"/>
                  </a:lnTo>
                  <a:lnTo>
                    <a:pt x="363" y="868"/>
                  </a:lnTo>
                  <a:close/>
                  <a:moveTo>
                    <a:pt x="385" y="864"/>
                  </a:moveTo>
                  <a:lnTo>
                    <a:pt x="385" y="864"/>
                  </a:lnTo>
                  <a:lnTo>
                    <a:pt x="385" y="864"/>
                  </a:lnTo>
                  <a:lnTo>
                    <a:pt x="390" y="864"/>
                  </a:lnTo>
                  <a:lnTo>
                    <a:pt x="390" y="864"/>
                  </a:lnTo>
                  <a:lnTo>
                    <a:pt x="390" y="864"/>
                  </a:lnTo>
                  <a:lnTo>
                    <a:pt x="394" y="868"/>
                  </a:lnTo>
                  <a:lnTo>
                    <a:pt x="394" y="868"/>
                  </a:lnTo>
                  <a:lnTo>
                    <a:pt x="399" y="864"/>
                  </a:lnTo>
                  <a:lnTo>
                    <a:pt x="399" y="864"/>
                  </a:lnTo>
                  <a:lnTo>
                    <a:pt x="403" y="864"/>
                  </a:lnTo>
                  <a:lnTo>
                    <a:pt x="403" y="859"/>
                  </a:lnTo>
                  <a:lnTo>
                    <a:pt x="403" y="859"/>
                  </a:lnTo>
                  <a:lnTo>
                    <a:pt x="399" y="859"/>
                  </a:lnTo>
                  <a:lnTo>
                    <a:pt x="399" y="859"/>
                  </a:lnTo>
                  <a:lnTo>
                    <a:pt x="399" y="855"/>
                  </a:lnTo>
                  <a:lnTo>
                    <a:pt x="399" y="855"/>
                  </a:lnTo>
                  <a:lnTo>
                    <a:pt x="399" y="851"/>
                  </a:lnTo>
                  <a:lnTo>
                    <a:pt x="399" y="846"/>
                  </a:lnTo>
                  <a:lnTo>
                    <a:pt x="399" y="846"/>
                  </a:lnTo>
                  <a:lnTo>
                    <a:pt x="394" y="846"/>
                  </a:lnTo>
                  <a:lnTo>
                    <a:pt x="394" y="851"/>
                  </a:lnTo>
                  <a:lnTo>
                    <a:pt x="394" y="851"/>
                  </a:lnTo>
                  <a:lnTo>
                    <a:pt x="390" y="851"/>
                  </a:lnTo>
                  <a:lnTo>
                    <a:pt x="390" y="851"/>
                  </a:lnTo>
                  <a:lnTo>
                    <a:pt x="390" y="855"/>
                  </a:lnTo>
                  <a:lnTo>
                    <a:pt x="390" y="855"/>
                  </a:lnTo>
                  <a:lnTo>
                    <a:pt x="390" y="855"/>
                  </a:lnTo>
                  <a:lnTo>
                    <a:pt x="390" y="855"/>
                  </a:lnTo>
                  <a:lnTo>
                    <a:pt x="390" y="859"/>
                  </a:lnTo>
                  <a:lnTo>
                    <a:pt x="394" y="859"/>
                  </a:lnTo>
                  <a:lnTo>
                    <a:pt x="394" y="859"/>
                  </a:lnTo>
                  <a:lnTo>
                    <a:pt x="390" y="859"/>
                  </a:lnTo>
                  <a:lnTo>
                    <a:pt x="390" y="859"/>
                  </a:lnTo>
                  <a:lnTo>
                    <a:pt x="390" y="859"/>
                  </a:lnTo>
                  <a:lnTo>
                    <a:pt x="390" y="864"/>
                  </a:lnTo>
                  <a:lnTo>
                    <a:pt x="390" y="864"/>
                  </a:lnTo>
                  <a:lnTo>
                    <a:pt x="390" y="864"/>
                  </a:lnTo>
                  <a:lnTo>
                    <a:pt x="390" y="864"/>
                  </a:lnTo>
                  <a:lnTo>
                    <a:pt x="385" y="864"/>
                  </a:lnTo>
                  <a:close/>
                  <a:moveTo>
                    <a:pt x="394" y="842"/>
                  </a:moveTo>
                  <a:lnTo>
                    <a:pt x="399" y="842"/>
                  </a:lnTo>
                  <a:lnTo>
                    <a:pt x="399" y="842"/>
                  </a:lnTo>
                  <a:lnTo>
                    <a:pt x="399" y="842"/>
                  </a:lnTo>
                  <a:lnTo>
                    <a:pt x="399" y="837"/>
                  </a:lnTo>
                  <a:lnTo>
                    <a:pt x="399" y="837"/>
                  </a:lnTo>
                  <a:lnTo>
                    <a:pt x="399" y="837"/>
                  </a:lnTo>
                  <a:lnTo>
                    <a:pt x="399" y="837"/>
                  </a:lnTo>
                  <a:lnTo>
                    <a:pt x="399" y="833"/>
                  </a:lnTo>
                  <a:lnTo>
                    <a:pt x="399" y="833"/>
                  </a:lnTo>
                  <a:lnTo>
                    <a:pt x="399" y="833"/>
                  </a:lnTo>
                  <a:lnTo>
                    <a:pt x="403" y="833"/>
                  </a:lnTo>
                  <a:lnTo>
                    <a:pt x="403" y="833"/>
                  </a:lnTo>
                  <a:lnTo>
                    <a:pt x="408" y="833"/>
                  </a:lnTo>
                  <a:lnTo>
                    <a:pt x="408" y="828"/>
                  </a:lnTo>
                  <a:lnTo>
                    <a:pt x="408" y="828"/>
                  </a:lnTo>
                  <a:lnTo>
                    <a:pt x="412" y="828"/>
                  </a:lnTo>
                  <a:lnTo>
                    <a:pt x="412" y="824"/>
                  </a:lnTo>
                  <a:lnTo>
                    <a:pt x="412" y="824"/>
                  </a:lnTo>
                  <a:lnTo>
                    <a:pt x="412" y="824"/>
                  </a:lnTo>
                  <a:lnTo>
                    <a:pt x="412" y="824"/>
                  </a:lnTo>
                  <a:lnTo>
                    <a:pt x="412" y="824"/>
                  </a:lnTo>
                  <a:lnTo>
                    <a:pt x="412" y="824"/>
                  </a:lnTo>
                  <a:lnTo>
                    <a:pt x="412" y="820"/>
                  </a:lnTo>
                  <a:lnTo>
                    <a:pt x="412" y="820"/>
                  </a:lnTo>
                  <a:lnTo>
                    <a:pt x="412" y="815"/>
                  </a:lnTo>
                  <a:lnTo>
                    <a:pt x="412" y="815"/>
                  </a:lnTo>
                  <a:lnTo>
                    <a:pt x="408" y="811"/>
                  </a:lnTo>
                  <a:lnTo>
                    <a:pt x="408" y="811"/>
                  </a:lnTo>
                  <a:lnTo>
                    <a:pt x="403" y="806"/>
                  </a:lnTo>
                  <a:lnTo>
                    <a:pt x="403" y="806"/>
                  </a:lnTo>
                  <a:lnTo>
                    <a:pt x="403" y="806"/>
                  </a:lnTo>
                  <a:lnTo>
                    <a:pt x="403" y="802"/>
                  </a:lnTo>
                  <a:lnTo>
                    <a:pt x="399" y="802"/>
                  </a:lnTo>
                  <a:lnTo>
                    <a:pt x="399" y="802"/>
                  </a:lnTo>
                  <a:lnTo>
                    <a:pt x="399" y="802"/>
                  </a:lnTo>
                  <a:lnTo>
                    <a:pt x="399" y="806"/>
                  </a:lnTo>
                  <a:lnTo>
                    <a:pt x="399" y="806"/>
                  </a:lnTo>
                  <a:lnTo>
                    <a:pt x="399" y="806"/>
                  </a:lnTo>
                  <a:lnTo>
                    <a:pt x="399" y="806"/>
                  </a:lnTo>
                  <a:lnTo>
                    <a:pt x="399" y="806"/>
                  </a:lnTo>
                  <a:lnTo>
                    <a:pt x="399" y="811"/>
                  </a:lnTo>
                  <a:lnTo>
                    <a:pt x="399" y="811"/>
                  </a:lnTo>
                  <a:lnTo>
                    <a:pt x="399" y="811"/>
                  </a:lnTo>
                  <a:lnTo>
                    <a:pt x="399" y="815"/>
                  </a:lnTo>
                  <a:lnTo>
                    <a:pt x="399" y="815"/>
                  </a:lnTo>
                  <a:lnTo>
                    <a:pt x="399" y="815"/>
                  </a:lnTo>
                  <a:lnTo>
                    <a:pt x="403" y="811"/>
                  </a:lnTo>
                  <a:lnTo>
                    <a:pt x="403" y="811"/>
                  </a:lnTo>
                  <a:lnTo>
                    <a:pt x="403" y="815"/>
                  </a:lnTo>
                  <a:lnTo>
                    <a:pt x="403" y="815"/>
                  </a:lnTo>
                  <a:lnTo>
                    <a:pt x="403" y="815"/>
                  </a:lnTo>
                  <a:lnTo>
                    <a:pt x="399" y="820"/>
                  </a:lnTo>
                  <a:lnTo>
                    <a:pt x="399" y="820"/>
                  </a:lnTo>
                  <a:lnTo>
                    <a:pt x="394" y="824"/>
                  </a:lnTo>
                  <a:lnTo>
                    <a:pt x="394" y="824"/>
                  </a:lnTo>
                  <a:lnTo>
                    <a:pt x="394" y="824"/>
                  </a:lnTo>
                  <a:lnTo>
                    <a:pt x="394" y="824"/>
                  </a:lnTo>
                  <a:lnTo>
                    <a:pt x="394" y="824"/>
                  </a:lnTo>
                  <a:lnTo>
                    <a:pt x="394" y="824"/>
                  </a:lnTo>
                  <a:lnTo>
                    <a:pt x="399" y="824"/>
                  </a:lnTo>
                  <a:lnTo>
                    <a:pt x="399" y="828"/>
                  </a:lnTo>
                  <a:lnTo>
                    <a:pt x="399" y="828"/>
                  </a:lnTo>
                  <a:lnTo>
                    <a:pt x="394" y="828"/>
                  </a:lnTo>
                  <a:lnTo>
                    <a:pt x="394" y="828"/>
                  </a:lnTo>
                  <a:lnTo>
                    <a:pt x="394" y="828"/>
                  </a:lnTo>
                  <a:lnTo>
                    <a:pt x="394" y="828"/>
                  </a:lnTo>
                  <a:lnTo>
                    <a:pt x="394" y="828"/>
                  </a:lnTo>
                  <a:lnTo>
                    <a:pt x="394" y="828"/>
                  </a:lnTo>
                  <a:lnTo>
                    <a:pt x="394" y="833"/>
                  </a:lnTo>
                  <a:lnTo>
                    <a:pt x="390" y="833"/>
                  </a:lnTo>
                  <a:lnTo>
                    <a:pt x="390" y="837"/>
                  </a:lnTo>
                  <a:lnTo>
                    <a:pt x="390" y="837"/>
                  </a:lnTo>
                  <a:lnTo>
                    <a:pt x="390" y="837"/>
                  </a:lnTo>
                  <a:lnTo>
                    <a:pt x="394" y="837"/>
                  </a:lnTo>
                  <a:lnTo>
                    <a:pt x="394" y="837"/>
                  </a:lnTo>
                  <a:lnTo>
                    <a:pt x="390" y="842"/>
                  </a:lnTo>
                  <a:lnTo>
                    <a:pt x="390" y="846"/>
                  </a:lnTo>
                  <a:lnTo>
                    <a:pt x="390" y="846"/>
                  </a:lnTo>
                  <a:lnTo>
                    <a:pt x="390" y="846"/>
                  </a:lnTo>
                  <a:lnTo>
                    <a:pt x="394" y="842"/>
                  </a:lnTo>
                  <a:close/>
                  <a:moveTo>
                    <a:pt x="377" y="797"/>
                  </a:moveTo>
                  <a:lnTo>
                    <a:pt x="381" y="797"/>
                  </a:lnTo>
                  <a:lnTo>
                    <a:pt x="377" y="797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81" y="802"/>
                  </a:lnTo>
                  <a:lnTo>
                    <a:pt x="381" y="802"/>
                  </a:lnTo>
                  <a:lnTo>
                    <a:pt x="381" y="797"/>
                  </a:lnTo>
                  <a:lnTo>
                    <a:pt x="385" y="797"/>
                  </a:lnTo>
                  <a:lnTo>
                    <a:pt x="385" y="793"/>
                  </a:lnTo>
                  <a:lnTo>
                    <a:pt x="385" y="793"/>
                  </a:lnTo>
                  <a:lnTo>
                    <a:pt x="385" y="793"/>
                  </a:lnTo>
                  <a:lnTo>
                    <a:pt x="385" y="789"/>
                  </a:lnTo>
                  <a:lnTo>
                    <a:pt x="385" y="789"/>
                  </a:lnTo>
                  <a:lnTo>
                    <a:pt x="385" y="789"/>
                  </a:lnTo>
                  <a:lnTo>
                    <a:pt x="385" y="789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77" y="789"/>
                  </a:lnTo>
                  <a:lnTo>
                    <a:pt x="377" y="789"/>
                  </a:lnTo>
                  <a:lnTo>
                    <a:pt x="377" y="789"/>
                  </a:lnTo>
                  <a:lnTo>
                    <a:pt x="372" y="793"/>
                  </a:lnTo>
                  <a:lnTo>
                    <a:pt x="372" y="797"/>
                  </a:lnTo>
                  <a:lnTo>
                    <a:pt x="377" y="797"/>
                  </a:lnTo>
                  <a:lnTo>
                    <a:pt x="377" y="797"/>
                  </a:lnTo>
                  <a:close/>
                  <a:moveTo>
                    <a:pt x="412" y="762"/>
                  </a:moveTo>
                  <a:lnTo>
                    <a:pt x="412" y="762"/>
                  </a:lnTo>
                  <a:lnTo>
                    <a:pt x="408" y="762"/>
                  </a:lnTo>
                  <a:lnTo>
                    <a:pt x="412" y="762"/>
                  </a:lnTo>
                  <a:lnTo>
                    <a:pt x="412" y="762"/>
                  </a:lnTo>
                  <a:lnTo>
                    <a:pt x="421" y="753"/>
                  </a:lnTo>
                  <a:lnTo>
                    <a:pt x="421" y="753"/>
                  </a:lnTo>
                  <a:lnTo>
                    <a:pt x="425" y="749"/>
                  </a:lnTo>
                  <a:lnTo>
                    <a:pt x="430" y="749"/>
                  </a:lnTo>
                  <a:lnTo>
                    <a:pt x="434" y="749"/>
                  </a:lnTo>
                  <a:lnTo>
                    <a:pt x="434" y="744"/>
                  </a:lnTo>
                  <a:lnTo>
                    <a:pt x="430" y="744"/>
                  </a:lnTo>
                  <a:lnTo>
                    <a:pt x="430" y="744"/>
                  </a:lnTo>
                  <a:lnTo>
                    <a:pt x="425" y="744"/>
                  </a:lnTo>
                  <a:lnTo>
                    <a:pt x="425" y="749"/>
                  </a:lnTo>
                  <a:lnTo>
                    <a:pt x="421" y="749"/>
                  </a:lnTo>
                  <a:lnTo>
                    <a:pt x="421" y="749"/>
                  </a:lnTo>
                  <a:lnTo>
                    <a:pt x="421" y="749"/>
                  </a:lnTo>
                  <a:lnTo>
                    <a:pt x="421" y="749"/>
                  </a:lnTo>
                  <a:lnTo>
                    <a:pt x="416" y="749"/>
                  </a:lnTo>
                  <a:lnTo>
                    <a:pt x="421" y="749"/>
                  </a:lnTo>
                  <a:lnTo>
                    <a:pt x="421" y="744"/>
                  </a:lnTo>
                  <a:lnTo>
                    <a:pt x="421" y="744"/>
                  </a:lnTo>
                  <a:lnTo>
                    <a:pt x="416" y="744"/>
                  </a:lnTo>
                  <a:lnTo>
                    <a:pt x="412" y="749"/>
                  </a:lnTo>
                  <a:lnTo>
                    <a:pt x="412" y="749"/>
                  </a:lnTo>
                  <a:lnTo>
                    <a:pt x="412" y="753"/>
                  </a:lnTo>
                  <a:lnTo>
                    <a:pt x="412" y="753"/>
                  </a:lnTo>
                  <a:lnTo>
                    <a:pt x="408" y="758"/>
                  </a:lnTo>
                  <a:lnTo>
                    <a:pt x="408" y="758"/>
                  </a:lnTo>
                  <a:lnTo>
                    <a:pt x="408" y="762"/>
                  </a:lnTo>
                  <a:lnTo>
                    <a:pt x="412" y="762"/>
                  </a:lnTo>
                  <a:lnTo>
                    <a:pt x="412" y="762"/>
                  </a:lnTo>
                  <a:lnTo>
                    <a:pt x="412" y="762"/>
                  </a:lnTo>
                  <a:close/>
                  <a:moveTo>
                    <a:pt x="416" y="735"/>
                  </a:moveTo>
                  <a:lnTo>
                    <a:pt x="416" y="735"/>
                  </a:lnTo>
                  <a:lnTo>
                    <a:pt x="416" y="735"/>
                  </a:lnTo>
                  <a:lnTo>
                    <a:pt x="421" y="735"/>
                  </a:lnTo>
                  <a:lnTo>
                    <a:pt x="421" y="735"/>
                  </a:lnTo>
                  <a:lnTo>
                    <a:pt x="421" y="735"/>
                  </a:lnTo>
                  <a:lnTo>
                    <a:pt x="421" y="731"/>
                  </a:lnTo>
                  <a:lnTo>
                    <a:pt x="421" y="731"/>
                  </a:lnTo>
                  <a:lnTo>
                    <a:pt x="416" y="731"/>
                  </a:lnTo>
                  <a:lnTo>
                    <a:pt x="416" y="731"/>
                  </a:lnTo>
                  <a:lnTo>
                    <a:pt x="416" y="731"/>
                  </a:lnTo>
                  <a:lnTo>
                    <a:pt x="421" y="731"/>
                  </a:lnTo>
                  <a:lnTo>
                    <a:pt x="416" y="731"/>
                  </a:lnTo>
                  <a:lnTo>
                    <a:pt x="416" y="731"/>
                  </a:lnTo>
                  <a:lnTo>
                    <a:pt x="416" y="727"/>
                  </a:lnTo>
                  <a:lnTo>
                    <a:pt x="421" y="727"/>
                  </a:lnTo>
                  <a:lnTo>
                    <a:pt x="421" y="727"/>
                  </a:lnTo>
                  <a:lnTo>
                    <a:pt x="416" y="722"/>
                  </a:lnTo>
                  <a:lnTo>
                    <a:pt x="416" y="722"/>
                  </a:lnTo>
                  <a:lnTo>
                    <a:pt x="416" y="722"/>
                  </a:lnTo>
                  <a:lnTo>
                    <a:pt x="416" y="718"/>
                  </a:lnTo>
                  <a:lnTo>
                    <a:pt x="416" y="718"/>
                  </a:lnTo>
                  <a:lnTo>
                    <a:pt x="416" y="718"/>
                  </a:lnTo>
                  <a:lnTo>
                    <a:pt x="416" y="722"/>
                  </a:lnTo>
                  <a:lnTo>
                    <a:pt x="416" y="722"/>
                  </a:lnTo>
                  <a:lnTo>
                    <a:pt x="412" y="722"/>
                  </a:lnTo>
                  <a:lnTo>
                    <a:pt x="408" y="727"/>
                  </a:lnTo>
                  <a:lnTo>
                    <a:pt x="408" y="727"/>
                  </a:lnTo>
                  <a:lnTo>
                    <a:pt x="412" y="727"/>
                  </a:lnTo>
                  <a:lnTo>
                    <a:pt x="412" y="722"/>
                  </a:lnTo>
                  <a:lnTo>
                    <a:pt x="416" y="727"/>
                  </a:lnTo>
                  <a:lnTo>
                    <a:pt x="416" y="727"/>
                  </a:lnTo>
                  <a:lnTo>
                    <a:pt x="412" y="731"/>
                  </a:lnTo>
                  <a:lnTo>
                    <a:pt x="412" y="731"/>
                  </a:lnTo>
                  <a:lnTo>
                    <a:pt x="412" y="731"/>
                  </a:lnTo>
                  <a:lnTo>
                    <a:pt x="412" y="731"/>
                  </a:lnTo>
                  <a:lnTo>
                    <a:pt x="412" y="731"/>
                  </a:lnTo>
                  <a:lnTo>
                    <a:pt x="412" y="731"/>
                  </a:lnTo>
                  <a:lnTo>
                    <a:pt x="408" y="735"/>
                  </a:lnTo>
                  <a:lnTo>
                    <a:pt x="408" y="735"/>
                  </a:lnTo>
                  <a:lnTo>
                    <a:pt x="403" y="735"/>
                  </a:lnTo>
                  <a:lnTo>
                    <a:pt x="403" y="735"/>
                  </a:lnTo>
                  <a:lnTo>
                    <a:pt x="403" y="735"/>
                  </a:lnTo>
                  <a:lnTo>
                    <a:pt x="408" y="735"/>
                  </a:lnTo>
                  <a:lnTo>
                    <a:pt x="408" y="735"/>
                  </a:lnTo>
                  <a:lnTo>
                    <a:pt x="408" y="735"/>
                  </a:lnTo>
                  <a:lnTo>
                    <a:pt x="408" y="735"/>
                  </a:lnTo>
                  <a:lnTo>
                    <a:pt x="408" y="735"/>
                  </a:lnTo>
                  <a:lnTo>
                    <a:pt x="408" y="740"/>
                  </a:lnTo>
                  <a:lnTo>
                    <a:pt x="408" y="740"/>
                  </a:lnTo>
                  <a:lnTo>
                    <a:pt x="408" y="740"/>
                  </a:lnTo>
                  <a:lnTo>
                    <a:pt x="403" y="740"/>
                  </a:lnTo>
                  <a:lnTo>
                    <a:pt x="403" y="740"/>
                  </a:lnTo>
                  <a:lnTo>
                    <a:pt x="403" y="744"/>
                  </a:lnTo>
                  <a:lnTo>
                    <a:pt x="416" y="740"/>
                  </a:lnTo>
                  <a:lnTo>
                    <a:pt x="416" y="735"/>
                  </a:lnTo>
                  <a:close/>
                  <a:moveTo>
                    <a:pt x="425" y="713"/>
                  </a:moveTo>
                  <a:lnTo>
                    <a:pt x="425" y="718"/>
                  </a:lnTo>
                  <a:lnTo>
                    <a:pt x="425" y="718"/>
                  </a:lnTo>
                  <a:lnTo>
                    <a:pt x="425" y="718"/>
                  </a:lnTo>
                  <a:lnTo>
                    <a:pt x="430" y="718"/>
                  </a:lnTo>
                  <a:lnTo>
                    <a:pt x="430" y="718"/>
                  </a:lnTo>
                  <a:lnTo>
                    <a:pt x="430" y="718"/>
                  </a:lnTo>
                  <a:lnTo>
                    <a:pt x="430" y="718"/>
                  </a:lnTo>
                  <a:lnTo>
                    <a:pt x="430" y="718"/>
                  </a:lnTo>
                  <a:lnTo>
                    <a:pt x="434" y="718"/>
                  </a:lnTo>
                  <a:lnTo>
                    <a:pt x="434" y="713"/>
                  </a:lnTo>
                  <a:lnTo>
                    <a:pt x="434" y="713"/>
                  </a:lnTo>
                  <a:lnTo>
                    <a:pt x="434" y="709"/>
                  </a:lnTo>
                  <a:lnTo>
                    <a:pt x="434" y="709"/>
                  </a:lnTo>
                  <a:lnTo>
                    <a:pt x="434" y="709"/>
                  </a:lnTo>
                  <a:lnTo>
                    <a:pt x="434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4"/>
                  </a:lnTo>
                  <a:lnTo>
                    <a:pt x="430" y="704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30" y="709"/>
                  </a:lnTo>
                  <a:lnTo>
                    <a:pt x="425" y="709"/>
                  </a:lnTo>
                  <a:lnTo>
                    <a:pt x="425" y="713"/>
                  </a:lnTo>
                  <a:lnTo>
                    <a:pt x="425" y="713"/>
                  </a:lnTo>
                  <a:lnTo>
                    <a:pt x="425" y="713"/>
                  </a:lnTo>
                  <a:lnTo>
                    <a:pt x="425" y="713"/>
                  </a:lnTo>
                  <a:lnTo>
                    <a:pt x="425" y="718"/>
                  </a:lnTo>
                  <a:lnTo>
                    <a:pt x="425" y="713"/>
                  </a:lnTo>
                  <a:close/>
                  <a:moveTo>
                    <a:pt x="434" y="696"/>
                  </a:moveTo>
                  <a:lnTo>
                    <a:pt x="434" y="691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439" y="696"/>
                  </a:lnTo>
                  <a:lnTo>
                    <a:pt x="439" y="691"/>
                  </a:lnTo>
                  <a:lnTo>
                    <a:pt x="439" y="687"/>
                  </a:lnTo>
                  <a:lnTo>
                    <a:pt x="439" y="687"/>
                  </a:lnTo>
                  <a:lnTo>
                    <a:pt x="434" y="687"/>
                  </a:lnTo>
                  <a:lnTo>
                    <a:pt x="434" y="687"/>
                  </a:lnTo>
                  <a:lnTo>
                    <a:pt x="434" y="687"/>
                  </a:lnTo>
                  <a:lnTo>
                    <a:pt x="434" y="691"/>
                  </a:lnTo>
                  <a:lnTo>
                    <a:pt x="434" y="691"/>
                  </a:lnTo>
                  <a:lnTo>
                    <a:pt x="434" y="691"/>
                  </a:lnTo>
                  <a:lnTo>
                    <a:pt x="434" y="691"/>
                  </a:lnTo>
                  <a:lnTo>
                    <a:pt x="434" y="691"/>
                  </a:lnTo>
                  <a:lnTo>
                    <a:pt x="434" y="687"/>
                  </a:lnTo>
                  <a:lnTo>
                    <a:pt x="434" y="687"/>
                  </a:lnTo>
                  <a:lnTo>
                    <a:pt x="434" y="687"/>
                  </a:lnTo>
                  <a:lnTo>
                    <a:pt x="434" y="687"/>
                  </a:lnTo>
                  <a:lnTo>
                    <a:pt x="430" y="687"/>
                  </a:lnTo>
                  <a:lnTo>
                    <a:pt x="430" y="691"/>
                  </a:lnTo>
                  <a:lnTo>
                    <a:pt x="430" y="691"/>
                  </a:lnTo>
                  <a:lnTo>
                    <a:pt x="430" y="691"/>
                  </a:lnTo>
                  <a:lnTo>
                    <a:pt x="430" y="691"/>
                  </a:lnTo>
                  <a:lnTo>
                    <a:pt x="430" y="696"/>
                  </a:lnTo>
                  <a:lnTo>
                    <a:pt x="430" y="696"/>
                  </a:lnTo>
                  <a:lnTo>
                    <a:pt x="430" y="696"/>
                  </a:lnTo>
                  <a:lnTo>
                    <a:pt x="430" y="696"/>
                  </a:lnTo>
                  <a:lnTo>
                    <a:pt x="430" y="696"/>
                  </a:lnTo>
                  <a:lnTo>
                    <a:pt x="430" y="700"/>
                  </a:lnTo>
                  <a:lnTo>
                    <a:pt x="430" y="700"/>
                  </a:lnTo>
                  <a:lnTo>
                    <a:pt x="430" y="700"/>
                  </a:lnTo>
                  <a:lnTo>
                    <a:pt x="430" y="700"/>
                  </a:lnTo>
                  <a:lnTo>
                    <a:pt x="430" y="700"/>
                  </a:lnTo>
                  <a:lnTo>
                    <a:pt x="434" y="700"/>
                  </a:lnTo>
                  <a:lnTo>
                    <a:pt x="434" y="700"/>
                  </a:lnTo>
                  <a:lnTo>
                    <a:pt x="434" y="700"/>
                  </a:lnTo>
                  <a:lnTo>
                    <a:pt x="434" y="700"/>
                  </a:lnTo>
                  <a:lnTo>
                    <a:pt x="434" y="700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434" y="696"/>
                  </a:lnTo>
                  <a:close/>
                  <a:moveTo>
                    <a:pt x="505" y="598"/>
                  </a:moveTo>
                  <a:lnTo>
                    <a:pt x="505" y="598"/>
                  </a:lnTo>
                  <a:lnTo>
                    <a:pt x="505" y="594"/>
                  </a:lnTo>
                  <a:lnTo>
                    <a:pt x="505" y="589"/>
                  </a:lnTo>
                  <a:lnTo>
                    <a:pt x="505" y="594"/>
                  </a:lnTo>
                  <a:lnTo>
                    <a:pt x="500" y="598"/>
                  </a:lnTo>
                  <a:lnTo>
                    <a:pt x="500" y="598"/>
                  </a:lnTo>
                  <a:lnTo>
                    <a:pt x="500" y="603"/>
                  </a:lnTo>
                  <a:lnTo>
                    <a:pt x="500" y="598"/>
                  </a:lnTo>
                  <a:lnTo>
                    <a:pt x="496" y="598"/>
                  </a:lnTo>
                  <a:lnTo>
                    <a:pt x="496" y="598"/>
                  </a:lnTo>
                  <a:lnTo>
                    <a:pt x="496" y="598"/>
                  </a:lnTo>
                  <a:lnTo>
                    <a:pt x="492" y="603"/>
                  </a:lnTo>
                  <a:lnTo>
                    <a:pt x="492" y="603"/>
                  </a:lnTo>
                  <a:lnTo>
                    <a:pt x="492" y="603"/>
                  </a:lnTo>
                  <a:lnTo>
                    <a:pt x="492" y="603"/>
                  </a:lnTo>
                  <a:lnTo>
                    <a:pt x="496" y="607"/>
                  </a:lnTo>
                  <a:lnTo>
                    <a:pt x="496" y="607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05" y="616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5" y="611"/>
                  </a:lnTo>
                  <a:lnTo>
                    <a:pt x="505" y="607"/>
                  </a:lnTo>
                  <a:lnTo>
                    <a:pt x="500" y="603"/>
                  </a:lnTo>
                  <a:lnTo>
                    <a:pt x="505" y="603"/>
                  </a:lnTo>
                  <a:lnTo>
                    <a:pt x="505" y="598"/>
                  </a:lnTo>
                  <a:close/>
                  <a:moveTo>
                    <a:pt x="505" y="563"/>
                  </a:moveTo>
                  <a:lnTo>
                    <a:pt x="509" y="563"/>
                  </a:lnTo>
                  <a:lnTo>
                    <a:pt x="514" y="563"/>
                  </a:lnTo>
                  <a:lnTo>
                    <a:pt x="514" y="558"/>
                  </a:lnTo>
                  <a:lnTo>
                    <a:pt x="514" y="558"/>
                  </a:lnTo>
                  <a:lnTo>
                    <a:pt x="514" y="558"/>
                  </a:lnTo>
                  <a:lnTo>
                    <a:pt x="514" y="558"/>
                  </a:lnTo>
                  <a:lnTo>
                    <a:pt x="514" y="558"/>
                  </a:lnTo>
                  <a:lnTo>
                    <a:pt x="514" y="558"/>
                  </a:lnTo>
                  <a:lnTo>
                    <a:pt x="514" y="558"/>
                  </a:lnTo>
                  <a:lnTo>
                    <a:pt x="514" y="554"/>
                  </a:lnTo>
                  <a:lnTo>
                    <a:pt x="514" y="554"/>
                  </a:lnTo>
                  <a:lnTo>
                    <a:pt x="509" y="554"/>
                  </a:lnTo>
                  <a:lnTo>
                    <a:pt x="509" y="558"/>
                  </a:lnTo>
                  <a:lnTo>
                    <a:pt x="505" y="558"/>
                  </a:lnTo>
                  <a:lnTo>
                    <a:pt x="505" y="558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lnTo>
                    <a:pt x="505" y="563"/>
                  </a:lnTo>
                  <a:close/>
                  <a:moveTo>
                    <a:pt x="545" y="483"/>
                  </a:moveTo>
                  <a:lnTo>
                    <a:pt x="540" y="487"/>
                  </a:lnTo>
                  <a:lnTo>
                    <a:pt x="545" y="487"/>
                  </a:lnTo>
                  <a:lnTo>
                    <a:pt x="545" y="487"/>
                  </a:lnTo>
                  <a:lnTo>
                    <a:pt x="545" y="487"/>
                  </a:lnTo>
                  <a:lnTo>
                    <a:pt x="545" y="487"/>
                  </a:lnTo>
                  <a:lnTo>
                    <a:pt x="549" y="487"/>
                  </a:lnTo>
                  <a:lnTo>
                    <a:pt x="554" y="492"/>
                  </a:lnTo>
                  <a:lnTo>
                    <a:pt x="554" y="492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62" y="487"/>
                  </a:lnTo>
                  <a:lnTo>
                    <a:pt x="562" y="483"/>
                  </a:lnTo>
                  <a:lnTo>
                    <a:pt x="558" y="483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3"/>
                  </a:lnTo>
                  <a:lnTo>
                    <a:pt x="554" y="483"/>
                  </a:lnTo>
                  <a:lnTo>
                    <a:pt x="554" y="483"/>
                  </a:lnTo>
                  <a:lnTo>
                    <a:pt x="554" y="483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83"/>
                  </a:lnTo>
                  <a:lnTo>
                    <a:pt x="549" y="483"/>
                  </a:lnTo>
                  <a:lnTo>
                    <a:pt x="545" y="483"/>
                  </a:lnTo>
                  <a:lnTo>
                    <a:pt x="545" y="483"/>
                  </a:lnTo>
                  <a:lnTo>
                    <a:pt x="545" y="483"/>
                  </a:lnTo>
                  <a:lnTo>
                    <a:pt x="545" y="483"/>
                  </a:lnTo>
                  <a:lnTo>
                    <a:pt x="545" y="483"/>
                  </a:lnTo>
                  <a:lnTo>
                    <a:pt x="545" y="483"/>
                  </a:lnTo>
                  <a:lnTo>
                    <a:pt x="545" y="483"/>
                  </a:lnTo>
                  <a:close/>
                  <a:moveTo>
                    <a:pt x="571" y="479"/>
                  </a:moveTo>
                  <a:lnTo>
                    <a:pt x="571" y="479"/>
                  </a:lnTo>
                  <a:lnTo>
                    <a:pt x="571" y="479"/>
                  </a:lnTo>
                  <a:lnTo>
                    <a:pt x="576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9"/>
                  </a:lnTo>
                  <a:lnTo>
                    <a:pt x="580" y="474"/>
                  </a:lnTo>
                  <a:lnTo>
                    <a:pt x="585" y="474"/>
                  </a:lnTo>
                  <a:lnTo>
                    <a:pt x="585" y="479"/>
                  </a:lnTo>
                  <a:lnTo>
                    <a:pt x="589" y="479"/>
                  </a:lnTo>
                  <a:lnTo>
                    <a:pt x="589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74"/>
                  </a:lnTo>
                  <a:lnTo>
                    <a:pt x="593" y="474"/>
                  </a:lnTo>
                  <a:lnTo>
                    <a:pt x="593" y="474"/>
                  </a:lnTo>
                  <a:lnTo>
                    <a:pt x="589" y="474"/>
                  </a:lnTo>
                  <a:lnTo>
                    <a:pt x="576" y="474"/>
                  </a:lnTo>
                  <a:lnTo>
                    <a:pt x="571" y="474"/>
                  </a:lnTo>
                  <a:lnTo>
                    <a:pt x="571" y="474"/>
                  </a:lnTo>
                  <a:lnTo>
                    <a:pt x="571" y="474"/>
                  </a:lnTo>
                  <a:lnTo>
                    <a:pt x="571" y="479"/>
                  </a:lnTo>
                  <a:lnTo>
                    <a:pt x="571" y="474"/>
                  </a:lnTo>
                  <a:lnTo>
                    <a:pt x="571" y="479"/>
                  </a:lnTo>
                  <a:lnTo>
                    <a:pt x="571" y="479"/>
                  </a:lnTo>
                  <a:lnTo>
                    <a:pt x="571" y="479"/>
                  </a:lnTo>
                  <a:close/>
                  <a:moveTo>
                    <a:pt x="558" y="474"/>
                  </a:moveTo>
                  <a:lnTo>
                    <a:pt x="558" y="474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54" y="474"/>
                  </a:lnTo>
                  <a:lnTo>
                    <a:pt x="554" y="474"/>
                  </a:lnTo>
                  <a:lnTo>
                    <a:pt x="554" y="474"/>
                  </a:lnTo>
                  <a:lnTo>
                    <a:pt x="554" y="479"/>
                  </a:lnTo>
                  <a:lnTo>
                    <a:pt x="554" y="479"/>
                  </a:lnTo>
                  <a:lnTo>
                    <a:pt x="554" y="479"/>
                  </a:lnTo>
                  <a:lnTo>
                    <a:pt x="554" y="479"/>
                  </a:lnTo>
                  <a:lnTo>
                    <a:pt x="554" y="479"/>
                  </a:lnTo>
                  <a:lnTo>
                    <a:pt x="554" y="479"/>
                  </a:lnTo>
                  <a:lnTo>
                    <a:pt x="554" y="483"/>
                  </a:lnTo>
                  <a:lnTo>
                    <a:pt x="558" y="483"/>
                  </a:lnTo>
                  <a:lnTo>
                    <a:pt x="558" y="479"/>
                  </a:lnTo>
                  <a:lnTo>
                    <a:pt x="558" y="479"/>
                  </a:lnTo>
                  <a:lnTo>
                    <a:pt x="558" y="474"/>
                  </a:lnTo>
                  <a:close/>
                  <a:moveTo>
                    <a:pt x="434" y="501"/>
                  </a:moveTo>
                  <a:lnTo>
                    <a:pt x="434" y="501"/>
                  </a:lnTo>
                  <a:lnTo>
                    <a:pt x="434" y="496"/>
                  </a:lnTo>
                  <a:lnTo>
                    <a:pt x="439" y="496"/>
                  </a:lnTo>
                  <a:lnTo>
                    <a:pt x="439" y="496"/>
                  </a:lnTo>
                  <a:lnTo>
                    <a:pt x="439" y="492"/>
                  </a:lnTo>
                  <a:lnTo>
                    <a:pt x="439" y="492"/>
                  </a:lnTo>
                  <a:lnTo>
                    <a:pt x="439" y="492"/>
                  </a:lnTo>
                  <a:lnTo>
                    <a:pt x="443" y="492"/>
                  </a:lnTo>
                  <a:lnTo>
                    <a:pt x="443" y="492"/>
                  </a:lnTo>
                  <a:lnTo>
                    <a:pt x="443" y="487"/>
                  </a:lnTo>
                  <a:lnTo>
                    <a:pt x="443" y="487"/>
                  </a:lnTo>
                  <a:lnTo>
                    <a:pt x="439" y="487"/>
                  </a:lnTo>
                  <a:lnTo>
                    <a:pt x="439" y="487"/>
                  </a:lnTo>
                  <a:lnTo>
                    <a:pt x="439" y="487"/>
                  </a:lnTo>
                  <a:lnTo>
                    <a:pt x="439" y="487"/>
                  </a:lnTo>
                  <a:lnTo>
                    <a:pt x="439" y="483"/>
                  </a:lnTo>
                  <a:lnTo>
                    <a:pt x="439" y="483"/>
                  </a:lnTo>
                  <a:lnTo>
                    <a:pt x="439" y="483"/>
                  </a:lnTo>
                  <a:lnTo>
                    <a:pt x="439" y="483"/>
                  </a:lnTo>
                  <a:lnTo>
                    <a:pt x="439" y="483"/>
                  </a:lnTo>
                  <a:lnTo>
                    <a:pt x="443" y="487"/>
                  </a:lnTo>
                  <a:lnTo>
                    <a:pt x="443" y="487"/>
                  </a:lnTo>
                  <a:lnTo>
                    <a:pt x="443" y="487"/>
                  </a:lnTo>
                  <a:lnTo>
                    <a:pt x="447" y="483"/>
                  </a:lnTo>
                  <a:lnTo>
                    <a:pt x="447" y="483"/>
                  </a:lnTo>
                  <a:lnTo>
                    <a:pt x="447" y="483"/>
                  </a:lnTo>
                  <a:lnTo>
                    <a:pt x="447" y="479"/>
                  </a:lnTo>
                  <a:lnTo>
                    <a:pt x="447" y="479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3" y="474"/>
                  </a:lnTo>
                  <a:lnTo>
                    <a:pt x="447" y="470"/>
                  </a:lnTo>
                  <a:lnTo>
                    <a:pt x="447" y="470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7" y="470"/>
                  </a:lnTo>
                  <a:lnTo>
                    <a:pt x="447" y="470"/>
                  </a:lnTo>
                  <a:lnTo>
                    <a:pt x="447" y="465"/>
                  </a:lnTo>
                  <a:lnTo>
                    <a:pt x="447" y="465"/>
                  </a:lnTo>
                  <a:lnTo>
                    <a:pt x="447" y="465"/>
                  </a:lnTo>
                  <a:lnTo>
                    <a:pt x="443" y="461"/>
                  </a:lnTo>
                  <a:lnTo>
                    <a:pt x="443" y="461"/>
                  </a:lnTo>
                  <a:lnTo>
                    <a:pt x="443" y="465"/>
                  </a:lnTo>
                  <a:lnTo>
                    <a:pt x="443" y="465"/>
                  </a:lnTo>
                  <a:lnTo>
                    <a:pt x="443" y="465"/>
                  </a:lnTo>
                  <a:lnTo>
                    <a:pt x="443" y="465"/>
                  </a:lnTo>
                  <a:lnTo>
                    <a:pt x="443" y="465"/>
                  </a:lnTo>
                  <a:lnTo>
                    <a:pt x="443" y="470"/>
                  </a:lnTo>
                  <a:lnTo>
                    <a:pt x="439" y="470"/>
                  </a:lnTo>
                  <a:lnTo>
                    <a:pt x="439" y="470"/>
                  </a:lnTo>
                  <a:lnTo>
                    <a:pt x="439" y="474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434" y="483"/>
                  </a:lnTo>
                  <a:lnTo>
                    <a:pt x="434" y="483"/>
                  </a:lnTo>
                  <a:lnTo>
                    <a:pt x="434" y="483"/>
                  </a:lnTo>
                  <a:lnTo>
                    <a:pt x="434" y="483"/>
                  </a:lnTo>
                  <a:lnTo>
                    <a:pt x="434" y="483"/>
                  </a:lnTo>
                  <a:lnTo>
                    <a:pt x="434" y="483"/>
                  </a:lnTo>
                  <a:lnTo>
                    <a:pt x="434" y="487"/>
                  </a:lnTo>
                  <a:lnTo>
                    <a:pt x="434" y="487"/>
                  </a:lnTo>
                  <a:lnTo>
                    <a:pt x="430" y="492"/>
                  </a:lnTo>
                  <a:lnTo>
                    <a:pt x="430" y="492"/>
                  </a:lnTo>
                  <a:lnTo>
                    <a:pt x="430" y="496"/>
                  </a:lnTo>
                  <a:lnTo>
                    <a:pt x="430" y="496"/>
                  </a:lnTo>
                  <a:lnTo>
                    <a:pt x="430" y="496"/>
                  </a:lnTo>
                  <a:lnTo>
                    <a:pt x="430" y="496"/>
                  </a:lnTo>
                  <a:lnTo>
                    <a:pt x="430" y="496"/>
                  </a:lnTo>
                  <a:lnTo>
                    <a:pt x="430" y="501"/>
                  </a:lnTo>
                  <a:lnTo>
                    <a:pt x="430" y="501"/>
                  </a:lnTo>
                  <a:lnTo>
                    <a:pt x="430" y="505"/>
                  </a:lnTo>
                  <a:lnTo>
                    <a:pt x="430" y="505"/>
                  </a:lnTo>
                  <a:lnTo>
                    <a:pt x="434" y="501"/>
                  </a:lnTo>
                  <a:close/>
                  <a:moveTo>
                    <a:pt x="447" y="474"/>
                  </a:moveTo>
                  <a:lnTo>
                    <a:pt x="447" y="474"/>
                  </a:lnTo>
                  <a:lnTo>
                    <a:pt x="447" y="474"/>
                  </a:lnTo>
                  <a:lnTo>
                    <a:pt x="447" y="474"/>
                  </a:lnTo>
                  <a:lnTo>
                    <a:pt x="447" y="474"/>
                  </a:lnTo>
                  <a:lnTo>
                    <a:pt x="452" y="474"/>
                  </a:lnTo>
                  <a:lnTo>
                    <a:pt x="452" y="474"/>
                  </a:lnTo>
                  <a:lnTo>
                    <a:pt x="452" y="474"/>
                  </a:lnTo>
                  <a:lnTo>
                    <a:pt x="452" y="479"/>
                  </a:lnTo>
                  <a:lnTo>
                    <a:pt x="452" y="479"/>
                  </a:lnTo>
                  <a:lnTo>
                    <a:pt x="452" y="479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56" y="474"/>
                  </a:lnTo>
                  <a:lnTo>
                    <a:pt x="461" y="474"/>
                  </a:lnTo>
                  <a:lnTo>
                    <a:pt x="461" y="474"/>
                  </a:lnTo>
                  <a:lnTo>
                    <a:pt x="461" y="470"/>
                  </a:lnTo>
                  <a:lnTo>
                    <a:pt x="461" y="470"/>
                  </a:lnTo>
                  <a:lnTo>
                    <a:pt x="461" y="470"/>
                  </a:lnTo>
                  <a:lnTo>
                    <a:pt x="461" y="465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61" y="456"/>
                  </a:lnTo>
                  <a:lnTo>
                    <a:pt x="461" y="456"/>
                  </a:lnTo>
                  <a:lnTo>
                    <a:pt x="456" y="456"/>
                  </a:lnTo>
                  <a:lnTo>
                    <a:pt x="456" y="456"/>
                  </a:lnTo>
                  <a:lnTo>
                    <a:pt x="452" y="461"/>
                  </a:lnTo>
                  <a:lnTo>
                    <a:pt x="456" y="461"/>
                  </a:lnTo>
                  <a:lnTo>
                    <a:pt x="456" y="461"/>
                  </a:lnTo>
                  <a:lnTo>
                    <a:pt x="456" y="465"/>
                  </a:lnTo>
                  <a:lnTo>
                    <a:pt x="456" y="470"/>
                  </a:lnTo>
                  <a:lnTo>
                    <a:pt x="456" y="470"/>
                  </a:lnTo>
                  <a:lnTo>
                    <a:pt x="456" y="470"/>
                  </a:lnTo>
                  <a:lnTo>
                    <a:pt x="452" y="465"/>
                  </a:lnTo>
                  <a:lnTo>
                    <a:pt x="452" y="465"/>
                  </a:lnTo>
                  <a:lnTo>
                    <a:pt x="452" y="465"/>
                  </a:lnTo>
                  <a:lnTo>
                    <a:pt x="447" y="470"/>
                  </a:lnTo>
                  <a:lnTo>
                    <a:pt x="447" y="470"/>
                  </a:lnTo>
                  <a:lnTo>
                    <a:pt x="447" y="474"/>
                  </a:lnTo>
                  <a:lnTo>
                    <a:pt x="447" y="474"/>
                  </a:lnTo>
                  <a:lnTo>
                    <a:pt x="447" y="474"/>
                  </a:lnTo>
                  <a:lnTo>
                    <a:pt x="447" y="474"/>
                  </a:lnTo>
                  <a:close/>
                  <a:moveTo>
                    <a:pt x="536" y="439"/>
                  </a:moveTo>
                  <a:lnTo>
                    <a:pt x="536" y="443"/>
                  </a:lnTo>
                  <a:lnTo>
                    <a:pt x="536" y="443"/>
                  </a:lnTo>
                  <a:lnTo>
                    <a:pt x="536" y="443"/>
                  </a:lnTo>
                  <a:lnTo>
                    <a:pt x="536" y="448"/>
                  </a:lnTo>
                  <a:lnTo>
                    <a:pt x="540" y="443"/>
                  </a:lnTo>
                  <a:lnTo>
                    <a:pt x="540" y="439"/>
                  </a:lnTo>
                  <a:lnTo>
                    <a:pt x="540" y="434"/>
                  </a:lnTo>
                  <a:lnTo>
                    <a:pt x="540" y="434"/>
                  </a:lnTo>
                  <a:lnTo>
                    <a:pt x="536" y="439"/>
                  </a:lnTo>
                  <a:close/>
                  <a:moveTo>
                    <a:pt x="496" y="434"/>
                  </a:moveTo>
                  <a:lnTo>
                    <a:pt x="496" y="434"/>
                  </a:lnTo>
                  <a:lnTo>
                    <a:pt x="500" y="434"/>
                  </a:lnTo>
                  <a:lnTo>
                    <a:pt x="500" y="439"/>
                  </a:lnTo>
                  <a:lnTo>
                    <a:pt x="500" y="439"/>
                  </a:lnTo>
                  <a:lnTo>
                    <a:pt x="500" y="439"/>
                  </a:lnTo>
                  <a:lnTo>
                    <a:pt x="500" y="443"/>
                  </a:lnTo>
                  <a:lnTo>
                    <a:pt x="505" y="439"/>
                  </a:lnTo>
                  <a:lnTo>
                    <a:pt x="505" y="439"/>
                  </a:lnTo>
                  <a:lnTo>
                    <a:pt x="505" y="434"/>
                  </a:lnTo>
                  <a:lnTo>
                    <a:pt x="500" y="434"/>
                  </a:lnTo>
                  <a:lnTo>
                    <a:pt x="500" y="430"/>
                  </a:lnTo>
                  <a:lnTo>
                    <a:pt x="500" y="430"/>
                  </a:lnTo>
                  <a:lnTo>
                    <a:pt x="496" y="430"/>
                  </a:lnTo>
                  <a:lnTo>
                    <a:pt x="496" y="430"/>
                  </a:lnTo>
                  <a:lnTo>
                    <a:pt x="496" y="434"/>
                  </a:lnTo>
                  <a:lnTo>
                    <a:pt x="496" y="434"/>
                  </a:lnTo>
                  <a:lnTo>
                    <a:pt x="496" y="434"/>
                  </a:lnTo>
                  <a:close/>
                  <a:moveTo>
                    <a:pt x="465" y="465"/>
                  </a:moveTo>
                  <a:lnTo>
                    <a:pt x="465" y="470"/>
                  </a:lnTo>
                  <a:lnTo>
                    <a:pt x="465" y="470"/>
                  </a:lnTo>
                  <a:lnTo>
                    <a:pt x="469" y="470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5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74" y="461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4" y="465"/>
                  </a:lnTo>
                  <a:lnTo>
                    <a:pt x="478" y="465"/>
                  </a:lnTo>
                  <a:lnTo>
                    <a:pt x="478" y="465"/>
                  </a:lnTo>
                  <a:lnTo>
                    <a:pt x="478" y="465"/>
                  </a:lnTo>
                  <a:lnTo>
                    <a:pt x="474" y="465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83" y="461"/>
                  </a:lnTo>
                  <a:lnTo>
                    <a:pt x="483" y="461"/>
                  </a:lnTo>
                  <a:lnTo>
                    <a:pt x="483" y="461"/>
                  </a:lnTo>
                  <a:lnTo>
                    <a:pt x="483" y="456"/>
                  </a:lnTo>
                  <a:lnTo>
                    <a:pt x="483" y="456"/>
                  </a:lnTo>
                  <a:lnTo>
                    <a:pt x="478" y="456"/>
                  </a:lnTo>
                  <a:lnTo>
                    <a:pt x="478" y="456"/>
                  </a:lnTo>
                  <a:lnTo>
                    <a:pt x="483" y="456"/>
                  </a:lnTo>
                  <a:lnTo>
                    <a:pt x="483" y="456"/>
                  </a:lnTo>
                  <a:lnTo>
                    <a:pt x="483" y="452"/>
                  </a:lnTo>
                  <a:lnTo>
                    <a:pt x="483" y="452"/>
                  </a:lnTo>
                  <a:lnTo>
                    <a:pt x="487" y="452"/>
                  </a:lnTo>
                  <a:lnTo>
                    <a:pt x="487" y="452"/>
                  </a:lnTo>
                  <a:lnTo>
                    <a:pt x="487" y="452"/>
                  </a:lnTo>
                  <a:lnTo>
                    <a:pt x="487" y="452"/>
                  </a:lnTo>
                  <a:lnTo>
                    <a:pt x="487" y="452"/>
                  </a:lnTo>
                  <a:lnTo>
                    <a:pt x="487" y="452"/>
                  </a:lnTo>
                  <a:lnTo>
                    <a:pt x="487" y="452"/>
                  </a:lnTo>
                  <a:lnTo>
                    <a:pt x="492" y="452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0" y="443"/>
                  </a:lnTo>
                  <a:lnTo>
                    <a:pt x="500" y="439"/>
                  </a:lnTo>
                  <a:lnTo>
                    <a:pt x="496" y="439"/>
                  </a:lnTo>
                  <a:lnTo>
                    <a:pt x="492" y="439"/>
                  </a:lnTo>
                  <a:lnTo>
                    <a:pt x="492" y="439"/>
                  </a:lnTo>
                  <a:lnTo>
                    <a:pt x="492" y="439"/>
                  </a:lnTo>
                  <a:lnTo>
                    <a:pt x="492" y="434"/>
                  </a:lnTo>
                  <a:lnTo>
                    <a:pt x="492" y="430"/>
                  </a:lnTo>
                  <a:lnTo>
                    <a:pt x="487" y="430"/>
                  </a:lnTo>
                  <a:lnTo>
                    <a:pt x="487" y="430"/>
                  </a:lnTo>
                  <a:lnTo>
                    <a:pt x="483" y="434"/>
                  </a:lnTo>
                  <a:lnTo>
                    <a:pt x="483" y="434"/>
                  </a:lnTo>
                  <a:lnTo>
                    <a:pt x="483" y="434"/>
                  </a:lnTo>
                  <a:lnTo>
                    <a:pt x="483" y="439"/>
                  </a:lnTo>
                  <a:lnTo>
                    <a:pt x="483" y="439"/>
                  </a:lnTo>
                  <a:lnTo>
                    <a:pt x="483" y="439"/>
                  </a:lnTo>
                  <a:lnTo>
                    <a:pt x="478" y="439"/>
                  </a:lnTo>
                  <a:lnTo>
                    <a:pt x="478" y="439"/>
                  </a:lnTo>
                  <a:lnTo>
                    <a:pt x="478" y="439"/>
                  </a:lnTo>
                  <a:lnTo>
                    <a:pt x="478" y="439"/>
                  </a:lnTo>
                  <a:lnTo>
                    <a:pt x="474" y="439"/>
                  </a:lnTo>
                  <a:lnTo>
                    <a:pt x="474" y="434"/>
                  </a:lnTo>
                  <a:lnTo>
                    <a:pt x="474" y="434"/>
                  </a:lnTo>
                  <a:lnTo>
                    <a:pt x="474" y="434"/>
                  </a:lnTo>
                  <a:lnTo>
                    <a:pt x="474" y="434"/>
                  </a:lnTo>
                  <a:lnTo>
                    <a:pt x="465" y="443"/>
                  </a:lnTo>
                  <a:lnTo>
                    <a:pt x="469" y="443"/>
                  </a:lnTo>
                  <a:lnTo>
                    <a:pt x="469" y="443"/>
                  </a:lnTo>
                  <a:lnTo>
                    <a:pt x="469" y="443"/>
                  </a:lnTo>
                  <a:lnTo>
                    <a:pt x="469" y="443"/>
                  </a:lnTo>
                  <a:lnTo>
                    <a:pt x="469" y="448"/>
                  </a:lnTo>
                  <a:lnTo>
                    <a:pt x="465" y="448"/>
                  </a:lnTo>
                  <a:lnTo>
                    <a:pt x="465" y="452"/>
                  </a:lnTo>
                  <a:lnTo>
                    <a:pt x="465" y="452"/>
                  </a:lnTo>
                  <a:lnTo>
                    <a:pt x="465" y="452"/>
                  </a:lnTo>
                  <a:lnTo>
                    <a:pt x="465" y="452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5" y="456"/>
                  </a:lnTo>
                  <a:lnTo>
                    <a:pt x="469" y="452"/>
                  </a:lnTo>
                  <a:lnTo>
                    <a:pt x="469" y="456"/>
                  </a:lnTo>
                  <a:lnTo>
                    <a:pt x="465" y="461"/>
                  </a:lnTo>
                  <a:lnTo>
                    <a:pt x="465" y="465"/>
                  </a:lnTo>
                  <a:close/>
                  <a:moveTo>
                    <a:pt x="505" y="443"/>
                  </a:moveTo>
                  <a:lnTo>
                    <a:pt x="509" y="443"/>
                  </a:lnTo>
                  <a:lnTo>
                    <a:pt x="509" y="443"/>
                  </a:lnTo>
                  <a:lnTo>
                    <a:pt x="509" y="443"/>
                  </a:lnTo>
                  <a:lnTo>
                    <a:pt x="505" y="448"/>
                  </a:lnTo>
                  <a:lnTo>
                    <a:pt x="500" y="448"/>
                  </a:lnTo>
                  <a:lnTo>
                    <a:pt x="500" y="448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5" y="452"/>
                  </a:lnTo>
                  <a:lnTo>
                    <a:pt x="500" y="456"/>
                  </a:lnTo>
                  <a:lnTo>
                    <a:pt x="505" y="456"/>
                  </a:lnTo>
                  <a:lnTo>
                    <a:pt x="505" y="456"/>
                  </a:lnTo>
                  <a:lnTo>
                    <a:pt x="505" y="452"/>
                  </a:lnTo>
                  <a:lnTo>
                    <a:pt x="509" y="452"/>
                  </a:lnTo>
                  <a:lnTo>
                    <a:pt x="509" y="452"/>
                  </a:lnTo>
                  <a:lnTo>
                    <a:pt x="509" y="452"/>
                  </a:lnTo>
                  <a:lnTo>
                    <a:pt x="509" y="452"/>
                  </a:lnTo>
                  <a:lnTo>
                    <a:pt x="509" y="452"/>
                  </a:lnTo>
                  <a:lnTo>
                    <a:pt x="509" y="452"/>
                  </a:lnTo>
                  <a:lnTo>
                    <a:pt x="514" y="452"/>
                  </a:lnTo>
                  <a:lnTo>
                    <a:pt x="514" y="452"/>
                  </a:lnTo>
                  <a:lnTo>
                    <a:pt x="514" y="452"/>
                  </a:lnTo>
                  <a:lnTo>
                    <a:pt x="514" y="448"/>
                  </a:lnTo>
                  <a:lnTo>
                    <a:pt x="518" y="448"/>
                  </a:lnTo>
                  <a:lnTo>
                    <a:pt x="518" y="448"/>
                  </a:lnTo>
                  <a:lnTo>
                    <a:pt x="523" y="448"/>
                  </a:lnTo>
                  <a:lnTo>
                    <a:pt x="523" y="448"/>
                  </a:lnTo>
                  <a:lnTo>
                    <a:pt x="523" y="448"/>
                  </a:lnTo>
                  <a:lnTo>
                    <a:pt x="527" y="443"/>
                  </a:lnTo>
                  <a:lnTo>
                    <a:pt x="527" y="443"/>
                  </a:lnTo>
                  <a:lnTo>
                    <a:pt x="527" y="439"/>
                  </a:lnTo>
                  <a:lnTo>
                    <a:pt x="523" y="439"/>
                  </a:lnTo>
                  <a:lnTo>
                    <a:pt x="527" y="439"/>
                  </a:lnTo>
                  <a:lnTo>
                    <a:pt x="527" y="439"/>
                  </a:lnTo>
                  <a:lnTo>
                    <a:pt x="527" y="439"/>
                  </a:lnTo>
                  <a:lnTo>
                    <a:pt x="527" y="439"/>
                  </a:lnTo>
                  <a:lnTo>
                    <a:pt x="527" y="439"/>
                  </a:lnTo>
                  <a:lnTo>
                    <a:pt x="527" y="434"/>
                  </a:lnTo>
                  <a:lnTo>
                    <a:pt x="527" y="434"/>
                  </a:lnTo>
                  <a:lnTo>
                    <a:pt x="531" y="430"/>
                  </a:lnTo>
                  <a:lnTo>
                    <a:pt x="531" y="430"/>
                  </a:lnTo>
                  <a:lnTo>
                    <a:pt x="531" y="430"/>
                  </a:lnTo>
                  <a:lnTo>
                    <a:pt x="531" y="430"/>
                  </a:lnTo>
                  <a:lnTo>
                    <a:pt x="531" y="430"/>
                  </a:lnTo>
                  <a:lnTo>
                    <a:pt x="531" y="434"/>
                  </a:lnTo>
                  <a:lnTo>
                    <a:pt x="531" y="434"/>
                  </a:lnTo>
                  <a:lnTo>
                    <a:pt x="531" y="434"/>
                  </a:lnTo>
                  <a:lnTo>
                    <a:pt x="531" y="439"/>
                  </a:lnTo>
                  <a:lnTo>
                    <a:pt x="531" y="439"/>
                  </a:lnTo>
                  <a:lnTo>
                    <a:pt x="531" y="443"/>
                  </a:lnTo>
                  <a:lnTo>
                    <a:pt x="531" y="439"/>
                  </a:lnTo>
                  <a:lnTo>
                    <a:pt x="540" y="430"/>
                  </a:lnTo>
                  <a:lnTo>
                    <a:pt x="545" y="430"/>
                  </a:lnTo>
                  <a:lnTo>
                    <a:pt x="545" y="430"/>
                  </a:lnTo>
                  <a:lnTo>
                    <a:pt x="540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45" y="425"/>
                  </a:lnTo>
                  <a:lnTo>
                    <a:pt x="554" y="417"/>
                  </a:lnTo>
                  <a:lnTo>
                    <a:pt x="554" y="412"/>
                  </a:lnTo>
                  <a:lnTo>
                    <a:pt x="549" y="412"/>
                  </a:lnTo>
                  <a:lnTo>
                    <a:pt x="549" y="412"/>
                  </a:lnTo>
                  <a:lnTo>
                    <a:pt x="545" y="417"/>
                  </a:lnTo>
                  <a:lnTo>
                    <a:pt x="540" y="417"/>
                  </a:lnTo>
                  <a:lnTo>
                    <a:pt x="540" y="417"/>
                  </a:lnTo>
                  <a:lnTo>
                    <a:pt x="540" y="417"/>
                  </a:lnTo>
                  <a:lnTo>
                    <a:pt x="540" y="421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1" y="425"/>
                  </a:lnTo>
                  <a:lnTo>
                    <a:pt x="531" y="425"/>
                  </a:lnTo>
                  <a:lnTo>
                    <a:pt x="531" y="425"/>
                  </a:lnTo>
                  <a:lnTo>
                    <a:pt x="536" y="421"/>
                  </a:lnTo>
                  <a:lnTo>
                    <a:pt x="536" y="421"/>
                  </a:lnTo>
                  <a:lnTo>
                    <a:pt x="536" y="421"/>
                  </a:lnTo>
                  <a:lnTo>
                    <a:pt x="536" y="417"/>
                  </a:lnTo>
                  <a:lnTo>
                    <a:pt x="536" y="417"/>
                  </a:lnTo>
                  <a:lnTo>
                    <a:pt x="531" y="417"/>
                  </a:lnTo>
                  <a:lnTo>
                    <a:pt x="531" y="417"/>
                  </a:lnTo>
                  <a:lnTo>
                    <a:pt x="531" y="417"/>
                  </a:lnTo>
                  <a:lnTo>
                    <a:pt x="531" y="417"/>
                  </a:lnTo>
                  <a:lnTo>
                    <a:pt x="527" y="417"/>
                  </a:lnTo>
                  <a:lnTo>
                    <a:pt x="527" y="421"/>
                  </a:lnTo>
                  <a:lnTo>
                    <a:pt x="527" y="425"/>
                  </a:lnTo>
                  <a:lnTo>
                    <a:pt x="527" y="421"/>
                  </a:lnTo>
                  <a:lnTo>
                    <a:pt x="527" y="421"/>
                  </a:lnTo>
                  <a:lnTo>
                    <a:pt x="527" y="421"/>
                  </a:lnTo>
                  <a:lnTo>
                    <a:pt x="527" y="417"/>
                  </a:lnTo>
                  <a:lnTo>
                    <a:pt x="527" y="417"/>
                  </a:lnTo>
                  <a:lnTo>
                    <a:pt x="523" y="421"/>
                  </a:lnTo>
                  <a:lnTo>
                    <a:pt x="523" y="421"/>
                  </a:lnTo>
                  <a:lnTo>
                    <a:pt x="523" y="421"/>
                  </a:lnTo>
                  <a:lnTo>
                    <a:pt x="523" y="425"/>
                  </a:lnTo>
                  <a:lnTo>
                    <a:pt x="523" y="425"/>
                  </a:lnTo>
                  <a:lnTo>
                    <a:pt x="518" y="421"/>
                  </a:lnTo>
                  <a:lnTo>
                    <a:pt x="518" y="421"/>
                  </a:lnTo>
                  <a:lnTo>
                    <a:pt x="514" y="425"/>
                  </a:lnTo>
                  <a:lnTo>
                    <a:pt x="514" y="425"/>
                  </a:lnTo>
                  <a:lnTo>
                    <a:pt x="514" y="425"/>
                  </a:lnTo>
                  <a:lnTo>
                    <a:pt x="514" y="430"/>
                  </a:lnTo>
                  <a:lnTo>
                    <a:pt x="514" y="430"/>
                  </a:lnTo>
                  <a:lnTo>
                    <a:pt x="514" y="430"/>
                  </a:lnTo>
                  <a:lnTo>
                    <a:pt x="518" y="430"/>
                  </a:lnTo>
                  <a:lnTo>
                    <a:pt x="518" y="430"/>
                  </a:lnTo>
                  <a:lnTo>
                    <a:pt x="518" y="434"/>
                  </a:lnTo>
                  <a:lnTo>
                    <a:pt x="518" y="434"/>
                  </a:lnTo>
                  <a:lnTo>
                    <a:pt x="518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9"/>
                  </a:lnTo>
                  <a:lnTo>
                    <a:pt x="514" y="439"/>
                  </a:lnTo>
                  <a:lnTo>
                    <a:pt x="509" y="430"/>
                  </a:lnTo>
                  <a:lnTo>
                    <a:pt x="509" y="430"/>
                  </a:lnTo>
                  <a:lnTo>
                    <a:pt x="509" y="434"/>
                  </a:lnTo>
                  <a:lnTo>
                    <a:pt x="509" y="434"/>
                  </a:lnTo>
                  <a:lnTo>
                    <a:pt x="509" y="439"/>
                  </a:lnTo>
                  <a:lnTo>
                    <a:pt x="509" y="439"/>
                  </a:lnTo>
                  <a:lnTo>
                    <a:pt x="505" y="439"/>
                  </a:lnTo>
                  <a:lnTo>
                    <a:pt x="505" y="439"/>
                  </a:lnTo>
                  <a:lnTo>
                    <a:pt x="505" y="443"/>
                  </a:lnTo>
                  <a:lnTo>
                    <a:pt x="505" y="443"/>
                  </a:lnTo>
                  <a:close/>
                  <a:moveTo>
                    <a:pt x="620" y="412"/>
                  </a:moveTo>
                  <a:lnTo>
                    <a:pt x="620" y="412"/>
                  </a:lnTo>
                  <a:lnTo>
                    <a:pt x="620" y="408"/>
                  </a:lnTo>
                  <a:lnTo>
                    <a:pt x="620" y="408"/>
                  </a:lnTo>
                  <a:lnTo>
                    <a:pt x="620" y="408"/>
                  </a:lnTo>
                  <a:lnTo>
                    <a:pt x="620" y="408"/>
                  </a:lnTo>
                  <a:lnTo>
                    <a:pt x="620" y="403"/>
                  </a:lnTo>
                  <a:lnTo>
                    <a:pt x="620" y="403"/>
                  </a:lnTo>
                  <a:lnTo>
                    <a:pt x="620" y="403"/>
                  </a:lnTo>
                  <a:lnTo>
                    <a:pt x="620" y="403"/>
                  </a:lnTo>
                  <a:lnTo>
                    <a:pt x="616" y="403"/>
                  </a:lnTo>
                  <a:lnTo>
                    <a:pt x="616" y="399"/>
                  </a:lnTo>
                  <a:lnTo>
                    <a:pt x="611" y="403"/>
                  </a:lnTo>
                  <a:lnTo>
                    <a:pt x="607" y="403"/>
                  </a:lnTo>
                  <a:lnTo>
                    <a:pt x="607" y="408"/>
                  </a:lnTo>
                  <a:lnTo>
                    <a:pt x="607" y="412"/>
                  </a:lnTo>
                  <a:lnTo>
                    <a:pt x="602" y="417"/>
                  </a:lnTo>
                  <a:lnTo>
                    <a:pt x="607" y="417"/>
                  </a:lnTo>
                  <a:lnTo>
                    <a:pt x="607" y="417"/>
                  </a:lnTo>
                  <a:lnTo>
                    <a:pt x="607" y="417"/>
                  </a:lnTo>
                  <a:lnTo>
                    <a:pt x="602" y="421"/>
                  </a:lnTo>
                  <a:lnTo>
                    <a:pt x="602" y="421"/>
                  </a:lnTo>
                  <a:lnTo>
                    <a:pt x="602" y="421"/>
                  </a:lnTo>
                  <a:lnTo>
                    <a:pt x="602" y="425"/>
                  </a:lnTo>
                  <a:lnTo>
                    <a:pt x="607" y="421"/>
                  </a:lnTo>
                  <a:lnTo>
                    <a:pt x="607" y="421"/>
                  </a:lnTo>
                  <a:lnTo>
                    <a:pt x="611" y="421"/>
                  </a:lnTo>
                  <a:lnTo>
                    <a:pt x="620" y="417"/>
                  </a:lnTo>
                  <a:lnTo>
                    <a:pt x="620" y="417"/>
                  </a:lnTo>
                  <a:lnTo>
                    <a:pt x="620" y="417"/>
                  </a:lnTo>
                  <a:lnTo>
                    <a:pt x="616" y="417"/>
                  </a:lnTo>
                  <a:lnTo>
                    <a:pt x="616" y="412"/>
                  </a:lnTo>
                  <a:lnTo>
                    <a:pt x="620" y="412"/>
                  </a:lnTo>
                  <a:lnTo>
                    <a:pt x="620" y="412"/>
                  </a:lnTo>
                  <a:close/>
                  <a:moveTo>
                    <a:pt x="531" y="394"/>
                  </a:moveTo>
                  <a:lnTo>
                    <a:pt x="531" y="394"/>
                  </a:lnTo>
                  <a:lnTo>
                    <a:pt x="527" y="394"/>
                  </a:lnTo>
                  <a:lnTo>
                    <a:pt x="523" y="394"/>
                  </a:lnTo>
                  <a:lnTo>
                    <a:pt x="523" y="399"/>
                  </a:lnTo>
                  <a:lnTo>
                    <a:pt x="527" y="399"/>
                  </a:lnTo>
                  <a:lnTo>
                    <a:pt x="527" y="403"/>
                  </a:lnTo>
                  <a:lnTo>
                    <a:pt x="527" y="403"/>
                  </a:lnTo>
                  <a:lnTo>
                    <a:pt x="531" y="408"/>
                  </a:lnTo>
                  <a:lnTo>
                    <a:pt x="531" y="408"/>
                  </a:lnTo>
                  <a:lnTo>
                    <a:pt x="540" y="408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5" y="399"/>
                  </a:lnTo>
                  <a:lnTo>
                    <a:pt x="545" y="399"/>
                  </a:lnTo>
                  <a:lnTo>
                    <a:pt x="545" y="399"/>
                  </a:lnTo>
                  <a:lnTo>
                    <a:pt x="545" y="399"/>
                  </a:lnTo>
                  <a:lnTo>
                    <a:pt x="545" y="399"/>
                  </a:lnTo>
                  <a:lnTo>
                    <a:pt x="545" y="399"/>
                  </a:lnTo>
                  <a:lnTo>
                    <a:pt x="540" y="399"/>
                  </a:lnTo>
                  <a:lnTo>
                    <a:pt x="536" y="394"/>
                  </a:lnTo>
                  <a:lnTo>
                    <a:pt x="531" y="394"/>
                  </a:lnTo>
                  <a:close/>
                  <a:moveTo>
                    <a:pt x="651" y="359"/>
                  </a:move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47" y="355"/>
                  </a:lnTo>
                  <a:lnTo>
                    <a:pt x="647" y="363"/>
                  </a:lnTo>
                  <a:lnTo>
                    <a:pt x="642" y="363"/>
                  </a:lnTo>
                  <a:lnTo>
                    <a:pt x="642" y="368"/>
                  </a:lnTo>
                  <a:lnTo>
                    <a:pt x="642" y="368"/>
                  </a:lnTo>
                  <a:lnTo>
                    <a:pt x="642" y="368"/>
                  </a:lnTo>
                  <a:lnTo>
                    <a:pt x="642" y="372"/>
                  </a:lnTo>
                  <a:lnTo>
                    <a:pt x="642" y="372"/>
                  </a:lnTo>
                  <a:lnTo>
                    <a:pt x="642" y="372"/>
                  </a:lnTo>
                  <a:lnTo>
                    <a:pt x="642" y="372"/>
                  </a:lnTo>
                  <a:lnTo>
                    <a:pt x="655" y="368"/>
                  </a:lnTo>
                  <a:lnTo>
                    <a:pt x="660" y="368"/>
                  </a:lnTo>
                  <a:lnTo>
                    <a:pt x="655" y="363"/>
                  </a:lnTo>
                  <a:lnTo>
                    <a:pt x="655" y="359"/>
                  </a:lnTo>
                  <a:lnTo>
                    <a:pt x="651" y="359"/>
                  </a:lnTo>
                  <a:close/>
                  <a:moveTo>
                    <a:pt x="660" y="355"/>
                  </a:moveTo>
                  <a:lnTo>
                    <a:pt x="660" y="359"/>
                  </a:lnTo>
                  <a:lnTo>
                    <a:pt x="660" y="363"/>
                  </a:lnTo>
                  <a:lnTo>
                    <a:pt x="660" y="363"/>
                  </a:lnTo>
                  <a:lnTo>
                    <a:pt x="664" y="363"/>
                  </a:lnTo>
                  <a:lnTo>
                    <a:pt x="664" y="363"/>
                  </a:lnTo>
                  <a:lnTo>
                    <a:pt x="669" y="359"/>
                  </a:lnTo>
                  <a:lnTo>
                    <a:pt x="673" y="355"/>
                  </a:lnTo>
                  <a:lnTo>
                    <a:pt x="673" y="350"/>
                  </a:lnTo>
                  <a:lnTo>
                    <a:pt x="669" y="346"/>
                  </a:lnTo>
                  <a:lnTo>
                    <a:pt x="669" y="346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4" y="355"/>
                  </a:lnTo>
                  <a:lnTo>
                    <a:pt x="664" y="355"/>
                  </a:lnTo>
                  <a:lnTo>
                    <a:pt x="664" y="355"/>
                  </a:lnTo>
                  <a:lnTo>
                    <a:pt x="660" y="355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55" y="346"/>
                  </a:lnTo>
                  <a:lnTo>
                    <a:pt x="655" y="346"/>
                  </a:lnTo>
                  <a:lnTo>
                    <a:pt x="655" y="346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60" y="355"/>
                  </a:lnTo>
                  <a:lnTo>
                    <a:pt x="660" y="355"/>
                  </a:lnTo>
                  <a:close/>
                  <a:moveTo>
                    <a:pt x="536" y="350"/>
                  </a:moveTo>
                  <a:lnTo>
                    <a:pt x="536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5" y="350"/>
                  </a:lnTo>
                  <a:lnTo>
                    <a:pt x="545" y="346"/>
                  </a:lnTo>
                  <a:lnTo>
                    <a:pt x="545" y="346"/>
                  </a:lnTo>
                  <a:lnTo>
                    <a:pt x="540" y="346"/>
                  </a:lnTo>
                  <a:lnTo>
                    <a:pt x="540" y="346"/>
                  </a:lnTo>
                  <a:lnTo>
                    <a:pt x="536" y="346"/>
                  </a:lnTo>
                  <a:lnTo>
                    <a:pt x="536" y="346"/>
                  </a:lnTo>
                  <a:lnTo>
                    <a:pt x="536" y="346"/>
                  </a:lnTo>
                  <a:lnTo>
                    <a:pt x="536" y="346"/>
                  </a:lnTo>
                  <a:lnTo>
                    <a:pt x="536" y="346"/>
                  </a:lnTo>
                  <a:lnTo>
                    <a:pt x="536" y="350"/>
                  </a:lnTo>
                  <a:lnTo>
                    <a:pt x="536" y="350"/>
                  </a:lnTo>
                  <a:close/>
                  <a:moveTo>
                    <a:pt x="567" y="394"/>
                  </a:moveTo>
                  <a:lnTo>
                    <a:pt x="567" y="399"/>
                  </a:lnTo>
                  <a:lnTo>
                    <a:pt x="567" y="399"/>
                  </a:lnTo>
                  <a:lnTo>
                    <a:pt x="567" y="394"/>
                  </a:lnTo>
                  <a:lnTo>
                    <a:pt x="567" y="394"/>
                  </a:lnTo>
                  <a:lnTo>
                    <a:pt x="562" y="394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58" y="399"/>
                  </a:lnTo>
                  <a:lnTo>
                    <a:pt x="558" y="399"/>
                  </a:lnTo>
                  <a:lnTo>
                    <a:pt x="558" y="399"/>
                  </a:lnTo>
                  <a:lnTo>
                    <a:pt x="554" y="399"/>
                  </a:lnTo>
                  <a:lnTo>
                    <a:pt x="554" y="403"/>
                  </a:lnTo>
                  <a:lnTo>
                    <a:pt x="558" y="403"/>
                  </a:lnTo>
                  <a:lnTo>
                    <a:pt x="558" y="403"/>
                  </a:lnTo>
                  <a:lnTo>
                    <a:pt x="558" y="403"/>
                  </a:lnTo>
                  <a:lnTo>
                    <a:pt x="558" y="408"/>
                  </a:lnTo>
                  <a:lnTo>
                    <a:pt x="558" y="408"/>
                  </a:lnTo>
                  <a:lnTo>
                    <a:pt x="562" y="408"/>
                  </a:lnTo>
                  <a:lnTo>
                    <a:pt x="558" y="408"/>
                  </a:lnTo>
                  <a:lnTo>
                    <a:pt x="558" y="408"/>
                  </a:lnTo>
                  <a:lnTo>
                    <a:pt x="558" y="408"/>
                  </a:lnTo>
                  <a:lnTo>
                    <a:pt x="558" y="412"/>
                  </a:lnTo>
                  <a:lnTo>
                    <a:pt x="562" y="412"/>
                  </a:lnTo>
                  <a:lnTo>
                    <a:pt x="562" y="412"/>
                  </a:lnTo>
                  <a:lnTo>
                    <a:pt x="558" y="412"/>
                  </a:lnTo>
                  <a:lnTo>
                    <a:pt x="558" y="412"/>
                  </a:lnTo>
                  <a:lnTo>
                    <a:pt x="558" y="412"/>
                  </a:lnTo>
                  <a:lnTo>
                    <a:pt x="554" y="417"/>
                  </a:lnTo>
                  <a:lnTo>
                    <a:pt x="549" y="421"/>
                  </a:lnTo>
                  <a:lnTo>
                    <a:pt x="549" y="425"/>
                  </a:lnTo>
                  <a:lnTo>
                    <a:pt x="549" y="430"/>
                  </a:lnTo>
                  <a:lnTo>
                    <a:pt x="549" y="430"/>
                  </a:lnTo>
                  <a:lnTo>
                    <a:pt x="545" y="430"/>
                  </a:lnTo>
                  <a:lnTo>
                    <a:pt x="545" y="434"/>
                  </a:lnTo>
                  <a:lnTo>
                    <a:pt x="545" y="434"/>
                  </a:lnTo>
                  <a:lnTo>
                    <a:pt x="545" y="439"/>
                  </a:lnTo>
                  <a:lnTo>
                    <a:pt x="545" y="439"/>
                  </a:lnTo>
                  <a:lnTo>
                    <a:pt x="545" y="439"/>
                  </a:lnTo>
                  <a:lnTo>
                    <a:pt x="545" y="439"/>
                  </a:lnTo>
                  <a:lnTo>
                    <a:pt x="545" y="439"/>
                  </a:lnTo>
                  <a:lnTo>
                    <a:pt x="545" y="443"/>
                  </a:lnTo>
                  <a:lnTo>
                    <a:pt x="545" y="439"/>
                  </a:lnTo>
                  <a:lnTo>
                    <a:pt x="549" y="439"/>
                  </a:lnTo>
                  <a:lnTo>
                    <a:pt x="549" y="439"/>
                  </a:lnTo>
                  <a:lnTo>
                    <a:pt x="554" y="434"/>
                  </a:lnTo>
                  <a:lnTo>
                    <a:pt x="554" y="434"/>
                  </a:lnTo>
                  <a:lnTo>
                    <a:pt x="558" y="430"/>
                  </a:lnTo>
                  <a:lnTo>
                    <a:pt x="558" y="430"/>
                  </a:lnTo>
                  <a:lnTo>
                    <a:pt x="558" y="430"/>
                  </a:lnTo>
                  <a:lnTo>
                    <a:pt x="558" y="425"/>
                  </a:lnTo>
                  <a:lnTo>
                    <a:pt x="554" y="425"/>
                  </a:lnTo>
                  <a:lnTo>
                    <a:pt x="554" y="425"/>
                  </a:lnTo>
                  <a:lnTo>
                    <a:pt x="558" y="425"/>
                  </a:lnTo>
                  <a:lnTo>
                    <a:pt x="562" y="421"/>
                  </a:lnTo>
                  <a:lnTo>
                    <a:pt x="562" y="421"/>
                  </a:lnTo>
                  <a:lnTo>
                    <a:pt x="562" y="417"/>
                  </a:lnTo>
                  <a:lnTo>
                    <a:pt x="562" y="417"/>
                  </a:lnTo>
                  <a:lnTo>
                    <a:pt x="567" y="417"/>
                  </a:lnTo>
                  <a:lnTo>
                    <a:pt x="567" y="417"/>
                  </a:lnTo>
                  <a:lnTo>
                    <a:pt x="567" y="417"/>
                  </a:lnTo>
                  <a:lnTo>
                    <a:pt x="567" y="417"/>
                  </a:lnTo>
                  <a:lnTo>
                    <a:pt x="571" y="412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71" y="403"/>
                  </a:lnTo>
                  <a:lnTo>
                    <a:pt x="576" y="403"/>
                  </a:lnTo>
                  <a:lnTo>
                    <a:pt x="576" y="403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76" y="408"/>
                  </a:lnTo>
                  <a:lnTo>
                    <a:pt x="576" y="412"/>
                  </a:lnTo>
                  <a:lnTo>
                    <a:pt x="571" y="417"/>
                  </a:lnTo>
                  <a:lnTo>
                    <a:pt x="571" y="421"/>
                  </a:lnTo>
                  <a:lnTo>
                    <a:pt x="567" y="421"/>
                  </a:lnTo>
                  <a:lnTo>
                    <a:pt x="567" y="421"/>
                  </a:lnTo>
                  <a:lnTo>
                    <a:pt x="562" y="425"/>
                  </a:lnTo>
                  <a:lnTo>
                    <a:pt x="562" y="430"/>
                  </a:lnTo>
                  <a:lnTo>
                    <a:pt x="562" y="425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71" y="430"/>
                  </a:lnTo>
                  <a:lnTo>
                    <a:pt x="571" y="430"/>
                  </a:lnTo>
                  <a:lnTo>
                    <a:pt x="576" y="430"/>
                  </a:lnTo>
                  <a:lnTo>
                    <a:pt x="576" y="434"/>
                  </a:lnTo>
                  <a:lnTo>
                    <a:pt x="576" y="434"/>
                  </a:lnTo>
                  <a:lnTo>
                    <a:pt x="576" y="434"/>
                  </a:lnTo>
                  <a:lnTo>
                    <a:pt x="576" y="434"/>
                  </a:lnTo>
                  <a:lnTo>
                    <a:pt x="576" y="434"/>
                  </a:lnTo>
                  <a:lnTo>
                    <a:pt x="576" y="434"/>
                  </a:lnTo>
                  <a:lnTo>
                    <a:pt x="580" y="434"/>
                  </a:lnTo>
                  <a:lnTo>
                    <a:pt x="580" y="434"/>
                  </a:lnTo>
                  <a:lnTo>
                    <a:pt x="580" y="430"/>
                  </a:lnTo>
                  <a:lnTo>
                    <a:pt x="580" y="425"/>
                  </a:lnTo>
                  <a:lnTo>
                    <a:pt x="580" y="425"/>
                  </a:lnTo>
                  <a:lnTo>
                    <a:pt x="580" y="425"/>
                  </a:lnTo>
                  <a:lnTo>
                    <a:pt x="580" y="425"/>
                  </a:lnTo>
                  <a:lnTo>
                    <a:pt x="580" y="425"/>
                  </a:lnTo>
                  <a:lnTo>
                    <a:pt x="580" y="425"/>
                  </a:lnTo>
                  <a:lnTo>
                    <a:pt x="580" y="425"/>
                  </a:lnTo>
                  <a:lnTo>
                    <a:pt x="585" y="425"/>
                  </a:lnTo>
                  <a:lnTo>
                    <a:pt x="585" y="425"/>
                  </a:lnTo>
                  <a:lnTo>
                    <a:pt x="585" y="421"/>
                  </a:lnTo>
                  <a:lnTo>
                    <a:pt x="585" y="421"/>
                  </a:lnTo>
                  <a:lnTo>
                    <a:pt x="585" y="421"/>
                  </a:lnTo>
                  <a:lnTo>
                    <a:pt x="585" y="417"/>
                  </a:lnTo>
                  <a:lnTo>
                    <a:pt x="585" y="417"/>
                  </a:lnTo>
                  <a:lnTo>
                    <a:pt x="585" y="417"/>
                  </a:lnTo>
                  <a:lnTo>
                    <a:pt x="585" y="417"/>
                  </a:lnTo>
                  <a:lnTo>
                    <a:pt x="585" y="421"/>
                  </a:lnTo>
                  <a:lnTo>
                    <a:pt x="585" y="421"/>
                  </a:lnTo>
                  <a:lnTo>
                    <a:pt x="589" y="421"/>
                  </a:lnTo>
                  <a:lnTo>
                    <a:pt x="589" y="421"/>
                  </a:lnTo>
                  <a:lnTo>
                    <a:pt x="585" y="417"/>
                  </a:lnTo>
                  <a:lnTo>
                    <a:pt x="585" y="417"/>
                  </a:lnTo>
                  <a:lnTo>
                    <a:pt x="585" y="417"/>
                  </a:lnTo>
                  <a:lnTo>
                    <a:pt x="585" y="417"/>
                  </a:lnTo>
                  <a:lnTo>
                    <a:pt x="589" y="417"/>
                  </a:lnTo>
                  <a:lnTo>
                    <a:pt x="589" y="417"/>
                  </a:lnTo>
                  <a:lnTo>
                    <a:pt x="589" y="417"/>
                  </a:lnTo>
                  <a:lnTo>
                    <a:pt x="589" y="417"/>
                  </a:lnTo>
                  <a:lnTo>
                    <a:pt x="589" y="412"/>
                  </a:lnTo>
                  <a:lnTo>
                    <a:pt x="589" y="412"/>
                  </a:lnTo>
                  <a:lnTo>
                    <a:pt x="589" y="408"/>
                  </a:lnTo>
                  <a:lnTo>
                    <a:pt x="589" y="408"/>
                  </a:lnTo>
                  <a:lnTo>
                    <a:pt x="589" y="408"/>
                  </a:lnTo>
                  <a:lnTo>
                    <a:pt x="589" y="408"/>
                  </a:lnTo>
                  <a:lnTo>
                    <a:pt x="589" y="412"/>
                  </a:lnTo>
                  <a:lnTo>
                    <a:pt x="589" y="412"/>
                  </a:lnTo>
                  <a:lnTo>
                    <a:pt x="589" y="412"/>
                  </a:lnTo>
                  <a:lnTo>
                    <a:pt x="589" y="417"/>
                  </a:lnTo>
                  <a:lnTo>
                    <a:pt x="589" y="417"/>
                  </a:lnTo>
                  <a:lnTo>
                    <a:pt x="589" y="421"/>
                  </a:lnTo>
                  <a:lnTo>
                    <a:pt x="589" y="421"/>
                  </a:lnTo>
                  <a:lnTo>
                    <a:pt x="589" y="425"/>
                  </a:lnTo>
                  <a:lnTo>
                    <a:pt x="593" y="425"/>
                  </a:lnTo>
                  <a:lnTo>
                    <a:pt x="593" y="425"/>
                  </a:lnTo>
                  <a:lnTo>
                    <a:pt x="593" y="421"/>
                  </a:lnTo>
                  <a:lnTo>
                    <a:pt x="598" y="417"/>
                  </a:lnTo>
                  <a:lnTo>
                    <a:pt x="598" y="412"/>
                  </a:lnTo>
                  <a:lnTo>
                    <a:pt x="602" y="412"/>
                  </a:lnTo>
                  <a:lnTo>
                    <a:pt x="602" y="408"/>
                  </a:lnTo>
                  <a:lnTo>
                    <a:pt x="602" y="403"/>
                  </a:lnTo>
                  <a:lnTo>
                    <a:pt x="602" y="403"/>
                  </a:lnTo>
                  <a:lnTo>
                    <a:pt x="602" y="399"/>
                  </a:lnTo>
                  <a:lnTo>
                    <a:pt x="602" y="403"/>
                  </a:lnTo>
                  <a:lnTo>
                    <a:pt x="602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11" y="399"/>
                  </a:lnTo>
                  <a:lnTo>
                    <a:pt x="616" y="399"/>
                  </a:lnTo>
                  <a:lnTo>
                    <a:pt x="620" y="399"/>
                  </a:lnTo>
                  <a:lnTo>
                    <a:pt x="620" y="399"/>
                  </a:lnTo>
                  <a:lnTo>
                    <a:pt x="624" y="399"/>
                  </a:lnTo>
                  <a:lnTo>
                    <a:pt x="624" y="399"/>
                  </a:lnTo>
                  <a:lnTo>
                    <a:pt x="624" y="394"/>
                  </a:lnTo>
                  <a:lnTo>
                    <a:pt x="624" y="394"/>
                  </a:lnTo>
                  <a:lnTo>
                    <a:pt x="624" y="394"/>
                  </a:lnTo>
                  <a:lnTo>
                    <a:pt x="624" y="394"/>
                  </a:lnTo>
                  <a:lnTo>
                    <a:pt x="624" y="394"/>
                  </a:lnTo>
                  <a:lnTo>
                    <a:pt x="624" y="390"/>
                  </a:lnTo>
                  <a:lnTo>
                    <a:pt x="624" y="390"/>
                  </a:lnTo>
                  <a:lnTo>
                    <a:pt x="624" y="390"/>
                  </a:lnTo>
                  <a:lnTo>
                    <a:pt x="624" y="390"/>
                  </a:lnTo>
                  <a:lnTo>
                    <a:pt x="624" y="386"/>
                  </a:lnTo>
                  <a:lnTo>
                    <a:pt x="629" y="386"/>
                  </a:lnTo>
                  <a:lnTo>
                    <a:pt x="629" y="381"/>
                  </a:lnTo>
                  <a:lnTo>
                    <a:pt x="624" y="381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4" y="372"/>
                  </a:lnTo>
                  <a:lnTo>
                    <a:pt x="624" y="372"/>
                  </a:lnTo>
                  <a:lnTo>
                    <a:pt x="624" y="368"/>
                  </a:lnTo>
                  <a:lnTo>
                    <a:pt x="624" y="368"/>
                  </a:lnTo>
                  <a:lnTo>
                    <a:pt x="624" y="368"/>
                  </a:lnTo>
                  <a:lnTo>
                    <a:pt x="624" y="363"/>
                  </a:lnTo>
                  <a:lnTo>
                    <a:pt x="624" y="363"/>
                  </a:lnTo>
                  <a:lnTo>
                    <a:pt x="624" y="363"/>
                  </a:lnTo>
                  <a:lnTo>
                    <a:pt x="624" y="363"/>
                  </a:lnTo>
                  <a:lnTo>
                    <a:pt x="624" y="363"/>
                  </a:lnTo>
                  <a:lnTo>
                    <a:pt x="624" y="359"/>
                  </a:lnTo>
                  <a:lnTo>
                    <a:pt x="624" y="359"/>
                  </a:lnTo>
                  <a:lnTo>
                    <a:pt x="624" y="359"/>
                  </a:lnTo>
                  <a:lnTo>
                    <a:pt x="620" y="359"/>
                  </a:lnTo>
                  <a:lnTo>
                    <a:pt x="620" y="359"/>
                  </a:lnTo>
                  <a:lnTo>
                    <a:pt x="620" y="355"/>
                  </a:lnTo>
                  <a:lnTo>
                    <a:pt x="620" y="355"/>
                  </a:lnTo>
                  <a:lnTo>
                    <a:pt x="620" y="355"/>
                  </a:lnTo>
                  <a:lnTo>
                    <a:pt x="620" y="355"/>
                  </a:lnTo>
                  <a:lnTo>
                    <a:pt x="616" y="355"/>
                  </a:lnTo>
                  <a:lnTo>
                    <a:pt x="611" y="346"/>
                  </a:lnTo>
                  <a:lnTo>
                    <a:pt x="611" y="350"/>
                  </a:lnTo>
                  <a:lnTo>
                    <a:pt x="611" y="350"/>
                  </a:lnTo>
                  <a:lnTo>
                    <a:pt x="611" y="355"/>
                  </a:lnTo>
                  <a:lnTo>
                    <a:pt x="611" y="355"/>
                  </a:lnTo>
                  <a:lnTo>
                    <a:pt x="611" y="355"/>
                  </a:lnTo>
                  <a:lnTo>
                    <a:pt x="611" y="359"/>
                  </a:lnTo>
                  <a:lnTo>
                    <a:pt x="611" y="359"/>
                  </a:lnTo>
                  <a:lnTo>
                    <a:pt x="611" y="355"/>
                  </a:lnTo>
                  <a:lnTo>
                    <a:pt x="611" y="355"/>
                  </a:lnTo>
                  <a:lnTo>
                    <a:pt x="607" y="355"/>
                  </a:lnTo>
                  <a:lnTo>
                    <a:pt x="607" y="355"/>
                  </a:lnTo>
                  <a:lnTo>
                    <a:pt x="602" y="359"/>
                  </a:lnTo>
                  <a:lnTo>
                    <a:pt x="602" y="359"/>
                  </a:lnTo>
                  <a:lnTo>
                    <a:pt x="602" y="359"/>
                  </a:lnTo>
                  <a:lnTo>
                    <a:pt x="602" y="363"/>
                  </a:lnTo>
                  <a:lnTo>
                    <a:pt x="602" y="363"/>
                  </a:lnTo>
                  <a:lnTo>
                    <a:pt x="602" y="363"/>
                  </a:lnTo>
                  <a:lnTo>
                    <a:pt x="607" y="368"/>
                  </a:lnTo>
                  <a:lnTo>
                    <a:pt x="607" y="368"/>
                  </a:lnTo>
                  <a:lnTo>
                    <a:pt x="607" y="372"/>
                  </a:lnTo>
                  <a:lnTo>
                    <a:pt x="602" y="372"/>
                  </a:lnTo>
                  <a:lnTo>
                    <a:pt x="602" y="372"/>
                  </a:lnTo>
                  <a:lnTo>
                    <a:pt x="602" y="372"/>
                  </a:lnTo>
                  <a:lnTo>
                    <a:pt x="598" y="377"/>
                  </a:lnTo>
                  <a:lnTo>
                    <a:pt x="598" y="377"/>
                  </a:lnTo>
                  <a:lnTo>
                    <a:pt x="598" y="377"/>
                  </a:lnTo>
                  <a:lnTo>
                    <a:pt x="598" y="377"/>
                  </a:lnTo>
                  <a:lnTo>
                    <a:pt x="602" y="377"/>
                  </a:lnTo>
                  <a:lnTo>
                    <a:pt x="602" y="381"/>
                  </a:lnTo>
                  <a:lnTo>
                    <a:pt x="602" y="386"/>
                  </a:lnTo>
                  <a:lnTo>
                    <a:pt x="602" y="386"/>
                  </a:lnTo>
                  <a:lnTo>
                    <a:pt x="602" y="386"/>
                  </a:lnTo>
                  <a:lnTo>
                    <a:pt x="598" y="386"/>
                  </a:lnTo>
                  <a:lnTo>
                    <a:pt x="598" y="381"/>
                  </a:lnTo>
                  <a:lnTo>
                    <a:pt x="598" y="381"/>
                  </a:lnTo>
                  <a:lnTo>
                    <a:pt x="598" y="381"/>
                  </a:lnTo>
                  <a:lnTo>
                    <a:pt x="593" y="386"/>
                  </a:lnTo>
                  <a:lnTo>
                    <a:pt x="589" y="386"/>
                  </a:lnTo>
                  <a:lnTo>
                    <a:pt x="589" y="390"/>
                  </a:lnTo>
                  <a:lnTo>
                    <a:pt x="589" y="390"/>
                  </a:lnTo>
                  <a:lnTo>
                    <a:pt x="589" y="390"/>
                  </a:lnTo>
                  <a:lnTo>
                    <a:pt x="589" y="394"/>
                  </a:lnTo>
                  <a:lnTo>
                    <a:pt x="589" y="399"/>
                  </a:lnTo>
                  <a:lnTo>
                    <a:pt x="589" y="399"/>
                  </a:lnTo>
                  <a:lnTo>
                    <a:pt x="585" y="399"/>
                  </a:lnTo>
                  <a:lnTo>
                    <a:pt x="585" y="403"/>
                  </a:lnTo>
                  <a:lnTo>
                    <a:pt x="585" y="399"/>
                  </a:lnTo>
                  <a:lnTo>
                    <a:pt x="585" y="399"/>
                  </a:lnTo>
                  <a:lnTo>
                    <a:pt x="585" y="399"/>
                  </a:lnTo>
                  <a:lnTo>
                    <a:pt x="585" y="394"/>
                  </a:lnTo>
                  <a:lnTo>
                    <a:pt x="585" y="394"/>
                  </a:lnTo>
                  <a:lnTo>
                    <a:pt x="585" y="390"/>
                  </a:lnTo>
                  <a:lnTo>
                    <a:pt x="585" y="390"/>
                  </a:lnTo>
                  <a:lnTo>
                    <a:pt x="585" y="386"/>
                  </a:lnTo>
                  <a:lnTo>
                    <a:pt x="585" y="386"/>
                  </a:lnTo>
                  <a:lnTo>
                    <a:pt x="589" y="386"/>
                  </a:lnTo>
                  <a:lnTo>
                    <a:pt x="589" y="386"/>
                  </a:lnTo>
                  <a:lnTo>
                    <a:pt x="589" y="381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8" y="372"/>
                  </a:lnTo>
                  <a:lnTo>
                    <a:pt x="598" y="372"/>
                  </a:lnTo>
                  <a:lnTo>
                    <a:pt x="598" y="368"/>
                  </a:lnTo>
                  <a:lnTo>
                    <a:pt x="598" y="363"/>
                  </a:lnTo>
                  <a:lnTo>
                    <a:pt x="593" y="363"/>
                  </a:lnTo>
                  <a:lnTo>
                    <a:pt x="593" y="363"/>
                  </a:lnTo>
                  <a:lnTo>
                    <a:pt x="593" y="368"/>
                  </a:lnTo>
                  <a:lnTo>
                    <a:pt x="589" y="372"/>
                  </a:lnTo>
                  <a:lnTo>
                    <a:pt x="589" y="372"/>
                  </a:lnTo>
                  <a:lnTo>
                    <a:pt x="585" y="372"/>
                  </a:lnTo>
                  <a:lnTo>
                    <a:pt x="589" y="368"/>
                  </a:lnTo>
                  <a:lnTo>
                    <a:pt x="589" y="368"/>
                  </a:lnTo>
                  <a:lnTo>
                    <a:pt x="589" y="368"/>
                  </a:lnTo>
                  <a:lnTo>
                    <a:pt x="589" y="363"/>
                  </a:lnTo>
                  <a:lnTo>
                    <a:pt x="589" y="363"/>
                  </a:lnTo>
                  <a:lnTo>
                    <a:pt x="589" y="363"/>
                  </a:lnTo>
                  <a:lnTo>
                    <a:pt x="589" y="359"/>
                  </a:lnTo>
                  <a:lnTo>
                    <a:pt x="589" y="359"/>
                  </a:lnTo>
                  <a:lnTo>
                    <a:pt x="593" y="355"/>
                  </a:lnTo>
                  <a:lnTo>
                    <a:pt x="593" y="350"/>
                  </a:lnTo>
                  <a:lnTo>
                    <a:pt x="593" y="350"/>
                  </a:lnTo>
                  <a:lnTo>
                    <a:pt x="593" y="346"/>
                  </a:lnTo>
                  <a:lnTo>
                    <a:pt x="593" y="346"/>
                  </a:lnTo>
                  <a:lnTo>
                    <a:pt x="593" y="341"/>
                  </a:lnTo>
                  <a:lnTo>
                    <a:pt x="593" y="341"/>
                  </a:lnTo>
                  <a:lnTo>
                    <a:pt x="593" y="341"/>
                  </a:lnTo>
                  <a:lnTo>
                    <a:pt x="593" y="341"/>
                  </a:lnTo>
                  <a:lnTo>
                    <a:pt x="589" y="337"/>
                  </a:lnTo>
                  <a:lnTo>
                    <a:pt x="589" y="337"/>
                  </a:lnTo>
                  <a:lnTo>
                    <a:pt x="585" y="341"/>
                  </a:lnTo>
                  <a:lnTo>
                    <a:pt x="580" y="337"/>
                  </a:lnTo>
                  <a:lnTo>
                    <a:pt x="580" y="341"/>
                  </a:lnTo>
                  <a:lnTo>
                    <a:pt x="576" y="341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6" y="350"/>
                  </a:lnTo>
                  <a:lnTo>
                    <a:pt x="576" y="350"/>
                  </a:lnTo>
                  <a:lnTo>
                    <a:pt x="576" y="350"/>
                  </a:lnTo>
                  <a:lnTo>
                    <a:pt x="576" y="350"/>
                  </a:lnTo>
                  <a:lnTo>
                    <a:pt x="576" y="350"/>
                  </a:lnTo>
                  <a:lnTo>
                    <a:pt x="571" y="355"/>
                  </a:lnTo>
                  <a:lnTo>
                    <a:pt x="576" y="359"/>
                  </a:lnTo>
                  <a:lnTo>
                    <a:pt x="576" y="359"/>
                  </a:lnTo>
                  <a:lnTo>
                    <a:pt x="576" y="359"/>
                  </a:lnTo>
                  <a:lnTo>
                    <a:pt x="580" y="359"/>
                  </a:lnTo>
                  <a:lnTo>
                    <a:pt x="576" y="359"/>
                  </a:lnTo>
                  <a:lnTo>
                    <a:pt x="576" y="359"/>
                  </a:lnTo>
                  <a:lnTo>
                    <a:pt x="571" y="359"/>
                  </a:lnTo>
                  <a:lnTo>
                    <a:pt x="571" y="359"/>
                  </a:lnTo>
                  <a:lnTo>
                    <a:pt x="571" y="359"/>
                  </a:lnTo>
                  <a:lnTo>
                    <a:pt x="571" y="363"/>
                  </a:lnTo>
                  <a:lnTo>
                    <a:pt x="571" y="363"/>
                  </a:lnTo>
                  <a:lnTo>
                    <a:pt x="571" y="363"/>
                  </a:lnTo>
                  <a:lnTo>
                    <a:pt x="567" y="363"/>
                  </a:lnTo>
                  <a:lnTo>
                    <a:pt x="567" y="359"/>
                  </a:lnTo>
                  <a:lnTo>
                    <a:pt x="567" y="363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71" y="372"/>
                  </a:lnTo>
                  <a:lnTo>
                    <a:pt x="571" y="372"/>
                  </a:lnTo>
                  <a:lnTo>
                    <a:pt x="580" y="372"/>
                  </a:lnTo>
                  <a:lnTo>
                    <a:pt x="580" y="372"/>
                  </a:lnTo>
                  <a:lnTo>
                    <a:pt x="580" y="372"/>
                  </a:lnTo>
                  <a:lnTo>
                    <a:pt x="580" y="372"/>
                  </a:lnTo>
                  <a:lnTo>
                    <a:pt x="580" y="377"/>
                  </a:lnTo>
                  <a:lnTo>
                    <a:pt x="580" y="377"/>
                  </a:lnTo>
                  <a:lnTo>
                    <a:pt x="580" y="377"/>
                  </a:lnTo>
                  <a:lnTo>
                    <a:pt x="580" y="372"/>
                  </a:lnTo>
                  <a:lnTo>
                    <a:pt x="580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67" y="372"/>
                  </a:lnTo>
                  <a:lnTo>
                    <a:pt x="567" y="372"/>
                  </a:lnTo>
                  <a:lnTo>
                    <a:pt x="567" y="377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71" y="386"/>
                  </a:lnTo>
                  <a:lnTo>
                    <a:pt x="571" y="386"/>
                  </a:lnTo>
                  <a:lnTo>
                    <a:pt x="571" y="386"/>
                  </a:lnTo>
                  <a:lnTo>
                    <a:pt x="576" y="386"/>
                  </a:lnTo>
                  <a:lnTo>
                    <a:pt x="576" y="386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1" y="390"/>
                  </a:lnTo>
                  <a:lnTo>
                    <a:pt x="567" y="390"/>
                  </a:lnTo>
                  <a:lnTo>
                    <a:pt x="567" y="390"/>
                  </a:lnTo>
                  <a:lnTo>
                    <a:pt x="567" y="390"/>
                  </a:lnTo>
                  <a:lnTo>
                    <a:pt x="567" y="390"/>
                  </a:lnTo>
                  <a:lnTo>
                    <a:pt x="567" y="390"/>
                  </a:lnTo>
                  <a:lnTo>
                    <a:pt x="567" y="390"/>
                  </a:lnTo>
                  <a:lnTo>
                    <a:pt x="567" y="390"/>
                  </a:lnTo>
                  <a:lnTo>
                    <a:pt x="567" y="394"/>
                  </a:lnTo>
                  <a:close/>
                  <a:moveTo>
                    <a:pt x="616" y="341"/>
                  </a:moveTo>
                  <a:lnTo>
                    <a:pt x="620" y="346"/>
                  </a:lnTo>
                  <a:lnTo>
                    <a:pt x="620" y="350"/>
                  </a:lnTo>
                  <a:lnTo>
                    <a:pt x="624" y="350"/>
                  </a:lnTo>
                  <a:lnTo>
                    <a:pt x="629" y="350"/>
                  </a:lnTo>
                  <a:lnTo>
                    <a:pt x="629" y="350"/>
                  </a:lnTo>
                  <a:lnTo>
                    <a:pt x="629" y="346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9" y="337"/>
                  </a:lnTo>
                  <a:lnTo>
                    <a:pt x="629" y="337"/>
                  </a:lnTo>
                  <a:lnTo>
                    <a:pt x="624" y="337"/>
                  </a:lnTo>
                  <a:lnTo>
                    <a:pt x="620" y="337"/>
                  </a:lnTo>
                  <a:lnTo>
                    <a:pt x="620" y="337"/>
                  </a:lnTo>
                  <a:lnTo>
                    <a:pt x="616" y="337"/>
                  </a:lnTo>
                  <a:lnTo>
                    <a:pt x="616" y="333"/>
                  </a:lnTo>
                  <a:lnTo>
                    <a:pt x="611" y="337"/>
                  </a:lnTo>
                  <a:lnTo>
                    <a:pt x="611" y="341"/>
                  </a:lnTo>
                  <a:lnTo>
                    <a:pt x="616" y="341"/>
                  </a:lnTo>
                  <a:close/>
                  <a:moveTo>
                    <a:pt x="514" y="381"/>
                  </a:moveTo>
                  <a:lnTo>
                    <a:pt x="514" y="381"/>
                  </a:lnTo>
                  <a:lnTo>
                    <a:pt x="514" y="381"/>
                  </a:lnTo>
                  <a:lnTo>
                    <a:pt x="514" y="381"/>
                  </a:lnTo>
                  <a:lnTo>
                    <a:pt x="514" y="381"/>
                  </a:lnTo>
                  <a:lnTo>
                    <a:pt x="514" y="381"/>
                  </a:lnTo>
                  <a:lnTo>
                    <a:pt x="514" y="386"/>
                  </a:lnTo>
                  <a:lnTo>
                    <a:pt x="514" y="386"/>
                  </a:lnTo>
                  <a:lnTo>
                    <a:pt x="514" y="390"/>
                  </a:lnTo>
                  <a:lnTo>
                    <a:pt x="514" y="390"/>
                  </a:lnTo>
                  <a:lnTo>
                    <a:pt x="518" y="390"/>
                  </a:lnTo>
                  <a:lnTo>
                    <a:pt x="518" y="390"/>
                  </a:lnTo>
                  <a:lnTo>
                    <a:pt x="523" y="390"/>
                  </a:lnTo>
                  <a:lnTo>
                    <a:pt x="523" y="386"/>
                  </a:lnTo>
                  <a:lnTo>
                    <a:pt x="523" y="390"/>
                  </a:lnTo>
                  <a:lnTo>
                    <a:pt x="523" y="386"/>
                  </a:lnTo>
                  <a:lnTo>
                    <a:pt x="527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27" y="381"/>
                  </a:lnTo>
                  <a:lnTo>
                    <a:pt x="527" y="377"/>
                  </a:lnTo>
                  <a:lnTo>
                    <a:pt x="527" y="381"/>
                  </a:lnTo>
                  <a:lnTo>
                    <a:pt x="531" y="381"/>
                  </a:lnTo>
                  <a:lnTo>
                    <a:pt x="531" y="381"/>
                  </a:lnTo>
                  <a:lnTo>
                    <a:pt x="531" y="381"/>
                  </a:lnTo>
                  <a:lnTo>
                    <a:pt x="531" y="381"/>
                  </a:lnTo>
                  <a:lnTo>
                    <a:pt x="536" y="377"/>
                  </a:lnTo>
                  <a:lnTo>
                    <a:pt x="536" y="377"/>
                  </a:lnTo>
                  <a:lnTo>
                    <a:pt x="536" y="377"/>
                  </a:lnTo>
                  <a:lnTo>
                    <a:pt x="536" y="377"/>
                  </a:lnTo>
                  <a:lnTo>
                    <a:pt x="536" y="377"/>
                  </a:lnTo>
                  <a:lnTo>
                    <a:pt x="536" y="381"/>
                  </a:lnTo>
                  <a:lnTo>
                    <a:pt x="536" y="381"/>
                  </a:lnTo>
                  <a:lnTo>
                    <a:pt x="536" y="377"/>
                  </a:lnTo>
                  <a:lnTo>
                    <a:pt x="540" y="381"/>
                  </a:lnTo>
                  <a:lnTo>
                    <a:pt x="540" y="381"/>
                  </a:lnTo>
                  <a:lnTo>
                    <a:pt x="540" y="377"/>
                  </a:lnTo>
                  <a:lnTo>
                    <a:pt x="540" y="377"/>
                  </a:lnTo>
                  <a:lnTo>
                    <a:pt x="540" y="372"/>
                  </a:lnTo>
                  <a:lnTo>
                    <a:pt x="540" y="372"/>
                  </a:lnTo>
                  <a:lnTo>
                    <a:pt x="545" y="372"/>
                  </a:lnTo>
                  <a:lnTo>
                    <a:pt x="545" y="377"/>
                  </a:lnTo>
                  <a:lnTo>
                    <a:pt x="540" y="377"/>
                  </a:lnTo>
                  <a:lnTo>
                    <a:pt x="545" y="377"/>
                  </a:lnTo>
                  <a:lnTo>
                    <a:pt x="545" y="377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5" y="368"/>
                  </a:lnTo>
                  <a:lnTo>
                    <a:pt x="545" y="368"/>
                  </a:lnTo>
                  <a:lnTo>
                    <a:pt x="545" y="368"/>
                  </a:lnTo>
                  <a:lnTo>
                    <a:pt x="554" y="368"/>
                  </a:lnTo>
                  <a:lnTo>
                    <a:pt x="554" y="372"/>
                  </a:lnTo>
                  <a:lnTo>
                    <a:pt x="554" y="372"/>
                  </a:lnTo>
                  <a:lnTo>
                    <a:pt x="554" y="377"/>
                  </a:lnTo>
                  <a:lnTo>
                    <a:pt x="554" y="377"/>
                  </a:lnTo>
                  <a:lnTo>
                    <a:pt x="554" y="377"/>
                  </a:lnTo>
                  <a:lnTo>
                    <a:pt x="549" y="377"/>
                  </a:lnTo>
                  <a:lnTo>
                    <a:pt x="549" y="381"/>
                  </a:lnTo>
                  <a:lnTo>
                    <a:pt x="549" y="381"/>
                  </a:lnTo>
                  <a:lnTo>
                    <a:pt x="549" y="381"/>
                  </a:lnTo>
                  <a:lnTo>
                    <a:pt x="545" y="381"/>
                  </a:lnTo>
                  <a:lnTo>
                    <a:pt x="545" y="381"/>
                  </a:lnTo>
                  <a:lnTo>
                    <a:pt x="545" y="381"/>
                  </a:lnTo>
                  <a:lnTo>
                    <a:pt x="540" y="381"/>
                  </a:lnTo>
                  <a:lnTo>
                    <a:pt x="536" y="386"/>
                  </a:lnTo>
                  <a:lnTo>
                    <a:pt x="536" y="386"/>
                  </a:lnTo>
                  <a:lnTo>
                    <a:pt x="536" y="386"/>
                  </a:lnTo>
                  <a:lnTo>
                    <a:pt x="536" y="390"/>
                  </a:lnTo>
                  <a:lnTo>
                    <a:pt x="536" y="390"/>
                  </a:lnTo>
                  <a:lnTo>
                    <a:pt x="536" y="390"/>
                  </a:lnTo>
                  <a:lnTo>
                    <a:pt x="536" y="390"/>
                  </a:lnTo>
                  <a:lnTo>
                    <a:pt x="536" y="390"/>
                  </a:lnTo>
                  <a:lnTo>
                    <a:pt x="536" y="394"/>
                  </a:lnTo>
                  <a:lnTo>
                    <a:pt x="536" y="394"/>
                  </a:lnTo>
                  <a:lnTo>
                    <a:pt x="536" y="394"/>
                  </a:lnTo>
                  <a:lnTo>
                    <a:pt x="549" y="394"/>
                  </a:lnTo>
                  <a:lnTo>
                    <a:pt x="562" y="386"/>
                  </a:lnTo>
                  <a:lnTo>
                    <a:pt x="562" y="381"/>
                  </a:lnTo>
                  <a:lnTo>
                    <a:pt x="567" y="377"/>
                  </a:lnTo>
                  <a:lnTo>
                    <a:pt x="567" y="372"/>
                  </a:lnTo>
                  <a:lnTo>
                    <a:pt x="562" y="372"/>
                  </a:lnTo>
                  <a:lnTo>
                    <a:pt x="562" y="368"/>
                  </a:lnTo>
                  <a:lnTo>
                    <a:pt x="558" y="368"/>
                  </a:lnTo>
                  <a:lnTo>
                    <a:pt x="558" y="368"/>
                  </a:lnTo>
                  <a:lnTo>
                    <a:pt x="562" y="368"/>
                  </a:lnTo>
                  <a:lnTo>
                    <a:pt x="558" y="363"/>
                  </a:lnTo>
                  <a:lnTo>
                    <a:pt x="558" y="363"/>
                  </a:lnTo>
                  <a:lnTo>
                    <a:pt x="558" y="363"/>
                  </a:lnTo>
                  <a:lnTo>
                    <a:pt x="562" y="363"/>
                  </a:lnTo>
                  <a:lnTo>
                    <a:pt x="562" y="363"/>
                  </a:lnTo>
                  <a:lnTo>
                    <a:pt x="562" y="363"/>
                  </a:lnTo>
                  <a:lnTo>
                    <a:pt x="562" y="359"/>
                  </a:lnTo>
                  <a:lnTo>
                    <a:pt x="562" y="359"/>
                  </a:lnTo>
                  <a:lnTo>
                    <a:pt x="567" y="355"/>
                  </a:lnTo>
                  <a:lnTo>
                    <a:pt x="562" y="355"/>
                  </a:lnTo>
                  <a:lnTo>
                    <a:pt x="562" y="355"/>
                  </a:lnTo>
                  <a:lnTo>
                    <a:pt x="562" y="355"/>
                  </a:lnTo>
                  <a:lnTo>
                    <a:pt x="562" y="355"/>
                  </a:lnTo>
                  <a:lnTo>
                    <a:pt x="562" y="355"/>
                  </a:lnTo>
                  <a:lnTo>
                    <a:pt x="562" y="355"/>
                  </a:lnTo>
                  <a:lnTo>
                    <a:pt x="562" y="355"/>
                  </a:lnTo>
                  <a:lnTo>
                    <a:pt x="558" y="359"/>
                  </a:lnTo>
                  <a:lnTo>
                    <a:pt x="558" y="355"/>
                  </a:lnTo>
                  <a:lnTo>
                    <a:pt x="558" y="355"/>
                  </a:lnTo>
                  <a:lnTo>
                    <a:pt x="558" y="346"/>
                  </a:lnTo>
                  <a:lnTo>
                    <a:pt x="558" y="346"/>
                  </a:lnTo>
                  <a:lnTo>
                    <a:pt x="558" y="350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4" y="346"/>
                  </a:lnTo>
                  <a:lnTo>
                    <a:pt x="558" y="346"/>
                  </a:lnTo>
                  <a:lnTo>
                    <a:pt x="558" y="346"/>
                  </a:lnTo>
                  <a:lnTo>
                    <a:pt x="554" y="346"/>
                  </a:lnTo>
                  <a:lnTo>
                    <a:pt x="554" y="346"/>
                  </a:lnTo>
                  <a:lnTo>
                    <a:pt x="554" y="341"/>
                  </a:lnTo>
                  <a:lnTo>
                    <a:pt x="554" y="341"/>
                  </a:lnTo>
                  <a:lnTo>
                    <a:pt x="554" y="341"/>
                  </a:lnTo>
                  <a:lnTo>
                    <a:pt x="554" y="341"/>
                  </a:lnTo>
                  <a:lnTo>
                    <a:pt x="554" y="337"/>
                  </a:lnTo>
                  <a:lnTo>
                    <a:pt x="554" y="337"/>
                  </a:lnTo>
                  <a:lnTo>
                    <a:pt x="554" y="337"/>
                  </a:lnTo>
                  <a:lnTo>
                    <a:pt x="554" y="333"/>
                  </a:lnTo>
                  <a:lnTo>
                    <a:pt x="554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5" y="337"/>
                  </a:lnTo>
                  <a:lnTo>
                    <a:pt x="545" y="337"/>
                  </a:lnTo>
                  <a:lnTo>
                    <a:pt x="545" y="341"/>
                  </a:lnTo>
                  <a:lnTo>
                    <a:pt x="545" y="341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9" y="350"/>
                  </a:lnTo>
                  <a:lnTo>
                    <a:pt x="549" y="355"/>
                  </a:lnTo>
                  <a:lnTo>
                    <a:pt x="549" y="355"/>
                  </a:lnTo>
                  <a:lnTo>
                    <a:pt x="554" y="355"/>
                  </a:lnTo>
                  <a:lnTo>
                    <a:pt x="554" y="359"/>
                  </a:lnTo>
                  <a:lnTo>
                    <a:pt x="549" y="359"/>
                  </a:lnTo>
                  <a:lnTo>
                    <a:pt x="549" y="355"/>
                  </a:lnTo>
                  <a:lnTo>
                    <a:pt x="549" y="355"/>
                  </a:lnTo>
                  <a:lnTo>
                    <a:pt x="545" y="359"/>
                  </a:lnTo>
                  <a:lnTo>
                    <a:pt x="545" y="359"/>
                  </a:lnTo>
                  <a:lnTo>
                    <a:pt x="545" y="359"/>
                  </a:lnTo>
                  <a:lnTo>
                    <a:pt x="545" y="363"/>
                  </a:lnTo>
                  <a:lnTo>
                    <a:pt x="545" y="363"/>
                  </a:lnTo>
                  <a:lnTo>
                    <a:pt x="545" y="363"/>
                  </a:lnTo>
                  <a:lnTo>
                    <a:pt x="545" y="363"/>
                  </a:lnTo>
                  <a:lnTo>
                    <a:pt x="545" y="359"/>
                  </a:lnTo>
                  <a:lnTo>
                    <a:pt x="545" y="359"/>
                  </a:lnTo>
                  <a:lnTo>
                    <a:pt x="545" y="359"/>
                  </a:lnTo>
                  <a:lnTo>
                    <a:pt x="545" y="355"/>
                  </a:lnTo>
                  <a:lnTo>
                    <a:pt x="545" y="355"/>
                  </a:lnTo>
                  <a:lnTo>
                    <a:pt x="540" y="355"/>
                  </a:lnTo>
                  <a:lnTo>
                    <a:pt x="540" y="355"/>
                  </a:lnTo>
                  <a:lnTo>
                    <a:pt x="540" y="355"/>
                  </a:lnTo>
                  <a:lnTo>
                    <a:pt x="540" y="359"/>
                  </a:lnTo>
                  <a:lnTo>
                    <a:pt x="540" y="363"/>
                  </a:lnTo>
                  <a:lnTo>
                    <a:pt x="540" y="363"/>
                  </a:lnTo>
                  <a:lnTo>
                    <a:pt x="540" y="363"/>
                  </a:lnTo>
                  <a:lnTo>
                    <a:pt x="540" y="363"/>
                  </a:lnTo>
                  <a:lnTo>
                    <a:pt x="540" y="368"/>
                  </a:lnTo>
                  <a:lnTo>
                    <a:pt x="540" y="368"/>
                  </a:lnTo>
                  <a:lnTo>
                    <a:pt x="540" y="368"/>
                  </a:lnTo>
                  <a:lnTo>
                    <a:pt x="540" y="368"/>
                  </a:lnTo>
                  <a:lnTo>
                    <a:pt x="536" y="368"/>
                  </a:lnTo>
                  <a:lnTo>
                    <a:pt x="536" y="363"/>
                  </a:lnTo>
                  <a:lnTo>
                    <a:pt x="540" y="363"/>
                  </a:lnTo>
                  <a:lnTo>
                    <a:pt x="536" y="363"/>
                  </a:lnTo>
                  <a:lnTo>
                    <a:pt x="536" y="363"/>
                  </a:lnTo>
                  <a:lnTo>
                    <a:pt x="531" y="368"/>
                  </a:lnTo>
                  <a:lnTo>
                    <a:pt x="527" y="368"/>
                  </a:lnTo>
                  <a:lnTo>
                    <a:pt x="527" y="368"/>
                  </a:lnTo>
                  <a:lnTo>
                    <a:pt x="527" y="359"/>
                  </a:lnTo>
                  <a:lnTo>
                    <a:pt x="527" y="359"/>
                  </a:lnTo>
                  <a:lnTo>
                    <a:pt x="527" y="359"/>
                  </a:lnTo>
                  <a:lnTo>
                    <a:pt x="527" y="359"/>
                  </a:lnTo>
                  <a:lnTo>
                    <a:pt x="527" y="359"/>
                  </a:lnTo>
                  <a:lnTo>
                    <a:pt x="527" y="359"/>
                  </a:lnTo>
                  <a:lnTo>
                    <a:pt x="523" y="359"/>
                  </a:lnTo>
                  <a:lnTo>
                    <a:pt x="523" y="363"/>
                  </a:lnTo>
                  <a:lnTo>
                    <a:pt x="523" y="363"/>
                  </a:lnTo>
                  <a:lnTo>
                    <a:pt x="527" y="363"/>
                  </a:lnTo>
                  <a:lnTo>
                    <a:pt x="523" y="363"/>
                  </a:lnTo>
                  <a:lnTo>
                    <a:pt x="523" y="368"/>
                  </a:lnTo>
                  <a:lnTo>
                    <a:pt x="523" y="368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68"/>
                  </a:lnTo>
                  <a:lnTo>
                    <a:pt x="523" y="368"/>
                  </a:lnTo>
                  <a:lnTo>
                    <a:pt x="523" y="363"/>
                  </a:lnTo>
                  <a:lnTo>
                    <a:pt x="523" y="363"/>
                  </a:lnTo>
                  <a:lnTo>
                    <a:pt x="518" y="363"/>
                  </a:lnTo>
                  <a:lnTo>
                    <a:pt x="518" y="363"/>
                  </a:lnTo>
                  <a:lnTo>
                    <a:pt x="514" y="368"/>
                  </a:lnTo>
                  <a:lnTo>
                    <a:pt x="514" y="368"/>
                  </a:lnTo>
                  <a:lnTo>
                    <a:pt x="518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18" y="372"/>
                  </a:lnTo>
                  <a:lnTo>
                    <a:pt x="514" y="377"/>
                  </a:lnTo>
                  <a:lnTo>
                    <a:pt x="514" y="377"/>
                  </a:lnTo>
                  <a:lnTo>
                    <a:pt x="514" y="377"/>
                  </a:lnTo>
                  <a:lnTo>
                    <a:pt x="514" y="377"/>
                  </a:lnTo>
                  <a:lnTo>
                    <a:pt x="509" y="381"/>
                  </a:lnTo>
                  <a:lnTo>
                    <a:pt x="514" y="381"/>
                  </a:lnTo>
                  <a:lnTo>
                    <a:pt x="514" y="381"/>
                  </a:lnTo>
                  <a:close/>
                  <a:moveTo>
                    <a:pt x="682" y="319"/>
                  </a:moveTo>
                  <a:lnTo>
                    <a:pt x="682" y="319"/>
                  </a:lnTo>
                  <a:lnTo>
                    <a:pt x="678" y="319"/>
                  </a:lnTo>
                  <a:lnTo>
                    <a:pt x="678" y="319"/>
                  </a:lnTo>
                  <a:lnTo>
                    <a:pt x="673" y="319"/>
                  </a:lnTo>
                  <a:lnTo>
                    <a:pt x="673" y="324"/>
                  </a:lnTo>
                  <a:lnTo>
                    <a:pt x="669" y="324"/>
                  </a:lnTo>
                  <a:lnTo>
                    <a:pt x="669" y="328"/>
                  </a:lnTo>
                  <a:lnTo>
                    <a:pt x="669" y="328"/>
                  </a:lnTo>
                  <a:lnTo>
                    <a:pt x="669" y="328"/>
                  </a:lnTo>
                  <a:lnTo>
                    <a:pt x="669" y="333"/>
                  </a:lnTo>
                  <a:lnTo>
                    <a:pt x="669" y="333"/>
                  </a:lnTo>
                  <a:lnTo>
                    <a:pt x="669" y="333"/>
                  </a:lnTo>
                  <a:lnTo>
                    <a:pt x="669" y="333"/>
                  </a:lnTo>
                  <a:lnTo>
                    <a:pt x="669" y="337"/>
                  </a:lnTo>
                  <a:lnTo>
                    <a:pt x="673" y="337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28"/>
                  </a:lnTo>
                  <a:lnTo>
                    <a:pt x="673" y="328"/>
                  </a:lnTo>
                  <a:lnTo>
                    <a:pt x="678" y="328"/>
                  </a:lnTo>
                  <a:lnTo>
                    <a:pt x="678" y="328"/>
                  </a:lnTo>
                  <a:lnTo>
                    <a:pt x="678" y="324"/>
                  </a:lnTo>
                  <a:lnTo>
                    <a:pt x="678" y="324"/>
                  </a:lnTo>
                  <a:lnTo>
                    <a:pt x="678" y="324"/>
                  </a:lnTo>
                  <a:lnTo>
                    <a:pt x="678" y="324"/>
                  </a:lnTo>
                  <a:lnTo>
                    <a:pt x="678" y="324"/>
                  </a:lnTo>
                  <a:lnTo>
                    <a:pt x="682" y="319"/>
                  </a:lnTo>
                  <a:close/>
                  <a:moveTo>
                    <a:pt x="567" y="346"/>
                  </a:moveTo>
                  <a:lnTo>
                    <a:pt x="567" y="350"/>
                  </a:lnTo>
                  <a:lnTo>
                    <a:pt x="567" y="350"/>
                  </a:lnTo>
                  <a:lnTo>
                    <a:pt x="571" y="350"/>
                  </a:lnTo>
                  <a:lnTo>
                    <a:pt x="571" y="346"/>
                  </a:lnTo>
                  <a:lnTo>
                    <a:pt x="576" y="341"/>
                  </a:lnTo>
                  <a:lnTo>
                    <a:pt x="576" y="337"/>
                  </a:lnTo>
                  <a:lnTo>
                    <a:pt x="576" y="337"/>
                  </a:lnTo>
                  <a:lnTo>
                    <a:pt x="576" y="337"/>
                  </a:lnTo>
                  <a:lnTo>
                    <a:pt x="571" y="333"/>
                  </a:lnTo>
                  <a:lnTo>
                    <a:pt x="571" y="333"/>
                  </a:lnTo>
                  <a:lnTo>
                    <a:pt x="571" y="333"/>
                  </a:lnTo>
                  <a:lnTo>
                    <a:pt x="576" y="333"/>
                  </a:lnTo>
                  <a:lnTo>
                    <a:pt x="576" y="333"/>
                  </a:lnTo>
                  <a:lnTo>
                    <a:pt x="576" y="337"/>
                  </a:lnTo>
                  <a:lnTo>
                    <a:pt x="585" y="333"/>
                  </a:lnTo>
                  <a:lnTo>
                    <a:pt x="589" y="328"/>
                  </a:lnTo>
                  <a:lnTo>
                    <a:pt x="589" y="328"/>
                  </a:lnTo>
                  <a:lnTo>
                    <a:pt x="589" y="328"/>
                  </a:lnTo>
                  <a:lnTo>
                    <a:pt x="589" y="328"/>
                  </a:lnTo>
                  <a:lnTo>
                    <a:pt x="589" y="328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19"/>
                  </a:lnTo>
                  <a:lnTo>
                    <a:pt x="593" y="319"/>
                  </a:lnTo>
                  <a:lnTo>
                    <a:pt x="593" y="319"/>
                  </a:lnTo>
                  <a:lnTo>
                    <a:pt x="598" y="319"/>
                  </a:lnTo>
                  <a:lnTo>
                    <a:pt x="598" y="315"/>
                  </a:lnTo>
                  <a:lnTo>
                    <a:pt x="602" y="310"/>
                  </a:lnTo>
                  <a:lnTo>
                    <a:pt x="602" y="310"/>
                  </a:lnTo>
                  <a:lnTo>
                    <a:pt x="602" y="310"/>
                  </a:lnTo>
                  <a:lnTo>
                    <a:pt x="602" y="302"/>
                  </a:lnTo>
                  <a:lnTo>
                    <a:pt x="602" y="297"/>
                  </a:lnTo>
                  <a:lnTo>
                    <a:pt x="602" y="297"/>
                  </a:lnTo>
                  <a:lnTo>
                    <a:pt x="607" y="293"/>
                  </a:lnTo>
                  <a:lnTo>
                    <a:pt x="607" y="288"/>
                  </a:lnTo>
                  <a:lnTo>
                    <a:pt x="602" y="288"/>
                  </a:lnTo>
                  <a:lnTo>
                    <a:pt x="602" y="288"/>
                  </a:lnTo>
                  <a:lnTo>
                    <a:pt x="598" y="293"/>
                  </a:lnTo>
                  <a:lnTo>
                    <a:pt x="593" y="293"/>
                  </a:lnTo>
                  <a:lnTo>
                    <a:pt x="593" y="297"/>
                  </a:lnTo>
                  <a:lnTo>
                    <a:pt x="589" y="297"/>
                  </a:lnTo>
                  <a:lnTo>
                    <a:pt x="589" y="297"/>
                  </a:lnTo>
                  <a:lnTo>
                    <a:pt x="589" y="297"/>
                  </a:lnTo>
                  <a:lnTo>
                    <a:pt x="589" y="297"/>
                  </a:lnTo>
                  <a:lnTo>
                    <a:pt x="589" y="302"/>
                  </a:lnTo>
                  <a:lnTo>
                    <a:pt x="589" y="302"/>
                  </a:lnTo>
                  <a:lnTo>
                    <a:pt x="585" y="310"/>
                  </a:lnTo>
                  <a:lnTo>
                    <a:pt x="585" y="310"/>
                  </a:lnTo>
                  <a:lnTo>
                    <a:pt x="580" y="315"/>
                  </a:lnTo>
                  <a:lnTo>
                    <a:pt x="576" y="315"/>
                  </a:lnTo>
                  <a:lnTo>
                    <a:pt x="576" y="319"/>
                  </a:lnTo>
                  <a:lnTo>
                    <a:pt x="571" y="324"/>
                  </a:lnTo>
                  <a:lnTo>
                    <a:pt x="571" y="324"/>
                  </a:lnTo>
                  <a:lnTo>
                    <a:pt x="567" y="333"/>
                  </a:lnTo>
                  <a:lnTo>
                    <a:pt x="567" y="333"/>
                  </a:lnTo>
                  <a:lnTo>
                    <a:pt x="567" y="337"/>
                  </a:lnTo>
                  <a:lnTo>
                    <a:pt x="567" y="337"/>
                  </a:lnTo>
                  <a:lnTo>
                    <a:pt x="567" y="341"/>
                  </a:lnTo>
                  <a:lnTo>
                    <a:pt x="567" y="341"/>
                  </a:lnTo>
                  <a:lnTo>
                    <a:pt x="567" y="346"/>
                  </a:lnTo>
                  <a:lnTo>
                    <a:pt x="567" y="346"/>
                  </a:lnTo>
                  <a:close/>
                  <a:moveTo>
                    <a:pt x="642" y="324"/>
                  </a:moveTo>
                  <a:lnTo>
                    <a:pt x="642" y="324"/>
                  </a:lnTo>
                  <a:lnTo>
                    <a:pt x="655" y="319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1" y="328"/>
                  </a:lnTo>
                  <a:lnTo>
                    <a:pt x="651" y="328"/>
                  </a:lnTo>
                  <a:lnTo>
                    <a:pt x="651" y="333"/>
                  </a:lnTo>
                  <a:lnTo>
                    <a:pt x="655" y="333"/>
                  </a:lnTo>
                  <a:lnTo>
                    <a:pt x="655" y="333"/>
                  </a:lnTo>
                  <a:lnTo>
                    <a:pt x="660" y="328"/>
                  </a:lnTo>
                  <a:lnTo>
                    <a:pt x="660" y="328"/>
                  </a:lnTo>
                  <a:lnTo>
                    <a:pt x="660" y="328"/>
                  </a:lnTo>
                  <a:lnTo>
                    <a:pt x="660" y="328"/>
                  </a:lnTo>
                  <a:lnTo>
                    <a:pt x="660" y="328"/>
                  </a:lnTo>
                  <a:lnTo>
                    <a:pt x="660" y="319"/>
                  </a:lnTo>
                  <a:lnTo>
                    <a:pt x="664" y="319"/>
                  </a:lnTo>
                  <a:lnTo>
                    <a:pt x="669" y="310"/>
                  </a:lnTo>
                  <a:lnTo>
                    <a:pt x="673" y="306"/>
                  </a:lnTo>
                  <a:lnTo>
                    <a:pt x="673" y="306"/>
                  </a:lnTo>
                  <a:lnTo>
                    <a:pt x="673" y="306"/>
                  </a:lnTo>
                  <a:lnTo>
                    <a:pt x="678" y="302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8" y="310"/>
                  </a:lnTo>
                  <a:lnTo>
                    <a:pt x="678" y="310"/>
                  </a:lnTo>
                  <a:lnTo>
                    <a:pt x="678" y="310"/>
                  </a:lnTo>
                  <a:lnTo>
                    <a:pt x="682" y="310"/>
                  </a:lnTo>
                  <a:lnTo>
                    <a:pt x="686" y="306"/>
                  </a:lnTo>
                  <a:lnTo>
                    <a:pt x="695" y="310"/>
                  </a:lnTo>
                  <a:lnTo>
                    <a:pt x="700" y="306"/>
                  </a:lnTo>
                  <a:lnTo>
                    <a:pt x="704" y="306"/>
                  </a:lnTo>
                  <a:lnTo>
                    <a:pt x="704" y="306"/>
                  </a:lnTo>
                  <a:lnTo>
                    <a:pt x="704" y="302"/>
                  </a:lnTo>
                  <a:lnTo>
                    <a:pt x="700" y="302"/>
                  </a:lnTo>
                  <a:lnTo>
                    <a:pt x="700" y="302"/>
                  </a:lnTo>
                  <a:lnTo>
                    <a:pt x="700" y="302"/>
                  </a:lnTo>
                  <a:lnTo>
                    <a:pt x="700" y="302"/>
                  </a:lnTo>
                  <a:lnTo>
                    <a:pt x="700" y="297"/>
                  </a:lnTo>
                  <a:lnTo>
                    <a:pt x="695" y="297"/>
                  </a:lnTo>
                  <a:lnTo>
                    <a:pt x="695" y="297"/>
                  </a:lnTo>
                  <a:lnTo>
                    <a:pt x="700" y="297"/>
                  </a:lnTo>
                  <a:lnTo>
                    <a:pt x="700" y="297"/>
                  </a:lnTo>
                  <a:lnTo>
                    <a:pt x="700" y="293"/>
                  </a:lnTo>
                  <a:lnTo>
                    <a:pt x="700" y="293"/>
                  </a:lnTo>
                  <a:lnTo>
                    <a:pt x="700" y="293"/>
                  </a:lnTo>
                  <a:lnTo>
                    <a:pt x="700" y="293"/>
                  </a:lnTo>
                  <a:lnTo>
                    <a:pt x="700" y="288"/>
                  </a:lnTo>
                  <a:lnTo>
                    <a:pt x="700" y="288"/>
                  </a:lnTo>
                  <a:lnTo>
                    <a:pt x="700" y="288"/>
                  </a:lnTo>
                  <a:lnTo>
                    <a:pt x="700" y="288"/>
                  </a:lnTo>
                  <a:lnTo>
                    <a:pt x="700" y="284"/>
                  </a:lnTo>
                  <a:lnTo>
                    <a:pt x="700" y="284"/>
                  </a:lnTo>
                  <a:lnTo>
                    <a:pt x="704" y="279"/>
                  </a:lnTo>
                  <a:lnTo>
                    <a:pt x="708" y="284"/>
                  </a:lnTo>
                  <a:lnTo>
                    <a:pt x="708" y="279"/>
                  </a:lnTo>
                  <a:lnTo>
                    <a:pt x="708" y="279"/>
                  </a:lnTo>
                  <a:lnTo>
                    <a:pt x="708" y="279"/>
                  </a:lnTo>
                  <a:lnTo>
                    <a:pt x="708" y="279"/>
                  </a:lnTo>
                  <a:lnTo>
                    <a:pt x="708" y="275"/>
                  </a:lnTo>
                  <a:lnTo>
                    <a:pt x="708" y="275"/>
                  </a:lnTo>
                  <a:lnTo>
                    <a:pt x="708" y="271"/>
                  </a:lnTo>
                  <a:lnTo>
                    <a:pt x="708" y="271"/>
                  </a:lnTo>
                  <a:lnTo>
                    <a:pt x="704" y="266"/>
                  </a:lnTo>
                  <a:lnTo>
                    <a:pt x="704" y="266"/>
                  </a:lnTo>
                  <a:lnTo>
                    <a:pt x="704" y="271"/>
                  </a:lnTo>
                  <a:lnTo>
                    <a:pt x="704" y="271"/>
                  </a:lnTo>
                  <a:lnTo>
                    <a:pt x="704" y="271"/>
                  </a:lnTo>
                  <a:lnTo>
                    <a:pt x="700" y="271"/>
                  </a:lnTo>
                  <a:lnTo>
                    <a:pt x="700" y="271"/>
                  </a:lnTo>
                  <a:lnTo>
                    <a:pt x="704" y="266"/>
                  </a:lnTo>
                  <a:lnTo>
                    <a:pt x="704" y="266"/>
                  </a:lnTo>
                  <a:lnTo>
                    <a:pt x="700" y="262"/>
                  </a:lnTo>
                  <a:lnTo>
                    <a:pt x="704" y="262"/>
                  </a:lnTo>
                  <a:lnTo>
                    <a:pt x="704" y="262"/>
                  </a:lnTo>
                  <a:lnTo>
                    <a:pt x="704" y="262"/>
                  </a:lnTo>
                  <a:lnTo>
                    <a:pt x="700" y="257"/>
                  </a:lnTo>
                  <a:lnTo>
                    <a:pt x="700" y="257"/>
                  </a:lnTo>
                  <a:lnTo>
                    <a:pt x="700" y="257"/>
                  </a:lnTo>
                  <a:lnTo>
                    <a:pt x="700" y="257"/>
                  </a:lnTo>
                  <a:lnTo>
                    <a:pt x="695" y="257"/>
                  </a:lnTo>
                  <a:lnTo>
                    <a:pt x="695" y="262"/>
                  </a:lnTo>
                  <a:lnTo>
                    <a:pt x="695" y="262"/>
                  </a:lnTo>
                  <a:lnTo>
                    <a:pt x="695" y="266"/>
                  </a:lnTo>
                  <a:lnTo>
                    <a:pt x="695" y="266"/>
                  </a:lnTo>
                  <a:lnTo>
                    <a:pt x="695" y="266"/>
                  </a:lnTo>
                  <a:lnTo>
                    <a:pt x="695" y="266"/>
                  </a:lnTo>
                  <a:lnTo>
                    <a:pt x="695" y="266"/>
                  </a:lnTo>
                  <a:lnTo>
                    <a:pt x="695" y="262"/>
                  </a:lnTo>
                  <a:lnTo>
                    <a:pt x="695" y="262"/>
                  </a:lnTo>
                  <a:lnTo>
                    <a:pt x="695" y="262"/>
                  </a:lnTo>
                  <a:lnTo>
                    <a:pt x="695" y="257"/>
                  </a:lnTo>
                  <a:lnTo>
                    <a:pt x="695" y="257"/>
                  </a:lnTo>
                  <a:lnTo>
                    <a:pt x="695" y="257"/>
                  </a:lnTo>
                  <a:lnTo>
                    <a:pt x="695" y="257"/>
                  </a:lnTo>
                  <a:lnTo>
                    <a:pt x="695" y="253"/>
                  </a:lnTo>
                  <a:lnTo>
                    <a:pt x="695" y="248"/>
                  </a:lnTo>
                  <a:lnTo>
                    <a:pt x="695" y="244"/>
                  </a:lnTo>
                  <a:lnTo>
                    <a:pt x="695" y="244"/>
                  </a:lnTo>
                  <a:lnTo>
                    <a:pt x="695" y="244"/>
                  </a:lnTo>
                  <a:lnTo>
                    <a:pt x="691" y="248"/>
                  </a:lnTo>
                  <a:lnTo>
                    <a:pt x="691" y="253"/>
                  </a:lnTo>
                  <a:lnTo>
                    <a:pt x="691" y="253"/>
                  </a:lnTo>
                  <a:lnTo>
                    <a:pt x="691" y="253"/>
                  </a:lnTo>
                  <a:lnTo>
                    <a:pt x="686" y="248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8"/>
                  </a:lnTo>
                  <a:lnTo>
                    <a:pt x="686" y="248"/>
                  </a:lnTo>
                  <a:lnTo>
                    <a:pt x="686" y="248"/>
                  </a:lnTo>
                  <a:lnTo>
                    <a:pt x="686" y="253"/>
                  </a:lnTo>
                  <a:lnTo>
                    <a:pt x="686" y="253"/>
                  </a:lnTo>
                  <a:lnTo>
                    <a:pt x="686" y="253"/>
                  </a:lnTo>
                  <a:lnTo>
                    <a:pt x="686" y="253"/>
                  </a:lnTo>
                  <a:lnTo>
                    <a:pt x="686" y="257"/>
                  </a:lnTo>
                  <a:lnTo>
                    <a:pt x="686" y="257"/>
                  </a:lnTo>
                  <a:lnTo>
                    <a:pt x="686" y="257"/>
                  </a:lnTo>
                  <a:lnTo>
                    <a:pt x="682" y="257"/>
                  </a:lnTo>
                  <a:lnTo>
                    <a:pt x="682" y="257"/>
                  </a:lnTo>
                  <a:lnTo>
                    <a:pt x="678" y="248"/>
                  </a:lnTo>
                  <a:lnTo>
                    <a:pt x="678" y="244"/>
                  </a:lnTo>
                  <a:lnTo>
                    <a:pt x="673" y="244"/>
                  </a:lnTo>
                  <a:lnTo>
                    <a:pt x="673" y="244"/>
                  </a:lnTo>
                  <a:lnTo>
                    <a:pt x="673" y="244"/>
                  </a:lnTo>
                  <a:lnTo>
                    <a:pt x="673" y="248"/>
                  </a:lnTo>
                  <a:lnTo>
                    <a:pt x="673" y="248"/>
                  </a:lnTo>
                  <a:lnTo>
                    <a:pt x="673" y="248"/>
                  </a:lnTo>
                  <a:lnTo>
                    <a:pt x="673" y="253"/>
                  </a:lnTo>
                  <a:lnTo>
                    <a:pt x="678" y="253"/>
                  </a:lnTo>
                  <a:lnTo>
                    <a:pt x="682" y="257"/>
                  </a:lnTo>
                  <a:lnTo>
                    <a:pt x="682" y="257"/>
                  </a:lnTo>
                  <a:lnTo>
                    <a:pt x="682" y="262"/>
                  </a:lnTo>
                  <a:lnTo>
                    <a:pt x="682" y="262"/>
                  </a:lnTo>
                  <a:lnTo>
                    <a:pt x="682" y="262"/>
                  </a:lnTo>
                  <a:lnTo>
                    <a:pt x="682" y="262"/>
                  </a:lnTo>
                  <a:lnTo>
                    <a:pt x="682" y="262"/>
                  </a:lnTo>
                  <a:lnTo>
                    <a:pt x="682" y="266"/>
                  </a:lnTo>
                  <a:lnTo>
                    <a:pt x="682" y="266"/>
                  </a:lnTo>
                  <a:lnTo>
                    <a:pt x="682" y="266"/>
                  </a:lnTo>
                  <a:lnTo>
                    <a:pt x="678" y="262"/>
                  </a:lnTo>
                  <a:lnTo>
                    <a:pt x="678" y="262"/>
                  </a:lnTo>
                  <a:lnTo>
                    <a:pt x="678" y="262"/>
                  </a:lnTo>
                  <a:lnTo>
                    <a:pt x="673" y="257"/>
                  </a:lnTo>
                  <a:lnTo>
                    <a:pt x="673" y="257"/>
                  </a:lnTo>
                  <a:lnTo>
                    <a:pt x="673" y="257"/>
                  </a:lnTo>
                  <a:lnTo>
                    <a:pt x="673" y="257"/>
                  </a:lnTo>
                  <a:lnTo>
                    <a:pt x="673" y="257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4" y="257"/>
                  </a:lnTo>
                  <a:lnTo>
                    <a:pt x="669" y="257"/>
                  </a:lnTo>
                  <a:lnTo>
                    <a:pt x="669" y="262"/>
                  </a:lnTo>
                  <a:lnTo>
                    <a:pt x="669" y="262"/>
                  </a:lnTo>
                  <a:lnTo>
                    <a:pt x="669" y="262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9" y="266"/>
                  </a:lnTo>
                  <a:lnTo>
                    <a:pt x="664" y="266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4" y="266"/>
                  </a:lnTo>
                  <a:lnTo>
                    <a:pt x="669" y="266"/>
                  </a:lnTo>
                  <a:lnTo>
                    <a:pt x="678" y="271"/>
                  </a:lnTo>
                  <a:lnTo>
                    <a:pt x="673" y="271"/>
                  </a:lnTo>
                  <a:lnTo>
                    <a:pt x="664" y="271"/>
                  </a:lnTo>
                  <a:lnTo>
                    <a:pt x="664" y="271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73" y="279"/>
                  </a:lnTo>
                  <a:lnTo>
                    <a:pt x="669" y="279"/>
                  </a:lnTo>
                  <a:lnTo>
                    <a:pt x="664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1" y="275"/>
                  </a:lnTo>
                  <a:lnTo>
                    <a:pt x="651" y="275"/>
                  </a:lnTo>
                  <a:lnTo>
                    <a:pt x="651" y="275"/>
                  </a:lnTo>
                  <a:lnTo>
                    <a:pt x="651" y="275"/>
                  </a:lnTo>
                  <a:lnTo>
                    <a:pt x="651" y="275"/>
                  </a:lnTo>
                  <a:lnTo>
                    <a:pt x="651" y="275"/>
                  </a:lnTo>
                  <a:lnTo>
                    <a:pt x="651" y="275"/>
                  </a:lnTo>
                  <a:lnTo>
                    <a:pt x="647" y="275"/>
                  </a:lnTo>
                  <a:lnTo>
                    <a:pt x="647" y="275"/>
                  </a:lnTo>
                  <a:lnTo>
                    <a:pt x="647" y="275"/>
                  </a:lnTo>
                  <a:lnTo>
                    <a:pt x="647" y="275"/>
                  </a:lnTo>
                  <a:lnTo>
                    <a:pt x="647" y="275"/>
                  </a:lnTo>
                  <a:lnTo>
                    <a:pt x="647" y="279"/>
                  </a:lnTo>
                  <a:lnTo>
                    <a:pt x="647" y="279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47" y="279"/>
                  </a:lnTo>
                  <a:lnTo>
                    <a:pt x="651" y="279"/>
                  </a:lnTo>
                  <a:lnTo>
                    <a:pt x="655" y="279"/>
                  </a:lnTo>
                  <a:lnTo>
                    <a:pt x="655" y="279"/>
                  </a:lnTo>
                  <a:lnTo>
                    <a:pt x="655" y="279"/>
                  </a:lnTo>
                  <a:lnTo>
                    <a:pt x="651" y="284"/>
                  </a:lnTo>
                  <a:lnTo>
                    <a:pt x="651" y="284"/>
                  </a:lnTo>
                  <a:lnTo>
                    <a:pt x="651" y="284"/>
                  </a:lnTo>
                  <a:lnTo>
                    <a:pt x="655" y="284"/>
                  </a:lnTo>
                  <a:lnTo>
                    <a:pt x="655" y="284"/>
                  </a:lnTo>
                  <a:lnTo>
                    <a:pt x="655" y="284"/>
                  </a:lnTo>
                  <a:lnTo>
                    <a:pt x="655" y="288"/>
                  </a:lnTo>
                  <a:lnTo>
                    <a:pt x="655" y="288"/>
                  </a:lnTo>
                  <a:lnTo>
                    <a:pt x="647" y="288"/>
                  </a:lnTo>
                  <a:lnTo>
                    <a:pt x="647" y="288"/>
                  </a:lnTo>
                  <a:lnTo>
                    <a:pt x="647" y="288"/>
                  </a:lnTo>
                  <a:lnTo>
                    <a:pt x="647" y="288"/>
                  </a:lnTo>
                  <a:lnTo>
                    <a:pt x="651" y="288"/>
                  </a:lnTo>
                  <a:lnTo>
                    <a:pt x="651" y="293"/>
                  </a:lnTo>
                  <a:lnTo>
                    <a:pt x="651" y="293"/>
                  </a:lnTo>
                  <a:lnTo>
                    <a:pt x="651" y="293"/>
                  </a:lnTo>
                  <a:lnTo>
                    <a:pt x="651" y="293"/>
                  </a:lnTo>
                  <a:lnTo>
                    <a:pt x="651" y="293"/>
                  </a:lnTo>
                  <a:lnTo>
                    <a:pt x="655" y="293"/>
                  </a:lnTo>
                  <a:lnTo>
                    <a:pt x="655" y="293"/>
                  </a:lnTo>
                  <a:lnTo>
                    <a:pt x="655" y="293"/>
                  </a:lnTo>
                  <a:lnTo>
                    <a:pt x="655" y="293"/>
                  </a:lnTo>
                  <a:lnTo>
                    <a:pt x="655" y="293"/>
                  </a:lnTo>
                  <a:lnTo>
                    <a:pt x="655" y="293"/>
                  </a:lnTo>
                  <a:lnTo>
                    <a:pt x="655" y="293"/>
                  </a:lnTo>
                  <a:lnTo>
                    <a:pt x="655" y="297"/>
                  </a:lnTo>
                  <a:lnTo>
                    <a:pt x="655" y="297"/>
                  </a:lnTo>
                  <a:lnTo>
                    <a:pt x="655" y="297"/>
                  </a:lnTo>
                  <a:lnTo>
                    <a:pt x="655" y="297"/>
                  </a:lnTo>
                  <a:lnTo>
                    <a:pt x="660" y="297"/>
                  </a:lnTo>
                  <a:lnTo>
                    <a:pt x="655" y="302"/>
                  </a:lnTo>
                  <a:lnTo>
                    <a:pt x="647" y="297"/>
                  </a:lnTo>
                  <a:lnTo>
                    <a:pt x="642" y="302"/>
                  </a:lnTo>
                  <a:lnTo>
                    <a:pt x="642" y="302"/>
                  </a:lnTo>
                  <a:lnTo>
                    <a:pt x="647" y="302"/>
                  </a:lnTo>
                  <a:lnTo>
                    <a:pt x="647" y="302"/>
                  </a:lnTo>
                  <a:lnTo>
                    <a:pt x="647" y="302"/>
                  </a:lnTo>
                  <a:lnTo>
                    <a:pt x="647" y="302"/>
                  </a:lnTo>
                  <a:lnTo>
                    <a:pt x="647" y="302"/>
                  </a:lnTo>
                  <a:lnTo>
                    <a:pt x="647" y="306"/>
                  </a:lnTo>
                  <a:lnTo>
                    <a:pt x="647" y="306"/>
                  </a:lnTo>
                  <a:lnTo>
                    <a:pt x="647" y="306"/>
                  </a:lnTo>
                  <a:lnTo>
                    <a:pt x="651" y="306"/>
                  </a:lnTo>
                  <a:lnTo>
                    <a:pt x="655" y="306"/>
                  </a:lnTo>
                  <a:lnTo>
                    <a:pt x="660" y="306"/>
                  </a:lnTo>
                  <a:lnTo>
                    <a:pt x="660" y="306"/>
                  </a:lnTo>
                  <a:lnTo>
                    <a:pt x="651" y="310"/>
                  </a:lnTo>
                  <a:lnTo>
                    <a:pt x="651" y="310"/>
                  </a:lnTo>
                  <a:lnTo>
                    <a:pt x="655" y="310"/>
                  </a:lnTo>
                  <a:lnTo>
                    <a:pt x="655" y="310"/>
                  </a:lnTo>
                  <a:lnTo>
                    <a:pt x="655" y="310"/>
                  </a:lnTo>
                  <a:lnTo>
                    <a:pt x="651" y="315"/>
                  </a:lnTo>
                  <a:lnTo>
                    <a:pt x="651" y="315"/>
                  </a:lnTo>
                  <a:lnTo>
                    <a:pt x="651" y="315"/>
                  </a:lnTo>
                  <a:lnTo>
                    <a:pt x="642" y="315"/>
                  </a:lnTo>
                  <a:lnTo>
                    <a:pt x="647" y="319"/>
                  </a:lnTo>
                  <a:lnTo>
                    <a:pt x="642" y="319"/>
                  </a:lnTo>
                  <a:lnTo>
                    <a:pt x="642" y="315"/>
                  </a:lnTo>
                  <a:lnTo>
                    <a:pt x="638" y="319"/>
                  </a:lnTo>
                  <a:lnTo>
                    <a:pt x="638" y="319"/>
                  </a:lnTo>
                  <a:lnTo>
                    <a:pt x="638" y="324"/>
                  </a:lnTo>
                  <a:lnTo>
                    <a:pt x="642" y="324"/>
                  </a:lnTo>
                  <a:close/>
                  <a:moveTo>
                    <a:pt x="704" y="248"/>
                  </a:moveTo>
                  <a:lnTo>
                    <a:pt x="708" y="248"/>
                  </a:lnTo>
                  <a:lnTo>
                    <a:pt x="708" y="248"/>
                  </a:lnTo>
                  <a:lnTo>
                    <a:pt x="713" y="253"/>
                  </a:lnTo>
                  <a:lnTo>
                    <a:pt x="713" y="253"/>
                  </a:lnTo>
                  <a:lnTo>
                    <a:pt x="717" y="253"/>
                  </a:lnTo>
                  <a:lnTo>
                    <a:pt x="726" y="248"/>
                  </a:lnTo>
                  <a:lnTo>
                    <a:pt x="731" y="248"/>
                  </a:lnTo>
                  <a:lnTo>
                    <a:pt x="735" y="248"/>
                  </a:lnTo>
                  <a:lnTo>
                    <a:pt x="735" y="248"/>
                  </a:lnTo>
                  <a:lnTo>
                    <a:pt x="735" y="248"/>
                  </a:lnTo>
                  <a:lnTo>
                    <a:pt x="739" y="248"/>
                  </a:lnTo>
                  <a:lnTo>
                    <a:pt x="744" y="248"/>
                  </a:lnTo>
                  <a:lnTo>
                    <a:pt x="744" y="244"/>
                  </a:lnTo>
                  <a:lnTo>
                    <a:pt x="748" y="244"/>
                  </a:lnTo>
                  <a:lnTo>
                    <a:pt x="748" y="240"/>
                  </a:lnTo>
                  <a:lnTo>
                    <a:pt x="744" y="240"/>
                  </a:lnTo>
                  <a:lnTo>
                    <a:pt x="744" y="240"/>
                  </a:lnTo>
                  <a:lnTo>
                    <a:pt x="744" y="240"/>
                  </a:lnTo>
                  <a:lnTo>
                    <a:pt x="744" y="235"/>
                  </a:lnTo>
                  <a:lnTo>
                    <a:pt x="744" y="235"/>
                  </a:lnTo>
                  <a:lnTo>
                    <a:pt x="744" y="235"/>
                  </a:lnTo>
                  <a:lnTo>
                    <a:pt x="744" y="231"/>
                  </a:lnTo>
                  <a:lnTo>
                    <a:pt x="744" y="231"/>
                  </a:lnTo>
                  <a:lnTo>
                    <a:pt x="748" y="231"/>
                  </a:lnTo>
                  <a:lnTo>
                    <a:pt x="748" y="231"/>
                  </a:lnTo>
                  <a:lnTo>
                    <a:pt x="753" y="231"/>
                  </a:lnTo>
                  <a:lnTo>
                    <a:pt x="753" y="222"/>
                  </a:lnTo>
                  <a:lnTo>
                    <a:pt x="757" y="222"/>
                  </a:lnTo>
                  <a:lnTo>
                    <a:pt x="757" y="217"/>
                  </a:lnTo>
                  <a:lnTo>
                    <a:pt x="757" y="217"/>
                  </a:lnTo>
                  <a:lnTo>
                    <a:pt x="757" y="213"/>
                  </a:lnTo>
                  <a:lnTo>
                    <a:pt x="757" y="213"/>
                  </a:lnTo>
                  <a:lnTo>
                    <a:pt x="757" y="209"/>
                  </a:lnTo>
                  <a:lnTo>
                    <a:pt x="753" y="209"/>
                  </a:lnTo>
                  <a:lnTo>
                    <a:pt x="748" y="204"/>
                  </a:lnTo>
                  <a:lnTo>
                    <a:pt x="748" y="209"/>
                  </a:lnTo>
                  <a:lnTo>
                    <a:pt x="748" y="209"/>
                  </a:lnTo>
                  <a:lnTo>
                    <a:pt x="748" y="204"/>
                  </a:lnTo>
                  <a:lnTo>
                    <a:pt x="748" y="204"/>
                  </a:lnTo>
                  <a:lnTo>
                    <a:pt x="748" y="204"/>
                  </a:lnTo>
                  <a:lnTo>
                    <a:pt x="748" y="200"/>
                  </a:lnTo>
                  <a:lnTo>
                    <a:pt x="744" y="200"/>
                  </a:lnTo>
                  <a:lnTo>
                    <a:pt x="744" y="200"/>
                  </a:lnTo>
                  <a:lnTo>
                    <a:pt x="744" y="200"/>
                  </a:lnTo>
                  <a:lnTo>
                    <a:pt x="744" y="204"/>
                  </a:lnTo>
                  <a:lnTo>
                    <a:pt x="744" y="204"/>
                  </a:lnTo>
                  <a:lnTo>
                    <a:pt x="739" y="200"/>
                  </a:lnTo>
                  <a:lnTo>
                    <a:pt x="739" y="200"/>
                  </a:lnTo>
                  <a:lnTo>
                    <a:pt x="739" y="204"/>
                  </a:lnTo>
                  <a:lnTo>
                    <a:pt x="739" y="209"/>
                  </a:lnTo>
                  <a:lnTo>
                    <a:pt x="739" y="209"/>
                  </a:lnTo>
                  <a:lnTo>
                    <a:pt x="744" y="213"/>
                  </a:lnTo>
                  <a:lnTo>
                    <a:pt x="744" y="217"/>
                  </a:lnTo>
                  <a:lnTo>
                    <a:pt x="744" y="222"/>
                  </a:lnTo>
                  <a:lnTo>
                    <a:pt x="744" y="226"/>
                  </a:lnTo>
                  <a:lnTo>
                    <a:pt x="739" y="226"/>
                  </a:lnTo>
                  <a:lnTo>
                    <a:pt x="744" y="231"/>
                  </a:lnTo>
                  <a:lnTo>
                    <a:pt x="744" y="231"/>
                  </a:lnTo>
                  <a:lnTo>
                    <a:pt x="739" y="231"/>
                  </a:lnTo>
                  <a:lnTo>
                    <a:pt x="739" y="226"/>
                  </a:lnTo>
                  <a:lnTo>
                    <a:pt x="735" y="222"/>
                  </a:lnTo>
                  <a:lnTo>
                    <a:pt x="735" y="213"/>
                  </a:lnTo>
                  <a:lnTo>
                    <a:pt x="735" y="213"/>
                  </a:lnTo>
                  <a:lnTo>
                    <a:pt x="731" y="213"/>
                  </a:lnTo>
                  <a:lnTo>
                    <a:pt x="731" y="217"/>
                  </a:lnTo>
                  <a:lnTo>
                    <a:pt x="731" y="217"/>
                  </a:lnTo>
                  <a:lnTo>
                    <a:pt x="731" y="222"/>
                  </a:lnTo>
                  <a:lnTo>
                    <a:pt x="731" y="222"/>
                  </a:lnTo>
                  <a:lnTo>
                    <a:pt x="726" y="222"/>
                  </a:lnTo>
                  <a:lnTo>
                    <a:pt x="726" y="222"/>
                  </a:lnTo>
                  <a:lnTo>
                    <a:pt x="726" y="217"/>
                  </a:lnTo>
                  <a:lnTo>
                    <a:pt x="726" y="217"/>
                  </a:lnTo>
                  <a:lnTo>
                    <a:pt x="726" y="217"/>
                  </a:lnTo>
                  <a:lnTo>
                    <a:pt x="726" y="217"/>
                  </a:lnTo>
                  <a:lnTo>
                    <a:pt x="726" y="217"/>
                  </a:lnTo>
                  <a:lnTo>
                    <a:pt x="722" y="213"/>
                  </a:lnTo>
                  <a:lnTo>
                    <a:pt x="722" y="213"/>
                  </a:lnTo>
                  <a:lnTo>
                    <a:pt x="722" y="213"/>
                  </a:lnTo>
                  <a:lnTo>
                    <a:pt x="722" y="213"/>
                  </a:lnTo>
                  <a:lnTo>
                    <a:pt x="722" y="217"/>
                  </a:lnTo>
                  <a:lnTo>
                    <a:pt x="722" y="217"/>
                  </a:lnTo>
                  <a:lnTo>
                    <a:pt x="722" y="222"/>
                  </a:lnTo>
                  <a:lnTo>
                    <a:pt x="722" y="226"/>
                  </a:lnTo>
                  <a:lnTo>
                    <a:pt x="722" y="226"/>
                  </a:lnTo>
                  <a:lnTo>
                    <a:pt x="735" y="226"/>
                  </a:lnTo>
                  <a:lnTo>
                    <a:pt x="735" y="231"/>
                  </a:lnTo>
                  <a:lnTo>
                    <a:pt x="735" y="231"/>
                  </a:lnTo>
                  <a:lnTo>
                    <a:pt x="726" y="226"/>
                  </a:lnTo>
                  <a:lnTo>
                    <a:pt x="722" y="226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13" y="226"/>
                  </a:lnTo>
                  <a:lnTo>
                    <a:pt x="713" y="226"/>
                  </a:lnTo>
                  <a:lnTo>
                    <a:pt x="717" y="240"/>
                  </a:lnTo>
                  <a:lnTo>
                    <a:pt x="717" y="240"/>
                  </a:lnTo>
                  <a:lnTo>
                    <a:pt x="722" y="240"/>
                  </a:lnTo>
                  <a:lnTo>
                    <a:pt x="722" y="240"/>
                  </a:lnTo>
                  <a:lnTo>
                    <a:pt x="722" y="240"/>
                  </a:lnTo>
                  <a:lnTo>
                    <a:pt x="722" y="240"/>
                  </a:lnTo>
                  <a:lnTo>
                    <a:pt x="722" y="240"/>
                  </a:lnTo>
                  <a:lnTo>
                    <a:pt x="722" y="240"/>
                  </a:lnTo>
                  <a:lnTo>
                    <a:pt x="722" y="240"/>
                  </a:lnTo>
                  <a:lnTo>
                    <a:pt x="722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7" y="240"/>
                  </a:lnTo>
                  <a:lnTo>
                    <a:pt x="717" y="240"/>
                  </a:lnTo>
                  <a:lnTo>
                    <a:pt x="717" y="240"/>
                  </a:lnTo>
                  <a:lnTo>
                    <a:pt x="708" y="240"/>
                  </a:lnTo>
                  <a:lnTo>
                    <a:pt x="708" y="240"/>
                  </a:lnTo>
                  <a:lnTo>
                    <a:pt x="708" y="240"/>
                  </a:lnTo>
                  <a:lnTo>
                    <a:pt x="708" y="240"/>
                  </a:lnTo>
                  <a:lnTo>
                    <a:pt x="708" y="240"/>
                  </a:lnTo>
                  <a:lnTo>
                    <a:pt x="704" y="240"/>
                  </a:lnTo>
                  <a:lnTo>
                    <a:pt x="704" y="240"/>
                  </a:lnTo>
                  <a:lnTo>
                    <a:pt x="704" y="240"/>
                  </a:lnTo>
                  <a:lnTo>
                    <a:pt x="704" y="240"/>
                  </a:lnTo>
                  <a:lnTo>
                    <a:pt x="704" y="240"/>
                  </a:lnTo>
                  <a:lnTo>
                    <a:pt x="704" y="244"/>
                  </a:lnTo>
                  <a:lnTo>
                    <a:pt x="704" y="244"/>
                  </a:lnTo>
                  <a:lnTo>
                    <a:pt x="704" y="244"/>
                  </a:lnTo>
                  <a:lnTo>
                    <a:pt x="704" y="248"/>
                  </a:lnTo>
                  <a:lnTo>
                    <a:pt x="704" y="248"/>
                  </a:lnTo>
                  <a:close/>
                  <a:moveTo>
                    <a:pt x="846" y="200"/>
                  </a:moveTo>
                  <a:lnTo>
                    <a:pt x="846" y="200"/>
                  </a:lnTo>
                  <a:lnTo>
                    <a:pt x="846" y="200"/>
                  </a:lnTo>
                  <a:lnTo>
                    <a:pt x="846" y="200"/>
                  </a:lnTo>
                  <a:lnTo>
                    <a:pt x="846" y="200"/>
                  </a:lnTo>
                  <a:lnTo>
                    <a:pt x="846" y="195"/>
                  </a:lnTo>
                  <a:lnTo>
                    <a:pt x="841" y="200"/>
                  </a:lnTo>
                  <a:lnTo>
                    <a:pt x="837" y="200"/>
                  </a:lnTo>
                  <a:lnTo>
                    <a:pt x="837" y="200"/>
                  </a:lnTo>
                  <a:lnTo>
                    <a:pt x="837" y="200"/>
                  </a:lnTo>
                  <a:lnTo>
                    <a:pt x="837" y="200"/>
                  </a:lnTo>
                  <a:lnTo>
                    <a:pt x="837" y="204"/>
                  </a:lnTo>
                  <a:lnTo>
                    <a:pt x="837" y="204"/>
                  </a:lnTo>
                  <a:lnTo>
                    <a:pt x="837" y="209"/>
                  </a:lnTo>
                  <a:lnTo>
                    <a:pt x="837" y="209"/>
                  </a:lnTo>
                  <a:lnTo>
                    <a:pt x="837" y="213"/>
                  </a:lnTo>
                  <a:lnTo>
                    <a:pt x="837" y="213"/>
                  </a:lnTo>
                  <a:lnTo>
                    <a:pt x="841" y="213"/>
                  </a:lnTo>
                  <a:lnTo>
                    <a:pt x="841" y="213"/>
                  </a:lnTo>
                  <a:lnTo>
                    <a:pt x="846" y="213"/>
                  </a:lnTo>
                  <a:lnTo>
                    <a:pt x="846" y="209"/>
                  </a:lnTo>
                  <a:lnTo>
                    <a:pt x="846" y="204"/>
                  </a:lnTo>
                  <a:lnTo>
                    <a:pt x="846" y="200"/>
                  </a:lnTo>
                  <a:lnTo>
                    <a:pt x="846" y="200"/>
                  </a:lnTo>
                  <a:lnTo>
                    <a:pt x="846" y="200"/>
                  </a:lnTo>
                  <a:close/>
                  <a:moveTo>
                    <a:pt x="1328" y="213"/>
                  </a:moveTo>
                  <a:lnTo>
                    <a:pt x="1328" y="217"/>
                  </a:lnTo>
                  <a:lnTo>
                    <a:pt x="1328" y="217"/>
                  </a:lnTo>
                  <a:lnTo>
                    <a:pt x="1333" y="217"/>
                  </a:lnTo>
                  <a:lnTo>
                    <a:pt x="1333" y="213"/>
                  </a:lnTo>
                  <a:lnTo>
                    <a:pt x="1337" y="213"/>
                  </a:lnTo>
                  <a:lnTo>
                    <a:pt x="1341" y="213"/>
                  </a:lnTo>
                  <a:lnTo>
                    <a:pt x="1341" y="209"/>
                  </a:lnTo>
                  <a:lnTo>
                    <a:pt x="1341" y="209"/>
                  </a:lnTo>
                  <a:lnTo>
                    <a:pt x="1337" y="209"/>
                  </a:lnTo>
                  <a:lnTo>
                    <a:pt x="1337" y="209"/>
                  </a:lnTo>
                  <a:lnTo>
                    <a:pt x="1337" y="204"/>
                  </a:lnTo>
                  <a:lnTo>
                    <a:pt x="1337" y="204"/>
                  </a:lnTo>
                  <a:lnTo>
                    <a:pt x="1337" y="204"/>
                  </a:lnTo>
                  <a:lnTo>
                    <a:pt x="1337" y="204"/>
                  </a:lnTo>
                  <a:lnTo>
                    <a:pt x="1337" y="204"/>
                  </a:lnTo>
                  <a:lnTo>
                    <a:pt x="1337" y="200"/>
                  </a:lnTo>
                  <a:lnTo>
                    <a:pt x="1337" y="200"/>
                  </a:lnTo>
                  <a:lnTo>
                    <a:pt x="1333" y="200"/>
                  </a:lnTo>
                  <a:lnTo>
                    <a:pt x="1328" y="195"/>
                  </a:lnTo>
                  <a:lnTo>
                    <a:pt x="1328" y="195"/>
                  </a:lnTo>
                  <a:lnTo>
                    <a:pt x="1324" y="200"/>
                  </a:lnTo>
                  <a:lnTo>
                    <a:pt x="1324" y="204"/>
                  </a:lnTo>
                  <a:lnTo>
                    <a:pt x="1328" y="209"/>
                  </a:lnTo>
                  <a:lnTo>
                    <a:pt x="1324" y="209"/>
                  </a:lnTo>
                  <a:lnTo>
                    <a:pt x="1319" y="213"/>
                  </a:lnTo>
                  <a:lnTo>
                    <a:pt x="1319" y="217"/>
                  </a:lnTo>
                  <a:lnTo>
                    <a:pt x="1324" y="222"/>
                  </a:lnTo>
                  <a:lnTo>
                    <a:pt x="1328" y="217"/>
                  </a:lnTo>
                  <a:lnTo>
                    <a:pt x="1328" y="217"/>
                  </a:lnTo>
                  <a:lnTo>
                    <a:pt x="1328" y="213"/>
                  </a:lnTo>
                  <a:lnTo>
                    <a:pt x="1328" y="213"/>
                  </a:lnTo>
                  <a:lnTo>
                    <a:pt x="1328" y="213"/>
                  </a:lnTo>
                  <a:close/>
                  <a:moveTo>
                    <a:pt x="797" y="182"/>
                  </a:moveTo>
                  <a:lnTo>
                    <a:pt x="797" y="182"/>
                  </a:lnTo>
                  <a:lnTo>
                    <a:pt x="797" y="182"/>
                  </a:lnTo>
                  <a:lnTo>
                    <a:pt x="793" y="186"/>
                  </a:lnTo>
                  <a:lnTo>
                    <a:pt x="793" y="186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84" y="195"/>
                  </a:lnTo>
                  <a:lnTo>
                    <a:pt x="784" y="200"/>
                  </a:lnTo>
                  <a:lnTo>
                    <a:pt x="779" y="204"/>
                  </a:lnTo>
                  <a:lnTo>
                    <a:pt x="779" y="209"/>
                  </a:lnTo>
                  <a:lnTo>
                    <a:pt x="779" y="209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7" y="200"/>
                  </a:lnTo>
                  <a:lnTo>
                    <a:pt x="797" y="195"/>
                  </a:lnTo>
                  <a:lnTo>
                    <a:pt x="801" y="191"/>
                  </a:lnTo>
                  <a:lnTo>
                    <a:pt x="801" y="186"/>
                  </a:lnTo>
                  <a:lnTo>
                    <a:pt x="801" y="182"/>
                  </a:lnTo>
                  <a:lnTo>
                    <a:pt x="797" y="182"/>
                  </a:lnTo>
                  <a:lnTo>
                    <a:pt x="797" y="182"/>
                  </a:lnTo>
                  <a:close/>
                  <a:moveTo>
                    <a:pt x="806" y="178"/>
                  </a:moveTo>
                  <a:lnTo>
                    <a:pt x="806" y="178"/>
                  </a:lnTo>
                  <a:lnTo>
                    <a:pt x="801" y="182"/>
                  </a:lnTo>
                  <a:lnTo>
                    <a:pt x="801" y="182"/>
                  </a:lnTo>
                  <a:lnTo>
                    <a:pt x="806" y="182"/>
                  </a:lnTo>
                  <a:lnTo>
                    <a:pt x="806" y="182"/>
                  </a:lnTo>
                  <a:lnTo>
                    <a:pt x="806" y="182"/>
                  </a:lnTo>
                  <a:lnTo>
                    <a:pt x="806" y="178"/>
                  </a:lnTo>
                  <a:lnTo>
                    <a:pt x="806" y="178"/>
                  </a:lnTo>
                  <a:close/>
                  <a:moveTo>
                    <a:pt x="855" y="178"/>
                  </a:moveTo>
                  <a:lnTo>
                    <a:pt x="850" y="178"/>
                  </a:lnTo>
                  <a:lnTo>
                    <a:pt x="850" y="178"/>
                  </a:lnTo>
                  <a:lnTo>
                    <a:pt x="850" y="178"/>
                  </a:lnTo>
                  <a:lnTo>
                    <a:pt x="850" y="182"/>
                  </a:lnTo>
                  <a:lnTo>
                    <a:pt x="850" y="186"/>
                  </a:lnTo>
                  <a:lnTo>
                    <a:pt x="850" y="186"/>
                  </a:lnTo>
                  <a:lnTo>
                    <a:pt x="850" y="191"/>
                  </a:lnTo>
                  <a:lnTo>
                    <a:pt x="855" y="191"/>
                  </a:lnTo>
                  <a:lnTo>
                    <a:pt x="855" y="191"/>
                  </a:lnTo>
                  <a:lnTo>
                    <a:pt x="859" y="191"/>
                  </a:lnTo>
                  <a:lnTo>
                    <a:pt x="859" y="191"/>
                  </a:lnTo>
                  <a:lnTo>
                    <a:pt x="859" y="186"/>
                  </a:lnTo>
                  <a:lnTo>
                    <a:pt x="868" y="182"/>
                  </a:lnTo>
                  <a:lnTo>
                    <a:pt x="859" y="182"/>
                  </a:lnTo>
                  <a:lnTo>
                    <a:pt x="859" y="182"/>
                  </a:lnTo>
                  <a:lnTo>
                    <a:pt x="855" y="178"/>
                  </a:lnTo>
                  <a:lnTo>
                    <a:pt x="855" y="178"/>
                  </a:lnTo>
                  <a:close/>
                  <a:moveTo>
                    <a:pt x="863" y="178"/>
                  </a:moveTo>
                  <a:lnTo>
                    <a:pt x="863" y="173"/>
                  </a:lnTo>
                  <a:lnTo>
                    <a:pt x="863" y="173"/>
                  </a:lnTo>
                  <a:lnTo>
                    <a:pt x="859" y="173"/>
                  </a:lnTo>
                  <a:lnTo>
                    <a:pt x="859" y="178"/>
                  </a:lnTo>
                  <a:lnTo>
                    <a:pt x="859" y="178"/>
                  </a:lnTo>
                  <a:lnTo>
                    <a:pt x="863" y="178"/>
                  </a:lnTo>
                  <a:lnTo>
                    <a:pt x="863" y="178"/>
                  </a:lnTo>
                  <a:close/>
                  <a:moveTo>
                    <a:pt x="748" y="178"/>
                  </a:moveTo>
                  <a:lnTo>
                    <a:pt x="748" y="182"/>
                  </a:lnTo>
                  <a:lnTo>
                    <a:pt x="748" y="182"/>
                  </a:lnTo>
                  <a:lnTo>
                    <a:pt x="748" y="186"/>
                  </a:lnTo>
                  <a:lnTo>
                    <a:pt x="748" y="186"/>
                  </a:lnTo>
                  <a:lnTo>
                    <a:pt x="753" y="186"/>
                  </a:lnTo>
                  <a:lnTo>
                    <a:pt x="753" y="191"/>
                  </a:lnTo>
                  <a:lnTo>
                    <a:pt x="748" y="191"/>
                  </a:lnTo>
                  <a:lnTo>
                    <a:pt x="748" y="191"/>
                  </a:lnTo>
                  <a:lnTo>
                    <a:pt x="744" y="191"/>
                  </a:lnTo>
                  <a:lnTo>
                    <a:pt x="739" y="191"/>
                  </a:lnTo>
                  <a:lnTo>
                    <a:pt x="739" y="195"/>
                  </a:lnTo>
                  <a:lnTo>
                    <a:pt x="744" y="195"/>
                  </a:lnTo>
                  <a:lnTo>
                    <a:pt x="748" y="200"/>
                  </a:lnTo>
                  <a:lnTo>
                    <a:pt x="757" y="209"/>
                  </a:lnTo>
                  <a:lnTo>
                    <a:pt x="757" y="209"/>
                  </a:lnTo>
                  <a:lnTo>
                    <a:pt x="762" y="213"/>
                  </a:lnTo>
                  <a:lnTo>
                    <a:pt x="762" y="217"/>
                  </a:lnTo>
                  <a:lnTo>
                    <a:pt x="775" y="213"/>
                  </a:lnTo>
                  <a:lnTo>
                    <a:pt x="775" y="209"/>
                  </a:lnTo>
                  <a:lnTo>
                    <a:pt x="775" y="209"/>
                  </a:lnTo>
                  <a:lnTo>
                    <a:pt x="779" y="209"/>
                  </a:lnTo>
                  <a:lnTo>
                    <a:pt x="779" y="204"/>
                  </a:lnTo>
                  <a:lnTo>
                    <a:pt x="779" y="204"/>
                  </a:lnTo>
                  <a:lnTo>
                    <a:pt x="779" y="204"/>
                  </a:lnTo>
                  <a:lnTo>
                    <a:pt x="779" y="200"/>
                  </a:lnTo>
                  <a:lnTo>
                    <a:pt x="779" y="200"/>
                  </a:lnTo>
                  <a:lnTo>
                    <a:pt x="779" y="200"/>
                  </a:lnTo>
                  <a:lnTo>
                    <a:pt x="784" y="195"/>
                  </a:lnTo>
                  <a:lnTo>
                    <a:pt x="784" y="195"/>
                  </a:lnTo>
                  <a:lnTo>
                    <a:pt x="784" y="195"/>
                  </a:lnTo>
                  <a:lnTo>
                    <a:pt x="784" y="195"/>
                  </a:lnTo>
                  <a:lnTo>
                    <a:pt x="784" y="191"/>
                  </a:lnTo>
                  <a:lnTo>
                    <a:pt x="784" y="191"/>
                  </a:lnTo>
                  <a:lnTo>
                    <a:pt x="784" y="191"/>
                  </a:lnTo>
                  <a:lnTo>
                    <a:pt x="788" y="186"/>
                  </a:lnTo>
                  <a:lnTo>
                    <a:pt x="793" y="186"/>
                  </a:lnTo>
                  <a:lnTo>
                    <a:pt x="793" y="182"/>
                  </a:lnTo>
                  <a:lnTo>
                    <a:pt x="793" y="182"/>
                  </a:lnTo>
                  <a:lnTo>
                    <a:pt x="788" y="178"/>
                  </a:lnTo>
                  <a:lnTo>
                    <a:pt x="788" y="182"/>
                  </a:lnTo>
                  <a:lnTo>
                    <a:pt x="788" y="182"/>
                  </a:lnTo>
                  <a:lnTo>
                    <a:pt x="788" y="182"/>
                  </a:lnTo>
                  <a:lnTo>
                    <a:pt x="788" y="182"/>
                  </a:lnTo>
                  <a:lnTo>
                    <a:pt x="788" y="182"/>
                  </a:lnTo>
                  <a:lnTo>
                    <a:pt x="784" y="182"/>
                  </a:lnTo>
                  <a:lnTo>
                    <a:pt x="784" y="182"/>
                  </a:lnTo>
                  <a:lnTo>
                    <a:pt x="784" y="178"/>
                  </a:lnTo>
                  <a:lnTo>
                    <a:pt x="788" y="178"/>
                  </a:lnTo>
                  <a:lnTo>
                    <a:pt x="784" y="178"/>
                  </a:lnTo>
                  <a:lnTo>
                    <a:pt x="784" y="173"/>
                  </a:lnTo>
                  <a:lnTo>
                    <a:pt x="784" y="173"/>
                  </a:lnTo>
                  <a:lnTo>
                    <a:pt x="779" y="178"/>
                  </a:lnTo>
                  <a:lnTo>
                    <a:pt x="779" y="178"/>
                  </a:lnTo>
                  <a:lnTo>
                    <a:pt x="779" y="182"/>
                  </a:lnTo>
                  <a:lnTo>
                    <a:pt x="779" y="186"/>
                  </a:lnTo>
                  <a:lnTo>
                    <a:pt x="775" y="186"/>
                  </a:lnTo>
                  <a:lnTo>
                    <a:pt x="775" y="182"/>
                  </a:lnTo>
                  <a:lnTo>
                    <a:pt x="770" y="178"/>
                  </a:lnTo>
                  <a:lnTo>
                    <a:pt x="770" y="178"/>
                  </a:lnTo>
                  <a:lnTo>
                    <a:pt x="770" y="173"/>
                  </a:lnTo>
                  <a:lnTo>
                    <a:pt x="770" y="169"/>
                  </a:lnTo>
                  <a:lnTo>
                    <a:pt x="770" y="169"/>
                  </a:lnTo>
                  <a:lnTo>
                    <a:pt x="770" y="173"/>
                  </a:lnTo>
                  <a:lnTo>
                    <a:pt x="770" y="173"/>
                  </a:lnTo>
                  <a:lnTo>
                    <a:pt x="766" y="173"/>
                  </a:lnTo>
                  <a:lnTo>
                    <a:pt x="766" y="173"/>
                  </a:lnTo>
                  <a:lnTo>
                    <a:pt x="766" y="169"/>
                  </a:lnTo>
                  <a:lnTo>
                    <a:pt x="766" y="169"/>
                  </a:lnTo>
                  <a:lnTo>
                    <a:pt x="766" y="169"/>
                  </a:lnTo>
                  <a:lnTo>
                    <a:pt x="762" y="173"/>
                  </a:lnTo>
                  <a:lnTo>
                    <a:pt x="762" y="173"/>
                  </a:lnTo>
                  <a:lnTo>
                    <a:pt x="762" y="173"/>
                  </a:lnTo>
                  <a:lnTo>
                    <a:pt x="757" y="169"/>
                  </a:lnTo>
                  <a:lnTo>
                    <a:pt x="757" y="173"/>
                  </a:lnTo>
                  <a:lnTo>
                    <a:pt x="762" y="173"/>
                  </a:lnTo>
                  <a:lnTo>
                    <a:pt x="762" y="178"/>
                  </a:lnTo>
                  <a:lnTo>
                    <a:pt x="762" y="178"/>
                  </a:lnTo>
                  <a:lnTo>
                    <a:pt x="757" y="182"/>
                  </a:lnTo>
                  <a:lnTo>
                    <a:pt x="757" y="182"/>
                  </a:lnTo>
                  <a:lnTo>
                    <a:pt x="757" y="182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3" y="178"/>
                  </a:lnTo>
                  <a:lnTo>
                    <a:pt x="753" y="178"/>
                  </a:lnTo>
                  <a:lnTo>
                    <a:pt x="748" y="178"/>
                  </a:lnTo>
                  <a:close/>
                  <a:moveTo>
                    <a:pt x="739" y="178"/>
                  </a:moveTo>
                  <a:lnTo>
                    <a:pt x="739" y="178"/>
                  </a:lnTo>
                  <a:lnTo>
                    <a:pt x="739" y="178"/>
                  </a:lnTo>
                  <a:lnTo>
                    <a:pt x="739" y="182"/>
                  </a:lnTo>
                  <a:lnTo>
                    <a:pt x="739" y="182"/>
                  </a:lnTo>
                  <a:lnTo>
                    <a:pt x="739" y="186"/>
                  </a:lnTo>
                  <a:lnTo>
                    <a:pt x="739" y="186"/>
                  </a:lnTo>
                  <a:lnTo>
                    <a:pt x="739" y="186"/>
                  </a:lnTo>
                  <a:lnTo>
                    <a:pt x="739" y="186"/>
                  </a:lnTo>
                  <a:lnTo>
                    <a:pt x="739" y="186"/>
                  </a:lnTo>
                  <a:lnTo>
                    <a:pt x="739" y="182"/>
                  </a:lnTo>
                  <a:lnTo>
                    <a:pt x="744" y="182"/>
                  </a:lnTo>
                  <a:lnTo>
                    <a:pt x="748" y="178"/>
                  </a:lnTo>
                  <a:lnTo>
                    <a:pt x="753" y="178"/>
                  </a:lnTo>
                  <a:lnTo>
                    <a:pt x="753" y="173"/>
                  </a:lnTo>
                  <a:lnTo>
                    <a:pt x="753" y="173"/>
                  </a:lnTo>
                  <a:lnTo>
                    <a:pt x="753" y="173"/>
                  </a:lnTo>
                  <a:lnTo>
                    <a:pt x="753" y="169"/>
                  </a:lnTo>
                  <a:lnTo>
                    <a:pt x="753" y="169"/>
                  </a:lnTo>
                  <a:lnTo>
                    <a:pt x="748" y="169"/>
                  </a:lnTo>
                  <a:lnTo>
                    <a:pt x="748" y="169"/>
                  </a:lnTo>
                  <a:lnTo>
                    <a:pt x="748" y="173"/>
                  </a:lnTo>
                  <a:lnTo>
                    <a:pt x="744" y="173"/>
                  </a:lnTo>
                  <a:lnTo>
                    <a:pt x="744" y="173"/>
                  </a:lnTo>
                  <a:lnTo>
                    <a:pt x="744" y="173"/>
                  </a:lnTo>
                  <a:lnTo>
                    <a:pt x="744" y="169"/>
                  </a:lnTo>
                  <a:lnTo>
                    <a:pt x="744" y="169"/>
                  </a:lnTo>
                  <a:lnTo>
                    <a:pt x="744" y="164"/>
                  </a:lnTo>
                  <a:lnTo>
                    <a:pt x="739" y="164"/>
                  </a:lnTo>
                  <a:lnTo>
                    <a:pt x="739" y="164"/>
                  </a:lnTo>
                  <a:lnTo>
                    <a:pt x="739" y="169"/>
                  </a:lnTo>
                  <a:lnTo>
                    <a:pt x="739" y="169"/>
                  </a:lnTo>
                  <a:lnTo>
                    <a:pt x="739" y="169"/>
                  </a:lnTo>
                  <a:lnTo>
                    <a:pt x="739" y="169"/>
                  </a:lnTo>
                  <a:lnTo>
                    <a:pt x="739" y="173"/>
                  </a:lnTo>
                  <a:lnTo>
                    <a:pt x="739" y="173"/>
                  </a:lnTo>
                  <a:lnTo>
                    <a:pt x="739" y="178"/>
                  </a:lnTo>
                  <a:lnTo>
                    <a:pt x="739" y="178"/>
                  </a:lnTo>
                  <a:lnTo>
                    <a:pt x="739" y="178"/>
                  </a:lnTo>
                  <a:close/>
                  <a:moveTo>
                    <a:pt x="850" y="164"/>
                  </a:moveTo>
                  <a:lnTo>
                    <a:pt x="850" y="169"/>
                  </a:lnTo>
                  <a:lnTo>
                    <a:pt x="850" y="169"/>
                  </a:lnTo>
                  <a:lnTo>
                    <a:pt x="850" y="173"/>
                  </a:lnTo>
                  <a:lnTo>
                    <a:pt x="855" y="173"/>
                  </a:lnTo>
                  <a:lnTo>
                    <a:pt x="855" y="169"/>
                  </a:lnTo>
                  <a:lnTo>
                    <a:pt x="855" y="169"/>
                  </a:lnTo>
                  <a:lnTo>
                    <a:pt x="855" y="164"/>
                  </a:lnTo>
                  <a:lnTo>
                    <a:pt x="855" y="160"/>
                  </a:lnTo>
                  <a:lnTo>
                    <a:pt x="850" y="160"/>
                  </a:lnTo>
                  <a:lnTo>
                    <a:pt x="850" y="160"/>
                  </a:lnTo>
                  <a:lnTo>
                    <a:pt x="850" y="164"/>
                  </a:lnTo>
                  <a:close/>
                  <a:moveTo>
                    <a:pt x="775" y="164"/>
                  </a:moveTo>
                  <a:lnTo>
                    <a:pt x="779" y="169"/>
                  </a:lnTo>
                  <a:lnTo>
                    <a:pt x="779" y="169"/>
                  </a:lnTo>
                  <a:lnTo>
                    <a:pt x="784" y="169"/>
                  </a:lnTo>
                  <a:lnTo>
                    <a:pt x="784" y="169"/>
                  </a:lnTo>
                  <a:lnTo>
                    <a:pt x="784" y="169"/>
                  </a:lnTo>
                  <a:lnTo>
                    <a:pt x="784" y="164"/>
                  </a:lnTo>
                  <a:lnTo>
                    <a:pt x="784" y="164"/>
                  </a:lnTo>
                  <a:lnTo>
                    <a:pt x="779" y="160"/>
                  </a:lnTo>
                  <a:lnTo>
                    <a:pt x="775" y="160"/>
                  </a:lnTo>
                  <a:lnTo>
                    <a:pt x="775" y="160"/>
                  </a:lnTo>
                  <a:lnTo>
                    <a:pt x="775" y="160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close/>
                  <a:moveTo>
                    <a:pt x="828" y="169"/>
                  </a:moveTo>
                  <a:lnTo>
                    <a:pt x="828" y="173"/>
                  </a:lnTo>
                  <a:lnTo>
                    <a:pt x="832" y="173"/>
                  </a:lnTo>
                  <a:lnTo>
                    <a:pt x="832" y="173"/>
                  </a:lnTo>
                  <a:lnTo>
                    <a:pt x="832" y="173"/>
                  </a:lnTo>
                  <a:lnTo>
                    <a:pt x="837" y="173"/>
                  </a:lnTo>
                  <a:lnTo>
                    <a:pt x="837" y="173"/>
                  </a:lnTo>
                  <a:lnTo>
                    <a:pt x="837" y="169"/>
                  </a:lnTo>
                  <a:lnTo>
                    <a:pt x="837" y="169"/>
                  </a:lnTo>
                  <a:lnTo>
                    <a:pt x="837" y="169"/>
                  </a:lnTo>
                  <a:lnTo>
                    <a:pt x="837" y="169"/>
                  </a:lnTo>
                  <a:lnTo>
                    <a:pt x="837" y="164"/>
                  </a:lnTo>
                  <a:lnTo>
                    <a:pt x="841" y="169"/>
                  </a:lnTo>
                  <a:lnTo>
                    <a:pt x="841" y="169"/>
                  </a:lnTo>
                  <a:lnTo>
                    <a:pt x="841" y="169"/>
                  </a:lnTo>
                  <a:lnTo>
                    <a:pt x="841" y="173"/>
                  </a:lnTo>
                  <a:lnTo>
                    <a:pt x="841" y="173"/>
                  </a:lnTo>
                  <a:lnTo>
                    <a:pt x="841" y="173"/>
                  </a:lnTo>
                  <a:lnTo>
                    <a:pt x="841" y="178"/>
                  </a:lnTo>
                  <a:lnTo>
                    <a:pt x="841" y="178"/>
                  </a:lnTo>
                  <a:lnTo>
                    <a:pt x="841" y="178"/>
                  </a:lnTo>
                  <a:lnTo>
                    <a:pt x="841" y="173"/>
                  </a:lnTo>
                  <a:lnTo>
                    <a:pt x="841" y="173"/>
                  </a:lnTo>
                  <a:lnTo>
                    <a:pt x="841" y="173"/>
                  </a:lnTo>
                  <a:lnTo>
                    <a:pt x="846" y="173"/>
                  </a:lnTo>
                  <a:lnTo>
                    <a:pt x="846" y="173"/>
                  </a:lnTo>
                  <a:lnTo>
                    <a:pt x="846" y="173"/>
                  </a:lnTo>
                  <a:lnTo>
                    <a:pt x="846" y="173"/>
                  </a:lnTo>
                  <a:lnTo>
                    <a:pt x="846" y="173"/>
                  </a:lnTo>
                  <a:lnTo>
                    <a:pt x="850" y="173"/>
                  </a:lnTo>
                  <a:lnTo>
                    <a:pt x="850" y="173"/>
                  </a:lnTo>
                  <a:lnTo>
                    <a:pt x="850" y="173"/>
                  </a:lnTo>
                  <a:lnTo>
                    <a:pt x="850" y="173"/>
                  </a:lnTo>
                  <a:lnTo>
                    <a:pt x="850" y="169"/>
                  </a:lnTo>
                  <a:lnTo>
                    <a:pt x="850" y="169"/>
                  </a:lnTo>
                  <a:lnTo>
                    <a:pt x="850" y="164"/>
                  </a:lnTo>
                  <a:lnTo>
                    <a:pt x="850" y="164"/>
                  </a:lnTo>
                  <a:lnTo>
                    <a:pt x="850" y="164"/>
                  </a:lnTo>
                  <a:lnTo>
                    <a:pt x="850" y="164"/>
                  </a:lnTo>
                  <a:lnTo>
                    <a:pt x="850" y="160"/>
                  </a:lnTo>
                  <a:lnTo>
                    <a:pt x="850" y="160"/>
                  </a:lnTo>
                  <a:lnTo>
                    <a:pt x="850" y="155"/>
                  </a:lnTo>
                  <a:lnTo>
                    <a:pt x="850" y="151"/>
                  </a:lnTo>
                  <a:lnTo>
                    <a:pt x="850" y="151"/>
                  </a:lnTo>
                  <a:lnTo>
                    <a:pt x="850" y="151"/>
                  </a:lnTo>
                  <a:lnTo>
                    <a:pt x="850" y="147"/>
                  </a:lnTo>
                  <a:lnTo>
                    <a:pt x="846" y="147"/>
                  </a:lnTo>
                  <a:lnTo>
                    <a:pt x="841" y="147"/>
                  </a:lnTo>
                  <a:lnTo>
                    <a:pt x="837" y="147"/>
                  </a:lnTo>
                  <a:lnTo>
                    <a:pt x="837" y="147"/>
                  </a:lnTo>
                  <a:lnTo>
                    <a:pt x="837" y="147"/>
                  </a:lnTo>
                  <a:lnTo>
                    <a:pt x="837" y="151"/>
                  </a:lnTo>
                  <a:lnTo>
                    <a:pt x="837" y="151"/>
                  </a:lnTo>
                  <a:lnTo>
                    <a:pt x="837" y="151"/>
                  </a:lnTo>
                  <a:lnTo>
                    <a:pt x="837" y="151"/>
                  </a:lnTo>
                  <a:lnTo>
                    <a:pt x="832" y="151"/>
                  </a:lnTo>
                  <a:lnTo>
                    <a:pt x="832" y="155"/>
                  </a:lnTo>
                  <a:lnTo>
                    <a:pt x="828" y="155"/>
                  </a:lnTo>
                  <a:lnTo>
                    <a:pt x="828" y="160"/>
                  </a:lnTo>
                  <a:lnTo>
                    <a:pt x="828" y="164"/>
                  </a:lnTo>
                  <a:lnTo>
                    <a:pt x="828" y="164"/>
                  </a:lnTo>
                  <a:lnTo>
                    <a:pt x="828" y="169"/>
                  </a:lnTo>
                  <a:lnTo>
                    <a:pt x="828" y="169"/>
                  </a:lnTo>
                  <a:lnTo>
                    <a:pt x="828" y="169"/>
                  </a:lnTo>
                  <a:close/>
                  <a:moveTo>
                    <a:pt x="757" y="160"/>
                  </a:moveTo>
                  <a:lnTo>
                    <a:pt x="762" y="164"/>
                  </a:lnTo>
                  <a:lnTo>
                    <a:pt x="762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0"/>
                  </a:lnTo>
                  <a:lnTo>
                    <a:pt x="766" y="160"/>
                  </a:lnTo>
                  <a:lnTo>
                    <a:pt x="766" y="160"/>
                  </a:lnTo>
                  <a:lnTo>
                    <a:pt x="766" y="160"/>
                  </a:lnTo>
                  <a:lnTo>
                    <a:pt x="766" y="160"/>
                  </a:lnTo>
                  <a:lnTo>
                    <a:pt x="770" y="155"/>
                  </a:lnTo>
                  <a:lnTo>
                    <a:pt x="770" y="155"/>
                  </a:lnTo>
                  <a:lnTo>
                    <a:pt x="770" y="151"/>
                  </a:lnTo>
                  <a:lnTo>
                    <a:pt x="766" y="151"/>
                  </a:lnTo>
                  <a:lnTo>
                    <a:pt x="766" y="151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47"/>
                  </a:lnTo>
                  <a:lnTo>
                    <a:pt x="762" y="151"/>
                  </a:lnTo>
                  <a:lnTo>
                    <a:pt x="762" y="151"/>
                  </a:lnTo>
                  <a:lnTo>
                    <a:pt x="762" y="151"/>
                  </a:lnTo>
                  <a:lnTo>
                    <a:pt x="762" y="151"/>
                  </a:lnTo>
                  <a:lnTo>
                    <a:pt x="762" y="151"/>
                  </a:lnTo>
                  <a:lnTo>
                    <a:pt x="762" y="151"/>
                  </a:lnTo>
                  <a:lnTo>
                    <a:pt x="762" y="155"/>
                  </a:lnTo>
                  <a:lnTo>
                    <a:pt x="762" y="160"/>
                  </a:lnTo>
                  <a:lnTo>
                    <a:pt x="762" y="160"/>
                  </a:lnTo>
                  <a:lnTo>
                    <a:pt x="762" y="155"/>
                  </a:lnTo>
                  <a:lnTo>
                    <a:pt x="757" y="155"/>
                  </a:lnTo>
                  <a:lnTo>
                    <a:pt x="757" y="155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close/>
                  <a:moveTo>
                    <a:pt x="788" y="151"/>
                  </a:moveTo>
                  <a:lnTo>
                    <a:pt x="793" y="151"/>
                  </a:lnTo>
                  <a:lnTo>
                    <a:pt x="793" y="151"/>
                  </a:lnTo>
                  <a:lnTo>
                    <a:pt x="793" y="155"/>
                  </a:lnTo>
                  <a:lnTo>
                    <a:pt x="793" y="155"/>
                  </a:lnTo>
                  <a:lnTo>
                    <a:pt x="793" y="160"/>
                  </a:lnTo>
                  <a:lnTo>
                    <a:pt x="793" y="160"/>
                  </a:lnTo>
                  <a:lnTo>
                    <a:pt x="793" y="160"/>
                  </a:lnTo>
                  <a:lnTo>
                    <a:pt x="797" y="160"/>
                  </a:lnTo>
                  <a:lnTo>
                    <a:pt x="797" y="164"/>
                  </a:lnTo>
                  <a:lnTo>
                    <a:pt x="797" y="169"/>
                  </a:lnTo>
                  <a:lnTo>
                    <a:pt x="797" y="169"/>
                  </a:lnTo>
                  <a:lnTo>
                    <a:pt x="797" y="173"/>
                  </a:lnTo>
                  <a:lnTo>
                    <a:pt x="797" y="173"/>
                  </a:lnTo>
                  <a:lnTo>
                    <a:pt x="806" y="173"/>
                  </a:lnTo>
                  <a:lnTo>
                    <a:pt x="810" y="173"/>
                  </a:lnTo>
                  <a:lnTo>
                    <a:pt x="810" y="173"/>
                  </a:lnTo>
                  <a:lnTo>
                    <a:pt x="810" y="169"/>
                  </a:lnTo>
                  <a:lnTo>
                    <a:pt x="810" y="169"/>
                  </a:lnTo>
                  <a:lnTo>
                    <a:pt x="810" y="169"/>
                  </a:lnTo>
                  <a:lnTo>
                    <a:pt x="815" y="164"/>
                  </a:lnTo>
                  <a:lnTo>
                    <a:pt x="815" y="164"/>
                  </a:lnTo>
                  <a:lnTo>
                    <a:pt x="815" y="164"/>
                  </a:lnTo>
                  <a:lnTo>
                    <a:pt x="806" y="160"/>
                  </a:lnTo>
                  <a:lnTo>
                    <a:pt x="806" y="160"/>
                  </a:lnTo>
                  <a:lnTo>
                    <a:pt x="806" y="160"/>
                  </a:lnTo>
                  <a:lnTo>
                    <a:pt x="806" y="155"/>
                  </a:lnTo>
                  <a:lnTo>
                    <a:pt x="806" y="151"/>
                  </a:lnTo>
                  <a:lnTo>
                    <a:pt x="801" y="151"/>
                  </a:lnTo>
                  <a:lnTo>
                    <a:pt x="801" y="151"/>
                  </a:lnTo>
                  <a:lnTo>
                    <a:pt x="801" y="151"/>
                  </a:lnTo>
                  <a:lnTo>
                    <a:pt x="801" y="155"/>
                  </a:lnTo>
                  <a:lnTo>
                    <a:pt x="801" y="155"/>
                  </a:lnTo>
                  <a:lnTo>
                    <a:pt x="797" y="155"/>
                  </a:lnTo>
                  <a:lnTo>
                    <a:pt x="797" y="155"/>
                  </a:lnTo>
                  <a:lnTo>
                    <a:pt x="797" y="151"/>
                  </a:lnTo>
                  <a:lnTo>
                    <a:pt x="797" y="147"/>
                  </a:lnTo>
                  <a:lnTo>
                    <a:pt x="797" y="147"/>
                  </a:lnTo>
                  <a:lnTo>
                    <a:pt x="793" y="147"/>
                  </a:lnTo>
                  <a:lnTo>
                    <a:pt x="793" y="147"/>
                  </a:lnTo>
                  <a:lnTo>
                    <a:pt x="793" y="142"/>
                  </a:lnTo>
                  <a:lnTo>
                    <a:pt x="793" y="142"/>
                  </a:lnTo>
                  <a:lnTo>
                    <a:pt x="793" y="142"/>
                  </a:lnTo>
                  <a:lnTo>
                    <a:pt x="793" y="138"/>
                  </a:lnTo>
                  <a:lnTo>
                    <a:pt x="793" y="138"/>
                  </a:lnTo>
                  <a:lnTo>
                    <a:pt x="788" y="138"/>
                  </a:lnTo>
                  <a:lnTo>
                    <a:pt x="788" y="142"/>
                  </a:lnTo>
                  <a:lnTo>
                    <a:pt x="788" y="142"/>
                  </a:lnTo>
                  <a:lnTo>
                    <a:pt x="788" y="142"/>
                  </a:lnTo>
                  <a:lnTo>
                    <a:pt x="784" y="142"/>
                  </a:lnTo>
                  <a:lnTo>
                    <a:pt x="784" y="142"/>
                  </a:lnTo>
                  <a:lnTo>
                    <a:pt x="784" y="142"/>
                  </a:lnTo>
                  <a:lnTo>
                    <a:pt x="784" y="147"/>
                  </a:lnTo>
                  <a:lnTo>
                    <a:pt x="788" y="151"/>
                  </a:lnTo>
                  <a:close/>
                  <a:moveTo>
                    <a:pt x="899" y="142"/>
                  </a:moveTo>
                  <a:lnTo>
                    <a:pt x="899" y="142"/>
                  </a:lnTo>
                  <a:lnTo>
                    <a:pt x="899" y="142"/>
                  </a:lnTo>
                  <a:lnTo>
                    <a:pt x="899" y="142"/>
                  </a:lnTo>
                  <a:lnTo>
                    <a:pt x="903" y="138"/>
                  </a:lnTo>
                  <a:lnTo>
                    <a:pt x="903" y="133"/>
                  </a:lnTo>
                  <a:lnTo>
                    <a:pt x="903" y="129"/>
                  </a:lnTo>
                  <a:lnTo>
                    <a:pt x="903" y="129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9"/>
                  </a:lnTo>
                  <a:lnTo>
                    <a:pt x="899" y="129"/>
                  </a:lnTo>
                  <a:lnTo>
                    <a:pt x="899" y="133"/>
                  </a:lnTo>
                  <a:lnTo>
                    <a:pt x="894" y="138"/>
                  </a:lnTo>
                  <a:lnTo>
                    <a:pt x="899" y="142"/>
                  </a:lnTo>
                  <a:lnTo>
                    <a:pt x="899" y="142"/>
                  </a:lnTo>
                  <a:close/>
                  <a:moveTo>
                    <a:pt x="939" y="129"/>
                  </a:moveTo>
                  <a:lnTo>
                    <a:pt x="939" y="129"/>
                  </a:lnTo>
                  <a:lnTo>
                    <a:pt x="934" y="129"/>
                  </a:lnTo>
                  <a:lnTo>
                    <a:pt x="934" y="129"/>
                  </a:lnTo>
                  <a:lnTo>
                    <a:pt x="934" y="129"/>
                  </a:lnTo>
                  <a:lnTo>
                    <a:pt x="934" y="133"/>
                  </a:lnTo>
                  <a:lnTo>
                    <a:pt x="934" y="133"/>
                  </a:lnTo>
                  <a:lnTo>
                    <a:pt x="939" y="138"/>
                  </a:lnTo>
                  <a:lnTo>
                    <a:pt x="952" y="142"/>
                  </a:lnTo>
                  <a:lnTo>
                    <a:pt x="965" y="147"/>
                  </a:lnTo>
                  <a:lnTo>
                    <a:pt x="965" y="142"/>
                  </a:lnTo>
                  <a:lnTo>
                    <a:pt x="965" y="142"/>
                  </a:lnTo>
                  <a:lnTo>
                    <a:pt x="965" y="138"/>
                  </a:lnTo>
                  <a:lnTo>
                    <a:pt x="965" y="138"/>
                  </a:lnTo>
                  <a:lnTo>
                    <a:pt x="965" y="138"/>
                  </a:lnTo>
                  <a:lnTo>
                    <a:pt x="965" y="138"/>
                  </a:lnTo>
                  <a:lnTo>
                    <a:pt x="961" y="138"/>
                  </a:lnTo>
                  <a:lnTo>
                    <a:pt x="961" y="133"/>
                  </a:lnTo>
                  <a:lnTo>
                    <a:pt x="961" y="133"/>
                  </a:lnTo>
                  <a:lnTo>
                    <a:pt x="965" y="133"/>
                  </a:lnTo>
                  <a:lnTo>
                    <a:pt x="965" y="133"/>
                  </a:lnTo>
                  <a:lnTo>
                    <a:pt x="956" y="133"/>
                  </a:lnTo>
                  <a:lnTo>
                    <a:pt x="956" y="129"/>
                  </a:lnTo>
                  <a:lnTo>
                    <a:pt x="956" y="124"/>
                  </a:lnTo>
                  <a:lnTo>
                    <a:pt x="956" y="124"/>
                  </a:lnTo>
                  <a:lnTo>
                    <a:pt x="952" y="120"/>
                  </a:lnTo>
                  <a:lnTo>
                    <a:pt x="952" y="124"/>
                  </a:lnTo>
                  <a:lnTo>
                    <a:pt x="952" y="124"/>
                  </a:lnTo>
                  <a:lnTo>
                    <a:pt x="952" y="129"/>
                  </a:lnTo>
                  <a:lnTo>
                    <a:pt x="952" y="129"/>
                  </a:lnTo>
                  <a:lnTo>
                    <a:pt x="952" y="129"/>
                  </a:lnTo>
                  <a:lnTo>
                    <a:pt x="952" y="124"/>
                  </a:lnTo>
                  <a:lnTo>
                    <a:pt x="952" y="124"/>
                  </a:lnTo>
                  <a:lnTo>
                    <a:pt x="952" y="120"/>
                  </a:lnTo>
                  <a:lnTo>
                    <a:pt x="948" y="120"/>
                  </a:lnTo>
                  <a:lnTo>
                    <a:pt x="948" y="120"/>
                  </a:lnTo>
                  <a:lnTo>
                    <a:pt x="948" y="124"/>
                  </a:lnTo>
                  <a:lnTo>
                    <a:pt x="948" y="124"/>
                  </a:lnTo>
                  <a:lnTo>
                    <a:pt x="948" y="124"/>
                  </a:lnTo>
                  <a:lnTo>
                    <a:pt x="948" y="124"/>
                  </a:lnTo>
                  <a:lnTo>
                    <a:pt x="948" y="124"/>
                  </a:lnTo>
                  <a:lnTo>
                    <a:pt x="948" y="124"/>
                  </a:lnTo>
                  <a:lnTo>
                    <a:pt x="943" y="124"/>
                  </a:lnTo>
                  <a:lnTo>
                    <a:pt x="943" y="124"/>
                  </a:lnTo>
                  <a:lnTo>
                    <a:pt x="943" y="124"/>
                  </a:lnTo>
                  <a:lnTo>
                    <a:pt x="939" y="124"/>
                  </a:lnTo>
                  <a:lnTo>
                    <a:pt x="939" y="124"/>
                  </a:lnTo>
                  <a:lnTo>
                    <a:pt x="939" y="124"/>
                  </a:lnTo>
                  <a:lnTo>
                    <a:pt x="939" y="129"/>
                  </a:lnTo>
                  <a:lnTo>
                    <a:pt x="939" y="129"/>
                  </a:lnTo>
                  <a:lnTo>
                    <a:pt x="939" y="133"/>
                  </a:lnTo>
                  <a:lnTo>
                    <a:pt x="939" y="129"/>
                  </a:lnTo>
                  <a:lnTo>
                    <a:pt x="939" y="129"/>
                  </a:lnTo>
                  <a:close/>
                  <a:moveTo>
                    <a:pt x="987" y="85"/>
                  </a:moveTo>
                  <a:lnTo>
                    <a:pt x="987" y="89"/>
                  </a:lnTo>
                  <a:lnTo>
                    <a:pt x="992" y="89"/>
                  </a:lnTo>
                  <a:lnTo>
                    <a:pt x="992" y="89"/>
                  </a:lnTo>
                  <a:lnTo>
                    <a:pt x="987" y="89"/>
                  </a:lnTo>
                  <a:lnTo>
                    <a:pt x="987" y="93"/>
                  </a:lnTo>
                  <a:lnTo>
                    <a:pt x="992" y="93"/>
                  </a:lnTo>
                  <a:lnTo>
                    <a:pt x="992" y="93"/>
                  </a:lnTo>
                  <a:lnTo>
                    <a:pt x="996" y="98"/>
                  </a:lnTo>
                  <a:lnTo>
                    <a:pt x="992" y="98"/>
                  </a:lnTo>
                  <a:lnTo>
                    <a:pt x="987" y="93"/>
                  </a:lnTo>
                  <a:lnTo>
                    <a:pt x="987" y="98"/>
                  </a:lnTo>
                  <a:lnTo>
                    <a:pt x="987" y="98"/>
                  </a:lnTo>
                  <a:lnTo>
                    <a:pt x="987" y="102"/>
                  </a:lnTo>
                  <a:lnTo>
                    <a:pt x="987" y="98"/>
                  </a:lnTo>
                  <a:lnTo>
                    <a:pt x="983" y="98"/>
                  </a:lnTo>
                  <a:lnTo>
                    <a:pt x="983" y="98"/>
                  </a:lnTo>
                  <a:lnTo>
                    <a:pt x="983" y="98"/>
                  </a:lnTo>
                  <a:lnTo>
                    <a:pt x="983" y="98"/>
                  </a:lnTo>
                  <a:lnTo>
                    <a:pt x="983" y="98"/>
                  </a:lnTo>
                  <a:lnTo>
                    <a:pt x="983" y="102"/>
                  </a:lnTo>
                  <a:lnTo>
                    <a:pt x="983" y="102"/>
                  </a:lnTo>
                  <a:lnTo>
                    <a:pt x="983" y="107"/>
                  </a:lnTo>
                  <a:lnTo>
                    <a:pt x="983" y="107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8" y="102"/>
                  </a:lnTo>
                  <a:lnTo>
                    <a:pt x="978" y="102"/>
                  </a:lnTo>
                  <a:lnTo>
                    <a:pt x="978" y="98"/>
                  </a:lnTo>
                  <a:lnTo>
                    <a:pt x="978" y="98"/>
                  </a:lnTo>
                  <a:lnTo>
                    <a:pt x="978" y="98"/>
                  </a:lnTo>
                  <a:lnTo>
                    <a:pt x="978" y="98"/>
                  </a:lnTo>
                  <a:lnTo>
                    <a:pt x="974" y="98"/>
                  </a:lnTo>
                  <a:lnTo>
                    <a:pt x="974" y="98"/>
                  </a:lnTo>
                  <a:lnTo>
                    <a:pt x="978" y="102"/>
                  </a:lnTo>
                  <a:lnTo>
                    <a:pt x="978" y="102"/>
                  </a:lnTo>
                  <a:lnTo>
                    <a:pt x="978" y="102"/>
                  </a:lnTo>
                  <a:lnTo>
                    <a:pt x="978" y="102"/>
                  </a:lnTo>
                  <a:lnTo>
                    <a:pt x="974" y="107"/>
                  </a:lnTo>
                  <a:lnTo>
                    <a:pt x="974" y="107"/>
                  </a:lnTo>
                  <a:lnTo>
                    <a:pt x="974" y="102"/>
                  </a:lnTo>
                  <a:lnTo>
                    <a:pt x="974" y="102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65" y="111"/>
                  </a:lnTo>
                  <a:lnTo>
                    <a:pt x="965" y="111"/>
                  </a:lnTo>
                  <a:lnTo>
                    <a:pt x="965" y="111"/>
                  </a:lnTo>
                  <a:lnTo>
                    <a:pt x="965" y="111"/>
                  </a:lnTo>
                  <a:lnTo>
                    <a:pt x="961" y="111"/>
                  </a:lnTo>
                  <a:lnTo>
                    <a:pt x="961" y="111"/>
                  </a:lnTo>
                  <a:lnTo>
                    <a:pt x="961" y="111"/>
                  </a:lnTo>
                  <a:lnTo>
                    <a:pt x="961" y="116"/>
                  </a:lnTo>
                  <a:lnTo>
                    <a:pt x="961" y="116"/>
                  </a:lnTo>
                  <a:lnTo>
                    <a:pt x="961" y="116"/>
                  </a:lnTo>
                  <a:lnTo>
                    <a:pt x="965" y="116"/>
                  </a:lnTo>
                  <a:lnTo>
                    <a:pt x="965" y="120"/>
                  </a:lnTo>
                  <a:lnTo>
                    <a:pt x="961" y="120"/>
                  </a:lnTo>
                  <a:lnTo>
                    <a:pt x="961" y="120"/>
                  </a:lnTo>
                  <a:lnTo>
                    <a:pt x="961" y="120"/>
                  </a:lnTo>
                  <a:lnTo>
                    <a:pt x="965" y="124"/>
                  </a:lnTo>
                  <a:lnTo>
                    <a:pt x="965" y="129"/>
                  </a:lnTo>
                  <a:lnTo>
                    <a:pt x="965" y="129"/>
                  </a:lnTo>
                  <a:lnTo>
                    <a:pt x="965" y="129"/>
                  </a:lnTo>
                  <a:lnTo>
                    <a:pt x="965" y="129"/>
                  </a:lnTo>
                  <a:lnTo>
                    <a:pt x="965" y="129"/>
                  </a:lnTo>
                  <a:lnTo>
                    <a:pt x="970" y="129"/>
                  </a:lnTo>
                  <a:lnTo>
                    <a:pt x="970" y="129"/>
                  </a:lnTo>
                  <a:lnTo>
                    <a:pt x="974" y="120"/>
                  </a:lnTo>
                  <a:lnTo>
                    <a:pt x="974" y="120"/>
                  </a:lnTo>
                  <a:lnTo>
                    <a:pt x="974" y="124"/>
                  </a:lnTo>
                  <a:lnTo>
                    <a:pt x="974" y="124"/>
                  </a:lnTo>
                  <a:lnTo>
                    <a:pt x="974" y="129"/>
                  </a:lnTo>
                  <a:lnTo>
                    <a:pt x="970" y="133"/>
                  </a:lnTo>
                  <a:lnTo>
                    <a:pt x="970" y="138"/>
                  </a:lnTo>
                  <a:lnTo>
                    <a:pt x="970" y="138"/>
                  </a:lnTo>
                  <a:lnTo>
                    <a:pt x="974" y="142"/>
                  </a:lnTo>
                  <a:lnTo>
                    <a:pt x="978" y="138"/>
                  </a:lnTo>
                  <a:lnTo>
                    <a:pt x="987" y="133"/>
                  </a:lnTo>
                  <a:lnTo>
                    <a:pt x="987" y="133"/>
                  </a:lnTo>
                  <a:lnTo>
                    <a:pt x="983" y="133"/>
                  </a:lnTo>
                  <a:lnTo>
                    <a:pt x="983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87" y="129"/>
                  </a:lnTo>
                  <a:lnTo>
                    <a:pt x="996" y="120"/>
                  </a:lnTo>
                  <a:lnTo>
                    <a:pt x="1001" y="116"/>
                  </a:lnTo>
                  <a:lnTo>
                    <a:pt x="1001" y="111"/>
                  </a:lnTo>
                  <a:lnTo>
                    <a:pt x="1001" y="111"/>
                  </a:lnTo>
                  <a:lnTo>
                    <a:pt x="1001" y="107"/>
                  </a:lnTo>
                  <a:lnTo>
                    <a:pt x="1001" y="107"/>
                  </a:lnTo>
                  <a:lnTo>
                    <a:pt x="1001" y="107"/>
                  </a:lnTo>
                  <a:lnTo>
                    <a:pt x="1001" y="107"/>
                  </a:lnTo>
                  <a:lnTo>
                    <a:pt x="1001" y="107"/>
                  </a:lnTo>
                  <a:lnTo>
                    <a:pt x="1001" y="102"/>
                  </a:lnTo>
                  <a:lnTo>
                    <a:pt x="1001" y="102"/>
                  </a:lnTo>
                  <a:lnTo>
                    <a:pt x="996" y="102"/>
                  </a:lnTo>
                  <a:lnTo>
                    <a:pt x="996" y="102"/>
                  </a:lnTo>
                  <a:lnTo>
                    <a:pt x="996" y="98"/>
                  </a:lnTo>
                  <a:lnTo>
                    <a:pt x="996" y="98"/>
                  </a:lnTo>
                  <a:lnTo>
                    <a:pt x="996" y="93"/>
                  </a:lnTo>
                  <a:lnTo>
                    <a:pt x="996" y="93"/>
                  </a:lnTo>
                  <a:lnTo>
                    <a:pt x="996" y="89"/>
                  </a:lnTo>
                  <a:lnTo>
                    <a:pt x="996" y="89"/>
                  </a:lnTo>
                  <a:lnTo>
                    <a:pt x="996" y="89"/>
                  </a:lnTo>
                  <a:lnTo>
                    <a:pt x="996" y="85"/>
                  </a:lnTo>
                  <a:lnTo>
                    <a:pt x="992" y="89"/>
                  </a:lnTo>
                  <a:lnTo>
                    <a:pt x="992" y="85"/>
                  </a:lnTo>
                  <a:lnTo>
                    <a:pt x="992" y="85"/>
                  </a:lnTo>
                  <a:lnTo>
                    <a:pt x="992" y="85"/>
                  </a:lnTo>
                  <a:lnTo>
                    <a:pt x="987" y="85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1" y="80"/>
                  </a:lnTo>
                  <a:lnTo>
                    <a:pt x="1001" y="80"/>
                  </a:lnTo>
                  <a:lnTo>
                    <a:pt x="1001" y="85"/>
                  </a:lnTo>
                  <a:lnTo>
                    <a:pt x="1001" y="85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1005" y="89"/>
                  </a:lnTo>
                  <a:lnTo>
                    <a:pt x="1005" y="93"/>
                  </a:lnTo>
                  <a:lnTo>
                    <a:pt x="1005" y="93"/>
                  </a:lnTo>
                  <a:lnTo>
                    <a:pt x="1005" y="98"/>
                  </a:lnTo>
                  <a:lnTo>
                    <a:pt x="1005" y="98"/>
                  </a:lnTo>
                  <a:lnTo>
                    <a:pt x="1005" y="102"/>
                  </a:lnTo>
                  <a:lnTo>
                    <a:pt x="1009" y="102"/>
                  </a:lnTo>
                  <a:lnTo>
                    <a:pt x="1014" y="102"/>
                  </a:lnTo>
                  <a:lnTo>
                    <a:pt x="1014" y="102"/>
                  </a:lnTo>
                  <a:lnTo>
                    <a:pt x="1018" y="93"/>
                  </a:lnTo>
                  <a:lnTo>
                    <a:pt x="1023" y="89"/>
                  </a:lnTo>
                  <a:lnTo>
                    <a:pt x="1027" y="85"/>
                  </a:lnTo>
                  <a:lnTo>
                    <a:pt x="1023" y="85"/>
                  </a:lnTo>
                  <a:lnTo>
                    <a:pt x="1023" y="80"/>
                  </a:lnTo>
                  <a:lnTo>
                    <a:pt x="1023" y="80"/>
                  </a:lnTo>
                  <a:lnTo>
                    <a:pt x="1023" y="80"/>
                  </a:lnTo>
                  <a:lnTo>
                    <a:pt x="1023" y="76"/>
                  </a:lnTo>
                  <a:lnTo>
                    <a:pt x="1023" y="76"/>
                  </a:lnTo>
                  <a:lnTo>
                    <a:pt x="1023" y="76"/>
                  </a:lnTo>
                  <a:lnTo>
                    <a:pt x="1018" y="71"/>
                  </a:lnTo>
                  <a:lnTo>
                    <a:pt x="1018" y="71"/>
                  </a:lnTo>
                  <a:lnTo>
                    <a:pt x="1014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71"/>
                  </a:lnTo>
                  <a:lnTo>
                    <a:pt x="1009" y="67"/>
                  </a:lnTo>
                  <a:lnTo>
                    <a:pt x="1009" y="67"/>
                  </a:lnTo>
                  <a:lnTo>
                    <a:pt x="1009" y="67"/>
                  </a:lnTo>
                  <a:lnTo>
                    <a:pt x="1009" y="67"/>
                  </a:lnTo>
                  <a:lnTo>
                    <a:pt x="1005" y="67"/>
                  </a:lnTo>
                  <a:lnTo>
                    <a:pt x="1005" y="67"/>
                  </a:lnTo>
                  <a:lnTo>
                    <a:pt x="1001" y="71"/>
                  </a:lnTo>
                  <a:lnTo>
                    <a:pt x="1001" y="71"/>
                  </a:lnTo>
                  <a:lnTo>
                    <a:pt x="1001" y="71"/>
                  </a:lnTo>
                  <a:lnTo>
                    <a:pt x="1001" y="76"/>
                  </a:lnTo>
                  <a:lnTo>
                    <a:pt x="1001" y="76"/>
                  </a:lnTo>
                  <a:lnTo>
                    <a:pt x="1001" y="80"/>
                  </a:lnTo>
                  <a:close/>
                  <a:moveTo>
                    <a:pt x="912" y="85"/>
                  </a:moveTo>
                  <a:lnTo>
                    <a:pt x="917" y="85"/>
                  </a:lnTo>
                  <a:lnTo>
                    <a:pt x="917" y="85"/>
                  </a:lnTo>
                  <a:lnTo>
                    <a:pt x="917" y="89"/>
                  </a:lnTo>
                  <a:lnTo>
                    <a:pt x="912" y="89"/>
                  </a:lnTo>
                  <a:lnTo>
                    <a:pt x="917" y="89"/>
                  </a:lnTo>
                  <a:lnTo>
                    <a:pt x="917" y="89"/>
                  </a:lnTo>
                  <a:lnTo>
                    <a:pt x="917" y="89"/>
                  </a:lnTo>
                  <a:lnTo>
                    <a:pt x="917" y="89"/>
                  </a:lnTo>
                  <a:lnTo>
                    <a:pt x="921" y="89"/>
                  </a:lnTo>
                  <a:lnTo>
                    <a:pt x="930" y="89"/>
                  </a:lnTo>
                  <a:lnTo>
                    <a:pt x="930" y="89"/>
                  </a:lnTo>
                  <a:lnTo>
                    <a:pt x="925" y="93"/>
                  </a:lnTo>
                  <a:lnTo>
                    <a:pt x="925" y="93"/>
                  </a:lnTo>
                  <a:lnTo>
                    <a:pt x="925" y="93"/>
                  </a:lnTo>
                  <a:lnTo>
                    <a:pt x="925" y="98"/>
                  </a:lnTo>
                  <a:lnTo>
                    <a:pt x="925" y="98"/>
                  </a:lnTo>
                  <a:lnTo>
                    <a:pt x="925" y="98"/>
                  </a:lnTo>
                  <a:lnTo>
                    <a:pt x="921" y="102"/>
                  </a:lnTo>
                  <a:lnTo>
                    <a:pt x="921" y="107"/>
                  </a:lnTo>
                  <a:lnTo>
                    <a:pt x="921" y="107"/>
                  </a:lnTo>
                  <a:lnTo>
                    <a:pt x="921" y="111"/>
                  </a:lnTo>
                  <a:lnTo>
                    <a:pt x="925" y="111"/>
                  </a:lnTo>
                  <a:lnTo>
                    <a:pt x="925" y="107"/>
                  </a:lnTo>
                  <a:lnTo>
                    <a:pt x="925" y="107"/>
                  </a:lnTo>
                  <a:lnTo>
                    <a:pt x="930" y="102"/>
                  </a:lnTo>
                  <a:lnTo>
                    <a:pt x="930" y="98"/>
                  </a:lnTo>
                  <a:lnTo>
                    <a:pt x="930" y="102"/>
                  </a:lnTo>
                  <a:lnTo>
                    <a:pt x="930" y="102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934" y="107"/>
                  </a:lnTo>
                  <a:lnTo>
                    <a:pt x="934" y="102"/>
                  </a:lnTo>
                  <a:lnTo>
                    <a:pt x="934" y="102"/>
                  </a:lnTo>
                  <a:lnTo>
                    <a:pt x="934" y="102"/>
                  </a:lnTo>
                  <a:lnTo>
                    <a:pt x="934" y="102"/>
                  </a:lnTo>
                  <a:lnTo>
                    <a:pt x="939" y="107"/>
                  </a:lnTo>
                  <a:lnTo>
                    <a:pt x="939" y="107"/>
                  </a:lnTo>
                  <a:lnTo>
                    <a:pt x="939" y="102"/>
                  </a:lnTo>
                  <a:lnTo>
                    <a:pt x="939" y="98"/>
                  </a:lnTo>
                  <a:lnTo>
                    <a:pt x="939" y="102"/>
                  </a:lnTo>
                  <a:lnTo>
                    <a:pt x="943" y="107"/>
                  </a:lnTo>
                  <a:lnTo>
                    <a:pt x="943" y="102"/>
                  </a:lnTo>
                  <a:lnTo>
                    <a:pt x="943" y="102"/>
                  </a:lnTo>
                  <a:lnTo>
                    <a:pt x="943" y="102"/>
                  </a:lnTo>
                  <a:lnTo>
                    <a:pt x="943" y="102"/>
                  </a:lnTo>
                  <a:lnTo>
                    <a:pt x="943" y="102"/>
                  </a:lnTo>
                  <a:lnTo>
                    <a:pt x="948" y="102"/>
                  </a:lnTo>
                  <a:lnTo>
                    <a:pt x="948" y="102"/>
                  </a:lnTo>
                  <a:lnTo>
                    <a:pt x="948" y="102"/>
                  </a:lnTo>
                  <a:lnTo>
                    <a:pt x="948" y="102"/>
                  </a:lnTo>
                  <a:lnTo>
                    <a:pt x="948" y="98"/>
                  </a:lnTo>
                  <a:lnTo>
                    <a:pt x="948" y="98"/>
                  </a:lnTo>
                  <a:lnTo>
                    <a:pt x="948" y="98"/>
                  </a:lnTo>
                  <a:lnTo>
                    <a:pt x="948" y="93"/>
                  </a:lnTo>
                  <a:lnTo>
                    <a:pt x="952" y="93"/>
                  </a:lnTo>
                  <a:lnTo>
                    <a:pt x="956" y="98"/>
                  </a:lnTo>
                  <a:lnTo>
                    <a:pt x="952" y="98"/>
                  </a:lnTo>
                  <a:lnTo>
                    <a:pt x="952" y="102"/>
                  </a:lnTo>
                  <a:lnTo>
                    <a:pt x="956" y="102"/>
                  </a:lnTo>
                  <a:lnTo>
                    <a:pt x="956" y="102"/>
                  </a:lnTo>
                  <a:lnTo>
                    <a:pt x="956" y="102"/>
                  </a:lnTo>
                  <a:lnTo>
                    <a:pt x="956" y="98"/>
                  </a:lnTo>
                  <a:lnTo>
                    <a:pt x="956" y="98"/>
                  </a:lnTo>
                  <a:lnTo>
                    <a:pt x="956" y="98"/>
                  </a:lnTo>
                  <a:lnTo>
                    <a:pt x="961" y="98"/>
                  </a:lnTo>
                  <a:lnTo>
                    <a:pt x="961" y="98"/>
                  </a:lnTo>
                  <a:lnTo>
                    <a:pt x="961" y="98"/>
                  </a:lnTo>
                  <a:lnTo>
                    <a:pt x="961" y="98"/>
                  </a:lnTo>
                  <a:lnTo>
                    <a:pt x="961" y="98"/>
                  </a:lnTo>
                  <a:lnTo>
                    <a:pt x="961" y="98"/>
                  </a:lnTo>
                  <a:lnTo>
                    <a:pt x="961" y="93"/>
                  </a:lnTo>
                  <a:lnTo>
                    <a:pt x="961" y="93"/>
                  </a:lnTo>
                  <a:lnTo>
                    <a:pt x="961" y="93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5" y="89"/>
                  </a:lnTo>
                  <a:lnTo>
                    <a:pt x="965" y="89"/>
                  </a:lnTo>
                  <a:lnTo>
                    <a:pt x="965" y="89"/>
                  </a:lnTo>
                  <a:lnTo>
                    <a:pt x="970" y="89"/>
                  </a:lnTo>
                  <a:lnTo>
                    <a:pt x="970" y="93"/>
                  </a:lnTo>
                  <a:lnTo>
                    <a:pt x="974" y="89"/>
                  </a:lnTo>
                  <a:lnTo>
                    <a:pt x="970" y="85"/>
                  </a:lnTo>
                  <a:lnTo>
                    <a:pt x="970" y="85"/>
                  </a:lnTo>
                  <a:lnTo>
                    <a:pt x="974" y="85"/>
                  </a:lnTo>
                  <a:lnTo>
                    <a:pt x="974" y="85"/>
                  </a:lnTo>
                  <a:lnTo>
                    <a:pt x="974" y="85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4" y="76"/>
                  </a:lnTo>
                  <a:lnTo>
                    <a:pt x="974" y="76"/>
                  </a:lnTo>
                  <a:lnTo>
                    <a:pt x="974" y="76"/>
                  </a:lnTo>
                  <a:lnTo>
                    <a:pt x="974" y="76"/>
                  </a:lnTo>
                  <a:lnTo>
                    <a:pt x="974" y="76"/>
                  </a:lnTo>
                  <a:lnTo>
                    <a:pt x="978" y="76"/>
                  </a:lnTo>
                  <a:lnTo>
                    <a:pt x="978" y="76"/>
                  </a:lnTo>
                  <a:lnTo>
                    <a:pt x="978" y="76"/>
                  </a:lnTo>
                  <a:lnTo>
                    <a:pt x="983" y="71"/>
                  </a:lnTo>
                  <a:lnTo>
                    <a:pt x="983" y="71"/>
                  </a:lnTo>
                  <a:lnTo>
                    <a:pt x="983" y="71"/>
                  </a:lnTo>
                  <a:lnTo>
                    <a:pt x="983" y="71"/>
                  </a:lnTo>
                  <a:lnTo>
                    <a:pt x="983" y="71"/>
                  </a:lnTo>
                  <a:lnTo>
                    <a:pt x="983" y="71"/>
                  </a:lnTo>
                  <a:lnTo>
                    <a:pt x="983" y="67"/>
                  </a:lnTo>
                  <a:lnTo>
                    <a:pt x="983" y="67"/>
                  </a:lnTo>
                  <a:lnTo>
                    <a:pt x="983" y="67"/>
                  </a:lnTo>
                  <a:lnTo>
                    <a:pt x="987" y="67"/>
                  </a:lnTo>
                  <a:lnTo>
                    <a:pt x="987" y="67"/>
                  </a:lnTo>
                  <a:lnTo>
                    <a:pt x="987" y="67"/>
                  </a:lnTo>
                  <a:lnTo>
                    <a:pt x="987" y="62"/>
                  </a:lnTo>
                  <a:lnTo>
                    <a:pt x="987" y="62"/>
                  </a:lnTo>
                  <a:lnTo>
                    <a:pt x="987" y="62"/>
                  </a:lnTo>
                  <a:lnTo>
                    <a:pt x="992" y="62"/>
                  </a:lnTo>
                  <a:lnTo>
                    <a:pt x="992" y="62"/>
                  </a:lnTo>
                  <a:lnTo>
                    <a:pt x="987" y="62"/>
                  </a:lnTo>
                  <a:lnTo>
                    <a:pt x="987" y="62"/>
                  </a:lnTo>
                  <a:lnTo>
                    <a:pt x="987" y="58"/>
                  </a:lnTo>
                  <a:lnTo>
                    <a:pt x="987" y="58"/>
                  </a:lnTo>
                  <a:lnTo>
                    <a:pt x="992" y="58"/>
                  </a:lnTo>
                  <a:lnTo>
                    <a:pt x="992" y="58"/>
                  </a:lnTo>
                  <a:lnTo>
                    <a:pt x="992" y="58"/>
                  </a:lnTo>
                  <a:lnTo>
                    <a:pt x="992" y="58"/>
                  </a:lnTo>
                  <a:lnTo>
                    <a:pt x="992" y="54"/>
                  </a:lnTo>
                  <a:lnTo>
                    <a:pt x="992" y="54"/>
                  </a:lnTo>
                  <a:lnTo>
                    <a:pt x="987" y="54"/>
                  </a:lnTo>
                  <a:lnTo>
                    <a:pt x="987" y="49"/>
                  </a:lnTo>
                  <a:lnTo>
                    <a:pt x="987" y="49"/>
                  </a:lnTo>
                  <a:lnTo>
                    <a:pt x="987" y="49"/>
                  </a:lnTo>
                  <a:lnTo>
                    <a:pt x="987" y="49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3" y="49"/>
                  </a:lnTo>
                  <a:lnTo>
                    <a:pt x="983" y="49"/>
                  </a:lnTo>
                  <a:lnTo>
                    <a:pt x="983" y="49"/>
                  </a:lnTo>
                  <a:lnTo>
                    <a:pt x="983" y="54"/>
                  </a:lnTo>
                  <a:lnTo>
                    <a:pt x="983" y="54"/>
                  </a:lnTo>
                  <a:lnTo>
                    <a:pt x="983" y="58"/>
                  </a:lnTo>
                  <a:lnTo>
                    <a:pt x="983" y="58"/>
                  </a:lnTo>
                  <a:lnTo>
                    <a:pt x="983" y="62"/>
                  </a:lnTo>
                  <a:lnTo>
                    <a:pt x="983" y="62"/>
                  </a:lnTo>
                  <a:lnTo>
                    <a:pt x="978" y="62"/>
                  </a:lnTo>
                  <a:lnTo>
                    <a:pt x="978" y="58"/>
                  </a:lnTo>
                  <a:lnTo>
                    <a:pt x="978" y="54"/>
                  </a:lnTo>
                  <a:lnTo>
                    <a:pt x="974" y="54"/>
                  </a:lnTo>
                  <a:lnTo>
                    <a:pt x="974" y="54"/>
                  </a:lnTo>
                  <a:lnTo>
                    <a:pt x="974" y="54"/>
                  </a:lnTo>
                  <a:lnTo>
                    <a:pt x="974" y="58"/>
                  </a:lnTo>
                  <a:lnTo>
                    <a:pt x="974" y="58"/>
                  </a:lnTo>
                  <a:lnTo>
                    <a:pt x="974" y="58"/>
                  </a:lnTo>
                  <a:lnTo>
                    <a:pt x="974" y="58"/>
                  </a:lnTo>
                  <a:lnTo>
                    <a:pt x="970" y="54"/>
                  </a:lnTo>
                  <a:lnTo>
                    <a:pt x="970" y="54"/>
                  </a:lnTo>
                  <a:lnTo>
                    <a:pt x="970" y="58"/>
                  </a:lnTo>
                  <a:lnTo>
                    <a:pt x="970" y="58"/>
                  </a:lnTo>
                  <a:lnTo>
                    <a:pt x="970" y="58"/>
                  </a:lnTo>
                  <a:lnTo>
                    <a:pt x="970" y="58"/>
                  </a:lnTo>
                  <a:lnTo>
                    <a:pt x="970" y="58"/>
                  </a:lnTo>
                  <a:lnTo>
                    <a:pt x="970" y="58"/>
                  </a:lnTo>
                  <a:lnTo>
                    <a:pt x="970" y="62"/>
                  </a:lnTo>
                  <a:lnTo>
                    <a:pt x="970" y="62"/>
                  </a:lnTo>
                  <a:lnTo>
                    <a:pt x="974" y="62"/>
                  </a:lnTo>
                  <a:lnTo>
                    <a:pt x="974" y="62"/>
                  </a:lnTo>
                  <a:lnTo>
                    <a:pt x="974" y="67"/>
                  </a:lnTo>
                  <a:lnTo>
                    <a:pt x="974" y="67"/>
                  </a:lnTo>
                  <a:lnTo>
                    <a:pt x="974" y="67"/>
                  </a:lnTo>
                  <a:lnTo>
                    <a:pt x="974" y="67"/>
                  </a:lnTo>
                  <a:lnTo>
                    <a:pt x="974" y="67"/>
                  </a:lnTo>
                  <a:lnTo>
                    <a:pt x="974" y="67"/>
                  </a:lnTo>
                  <a:lnTo>
                    <a:pt x="974" y="67"/>
                  </a:lnTo>
                  <a:lnTo>
                    <a:pt x="970" y="67"/>
                  </a:lnTo>
                  <a:lnTo>
                    <a:pt x="970" y="67"/>
                  </a:lnTo>
                  <a:lnTo>
                    <a:pt x="970" y="71"/>
                  </a:lnTo>
                  <a:lnTo>
                    <a:pt x="974" y="71"/>
                  </a:lnTo>
                  <a:lnTo>
                    <a:pt x="974" y="71"/>
                  </a:lnTo>
                  <a:lnTo>
                    <a:pt x="970" y="71"/>
                  </a:lnTo>
                  <a:lnTo>
                    <a:pt x="970" y="71"/>
                  </a:lnTo>
                  <a:lnTo>
                    <a:pt x="970" y="71"/>
                  </a:lnTo>
                  <a:lnTo>
                    <a:pt x="970" y="71"/>
                  </a:lnTo>
                  <a:lnTo>
                    <a:pt x="965" y="76"/>
                  </a:lnTo>
                  <a:lnTo>
                    <a:pt x="965" y="76"/>
                  </a:lnTo>
                  <a:lnTo>
                    <a:pt x="965" y="76"/>
                  </a:lnTo>
                  <a:lnTo>
                    <a:pt x="965" y="80"/>
                  </a:lnTo>
                  <a:lnTo>
                    <a:pt x="965" y="80"/>
                  </a:lnTo>
                  <a:lnTo>
                    <a:pt x="965" y="80"/>
                  </a:lnTo>
                  <a:lnTo>
                    <a:pt x="961" y="76"/>
                  </a:lnTo>
                  <a:lnTo>
                    <a:pt x="961" y="76"/>
                  </a:lnTo>
                  <a:lnTo>
                    <a:pt x="961" y="71"/>
                  </a:lnTo>
                  <a:lnTo>
                    <a:pt x="961" y="71"/>
                  </a:lnTo>
                  <a:lnTo>
                    <a:pt x="961" y="71"/>
                  </a:lnTo>
                  <a:lnTo>
                    <a:pt x="961" y="67"/>
                  </a:lnTo>
                  <a:lnTo>
                    <a:pt x="961" y="71"/>
                  </a:lnTo>
                  <a:lnTo>
                    <a:pt x="961" y="71"/>
                  </a:lnTo>
                  <a:lnTo>
                    <a:pt x="961" y="67"/>
                  </a:lnTo>
                  <a:lnTo>
                    <a:pt x="961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56" y="62"/>
                  </a:lnTo>
                  <a:lnTo>
                    <a:pt x="952" y="67"/>
                  </a:lnTo>
                  <a:lnTo>
                    <a:pt x="952" y="67"/>
                  </a:lnTo>
                  <a:lnTo>
                    <a:pt x="952" y="67"/>
                  </a:lnTo>
                  <a:lnTo>
                    <a:pt x="952" y="67"/>
                  </a:lnTo>
                  <a:lnTo>
                    <a:pt x="952" y="67"/>
                  </a:lnTo>
                  <a:lnTo>
                    <a:pt x="952" y="71"/>
                  </a:lnTo>
                  <a:lnTo>
                    <a:pt x="956" y="71"/>
                  </a:lnTo>
                  <a:lnTo>
                    <a:pt x="956" y="76"/>
                  </a:lnTo>
                  <a:lnTo>
                    <a:pt x="956" y="76"/>
                  </a:lnTo>
                  <a:lnTo>
                    <a:pt x="956" y="80"/>
                  </a:lnTo>
                  <a:lnTo>
                    <a:pt x="956" y="80"/>
                  </a:lnTo>
                  <a:lnTo>
                    <a:pt x="956" y="80"/>
                  </a:lnTo>
                  <a:lnTo>
                    <a:pt x="952" y="80"/>
                  </a:lnTo>
                  <a:lnTo>
                    <a:pt x="952" y="85"/>
                  </a:lnTo>
                  <a:lnTo>
                    <a:pt x="952" y="85"/>
                  </a:lnTo>
                  <a:lnTo>
                    <a:pt x="952" y="89"/>
                  </a:lnTo>
                  <a:lnTo>
                    <a:pt x="952" y="89"/>
                  </a:lnTo>
                  <a:lnTo>
                    <a:pt x="952" y="89"/>
                  </a:lnTo>
                  <a:lnTo>
                    <a:pt x="952" y="85"/>
                  </a:lnTo>
                  <a:lnTo>
                    <a:pt x="952" y="85"/>
                  </a:lnTo>
                  <a:lnTo>
                    <a:pt x="952" y="80"/>
                  </a:lnTo>
                  <a:lnTo>
                    <a:pt x="952" y="80"/>
                  </a:lnTo>
                  <a:lnTo>
                    <a:pt x="948" y="80"/>
                  </a:lnTo>
                  <a:lnTo>
                    <a:pt x="948" y="80"/>
                  </a:lnTo>
                  <a:lnTo>
                    <a:pt x="948" y="85"/>
                  </a:lnTo>
                  <a:lnTo>
                    <a:pt x="948" y="85"/>
                  </a:lnTo>
                  <a:lnTo>
                    <a:pt x="943" y="80"/>
                  </a:lnTo>
                  <a:lnTo>
                    <a:pt x="948" y="80"/>
                  </a:lnTo>
                  <a:lnTo>
                    <a:pt x="948" y="76"/>
                  </a:lnTo>
                  <a:lnTo>
                    <a:pt x="948" y="76"/>
                  </a:lnTo>
                  <a:lnTo>
                    <a:pt x="948" y="76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39" y="71"/>
                  </a:lnTo>
                  <a:lnTo>
                    <a:pt x="939" y="71"/>
                  </a:lnTo>
                  <a:lnTo>
                    <a:pt x="939" y="76"/>
                  </a:lnTo>
                  <a:lnTo>
                    <a:pt x="939" y="76"/>
                  </a:lnTo>
                  <a:lnTo>
                    <a:pt x="939" y="76"/>
                  </a:lnTo>
                  <a:lnTo>
                    <a:pt x="939" y="76"/>
                  </a:lnTo>
                  <a:lnTo>
                    <a:pt x="939" y="76"/>
                  </a:lnTo>
                  <a:lnTo>
                    <a:pt x="939" y="76"/>
                  </a:lnTo>
                  <a:lnTo>
                    <a:pt x="934" y="76"/>
                  </a:lnTo>
                  <a:lnTo>
                    <a:pt x="934" y="71"/>
                  </a:lnTo>
                  <a:lnTo>
                    <a:pt x="934" y="71"/>
                  </a:lnTo>
                  <a:lnTo>
                    <a:pt x="934" y="71"/>
                  </a:lnTo>
                  <a:lnTo>
                    <a:pt x="934" y="71"/>
                  </a:lnTo>
                  <a:lnTo>
                    <a:pt x="934" y="76"/>
                  </a:lnTo>
                  <a:lnTo>
                    <a:pt x="934" y="76"/>
                  </a:lnTo>
                  <a:lnTo>
                    <a:pt x="934" y="80"/>
                  </a:lnTo>
                  <a:lnTo>
                    <a:pt x="934" y="85"/>
                  </a:lnTo>
                  <a:lnTo>
                    <a:pt x="934" y="85"/>
                  </a:lnTo>
                  <a:lnTo>
                    <a:pt x="930" y="80"/>
                  </a:lnTo>
                  <a:lnTo>
                    <a:pt x="925" y="76"/>
                  </a:lnTo>
                  <a:lnTo>
                    <a:pt x="925" y="76"/>
                  </a:lnTo>
                  <a:lnTo>
                    <a:pt x="925" y="80"/>
                  </a:lnTo>
                  <a:lnTo>
                    <a:pt x="925" y="80"/>
                  </a:lnTo>
                  <a:lnTo>
                    <a:pt x="925" y="80"/>
                  </a:lnTo>
                  <a:lnTo>
                    <a:pt x="925" y="85"/>
                  </a:lnTo>
                  <a:lnTo>
                    <a:pt x="925" y="85"/>
                  </a:lnTo>
                  <a:lnTo>
                    <a:pt x="925" y="85"/>
                  </a:lnTo>
                  <a:lnTo>
                    <a:pt x="917" y="80"/>
                  </a:lnTo>
                  <a:lnTo>
                    <a:pt x="912" y="80"/>
                  </a:lnTo>
                  <a:lnTo>
                    <a:pt x="912" y="80"/>
                  </a:lnTo>
                  <a:lnTo>
                    <a:pt x="912" y="85"/>
                  </a:lnTo>
                  <a:lnTo>
                    <a:pt x="912" y="85"/>
                  </a:lnTo>
                  <a:close/>
                  <a:moveTo>
                    <a:pt x="1014" y="27"/>
                  </a:moveTo>
                  <a:lnTo>
                    <a:pt x="1018" y="27"/>
                  </a:lnTo>
                  <a:lnTo>
                    <a:pt x="1023" y="27"/>
                  </a:lnTo>
                  <a:lnTo>
                    <a:pt x="1018" y="31"/>
                  </a:lnTo>
                  <a:lnTo>
                    <a:pt x="1014" y="31"/>
                  </a:lnTo>
                  <a:lnTo>
                    <a:pt x="1014" y="31"/>
                  </a:lnTo>
                  <a:lnTo>
                    <a:pt x="1018" y="36"/>
                  </a:lnTo>
                  <a:lnTo>
                    <a:pt x="1018" y="36"/>
                  </a:lnTo>
                  <a:lnTo>
                    <a:pt x="1018" y="36"/>
                  </a:lnTo>
                  <a:lnTo>
                    <a:pt x="1018" y="40"/>
                  </a:lnTo>
                  <a:lnTo>
                    <a:pt x="1023" y="40"/>
                  </a:lnTo>
                  <a:lnTo>
                    <a:pt x="1023" y="40"/>
                  </a:lnTo>
                  <a:lnTo>
                    <a:pt x="1023" y="36"/>
                  </a:lnTo>
                  <a:lnTo>
                    <a:pt x="1023" y="36"/>
                  </a:lnTo>
                  <a:lnTo>
                    <a:pt x="1023" y="36"/>
                  </a:lnTo>
                  <a:lnTo>
                    <a:pt x="1027" y="36"/>
                  </a:lnTo>
                  <a:lnTo>
                    <a:pt x="1027" y="36"/>
                  </a:lnTo>
                  <a:lnTo>
                    <a:pt x="1027" y="36"/>
                  </a:lnTo>
                  <a:lnTo>
                    <a:pt x="1027" y="36"/>
                  </a:lnTo>
                  <a:lnTo>
                    <a:pt x="1027" y="36"/>
                  </a:lnTo>
                  <a:lnTo>
                    <a:pt x="1027" y="36"/>
                  </a:lnTo>
                  <a:lnTo>
                    <a:pt x="1032" y="36"/>
                  </a:lnTo>
                  <a:lnTo>
                    <a:pt x="1032" y="36"/>
                  </a:lnTo>
                  <a:lnTo>
                    <a:pt x="1032" y="31"/>
                  </a:lnTo>
                  <a:lnTo>
                    <a:pt x="1032" y="31"/>
                  </a:lnTo>
                  <a:lnTo>
                    <a:pt x="1032" y="31"/>
                  </a:lnTo>
                  <a:lnTo>
                    <a:pt x="1023" y="31"/>
                  </a:lnTo>
                  <a:lnTo>
                    <a:pt x="1023" y="31"/>
                  </a:lnTo>
                  <a:lnTo>
                    <a:pt x="1023" y="31"/>
                  </a:lnTo>
                  <a:lnTo>
                    <a:pt x="1023" y="27"/>
                  </a:lnTo>
                  <a:lnTo>
                    <a:pt x="1023" y="27"/>
                  </a:lnTo>
                  <a:lnTo>
                    <a:pt x="1023" y="27"/>
                  </a:lnTo>
                  <a:lnTo>
                    <a:pt x="1023" y="27"/>
                  </a:lnTo>
                  <a:lnTo>
                    <a:pt x="1027" y="27"/>
                  </a:lnTo>
                  <a:lnTo>
                    <a:pt x="1032" y="27"/>
                  </a:lnTo>
                  <a:lnTo>
                    <a:pt x="1027" y="23"/>
                  </a:lnTo>
                  <a:lnTo>
                    <a:pt x="1023" y="23"/>
                  </a:lnTo>
                  <a:lnTo>
                    <a:pt x="1023" y="23"/>
                  </a:lnTo>
                  <a:lnTo>
                    <a:pt x="1023" y="23"/>
                  </a:lnTo>
                  <a:lnTo>
                    <a:pt x="1023" y="23"/>
                  </a:lnTo>
                  <a:lnTo>
                    <a:pt x="1018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8" y="23"/>
                  </a:lnTo>
                  <a:lnTo>
                    <a:pt x="1014" y="23"/>
                  </a:lnTo>
                  <a:lnTo>
                    <a:pt x="1014" y="27"/>
                  </a:lnTo>
                  <a:lnTo>
                    <a:pt x="1014" y="27"/>
                  </a:lnTo>
                  <a:lnTo>
                    <a:pt x="1014" y="27"/>
                  </a:lnTo>
                  <a:close/>
                  <a:moveTo>
                    <a:pt x="1054" y="18"/>
                  </a:moveTo>
                  <a:lnTo>
                    <a:pt x="1054" y="18"/>
                  </a:lnTo>
                  <a:lnTo>
                    <a:pt x="1058" y="18"/>
                  </a:lnTo>
                  <a:lnTo>
                    <a:pt x="1058" y="23"/>
                  </a:lnTo>
                  <a:lnTo>
                    <a:pt x="1058" y="23"/>
                  </a:lnTo>
                  <a:lnTo>
                    <a:pt x="1058" y="23"/>
                  </a:lnTo>
                  <a:lnTo>
                    <a:pt x="1063" y="18"/>
                  </a:lnTo>
                  <a:lnTo>
                    <a:pt x="1063" y="18"/>
                  </a:lnTo>
                  <a:lnTo>
                    <a:pt x="1058" y="14"/>
                  </a:lnTo>
                  <a:lnTo>
                    <a:pt x="1063" y="14"/>
                  </a:lnTo>
                  <a:lnTo>
                    <a:pt x="1063" y="14"/>
                  </a:lnTo>
                  <a:lnTo>
                    <a:pt x="1063" y="14"/>
                  </a:lnTo>
                  <a:lnTo>
                    <a:pt x="1063" y="14"/>
                  </a:lnTo>
                  <a:lnTo>
                    <a:pt x="1063" y="9"/>
                  </a:lnTo>
                  <a:lnTo>
                    <a:pt x="1063" y="9"/>
                  </a:lnTo>
                  <a:lnTo>
                    <a:pt x="1063" y="9"/>
                  </a:lnTo>
                  <a:lnTo>
                    <a:pt x="1063" y="9"/>
                  </a:lnTo>
                  <a:lnTo>
                    <a:pt x="1063" y="9"/>
                  </a:lnTo>
                  <a:lnTo>
                    <a:pt x="1063" y="9"/>
                  </a:lnTo>
                  <a:lnTo>
                    <a:pt x="1058" y="9"/>
                  </a:lnTo>
                  <a:lnTo>
                    <a:pt x="1058" y="9"/>
                  </a:lnTo>
                  <a:lnTo>
                    <a:pt x="1058" y="9"/>
                  </a:lnTo>
                  <a:lnTo>
                    <a:pt x="1058" y="9"/>
                  </a:lnTo>
                  <a:lnTo>
                    <a:pt x="1058" y="9"/>
                  </a:lnTo>
                  <a:lnTo>
                    <a:pt x="1058" y="9"/>
                  </a:lnTo>
                  <a:lnTo>
                    <a:pt x="1058" y="9"/>
                  </a:lnTo>
                  <a:lnTo>
                    <a:pt x="1058" y="14"/>
                  </a:lnTo>
                  <a:lnTo>
                    <a:pt x="1058" y="14"/>
                  </a:lnTo>
                  <a:lnTo>
                    <a:pt x="1058" y="14"/>
                  </a:lnTo>
                  <a:lnTo>
                    <a:pt x="1058" y="14"/>
                  </a:lnTo>
                  <a:lnTo>
                    <a:pt x="1058" y="14"/>
                  </a:lnTo>
                  <a:lnTo>
                    <a:pt x="1058" y="14"/>
                  </a:lnTo>
                  <a:lnTo>
                    <a:pt x="1058" y="14"/>
                  </a:lnTo>
                  <a:lnTo>
                    <a:pt x="1054" y="9"/>
                  </a:lnTo>
                  <a:lnTo>
                    <a:pt x="1054" y="9"/>
                  </a:lnTo>
                  <a:lnTo>
                    <a:pt x="1054" y="14"/>
                  </a:lnTo>
                  <a:lnTo>
                    <a:pt x="1054" y="14"/>
                  </a:lnTo>
                  <a:lnTo>
                    <a:pt x="1049" y="14"/>
                  </a:lnTo>
                  <a:lnTo>
                    <a:pt x="1054" y="18"/>
                  </a:lnTo>
                  <a:lnTo>
                    <a:pt x="1054" y="18"/>
                  </a:lnTo>
                  <a:close/>
                  <a:moveTo>
                    <a:pt x="1390" y="138"/>
                  </a:moveTo>
                  <a:lnTo>
                    <a:pt x="1390" y="133"/>
                  </a:lnTo>
                  <a:lnTo>
                    <a:pt x="1390" y="133"/>
                  </a:lnTo>
                  <a:lnTo>
                    <a:pt x="1390" y="133"/>
                  </a:lnTo>
                  <a:lnTo>
                    <a:pt x="1390" y="129"/>
                  </a:lnTo>
                  <a:lnTo>
                    <a:pt x="1390" y="129"/>
                  </a:lnTo>
                  <a:lnTo>
                    <a:pt x="1390" y="129"/>
                  </a:lnTo>
                  <a:lnTo>
                    <a:pt x="1390" y="124"/>
                  </a:lnTo>
                  <a:lnTo>
                    <a:pt x="1390" y="120"/>
                  </a:lnTo>
                  <a:lnTo>
                    <a:pt x="1386" y="120"/>
                  </a:lnTo>
                  <a:lnTo>
                    <a:pt x="1386" y="116"/>
                  </a:lnTo>
                  <a:lnTo>
                    <a:pt x="1386" y="111"/>
                  </a:lnTo>
                  <a:lnTo>
                    <a:pt x="1386" y="111"/>
                  </a:lnTo>
                  <a:lnTo>
                    <a:pt x="1381" y="116"/>
                  </a:lnTo>
                  <a:lnTo>
                    <a:pt x="1377" y="116"/>
                  </a:lnTo>
                  <a:lnTo>
                    <a:pt x="1377" y="120"/>
                  </a:lnTo>
                  <a:lnTo>
                    <a:pt x="1377" y="116"/>
                  </a:lnTo>
                  <a:lnTo>
                    <a:pt x="1372" y="116"/>
                  </a:lnTo>
                  <a:lnTo>
                    <a:pt x="1372" y="111"/>
                  </a:lnTo>
                  <a:lnTo>
                    <a:pt x="1364" y="102"/>
                  </a:lnTo>
                  <a:lnTo>
                    <a:pt x="1368" y="102"/>
                  </a:lnTo>
                  <a:lnTo>
                    <a:pt x="1368" y="98"/>
                  </a:lnTo>
                  <a:lnTo>
                    <a:pt x="1364" y="98"/>
                  </a:lnTo>
                  <a:lnTo>
                    <a:pt x="1359" y="93"/>
                  </a:lnTo>
                  <a:lnTo>
                    <a:pt x="1346" y="102"/>
                  </a:lnTo>
                  <a:lnTo>
                    <a:pt x="1337" y="98"/>
                  </a:lnTo>
                  <a:lnTo>
                    <a:pt x="1337" y="98"/>
                  </a:lnTo>
                  <a:lnTo>
                    <a:pt x="1337" y="98"/>
                  </a:lnTo>
                  <a:lnTo>
                    <a:pt x="1341" y="98"/>
                  </a:lnTo>
                  <a:lnTo>
                    <a:pt x="1346" y="102"/>
                  </a:lnTo>
                  <a:lnTo>
                    <a:pt x="1346" y="98"/>
                  </a:lnTo>
                  <a:lnTo>
                    <a:pt x="1341" y="98"/>
                  </a:lnTo>
                  <a:lnTo>
                    <a:pt x="1341" y="98"/>
                  </a:lnTo>
                  <a:lnTo>
                    <a:pt x="1341" y="98"/>
                  </a:lnTo>
                  <a:lnTo>
                    <a:pt x="1341" y="98"/>
                  </a:lnTo>
                  <a:lnTo>
                    <a:pt x="1341" y="98"/>
                  </a:lnTo>
                  <a:lnTo>
                    <a:pt x="1350" y="93"/>
                  </a:lnTo>
                  <a:lnTo>
                    <a:pt x="1355" y="93"/>
                  </a:lnTo>
                  <a:lnTo>
                    <a:pt x="1355" y="89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41" y="85"/>
                  </a:lnTo>
                  <a:lnTo>
                    <a:pt x="1341" y="80"/>
                  </a:lnTo>
                  <a:lnTo>
                    <a:pt x="1341" y="80"/>
                  </a:lnTo>
                  <a:lnTo>
                    <a:pt x="1346" y="80"/>
                  </a:lnTo>
                  <a:lnTo>
                    <a:pt x="1346" y="76"/>
                  </a:lnTo>
                  <a:lnTo>
                    <a:pt x="1341" y="71"/>
                  </a:lnTo>
                  <a:lnTo>
                    <a:pt x="1337" y="71"/>
                  </a:lnTo>
                  <a:lnTo>
                    <a:pt x="1337" y="71"/>
                  </a:lnTo>
                  <a:lnTo>
                    <a:pt x="1333" y="71"/>
                  </a:lnTo>
                  <a:lnTo>
                    <a:pt x="1328" y="80"/>
                  </a:lnTo>
                  <a:lnTo>
                    <a:pt x="1328" y="80"/>
                  </a:lnTo>
                  <a:lnTo>
                    <a:pt x="1328" y="80"/>
                  </a:lnTo>
                  <a:lnTo>
                    <a:pt x="1328" y="85"/>
                  </a:lnTo>
                  <a:lnTo>
                    <a:pt x="1324" y="85"/>
                  </a:lnTo>
                  <a:lnTo>
                    <a:pt x="1319" y="85"/>
                  </a:lnTo>
                  <a:lnTo>
                    <a:pt x="1319" y="85"/>
                  </a:lnTo>
                  <a:lnTo>
                    <a:pt x="1324" y="80"/>
                  </a:lnTo>
                  <a:lnTo>
                    <a:pt x="1324" y="76"/>
                  </a:lnTo>
                  <a:lnTo>
                    <a:pt x="1324" y="71"/>
                  </a:lnTo>
                  <a:lnTo>
                    <a:pt x="1324" y="67"/>
                  </a:lnTo>
                  <a:lnTo>
                    <a:pt x="1319" y="67"/>
                  </a:lnTo>
                  <a:lnTo>
                    <a:pt x="1310" y="71"/>
                  </a:lnTo>
                  <a:lnTo>
                    <a:pt x="1302" y="76"/>
                  </a:lnTo>
                  <a:lnTo>
                    <a:pt x="1302" y="76"/>
                  </a:lnTo>
                  <a:lnTo>
                    <a:pt x="1302" y="80"/>
                  </a:lnTo>
                  <a:lnTo>
                    <a:pt x="1297" y="80"/>
                  </a:lnTo>
                  <a:lnTo>
                    <a:pt x="1297" y="80"/>
                  </a:lnTo>
                  <a:lnTo>
                    <a:pt x="1297" y="76"/>
                  </a:lnTo>
                  <a:lnTo>
                    <a:pt x="1297" y="76"/>
                  </a:lnTo>
                  <a:lnTo>
                    <a:pt x="1297" y="76"/>
                  </a:lnTo>
                  <a:lnTo>
                    <a:pt x="1297" y="76"/>
                  </a:lnTo>
                  <a:lnTo>
                    <a:pt x="1297" y="76"/>
                  </a:lnTo>
                  <a:lnTo>
                    <a:pt x="1302" y="76"/>
                  </a:lnTo>
                  <a:lnTo>
                    <a:pt x="1302" y="76"/>
                  </a:lnTo>
                  <a:lnTo>
                    <a:pt x="1302" y="71"/>
                  </a:lnTo>
                  <a:lnTo>
                    <a:pt x="1302" y="71"/>
                  </a:lnTo>
                  <a:lnTo>
                    <a:pt x="1302" y="71"/>
                  </a:lnTo>
                  <a:lnTo>
                    <a:pt x="1302" y="71"/>
                  </a:lnTo>
                  <a:lnTo>
                    <a:pt x="1302" y="71"/>
                  </a:lnTo>
                  <a:lnTo>
                    <a:pt x="1302" y="71"/>
                  </a:lnTo>
                  <a:lnTo>
                    <a:pt x="1302" y="67"/>
                  </a:lnTo>
                  <a:lnTo>
                    <a:pt x="1306" y="67"/>
                  </a:lnTo>
                  <a:lnTo>
                    <a:pt x="1302" y="67"/>
                  </a:lnTo>
                  <a:lnTo>
                    <a:pt x="1297" y="67"/>
                  </a:lnTo>
                  <a:lnTo>
                    <a:pt x="1302" y="62"/>
                  </a:lnTo>
                  <a:lnTo>
                    <a:pt x="1306" y="58"/>
                  </a:lnTo>
                  <a:lnTo>
                    <a:pt x="1302" y="58"/>
                  </a:lnTo>
                  <a:lnTo>
                    <a:pt x="1297" y="58"/>
                  </a:lnTo>
                  <a:lnTo>
                    <a:pt x="1297" y="58"/>
                  </a:lnTo>
                  <a:lnTo>
                    <a:pt x="1297" y="54"/>
                  </a:lnTo>
                  <a:lnTo>
                    <a:pt x="1297" y="54"/>
                  </a:lnTo>
                  <a:lnTo>
                    <a:pt x="1297" y="54"/>
                  </a:lnTo>
                  <a:lnTo>
                    <a:pt x="1297" y="54"/>
                  </a:lnTo>
                  <a:lnTo>
                    <a:pt x="1297" y="49"/>
                  </a:lnTo>
                  <a:lnTo>
                    <a:pt x="1293" y="49"/>
                  </a:lnTo>
                  <a:lnTo>
                    <a:pt x="1284" y="49"/>
                  </a:lnTo>
                  <a:lnTo>
                    <a:pt x="1284" y="45"/>
                  </a:lnTo>
                  <a:lnTo>
                    <a:pt x="1288" y="45"/>
                  </a:lnTo>
                  <a:lnTo>
                    <a:pt x="1288" y="45"/>
                  </a:lnTo>
                  <a:lnTo>
                    <a:pt x="1288" y="45"/>
                  </a:lnTo>
                  <a:lnTo>
                    <a:pt x="1284" y="45"/>
                  </a:lnTo>
                  <a:lnTo>
                    <a:pt x="1271" y="45"/>
                  </a:lnTo>
                  <a:lnTo>
                    <a:pt x="1271" y="49"/>
                  </a:lnTo>
                  <a:lnTo>
                    <a:pt x="1266" y="49"/>
                  </a:lnTo>
                  <a:lnTo>
                    <a:pt x="1266" y="54"/>
                  </a:lnTo>
                  <a:lnTo>
                    <a:pt x="1262" y="58"/>
                  </a:lnTo>
                  <a:lnTo>
                    <a:pt x="1257" y="67"/>
                  </a:lnTo>
                  <a:lnTo>
                    <a:pt x="1257" y="71"/>
                  </a:lnTo>
                  <a:lnTo>
                    <a:pt x="1257" y="71"/>
                  </a:lnTo>
                  <a:lnTo>
                    <a:pt x="1262" y="71"/>
                  </a:lnTo>
                  <a:lnTo>
                    <a:pt x="1262" y="76"/>
                  </a:lnTo>
                  <a:lnTo>
                    <a:pt x="1262" y="76"/>
                  </a:lnTo>
                  <a:lnTo>
                    <a:pt x="1262" y="76"/>
                  </a:lnTo>
                  <a:lnTo>
                    <a:pt x="1262" y="76"/>
                  </a:lnTo>
                  <a:lnTo>
                    <a:pt x="1257" y="76"/>
                  </a:lnTo>
                  <a:lnTo>
                    <a:pt x="1257" y="76"/>
                  </a:lnTo>
                  <a:lnTo>
                    <a:pt x="1257" y="80"/>
                  </a:lnTo>
                  <a:lnTo>
                    <a:pt x="1257" y="80"/>
                  </a:lnTo>
                  <a:lnTo>
                    <a:pt x="1257" y="85"/>
                  </a:lnTo>
                  <a:lnTo>
                    <a:pt x="1253" y="85"/>
                  </a:lnTo>
                  <a:lnTo>
                    <a:pt x="1253" y="98"/>
                  </a:lnTo>
                  <a:lnTo>
                    <a:pt x="1253" y="98"/>
                  </a:lnTo>
                  <a:lnTo>
                    <a:pt x="1253" y="98"/>
                  </a:lnTo>
                  <a:lnTo>
                    <a:pt x="1253" y="102"/>
                  </a:lnTo>
                  <a:lnTo>
                    <a:pt x="1257" y="102"/>
                  </a:lnTo>
                  <a:lnTo>
                    <a:pt x="1257" y="102"/>
                  </a:lnTo>
                  <a:lnTo>
                    <a:pt x="1257" y="107"/>
                  </a:lnTo>
                  <a:lnTo>
                    <a:pt x="1257" y="107"/>
                  </a:lnTo>
                  <a:lnTo>
                    <a:pt x="1257" y="107"/>
                  </a:lnTo>
                  <a:lnTo>
                    <a:pt x="1257" y="107"/>
                  </a:lnTo>
                  <a:lnTo>
                    <a:pt x="1257" y="111"/>
                  </a:lnTo>
                  <a:lnTo>
                    <a:pt x="1257" y="111"/>
                  </a:lnTo>
                  <a:lnTo>
                    <a:pt x="1257" y="111"/>
                  </a:lnTo>
                  <a:lnTo>
                    <a:pt x="1257" y="111"/>
                  </a:lnTo>
                  <a:lnTo>
                    <a:pt x="1257" y="116"/>
                  </a:lnTo>
                  <a:lnTo>
                    <a:pt x="1253" y="111"/>
                  </a:lnTo>
                  <a:lnTo>
                    <a:pt x="1253" y="111"/>
                  </a:lnTo>
                  <a:lnTo>
                    <a:pt x="1253" y="107"/>
                  </a:lnTo>
                  <a:lnTo>
                    <a:pt x="1253" y="107"/>
                  </a:lnTo>
                  <a:lnTo>
                    <a:pt x="1248" y="107"/>
                  </a:lnTo>
                  <a:lnTo>
                    <a:pt x="1248" y="107"/>
                  </a:lnTo>
                  <a:lnTo>
                    <a:pt x="1248" y="111"/>
                  </a:lnTo>
                  <a:lnTo>
                    <a:pt x="1248" y="111"/>
                  </a:lnTo>
                  <a:lnTo>
                    <a:pt x="1248" y="111"/>
                  </a:lnTo>
                  <a:lnTo>
                    <a:pt x="1248" y="116"/>
                  </a:lnTo>
                  <a:lnTo>
                    <a:pt x="1244" y="116"/>
                  </a:lnTo>
                  <a:lnTo>
                    <a:pt x="1244" y="116"/>
                  </a:lnTo>
                  <a:lnTo>
                    <a:pt x="1244" y="120"/>
                  </a:lnTo>
                  <a:lnTo>
                    <a:pt x="1244" y="120"/>
                  </a:lnTo>
                  <a:lnTo>
                    <a:pt x="1244" y="124"/>
                  </a:lnTo>
                  <a:lnTo>
                    <a:pt x="1244" y="124"/>
                  </a:lnTo>
                  <a:lnTo>
                    <a:pt x="1240" y="129"/>
                  </a:lnTo>
                  <a:lnTo>
                    <a:pt x="1240" y="133"/>
                  </a:lnTo>
                  <a:lnTo>
                    <a:pt x="1240" y="138"/>
                  </a:lnTo>
                  <a:lnTo>
                    <a:pt x="1240" y="138"/>
                  </a:lnTo>
                  <a:lnTo>
                    <a:pt x="1240" y="142"/>
                  </a:lnTo>
                  <a:lnTo>
                    <a:pt x="1240" y="142"/>
                  </a:lnTo>
                  <a:lnTo>
                    <a:pt x="1240" y="147"/>
                  </a:lnTo>
                  <a:lnTo>
                    <a:pt x="1240" y="147"/>
                  </a:lnTo>
                  <a:lnTo>
                    <a:pt x="1240" y="151"/>
                  </a:lnTo>
                  <a:lnTo>
                    <a:pt x="1240" y="151"/>
                  </a:lnTo>
                  <a:lnTo>
                    <a:pt x="1240" y="155"/>
                  </a:lnTo>
                  <a:lnTo>
                    <a:pt x="1240" y="155"/>
                  </a:lnTo>
                  <a:lnTo>
                    <a:pt x="1240" y="160"/>
                  </a:lnTo>
                  <a:lnTo>
                    <a:pt x="1240" y="164"/>
                  </a:lnTo>
                  <a:lnTo>
                    <a:pt x="1235" y="169"/>
                  </a:lnTo>
                  <a:lnTo>
                    <a:pt x="1235" y="173"/>
                  </a:lnTo>
                  <a:lnTo>
                    <a:pt x="1231" y="173"/>
                  </a:lnTo>
                  <a:lnTo>
                    <a:pt x="1231" y="173"/>
                  </a:lnTo>
                  <a:lnTo>
                    <a:pt x="1235" y="173"/>
                  </a:lnTo>
                  <a:lnTo>
                    <a:pt x="1235" y="169"/>
                  </a:lnTo>
                  <a:lnTo>
                    <a:pt x="1235" y="164"/>
                  </a:lnTo>
                  <a:lnTo>
                    <a:pt x="1240" y="164"/>
                  </a:lnTo>
                  <a:lnTo>
                    <a:pt x="1240" y="164"/>
                  </a:lnTo>
                  <a:lnTo>
                    <a:pt x="1240" y="160"/>
                  </a:lnTo>
                  <a:lnTo>
                    <a:pt x="1240" y="155"/>
                  </a:lnTo>
                  <a:lnTo>
                    <a:pt x="1240" y="147"/>
                  </a:lnTo>
                  <a:lnTo>
                    <a:pt x="1240" y="138"/>
                  </a:lnTo>
                  <a:lnTo>
                    <a:pt x="1240" y="133"/>
                  </a:lnTo>
                  <a:lnTo>
                    <a:pt x="1240" y="133"/>
                  </a:lnTo>
                  <a:lnTo>
                    <a:pt x="1240" y="129"/>
                  </a:lnTo>
                  <a:lnTo>
                    <a:pt x="1240" y="124"/>
                  </a:lnTo>
                  <a:lnTo>
                    <a:pt x="1240" y="124"/>
                  </a:lnTo>
                  <a:lnTo>
                    <a:pt x="1240" y="120"/>
                  </a:lnTo>
                  <a:lnTo>
                    <a:pt x="1240" y="116"/>
                  </a:lnTo>
                  <a:lnTo>
                    <a:pt x="1244" y="111"/>
                  </a:lnTo>
                  <a:lnTo>
                    <a:pt x="1244" y="111"/>
                  </a:lnTo>
                  <a:lnTo>
                    <a:pt x="1244" y="107"/>
                  </a:lnTo>
                  <a:lnTo>
                    <a:pt x="1244" y="107"/>
                  </a:lnTo>
                  <a:lnTo>
                    <a:pt x="1248" y="107"/>
                  </a:lnTo>
                  <a:lnTo>
                    <a:pt x="1248" y="102"/>
                  </a:lnTo>
                  <a:lnTo>
                    <a:pt x="1244" y="102"/>
                  </a:lnTo>
                  <a:lnTo>
                    <a:pt x="1244" y="102"/>
                  </a:lnTo>
                  <a:lnTo>
                    <a:pt x="1240" y="107"/>
                  </a:lnTo>
                  <a:lnTo>
                    <a:pt x="1240" y="107"/>
                  </a:lnTo>
                  <a:lnTo>
                    <a:pt x="1235" y="116"/>
                  </a:lnTo>
                  <a:lnTo>
                    <a:pt x="1235" y="116"/>
                  </a:lnTo>
                  <a:lnTo>
                    <a:pt x="1235" y="116"/>
                  </a:lnTo>
                  <a:lnTo>
                    <a:pt x="1235" y="111"/>
                  </a:lnTo>
                  <a:lnTo>
                    <a:pt x="1235" y="111"/>
                  </a:lnTo>
                  <a:lnTo>
                    <a:pt x="1235" y="111"/>
                  </a:lnTo>
                  <a:lnTo>
                    <a:pt x="1235" y="111"/>
                  </a:lnTo>
                  <a:lnTo>
                    <a:pt x="1235" y="111"/>
                  </a:lnTo>
                  <a:lnTo>
                    <a:pt x="1235" y="111"/>
                  </a:lnTo>
                  <a:lnTo>
                    <a:pt x="1231" y="116"/>
                  </a:lnTo>
                  <a:lnTo>
                    <a:pt x="1231" y="116"/>
                  </a:lnTo>
                  <a:lnTo>
                    <a:pt x="1231" y="111"/>
                  </a:lnTo>
                  <a:lnTo>
                    <a:pt x="1235" y="107"/>
                  </a:lnTo>
                  <a:lnTo>
                    <a:pt x="1240" y="107"/>
                  </a:lnTo>
                  <a:lnTo>
                    <a:pt x="1231" y="107"/>
                  </a:lnTo>
                  <a:lnTo>
                    <a:pt x="1226" y="111"/>
                  </a:lnTo>
                  <a:lnTo>
                    <a:pt x="1226" y="107"/>
                  </a:lnTo>
                  <a:lnTo>
                    <a:pt x="1231" y="107"/>
                  </a:lnTo>
                  <a:lnTo>
                    <a:pt x="1226" y="107"/>
                  </a:lnTo>
                  <a:lnTo>
                    <a:pt x="1226" y="107"/>
                  </a:lnTo>
                  <a:lnTo>
                    <a:pt x="1226" y="111"/>
                  </a:lnTo>
                  <a:lnTo>
                    <a:pt x="1226" y="116"/>
                  </a:lnTo>
                  <a:lnTo>
                    <a:pt x="1222" y="116"/>
                  </a:lnTo>
                  <a:lnTo>
                    <a:pt x="1222" y="111"/>
                  </a:lnTo>
                  <a:lnTo>
                    <a:pt x="1222" y="111"/>
                  </a:lnTo>
                  <a:lnTo>
                    <a:pt x="1222" y="107"/>
                  </a:lnTo>
                  <a:lnTo>
                    <a:pt x="1222" y="107"/>
                  </a:lnTo>
                  <a:lnTo>
                    <a:pt x="1226" y="102"/>
                  </a:lnTo>
                  <a:lnTo>
                    <a:pt x="1231" y="102"/>
                  </a:lnTo>
                  <a:lnTo>
                    <a:pt x="1231" y="98"/>
                  </a:lnTo>
                  <a:lnTo>
                    <a:pt x="1231" y="98"/>
                  </a:lnTo>
                  <a:lnTo>
                    <a:pt x="1240" y="89"/>
                  </a:lnTo>
                  <a:lnTo>
                    <a:pt x="1244" y="89"/>
                  </a:lnTo>
                  <a:lnTo>
                    <a:pt x="1244" y="80"/>
                  </a:lnTo>
                  <a:lnTo>
                    <a:pt x="1244" y="71"/>
                  </a:lnTo>
                  <a:lnTo>
                    <a:pt x="1244" y="71"/>
                  </a:lnTo>
                  <a:lnTo>
                    <a:pt x="1244" y="71"/>
                  </a:lnTo>
                  <a:lnTo>
                    <a:pt x="1240" y="76"/>
                  </a:lnTo>
                  <a:lnTo>
                    <a:pt x="1218" y="89"/>
                  </a:lnTo>
                  <a:lnTo>
                    <a:pt x="1213" y="89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8" y="85"/>
                  </a:lnTo>
                  <a:lnTo>
                    <a:pt x="1218" y="85"/>
                  </a:lnTo>
                  <a:lnTo>
                    <a:pt x="1222" y="80"/>
                  </a:lnTo>
                  <a:lnTo>
                    <a:pt x="1222" y="80"/>
                  </a:lnTo>
                  <a:lnTo>
                    <a:pt x="1222" y="80"/>
                  </a:lnTo>
                  <a:lnTo>
                    <a:pt x="1226" y="76"/>
                  </a:lnTo>
                  <a:lnTo>
                    <a:pt x="1235" y="71"/>
                  </a:lnTo>
                  <a:lnTo>
                    <a:pt x="1235" y="67"/>
                  </a:lnTo>
                  <a:lnTo>
                    <a:pt x="1235" y="67"/>
                  </a:lnTo>
                  <a:lnTo>
                    <a:pt x="1235" y="67"/>
                  </a:lnTo>
                  <a:lnTo>
                    <a:pt x="1231" y="67"/>
                  </a:lnTo>
                  <a:lnTo>
                    <a:pt x="1231" y="67"/>
                  </a:lnTo>
                  <a:lnTo>
                    <a:pt x="1231" y="67"/>
                  </a:lnTo>
                  <a:lnTo>
                    <a:pt x="1231" y="62"/>
                  </a:lnTo>
                  <a:lnTo>
                    <a:pt x="1226" y="62"/>
                  </a:lnTo>
                  <a:lnTo>
                    <a:pt x="1222" y="62"/>
                  </a:lnTo>
                  <a:lnTo>
                    <a:pt x="1218" y="67"/>
                  </a:lnTo>
                  <a:lnTo>
                    <a:pt x="1218" y="62"/>
                  </a:lnTo>
                  <a:lnTo>
                    <a:pt x="1218" y="62"/>
                  </a:lnTo>
                  <a:lnTo>
                    <a:pt x="1222" y="62"/>
                  </a:lnTo>
                  <a:lnTo>
                    <a:pt x="1222" y="62"/>
                  </a:lnTo>
                  <a:lnTo>
                    <a:pt x="1222" y="62"/>
                  </a:lnTo>
                  <a:lnTo>
                    <a:pt x="1218" y="62"/>
                  </a:lnTo>
                  <a:lnTo>
                    <a:pt x="1218" y="58"/>
                  </a:lnTo>
                  <a:lnTo>
                    <a:pt x="1218" y="58"/>
                  </a:lnTo>
                  <a:lnTo>
                    <a:pt x="1218" y="58"/>
                  </a:lnTo>
                  <a:lnTo>
                    <a:pt x="1222" y="58"/>
                  </a:lnTo>
                  <a:lnTo>
                    <a:pt x="1222" y="58"/>
                  </a:lnTo>
                  <a:lnTo>
                    <a:pt x="1226" y="58"/>
                  </a:lnTo>
                  <a:lnTo>
                    <a:pt x="1226" y="58"/>
                  </a:lnTo>
                  <a:lnTo>
                    <a:pt x="1226" y="58"/>
                  </a:lnTo>
                  <a:lnTo>
                    <a:pt x="1231" y="54"/>
                  </a:lnTo>
                  <a:lnTo>
                    <a:pt x="1231" y="54"/>
                  </a:lnTo>
                  <a:lnTo>
                    <a:pt x="1231" y="54"/>
                  </a:lnTo>
                  <a:lnTo>
                    <a:pt x="1231" y="58"/>
                  </a:lnTo>
                  <a:lnTo>
                    <a:pt x="1231" y="58"/>
                  </a:lnTo>
                  <a:lnTo>
                    <a:pt x="1235" y="58"/>
                  </a:lnTo>
                  <a:lnTo>
                    <a:pt x="1235" y="58"/>
                  </a:lnTo>
                  <a:lnTo>
                    <a:pt x="1235" y="58"/>
                  </a:lnTo>
                  <a:lnTo>
                    <a:pt x="1240" y="58"/>
                  </a:lnTo>
                  <a:lnTo>
                    <a:pt x="1240" y="58"/>
                  </a:lnTo>
                  <a:lnTo>
                    <a:pt x="1244" y="58"/>
                  </a:lnTo>
                  <a:lnTo>
                    <a:pt x="1244" y="54"/>
                  </a:lnTo>
                  <a:lnTo>
                    <a:pt x="1244" y="54"/>
                  </a:lnTo>
                  <a:lnTo>
                    <a:pt x="1244" y="54"/>
                  </a:lnTo>
                  <a:lnTo>
                    <a:pt x="1240" y="54"/>
                  </a:lnTo>
                  <a:lnTo>
                    <a:pt x="1248" y="54"/>
                  </a:lnTo>
                  <a:lnTo>
                    <a:pt x="1248" y="54"/>
                  </a:lnTo>
                  <a:lnTo>
                    <a:pt x="1248" y="54"/>
                  </a:lnTo>
                  <a:lnTo>
                    <a:pt x="1248" y="54"/>
                  </a:lnTo>
                  <a:lnTo>
                    <a:pt x="1248" y="49"/>
                  </a:lnTo>
                  <a:lnTo>
                    <a:pt x="1248" y="49"/>
                  </a:lnTo>
                  <a:lnTo>
                    <a:pt x="1253" y="49"/>
                  </a:lnTo>
                  <a:lnTo>
                    <a:pt x="1253" y="49"/>
                  </a:lnTo>
                  <a:lnTo>
                    <a:pt x="1253" y="45"/>
                  </a:lnTo>
                  <a:lnTo>
                    <a:pt x="1253" y="45"/>
                  </a:lnTo>
                  <a:lnTo>
                    <a:pt x="1253" y="45"/>
                  </a:lnTo>
                  <a:lnTo>
                    <a:pt x="1248" y="45"/>
                  </a:lnTo>
                  <a:lnTo>
                    <a:pt x="1248" y="45"/>
                  </a:lnTo>
                  <a:lnTo>
                    <a:pt x="1253" y="45"/>
                  </a:lnTo>
                  <a:lnTo>
                    <a:pt x="1257" y="45"/>
                  </a:lnTo>
                  <a:lnTo>
                    <a:pt x="1257" y="40"/>
                  </a:lnTo>
                  <a:lnTo>
                    <a:pt x="1257" y="36"/>
                  </a:lnTo>
                  <a:lnTo>
                    <a:pt x="1257" y="36"/>
                  </a:lnTo>
                  <a:lnTo>
                    <a:pt x="1257" y="31"/>
                  </a:lnTo>
                  <a:lnTo>
                    <a:pt x="1257" y="31"/>
                  </a:lnTo>
                  <a:lnTo>
                    <a:pt x="1257" y="31"/>
                  </a:lnTo>
                  <a:lnTo>
                    <a:pt x="1257" y="27"/>
                  </a:lnTo>
                  <a:lnTo>
                    <a:pt x="1257" y="27"/>
                  </a:lnTo>
                  <a:lnTo>
                    <a:pt x="1257" y="27"/>
                  </a:lnTo>
                  <a:lnTo>
                    <a:pt x="1257" y="27"/>
                  </a:lnTo>
                  <a:lnTo>
                    <a:pt x="1248" y="23"/>
                  </a:lnTo>
                  <a:lnTo>
                    <a:pt x="1244" y="27"/>
                  </a:lnTo>
                  <a:lnTo>
                    <a:pt x="1240" y="27"/>
                  </a:lnTo>
                  <a:lnTo>
                    <a:pt x="1240" y="27"/>
                  </a:lnTo>
                  <a:lnTo>
                    <a:pt x="1240" y="27"/>
                  </a:lnTo>
                  <a:lnTo>
                    <a:pt x="1244" y="27"/>
                  </a:lnTo>
                  <a:lnTo>
                    <a:pt x="1244" y="23"/>
                  </a:lnTo>
                  <a:lnTo>
                    <a:pt x="1240" y="27"/>
                  </a:lnTo>
                  <a:lnTo>
                    <a:pt x="1240" y="27"/>
                  </a:lnTo>
                  <a:lnTo>
                    <a:pt x="1240" y="23"/>
                  </a:lnTo>
                  <a:lnTo>
                    <a:pt x="1240" y="23"/>
                  </a:lnTo>
                  <a:lnTo>
                    <a:pt x="1240" y="23"/>
                  </a:lnTo>
                  <a:lnTo>
                    <a:pt x="1240" y="23"/>
                  </a:lnTo>
                  <a:lnTo>
                    <a:pt x="1240" y="23"/>
                  </a:lnTo>
                  <a:lnTo>
                    <a:pt x="1240" y="23"/>
                  </a:lnTo>
                  <a:lnTo>
                    <a:pt x="1244" y="18"/>
                  </a:lnTo>
                  <a:lnTo>
                    <a:pt x="1244" y="18"/>
                  </a:lnTo>
                  <a:lnTo>
                    <a:pt x="1244" y="18"/>
                  </a:lnTo>
                  <a:lnTo>
                    <a:pt x="1244" y="14"/>
                  </a:lnTo>
                  <a:lnTo>
                    <a:pt x="1244" y="14"/>
                  </a:lnTo>
                  <a:lnTo>
                    <a:pt x="1240" y="9"/>
                  </a:lnTo>
                  <a:lnTo>
                    <a:pt x="1240" y="9"/>
                  </a:lnTo>
                  <a:lnTo>
                    <a:pt x="1240" y="14"/>
                  </a:lnTo>
                  <a:lnTo>
                    <a:pt x="1240" y="14"/>
                  </a:lnTo>
                  <a:lnTo>
                    <a:pt x="1235" y="18"/>
                  </a:lnTo>
                  <a:lnTo>
                    <a:pt x="1235" y="18"/>
                  </a:lnTo>
                  <a:lnTo>
                    <a:pt x="1235" y="18"/>
                  </a:lnTo>
                  <a:lnTo>
                    <a:pt x="1235" y="18"/>
                  </a:lnTo>
                  <a:lnTo>
                    <a:pt x="1235" y="18"/>
                  </a:lnTo>
                  <a:lnTo>
                    <a:pt x="1235" y="14"/>
                  </a:lnTo>
                  <a:lnTo>
                    <a:pt x="1235" y="14"/>
                  </a:lnTo>
                  <a:lnTo>
                    <a:pt x="1231" y="14"/>
                  </a:lnTo>
                  <a:lnTo>
                    <a:pt x="1231" y="14"/>
                  </a:lnTo>
                  <a:lnTo>
                    <a:pt x="1231" y="14"/>
                  </a:lnTo>
                  <a:lnTo>
                    <a:pt x="1231" y="18"/>
                  </a:lnTo>
                  <a:lnTo>
                    <a:pt x="1226" y="18"/>
                  </a:lnTo>
                  <a:lnTo>
                    <a:pt x="1222" y="18"/>
                  </a:lnTo>
                  <a:lnTo>
                    <a:pt x="1222" y="18"/>
                  </a:lnTo>
                  <a:lnTo>
                    <a:pt x="1222" y="18"/>
                  </a:lnTo>
                  <a:lnTo>
                    <a:pt x="1218" y="14"/>
                  </a:lnTo>
                  <a:lnTo>
                    <a:pt x="1213" y="14"/>
                  </a:lnTo>
                  <a:lnTo>
                    <a:pt x="1213" y="14"/>
                  </a:lnTo>
                  <a:lnTo>
                    <a:pt x="1218" y="9"/>
                  </a:lnTo>
                  <a:lnTo>
                    <a:pt x="1213" y="9"/>
                  </a:lnTo>
                  <a:lnTo>
                    <a:pt x="1213" y="5"/>
                  </a:lnTo>
                  <a:lnTo>
                    <a:pt x="1213" y="9"/>
                  </a:lnTo>
                  <a:lnTo>
                    <a:pt x="1209" y="9"/>
                  </a:lnTo>
                  <a:lnTo>
                    <a:pt x="1209" y="9"/>
                  </a:lnTo>
                  <a:lnTo>
                    <a:pt x="1204" y="9"/>
                  </a:lnTo>
                  <a:lnTo>
                    <a:pt x="1204" y="14"/>
                  </a:lnTo>
                  <a:lnTo>
                    <a:pt x="1204" y="14"/>
                  </a:lnTo>
                  <a:lnTo>
                    <a:pt x="1204" y="14"/>
                  </a:lnTo>
                  <a:lnTo>
                    <a:pt x="1204" y="18"/>
                  </a:lnTo>
                  <a:lnTo>
                    <a:pt x="1204" y="23"/>
                  </a:lnTo>
                  <a:lnTo>
                    <a:pt x="1204" y="23"/>
                  </a:lnTo>
                  <a:lnTo>
                    <a:pt x="1209" y="23"/>
                  </a:lnTo>
                  <a:lnTo>
                    <a:pt x="1209" y="23"/>
                  </a:lnTo>
                  <a:lnTo>
                    <a:pt x="1209" y="27"/>
                  </a:lnTo>
                  <a:lnTo>
                    <a:pt x="1209" y="27"/>
                  </a:lnTo>
                  <a:lnTo>
                    <a:pt x="1209" y="31"/>
                  </a:lnTo>
                  <a:lnTo>
                    <a:pt x="1204" y="31"/>
                  </a:lnTo>
                  <a:lnTo>
                    <a:pt x="1204" y="31"/>
                  </a:lnTo>
                  <a:lnTo>
                    <a:pt x="1204" y="31"/>
                  </a:lnTo>
                  <a:lnTo>
                    <a:pt x="1204" y="27"/>
                  </a:lnTo>
                  <a:lnTo>
                    <a:pt x="1204" y="23"/>
                  </a:lnTo>
                  <a:lnTo>
                    <a:pt x="1191" y="23"/>
                  </a:lnTo>
                  <a:lnTo>
                    <a:pt x="1191" y="23"/>
                  </a:lnTo>
                  <a:lnTo>
                    <a:pt x="1191" y="27"/>
                  </a:lnTo>
                  <a:lnTo>
                    <a:pt x="1191" y="27"/>
                  </a:lnTo>
                  <a:lnTo>
                    <a:pt x="1191" y="27"/>
                  </a:lnTo>
                  <a:lnTo>
                    <a:pt x="1195" y="31"/>
                  </a:lnTo>
                  <a:lnTo>
                    <a:pt x="1195" y="31"/>
                  </a:lnTo>
                  <a:lnTo>
                    <a:pt x="1195" y="31"/>
                  </a:lnTo>
                  <a:lnTo>
                    <a:pt x="1195" y="36"/>
                  </a:lnTo>
                  <a:lnTo>
                    <a:pt x="1187" y="31"/>
                  </a:lnTo>
                  <a:lnTo>
                    <a:pt x="1187" y="31"/>
                  </a:lnTo>
                  <a:lnTo>
                    <a:pt x="1182" y="31"/>
                  </a:lnTo>
                  <a:lnTo>
                    <a:pt x="1182" y="36"/>
                  </a:lnTo>
                  <a:lnTo>
                    <a:pt x="1187" y="40"/>
                  </a:lnTo>
                  <a:lnTo>
                    <a:pt x="1187" y="40"/>
                  </a:lnTo>
                  <a:lnTo>
                    <a:pt x="1195" y="45"/>
                  </a:lnTo>
                  <a:lnTo>
                    <a:pt x="1195" y="45"/>
                  </a:lnTo>
                  <a:lnTo>
                    <a:pt x="1195" y="40"/>
                  </a:lnTo>
                  <a:lnTo>
                    <a:pt x="1200" y="40"/>
                  </a:lnTo>
                  <a:lnTo>
                    <a:pt x="1200" y="40"/>
                  </a:lnTo>
                  <a:lnTo>
                    <a:pt x="1200" y="40"/>
                  </a:lnTo>
                  <a:lnTo>
                    <a:pt x="1195" y="45"/>
                  </a:lnTo>
                  <a:lnTo>
                    <a:pt x="1195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0" y="45"/>
                  </a:lnTo>
                  <a:lnTo>
                    <a:pt x="1204" y="45"/>
                  </a:lnTo>
                  <a:lnTo>
                    <a:pt x="1204" y="45"/>
                  </a:lnTo>
                  <a:lnTo>
                    <a:pt x="1204" y="49"/>
                  </a:lnTo>
                  <a:lnTo>
                    <a:pt x="1204" y="49"/>
                  </a:lnTo>
                  <a:lnTo>
                    <a:pt x="1204" y="49"/>
                  </a:lnTo>
                  <a:lnTo>
                    <a:pt x="1204" y="49"/>
                  </a:lnTo>
                  <a:lnTo>
                    <a:pt x="1204" y="54"/>
                  </a:lnTo>
                  <a:lnTo>
                    <a:pt x="1204" y="54"/>
                  </a:lnTo>
                  <a:lnTo>
                    <a:pt x="1204" y="54"/>
                  </a:lnTo>
                  <a:lnTo>
                    <a:pt x="1204" y="54"/>
                  </a:lnTo>
                  <a:lnTo>
                    <a:pt x="1209" y="58"/>
                  </a:lnTo>
                  <a:lnTo>
                    <a:pt x="1195" y="54"/>
                  </a:lnTo>
                  <a:lnTo>
                    <a:pt x="1195" y="54"/>
                  </a:lnTo>
                  <a:lnTo>
                    <a:pt x="1195" y="54"/>
                  </a:lnTo>
                  <a:lnTo>
                    <a:pt x="1191" y="58"/>
                  </a:lnTo>
                  <a:lnTo>
                    <a:pt x="1191" y="62"/>
                  </a:lnTo>
                  <a:lnTo>
                    <a:pt x="1191" y="62"/>
                  </a:lnTo>
                  <a:lnTo>
                    <a:pt x="1195" y="62"/>
                  </a:lnTo>
                  <a:lnTo>
                    <a:pt x="1195" y="62"/>
                  </a:lnTo>
                  <a:lnTo>
                    <a:pt x="1195" y="67"/>
                  </a:lnTo>
                  <a:lnTo>
                    <a:pt x="1195" y="67"/>
                  </a:lnTo>
                  <a:lnTo>
                    <a:pt x="1191" y="67"/>
                  </a:lnTo>
                  <a:lnTo>
                    <a:pt x="1187" y="67"/>
                  </a:lnTo>
                  <a:lnTo>
                    <a:pt x="1182" y="67"/>
                  </a:lnTo>
                  <a:lnTo>
                    <a:pt x="1182" y="71"/>
                  </a:lnTo>
                  <a:lnTo>
                    <a:pt x="1182" y="76"/>
                  </a:lnTo>
                  <a:lnTo>
                    <a:pt x="1187" y="76"/>
                  </a:lnTo>
                  <a:lnTo>
                    <a:pt x="1187" y="76"/>
                  </a:lnTo>
                  <a:lnTo>
                    <a:pt x="1182" y="80"/>
                  </a:lnTo>
                  <a:lnTo>
                    <a:pt x="1182" y="85"/>
                  </a:lnTo>
                  <a:lnTo>
                    <a:pt x="1182" y="85"/>
                  </a:lnTo>
                  <a:lnTo>
                    <a:pt x="1191" y="89"/>
                  </a:lnTo>
                  <a:lnTo>
                    <a:pt x="1191" y="93"/>
                  </a:lnTo>
                  <a:lnTo>
                    <a:pt x="1191" y="93"/>
                  </a:lnTo>
                  <a:lnTo>
                    <a:pt x="1187" y="89"/>
                  </a:lnTo>
                  <a:lnTo>
                    <a:pt x="1182" y="89"/>
                  </a:lnTo>
                  <a:lnTo>
                    <a:pt x="1182" y="89"/>
                  </a:lnTo>
                  <a:lnTo>
                    <a:pt x="1182" y="89"/>
                  </a:lnTo>
                  <a:lnTo>
                    <a:pt x="1182" y="89"/>
                  </a:lnTo>
                  <a:lnTo>
                    <a:pt x="1182" y="89"/>
                  </a:lnTo>
                  <a:lnTo>
                    <a:pt x="1182" y="89"/>
                  </a:lnTo>
                  <a:lnTo>
                    <a:pt x="1178" y="89"/>
                  </a:lnTo>
                  <a:lnTo>
                    <a:pt x="1178" y="93"/>
                  </a:lnTo>
                  <a:lnTo>
                    <a:pt x="1178" y="93"/>
                  </a:lnTo>
                  <a:lnTo>
                    <a:pt x="1178" y="93"/>
                  </a:lnTo>
                  <a:lnTo>
                    <a:pt x="1178" y="98"/>
                  </a:lnTo>
                  <a:lnTo>
                    <a:pt x="1178" y="98"/>
                  </a:lnTo>
                  <a:lnTo>
                    <a:pt x="1178" y="98"/>
                  </a:lnTo>
                  <a:lnTo>
                    <a:pt x="1173" y="98"/>
                  </a:lnTo>
                  <a:lnTo>
                    <a:pt x="1178" y="102"/>
                  </a:lnTo>
                  <a:lnTo>
                    <a:pt x="1178" y="107"/>
                  </a:lnTo>
                  <a:lnTo>
                    <a:pt x="1178" y="107"/>
                  </a:lnTo>
                  <a:lnTo>
                    <a:pt x="1182" y="107"/>
                  </a:lnTo>
                  <a:lnTo>
                    <a:pt x="1182" y="111"/>
                  </a:lnTo>
                  <a:lnTo>
                    <a:pt x="1182" y="111"/>
                  </a:lnTo>
                  <a:lnTo>
                    <a:pt x="1182" y="111"/>
                  </a:lnTo>
                  <a:lnTo>
                    <a:pt x="1178" y="107"/>
                  </a:lnTo>
                  <a:lnTo>
                    <a:pt x="1173" y="111"/>
                  </a:lnTo>
                  <a:lnTo>
                    <a:pt x="1173" y="111"/>
                  </a:lnTo>
                  <a:lnTo>
                    <a:pt x="1173" y="107"/>
                  </a:lnTo>
                  <a:lnTo>
                    <a:pt x="1169" y="107"/>
                  </a:lnTo>
                  <a:lnTo>
                    <a:pt x="1169" y="111"/>
                  </a:lnTo>
                  <a:lnTo>
                    <a:pt x="1164" y="111"/>
                  </a:lnTo>
                  <a:lnTo>
                    <a:pt x="1164" y="116"/>
                  </a:lnTo>
                  <a:lnTo>
                    <a:pt x="1164" y="116"/>
                  </a:lnTo>
                  <a:lnTo>
                    <a:pt x="1164" y="116"/>
                  </a:lnTo>
                  <a:lnTo>
                    <a:pt x="1160" y="116"/>
                  </a:lnTo>
                  <a:lnTo>
                    <a:pt x="1160" y="116"/>
                  </a:lnTo>
                  <a:lnTo>
                    <a:pt x="1160" y="116"/>
                  </a:lnTo>
                  <a:lnTo>
                    <a:pt x="1160" y="120"/>
                  </a:lnTo>
                  <a:lnTo>
                    <a:pt x="1156" y="120"/>
                  </a:lnTo>
                  <a:lnTo>
                    <a:pt x="1156" y="120"/>
                  </a:lnTo>
                  <a:lnTo>
                    <a:pt x="1160" y="124"/>
                  </a:lnTo>
                  <a:lnTo>
                    <a:pt x="1160" y="124"/>
                  </a:lnTo>
                  <a:lnTo>
                    <a:pt x="1156" y="124"/>
                  </a:lnTo>
                  <a:lnTo>
                    <a:pt x="1156" y="124"/>
                  </a:lnTo>
                  <a:lnTo>
                    <a:pt x="1156" y="124"/>
                  </a:lnTo>
                  <a:lnTo>
                    <a:pt x="1156" y="124"/>
                  </a:lnTo>
                  <a:lnTo>
                    <a:pt x="1156" y="129"/>
                  </a:lnTo>
                  <a:lnTo>
                    <a:pt x="1156" y="129"/>
                  </a:lnTo>
                  <a:lnTo>
                    <a:pt x="1156" y="129"/>
                  </a:lnTo>
                  <a:lnTo>
                    <a:pt x="1151" y="129"/>
                  </a:lnTo>
                  <a:lnTo>
                    <a:pt x="1151" y="124"/>
                  </a:lnTo>
                  <a:lnTo>
                    <a:pt x="1151" y="124"/>
                  </a:lnTo>
                  <a:lnTo>
                    <a:pt x="1151" y="124"/>
                  </a:lnTo>
                  <a:lnTo>
                    <a:pt x="1151" y="124"/>
                  </a:lnTo>
                  <a:lnTo>
                    <a:pt x="1151" y="124"/>
                  </a:lnTo>
                  <a:lnTo>
                    <a:pt x="1151" y="120"/>
                  </a:lnTo>
                  <a:lnTo>
                    <a:pt x="1151" y="120"/>
                  </a:lnTo>
                  <a:lnTo>
                    <a:pt x="1151" y="120"/>
                  </a:lnTo>
                  <a:lnTo>
                    <a:pt x="1151" y="116"/>
                  </a:lnTo>
                  <a:lnTo>
                    <a:pt x="1151" y="116"/>
                  </a:lnTo>
                  <a:lnTo>
                    <a:pt x="1151" y="111"/>
                  </a:lnTo>
                  <a:lnTo>
                    <a:pt x="1151" y="111"/>
                  </a:lnTo>
                  <a:lnTo>
                    <a:pt x="1156" y="107"/>
                  </a:lnTo>
                  <a:lnTo>
                    <a:pt x="1156" y="107"/>
                  </a:lnTo>
                  <a:lnTo>
                    <a:pt x="1156" y="107"/>
                  </a:lnTo>
                  <a:lnTo>
                    <a:pt x="1156" y="102"/>
                  </a:lnTo>
                  <a:lnTo>
                    <a:pt x="1156" y="102"/>
                  </a:lnTo>
                  <a:lnTo>
                    <a:pt x="1156" y="102"/>
                  </a:lnTo>
                  <a:lnTo>
                    <a:pt x="1156" y="98"/>
                  </a:lnTo>
                  <a:lnTo>
                    <a:pt x="1156" y="98"/>
                  </a:lnTo>
                  <a:lnTo>
                    <a:pt x="1156" y="98"/>
                  </a:lnTo>
                  <a:lnTo>
                    <a:pt x="1160" y="85"/>
                  </a:lnTo>
                  <a:lnTo>
                    <a:pt x="1156" y="80"/>
                  </a:lnTo>
                  <a:lnTo>
                    <a:pt x="1151" y="80"/>
                  </a:lnTo>
                  <a:lnTo>
                    <a:pt x="1151" y="80"/>
                  </a:lnTo>
                  <a:lnTo>
                    <a:pt x="1142" y="85"/>
                  </a:lnTo>
                  <a:lnTo>
                    <a:pt x="1142" y="80"/>
                  </a:lnTo>
                  <a:lnTo>
                    <a:pt x="1160" y="71"/>
                  </a:lnTo>
                  <a:lnTo>
                    <a:pt x="1160" y="67"/>
                  </a:lnTo>
                  <a:lnTo>
                    <a:pt x="1160" y="62"/>
                  </a:lnTo>
                  <a:lnTo>
                    <a:pt x="1160" y="62"/>
                  </a:lnTo>
                  <a:lnTo>
                    <a:pt x="1160" y="58"/>
                  </a:lnTo>
                  <a:lnTo>
                    <a:pt x="1164" y="58"/>
                  </a:lnTo>
                  <a:lnTo>
                    <a:pt x="1164" y="54"/>
                  </a:lnTo>
                  <a:lnTo>
                    <a:pt x="1164" y="54"/>
                  </a:lnTo>
                  <a:lnTo>
                    <a:pt x="1164" y="54"/>
                  </a:lnTo>
                  <a:lnTo>
                    <a:pt x="1164" y="49"/>
                  </a:lnTo>
                  <a:lnTo>
                    <a:pt x="1164" y="54"/>
                  </a:lnTo>
                  <a:lnTo>
                    <a:pt x="1160" y="54"/>
                  </a:lnTo>
                  <a:lnTo>
                    <a:pt x="1160" y="54"/>
                  </a:lnTo>
                  <a:lnTo>
                    <a:pt x="1160" y="54"/>
                  </a:lnTo>
                  <a:lnTo>
                    <a:pt x="1160" y="54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60" y="45"/>
                  </a:lnTo>
                  <a:lnTo>
                    <a:pt x="1164" y="45"/>
                  </a:lnTo>
                  <a:lnTo>
                    <a:pt x="1164" y="45"/>
                  </a:lnTo>
                  <a:lnTo>
                    <a:pt x="1164" y="40"/>
                  </a:lnTo>
                  <a:lnTo>
                    <a:pt x="1164" y="40"/>
                  </a:lnTo>
                  <a:lnTo>
                    <a:pt x="1164" y="40"/>
                  </a:lnTo>
                  <a:lnTo>
                    <a:pt x="1164" y="40"/>
                  </a:lnTo>
                  <a:lnTo>
                    <a:pt x="1164" y="36"/>
                  </a:lnTo>
                  <a:lnTo>
                    <a:pt x="1160" y="36"/>
                  </a:lnTo>
                  <a:lnTo>
                    <a:pt x="1160" y="31"/>
                  </a:lnTo>
                  <a:lnTo>
                    <a:pt x="1160" y="31"/>
                  </a:lnTo>
                  <a:lnTo>
                    <a:pt x="1156" y="31"/>
                  </a:lnTo>
                  <a:lnTo>
                    <a:pt x="1142" y="45"/>
                  </a:lnTo>
                  <a:lnTo>
                    <a:pt x="1142" y="54"/>
                  </a:lnTo>
                  <a:lnTo>
                    <a:pt x="1138" y="58"/>
                  </a:lnTo>
                  <a:lnTo>
                    <a:pt x="1133" y="62"/>
                  </a:lnTo>
                  <a:lnTo>
                    <a:pt x="1133" y="62"/>
                  </a:lnTo>
                  <a:lnTo>
                    <a:pt x="1133" y="67"/>
                  </a:lnTo>
                  <a:lnTo>
                    <a:pt x="1133" y="67"/>
                  </a:lnTo>
                  <a:lnTo>
                    <a:pt x="1133" y="71"/>
                  </a:lnTo>
                  <a:lnTo>
                    <a:pt x="1129" y="71"/>
                  </a:lnTo>
                  <a:lnTo>
                    <a:pt x="1129" y="71"/>
                  </a:lnTo>
                  <a:lnTo>
                    <a:pt x="1129" y="71"/>
                  </a:lnTo>
                  <a:lnTo>
                    <a:pt x="1129" y="76"/>
                  </a:lnTo>
                  <a:lnTo>
                    <a:pt x="1125" y="85"/>
                  </a:lnTo>
                  <a:lnTo>
                    <a:pt x="1125" y="89"/>
                  </a:lnTo>
                  <a:lnTo>
                    <a:pt x="1120" y="89"/>
                  </a:lnTo>
                  <a:lnTo>
                    <a:pt x="1120" y="93"/>
                  </a:lnTo>
                  <a:lnTo>
                    <a:pt x="1120" y="93"/>
                  </a:lnTo>
                  <a:lnTo>
                    <a:pt x="1116" y="93"/>
                  </a:lnTo>
                  <a:lnTo>
                    <a:pt x="1107" y="116"/>
                  </a:lnTo>
                  <a:lnTo>
                    <a:pt x="1094" y="129"/>
                  </a:lnTo>
                  <a:lnTo>
                    <a:pt x="1094" y="133"/>
                  </a:lnTo>
                  <a:lnTo>
                    <a:pt x="1098" y="133"/>
                  </a:lnTo>
                  <a:lnTo>
                    <a:pt x="1098" y="138"/>
                  </a:lnTo>
                  <a:lnTo>
                    <a:pt x="1098" y="138"/>
                  </a:lnTo>
                  <a:lnTo>
                    <a:pt x="1094" y="142"/>
                  </a:lnTo>
                  <a:lnTo>
                    <a:pt x="1094" y="147"/>
                  </a:lnTo>
                  <a:lnTo>
                    <a:pt x="1094" y="147"/>
                  </a:lnTo>
                  <a:lnTo>
                    <a:pt x="1094" y="151"/>
                  </a:lnTo>
                  <a:lnTo>
                    <a:pt x="1094" y="151"/>
                  </a:lnTo>
                  <a:lnTo>
                    <a:pt x="1094" y="151"/>
                  </a:lnTo>
                  <a:lnTo>
                    <a:pt x="1089" y="151"/>
                  </a:lnTo>
                  <a:lnTo>
                    <a:pt x="1089" y="155"/>
                  </a:lnTo>
                  <a:lnTo>
                    <a:pt x="1089" y="155"/>
                  </a:lnTo>
                  <a:lnTo>
                    <a:pt x="1089" y="155"/>
                  </a:lnTo>
                  <a:lnTo>
                    <a:pt x="1085" y="164"/>
                  </a:lnTo>
                  <a:lnTo>
                    <a:pt x="1085" y="169"/>
                  </a:lnTo>
                  <a:lnTo>
                    <a:pt x="1085" y="169"/>
                  </a:lnTo>
                  <a:lnTo>
                    <a:pt x="1085" y="169"/>
                  </a:lnTo>
                  <a:lnTo>
                    <a:pt x="1080" y="169"/>
                  </a:lnTo>
                  <a:lnTo>
                    <a:pt x="1080" y="169"/>
                  </a:lnTo>
                  <a:lnTo>
                    <a:pt x="1076" y="169"/>
                  </a:lnTo>
                  <a:lnTo>
                    <a:pt x="1076" y="169"/>
                  </a:lnTo>
                  <a:lnTo>
                    <a:pt x="1076" y="169"/>
                  </a:lnTo>
                  <a:lnTo>
                    <a:pt x="1076" y="169"/>
                  </a:lnTo>
                  <a:lnTo>
                    <a:pt x="1076" y="164"/>
                  </a:lnTo>
                  <a:lnTo>
                    <a:pt x="1076" y="164"/>
                  </a:lnTo>
                  <a:lnTo>
                    <a:pt x="1080" y="164"/>
                  </a:lnTo>
                  <a:lnTo>
                    <a:pt x="1080" y="164"/>
                  </a:lnTo>
                  <a:lnTo>
                    <a:pt x="1076" y="164"/>
                  </a:lnTo>
                  <a:lnTo>
                    <a:pt x="1076" y="164"/>
                  </a:lnTo>
                  <a:lnTo>
                    <a:pt x="1076" y="164"/>
                  </a:lnTo>
                  <a:lnTo>
                    <a:pt x="1076" y="160"/>
                  </a:lnTo>
                  <a:lnTo>
                    <a:pt x="1076" y="160"/>
                  </a:lnTo>
                  <a:lnTo>
                    <a:pt x="1071" y="160"/>
                  </a:lnTo>
                  <a:lnTo>
                    <a:pt x="1071" y="164"/>
                  </a:lnTo>
                  <a:lnTo>
                    <a:pt x="1071" y="164"/>
                  </a:lnTo>
                  <a:lnTo>
                    <a:pt x="1071" y="164"/>
                  </a:lnTo>
                  <a:lnTo>
                    <a:pt x="1071" y="169"/>
                  </a:lnTo>
                  <a:lnTo>
                    <a:pt x="1071" y="169"/>
                  </a:lnTo>
                  <a:lnTo>
                    <a:pt x="1076" y="173"/>
                  </a:lnTo>
                  <a:lnTo>
                    <a:pt x="1071" y="173"/>
                  </a:lnTo>
                  <a:lnTo>
                    <a:pt x="1071" y="169"/>
                  </a:lnTo>
                  <a:lnTo>
                    <a:pt x="1067" y="169"/>
                  </a:lnTo>
                  <a:lnTo>
                    <a:pt x="1067" y="160"/>
                  </a:lnTo>
                  <a:lnTo>
                    <a:pt x="1067" y="160"/>
                  </a:lnTo>
                  <a:lnTo>
                    <a:pt x="1071" y="155"/>
                  </a:lnTo>
                  <a:lnTo>
                    <a:pt x="1071" y="155"/>
                  </a:lnTo>
                  <a:lnTo>
                    <a:pt x="1071" y="155"/>
                  </a:lnTo>
                  <a:lnTo>
                    <a:pt x="1071" y="151"/>
                  </a:lnTo>
                  <a:lnTo>
                    <a:pt x="1071" y="151"/>
                  </a:lnTo>
                  <a:lnTo>
                    <a:pt x="1071" y="151"/>
                  </a:lnTo>
                  <a:lnTo>
                    <a:pt x="1071" y="151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76" y="142"/>
                  </a:lnTo>
                  <a:lnTo>
                    <a:pt x="1080" y="133"/>
                  </a:lnTo>
                  <a:lnTo>
                    <a:pt x="1085" y="133"/>
                  </a:lnTo>
                  <a:lnTo>
                    <a:pt x="1080" y="133"/>
                  </a:lnTo>
                  <a:lnTo>
                    <a:pt x="1080" y="129"/>
                  </a:lnTo>
                  <a:lnTo>
                    <a:pt x="1080" y="133"/>
                  </a:lnTo>
                  <a:lnTo>
                    <a:pt x="1080" y="133"/>
                  </a:lnTo>
                  <a:lnTo>
                    <a:pt x="1080" y="133"/>
                  </a:lnTo>
                  <a:lnTo>
                    <a:pt x="1076" y="133"/>
                  </a:lnTo>
                  <a:lnTo>
                    <a:pt x="1076" y="129"/>
                  </a:lnTo>
                  <a:lnTo>
                    <a:pt x="1076" y="129"/>
                  </a:lnTo>
                  <a:lnTo>
                    <a:pt x="1080" y="129"/>
                  </a:lnTo>
                  <a:lnTo>
                    <a:pt x="1076" y="129"/>
                  </a:lnTo>
                  <a:lnTo>
                    <a:pt x="1076" y="129"/>
                  </a:lnTo>
                  <a:lnTo>
                    <a:pt x="1076" y="129"/>
                  </a:lnTo>
                  <a:lnTo>
                    <a:pt x="1080" y="120"/>
                  </a:lnTo>
                  <a:lnTo>
                    <a:pt x="1080" y="120"/>
                  </a:lnTo>
                  <a:lnTo>
                    <a:pt x="1085" y="124"/>
                  </a:lnTo>
                  <a:lnTo>
                    <a:pt x="1085" y="120"/>
                  </a:lnTo>
                  <a:lnTo>
                    <a:pt x="1085" y="120"/>
                  </a:lnTo>
                  <a:lnTo>
                    <a:pt x="1085" y="116"/>
                  </a:lnTo>
                  <a:lnTo>
                    <a:pt x="1085" y="111"/>
                  </a:lnTo>
                  <a:lnTo>
                    <a:pt x="1085" y="111"/>
                  </a:lnTo>
                  <a:lnTo>
                    <a:pt x="1085" y="111"/>
                  </a:lnTo>
                  <a:lnTo>
                    <a:pt x="1085" y="107"/>
                  </a:lnTo>
                  <a:lnTo>
                    <a:pt x="1076" y="111"/>
                  </a:lnTo>
                  <a:lnTo>
                    <a:pt x="1076" y="107"/>
                  </a:lnTo>
                  <a:lnTo>
                    <a:pt x="1085" y="107"/>
                  </a:lnTo>
                  <a:lnTo>
                    <a:pt x="1085" y="102"/>
                  </a:lnTo>
                  <a:lnTo>
                    <a:pt x="1085" y="102"/>
                  </a:lnTo>
                  <a:lnTo>
                    <a:pt x="1076" y="107"/>
                  </a:lnTo>
                  <a:lnTo>
                    <a:pt x="1076" y="102"/>
                  </a:lnTo>
                  <a:lnTo>
                    <a:pt x="1085" y="93"/>
                  </a:lnTo>
                  <a:lnTo>
                    <a:pt x="1085" y="93"/>
                  </a:lnTo>
                  <a:lnTo>
                    <a:pt x="1085" y="89"/>
                  </a:lnTo>
                  <a:lnTo>
                    <a:pt x="1089" y="89"/>
                  </a:lnTo>
                  <a:lnTo>
                    <a:pt x="1089" y="89"/>
                  </a:lnTo>
                  <a:lnTo>
                    <a:pt x="1094" y="85"/>
                  </a:lnTo>
                  <a:lnTo>
                    <a:pt x="1094" y="80"/>
                  </a:lnTo>
                  <a:lnTo>
                    <a:pt x="1098" y="76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7" y="71"/>
                  </a:lnTo>
                  <a:lnTo>
                    <a:pt x="1107" y="67"/>
                  </a:lnTo>
                  <a:lnTo>
                    <a:pt x="1107" y="67"/>
                  </a:lnTo>
                  <a:lnTo>
                    <a:pt x="1107" y="62"/>
                  </a:lnTo>
                  <a:lnTo>
                    <a:pt x="1107" y="62"/>
                  </a:lnTo>
                  <a:lnTo>
                    <a:pt x="1111" y="62"/>
                  </a:lnTo>
                  <a:lnTo>
                    <a:pt x="1111" y="58"/>
                  </a:lnTo>
                  <a:lnTo>
                    <a:pt x="1116" y="54"/>
                  </a:lnTo>
                  <a:lnTo>
                    <a:pt x="1116" y="54"/>
                  </a:lnTo>
                  <a:lnTo>
                    <a:pt x="1116" y="54"/>
                  </a:lnTo>
                  <a:lnTo>
                    <a:pt x="1120" y="49"/>
                  </a:lnTo>
                  <a:lnTo>
                    <a:pt x="1120" y="49"/>
                  </a:lnTo>
                  <a:lnTo>
                    <a:pt x="1120" y="49"/>
                  </a:lnTo>
                  <a:lnTo>
                    <a:pt x="1120" y="45"/>
                  </a:lnTo>
                  <a:lnTo>
                    <a:pt x="1120" y="45"/>
                  </a:lnTo>
                  <a:lnTo>
                    <a:pt x="1120" y="40"/>
                  </a:lnTo>
                  <a:lnTo>
                    <a:pt x="1116" y="40"/>
                  </a:lnTo>
                  <a:lnTo>
                    <a:pt x="1116" y="45"/>
                  </a:lnTo>
                  <a:lnTo>
                    <a:pt x="1111" y="45"/>
                  </a:lnTo>
                  <a:lnTo>
                    <a:pt x="1111" y="45"/>
                  </a:lnTo>
                  <a:lnTo>
                    <a:pt x="1111" y="45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5"/>
                  </a:lnTo>
                  <a:lnTo>
                    <a:pt x="1111" y="45"/>
                  </a:lnTo>
                  <a:lnTo>
                    <a:pt x="1111" y="45"/>
                  </a:lnTo>
                  <a:lnTo>
                    <a:pt x="1107" y="40"/>
                  </a:lnTo>
                  <a:lnTo>
                    <a:pt x="1107" y="40"/>
                  </a:lnTo>
                  <a:lnTo>
                    <a:pt x="1102" y="45"/>
                  </a:lnTo>
                  <a:lnTo>
                    <a:pt x="1102" y="45"/>
                  </a:lnTo>
                  <a:lnTo>
                    <a:pt x="1102" y="49"/>
                  </a:lnTo>
                  <a:lnTo>
                    <a:pt x="1102" y="49"/>
                  </a:lnTo>
                  <a:lnTo>
                    <a:pt x="1098" y="49"/>
                  </a:lnTo>
                  <a:lnTo>
                    <a:pt x="1098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4" y="49"/>
                  </a:lnTo>
                  <a:lnTo>
                    <a:pt x="1094" y="49"/>
                  </a:lnTo>
                  <a:lnTo>
                    <a:pt x="1098" y="45"/>
                  </a:lnTo>
                  <a:lnTo>
                    <a:pt x="1098" y="45"/>
                  </a:lnTo>
                  <a:lnTo>
                    <a:pt x="1098" y="40"/>
                  </a:lnTo>
                  <a:lnTo>
                    <a:pt x="1098" y="40"/>
                  </a:lnTo>
                  <a:lnTo>
                    <a:pt x="1098" y="36"/>
                  </a:lnTo>
                  <a:lnTo>
                    <a:pt x="1094" y="31"/>
                  </a:lnTo>
                  <a:lnTo>
                    <a:pt x="1089" y="27"/>
                  </a:lnTo>
                  <a:lnTo>
                    <a:pt x="1089" y="31"/>
                  </a:lnTo>
                  <a:lnTo>
                    <a:pt x="1089" y="36"/>
                  </a:lnTo>
                  <a:lnTo>
                    <a:pt x="1089" y="36"/>
                  </a:lnTo>
                  <a:lnTo>
                    <a:pt x="1094" y="40"/>
                  </a:lnTo>
                  <a:lnTo>
                    <a:pt x="1094" y="40"/>
                  </a:lnTo>
                  <a:lnTo>
                    <a:pt x="1094" y="40"/>
                  </a:lnTo>
                  <a:lnTo>
                    <a:pt x="1094" y="45"/>
                  </a:lnTo>
                  <a:lnTo>
                    <a:pt x="1089" y="54"/>
                  </a:lnTo>
                  <a:lnTo>
                    <a:pt x="1089" y="54"/>
                  </a:lnTo>
                  <a:lnTo>
                    <a:pt x="1089" y="54"/>
                  </a:lnTo>
                  <a:lnTo>
                    <a:pt x="1089" y="54"/>
                  </a:lnTo>
                  <a:lnTo>
                    <a:pt x="1085" y="58"/>
                  </a:lnTo>
                  <a:lnTo>
                    <a:pt x="1085" y="58"/>
                  </a:lnTo>
                  <a:lnTo>
                    <a:pt x="1085" y="58"/>
                  </a:lnTo>
                  <a:lnTo>
                    <a:pt x="1085" y="58"/>
                  </a:lnTo>
                  <a:lnTo>
                    <a:pt x="1085" y="58"/>
                  </a:lnTo>
                  <a:lnTo>
                    <a:pt x="1085" y="54"/>
                  </a:lnTo>
                  <a:lnTo>
                    <a:pt x="1085" y="49"/>
                  </a:lnTo>
                  <a:lnTo>
                    <a:pt x="1085" y="45"/>
                  </a:lnTo>
                  <a:lnTo>
                    <a:pt x="1080" y="40"/>
                  </a:lnTo>
                  <a:lnTo>
                    <a:pt x="1080" y="40"/>
                  </a:lnTo>
                  <a:lnTo>
                    <a:pt x="1080" y="40"/>
                  </a:lnTo>
                  <a:lnTo>
                    <a:pt x="1080" y="40"/>
                  </a:lnTo>
                  <a:lnTo>
                    <a:pt x="1080" y="40"/>
                  </a:lnTo>
                  <a:lnTo>
                    <a:pt x="1080" y="36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6" y="45"/>
                  </a:lnTo>
                  <a:lnTo>
                    <a:pt x="1076" y="45"/>
                  </a:lnTo>
                  <a:lnTo>
                    <a:pt x="1076" y="49"/>
                  </a:lnTo>
                  <a:lnTo>
                    <a:pt x="1076" y="49"/>
                  </a:lnTo>
                  <a:lnTo>
                    <a:pt x="1071" y="49"/>
                  </a:lnTo>
                  <a:lnTo>
                    <a:pt x="1071" y="45"/>
                  </a:lnTo>
                  <a:lnTo>
                    <a:pt x="1071" y="45"/>
                  </a:lnTo>
                  <a:lnTo>
                    <a:pt x="1067" y="45"/>
                  </a:lnTo>
                  <a:lnTo>
                    <a:pt x="1067" y="45"/>
                  </a:lnTo>
                  <a:lnTo>
                    <a:pt x="1067" y="45"/>
                  </a:lnTo>
                  <a:lnTo>
                    <a:pt x="1071" y="45"/>
                  </a:lnTo>
                  <a:lnTo>
                    <a:pt x="1071" y="40"/>
                  </a:lnTo>
                  <a:lnTo>
                    <a:pt x="1076" y="36"/>
                  </a:lnTo>
                  <a:lnTo>
                    <a:pt x="1076" y="31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1071" y="36"/>
                  </a:lnTo>
                  <a:lnTo>
                    <a:pt x="1071" y="36"/>
                  </a:lnTo>
                  <a:lnTo>
                    <a:pt x="1071" y="40"/>
                  </a:lnTo>
                  <a:lnTo>
                    <a:pt x="1063" y="40"/>
                  </a:lnTo>
                  <a:lnTo>
                    <a:pt x="1063" y="40"/>
                  </a:lnTo>
                  <a:lnTo>
                    <a:pt x="1063" y="36"/>
                  </a:lnTo>
                  <a:lnTo>
                    <a:pt x="1063" y="36"/>
                  </a:lnTo>
                  <a:lnTo>
                    <a:pt x="1063" y="36"/>
                  </a:lnTo>
                  <a:lnTo>
                    <a:pt x="1063" y="36"/>
                  </a:lnTo>
                  <a:lnTo>
                    <a:pt x="1063" y="36"/>
                  </a:lnTo>
                  <a:lnTo>
                    <a:pt x="1063" y="31"/>
                  </a:lnTo>
                  <a:lnTo>
                    <a:pt x="1063" y="31"/>
                  </a:lnTo>
                  <a:lnTo>
                    <a:pt x="1058" y="31"/>
                  </a:lnTo>
                  <a:lnTo>
                    <a:pt x="1058" y="31"/>
                  </a:lnTo>
                  <a:lnTo>
                    <a:pt x="1054" y="27"/>
                  </a:lnTo>
                  <a:lnTo>
                    <a:pt x="1054" y="27"/>
                  </a:lnTo>
                  <a:lnTo>
                    <a:pt x="1049" y="31"/>
                  </a:lnTo>
                  <a:lnTo>
                    <a:pt x="1049" y="31"/>
                  </a:lnTo>
                  <a:lnTo>
                    <a:pt x="1049" y="31"/>
                  </a:lnTo>
                  <a:lnTo>
                    <a:pt x="1054" y="31"/>
                  </a:lnTo>
                  <a:lnTo>
                    <a:pt x="1054" y="31"/>
                  </a:lnTo>
                  <a:lnTo>
                    <a:pt x="1054" y="31"/>
                  </a:lnTo>
                  <a:lnTo>
                    <a:pt x="1049" y="31"/>
                  </a:lnTo>
                  <a:lnTo>
                    <a:pt x="1049" y="36"/>
                  </a:lnTo>
                  <a:lnTo>
                    <a:pt x="1049" y="36"/>
                  </a:lnTo>
                  <a:lnTo>
                    <a:pt x="1049" y="36"/>
                  </a:lnTo>
                  <a:lnTo>
                    <a:pt x="1049" y="40"/>
                  </a:lnTo>
                  <a:lnTo>
                    <a:pt x="1054" y="40"/>
                  </a:lnTo>
                  <a:lnTo>
                    <a:pt x="1054" y="40"/>
                  </a:lnTo>
                  <a:lnTo>
                    <a:pt x="1049" y="40"/>
                  </a:lnTo>
                  <a:lnTo>
                    <a:pt x="1054" y="40"/>
                  </a:lnTo>
                  <a:lnTo>
                    <a:pt x="1058" y="45"/>
                  </a:lnTo>
                  <a:lnTo>
                    <a:pt x="1058" y="49"/>
                  </a:lnTo>
                  <a:lnTo>
                    <a:pt x="1054" y="49"/>
                  </a:lnTo>
                  <a:lnTo>
                    <a:pt x="1054" y="45"/>
                  </a:lnTo>
                  <a:lnTo>
                    <a:pt x="1054" y="45"/>
                  </a:lnTo>
                  <a:lnTo>
                    <a:pt x="1049" y="49"/>
                  </a:lnTo>
                  <a:lnTo>
                    <a:pt x="1049" y="49"/>
                  </a:lnTo>
                  <a:lnTo>
                    <a:pt x="1049" y="49"/>
                  </a:lnTo>
                  <a:lnTo>
                    <a:pt x="1049" y="54"/>
                  </a:lnTo>
                  <a:lnTo>
                    <a:pt x="1054" y="54"/>
                  </a:lnTo>
                  <a:lnTo>
                    <a:pt x="1054" y="58"/>
                  </a:lnTo>
                  <a:lnTo>
                    <a:pt x="1054" y="58"/>
                  </a:lnTo>
                  <a:lnTo>
                    <a:pt x="1054" y="62"/>
                  </a:lnTo>
                  <a:lnTo>
                    <a:pt x="1049" y="62"/>
                  </a:lnTo>
                  <a:lnTo>
                    <a:pt x="1049" y="58"/>
                  </a:lnTo>
                  <a:lnTo>
                    <a:pt x="1045" y="54"/>
                  </a:lnTo>
                  <a:lnTo>
                    <a:pt x="1045" y="54"/>
                  </a:lnTo>
                  <a:lnTo>
                    <a:pt x="1045" y="54"/>
                  </a:lnTo>
                  <a:lnTo>
                    <a:pt x="1045" y="49"/>
                  </a:lnTo>
                  <a:lnTo>
                    <a:pt x="1040" y="49"/>
                  </a:lnTo>
                  <a:lnTo>
                    <a:pt x="1040" y="49"/>
                  </a:lnTo>
                  <a:lnTo>
                    <a:pt x="1040" y="45"/>
                  </a:lnTo>
                  <a:lnTo>
                    <a:pt x="1036" y="49"/>
                  </a:lnTo>
                  <a:lnTo>
                    <a:pt x="1032" y="49"/>
                  </a:lnTo>
                  <a:lnTo>
                    <a:pt x="1032" y="54"/>
                  </a:lnTo>
                  <a:lnTo>
                    <a:pt x="1032" y="58"/>
                  </a:lnTo>
                  <a:lnTo>
                    <a:pt x="1032" y="58"/>
                  </a:lnTo>
                  <a:lnTo>
                    <a:pt x="1032" y="62"/>
                  </a:lnTo>
                  <a:lnTo>
                    <a:pt x="1036" y="62"/>
                  </a:lnTo>
                  <a:lnTo>
                    <a:pt x="1036" y="62"/>
                  </a:lnTo>
                  <a:lnTo>
                    <a:pt x="1045" y="67"/>
                  </a:lnTo>
                  <a:lnTo>
                    <a:pt x="1045" y="67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49" y="67"/>
                  </a:lnTo>
                  <a:lnTo>
                    <a:pt x="1049" y="71"/>
                  </a:lnTo>
                  <a:lnTo>
                    <a:pt x="1054" y="71"/>
                  </a:lnTo>
                  <a:lnTo>
                    <a:pt x="1054" y="71"/>
                  </a:lnTo>
                  <a:lnTo>
                    <a:pt x="1054" y="71"/>
                  </a:lnTo>
                  <a:lnTo>
                    <a:pt x="1054" y="76"/>
                  </a:lnTo>
                  <a:lnTo>
                    <a:pt x="1058" y="80"/>
                  </a:lnTo>
                  <a:lnTo>
                    <a:pt x="1058" y="80"/>
                  </a:lnTo>
                  <a:lnTo>
                    <a:pt x="1058" y="85"/>
                  </a:lnTo>
                  <a:lnTo>
                    <a:pt x="1054" y="89"/>
                  </a:lnTo>
                  <a:lnTo>
                    <a:pt x="1054" y="85"/>
                  </a:lnTo>
                  <a:lnTo>
                    <a:pt x="1049" y="85"/>
                  </a:lnTo>
                  <a:lnTo>
                    <a:pt x="1045" y="76"/>
                  </a:lnTo>
                  <a:lnTo>
                    <a:pt x="1045" y="76"/>
                  </a:lnTo>
                  <a:lnTo>
                    <a:pt x="1040" y="76"/>
                  </a:lnTo>
                  <a:lnTo>
                    <a:pt x="1040" y="76"/>
                  </a:lnTo>
                  <a:lnTo>
                    <a:pt x="1036" y="76"/>
                  </a:lnTo>
                  <a:lnTo>
                    <a:pt x="1036" y="76"/>
                  </a:lnTo>
                  <a:lnTo>
                    <a:pt x="1036" y="80"/>
                  </a:lnTo>
                  <a:lnTo>
                    <a:pt x="1036" y="80"/>
                  </a:lnTo>
                  <a:lnTo>
                    <a:pt x="1032" y="80"/>
                  </a:lnTo>
                  <a:lnTo>
                    <a:pt x="1032" y="85"/>
                  </a:lnTo>
                  <a:lnTo>
                    <a:pt x="1032" y="89"/>
                  </a:lnTo>
                  <a:lnTo>
                    <a:pt x="1032" y="89"/>
                  </a:lnTo>
                  <a:lnTo>
                    <a:pt x="1032" y="89"/>
                  </a:lnTo>
                  <a:lnTo>
                    <a:pt x="1032" y="89"/>
                  </a:lnTo>
                  <a:lnTo>
                    <a:pt x="1032" y="89"/>
                  </a:lnTo>
                  <a:lnTo>
                    <a:pt x="1032" y="93"/>
                  </a:lnTo>
                  <a:lnTo>
                    <a:pt x="1023" y="98"/>
                  </a:lnTo>
                  <a:lnTo>
                    <a:pt x="1023" y="98"/>
                  </a:lnTo>
                  <a:lnTo>
                    <a:pt x="1027" y="98"/>
                  </a:lnTo>
                  <a:lnTo>
                    <a:pt x="1032" y="102"/>
                  </a:lnTo>
                  <a:lnTo>
                    <a:pt x="1032" y="102"/>
                  </a:lnTo>
                  <a:lnTo>
                    <a:pt x="1036" y="107"/>
                  </a:lnTo>
                  <a:lnTo>
                    <a:pt x="1036" y="107"/>
                  </a:lnTo>
                  <a:lnTo>
                    <a:pt x="1036" y="111"/>
                  </a:lnTo>
                  <a:lnTo>
                    <a:pt x="1036" y="111"/>
                  </a:lnTo>
                  <a:lnTo>
                    <a:pt x="1036" y="111"/>
                  </a:lnTo>
                  <a:lnTo>
                    <a:pt x="1036" y="111"/>
                  </a:lnTo>
                  <a:lnTo>
                    <a:pt x="1036" y="111"/>
                  </a:lnTo>
                  <a:lnTo>
                    <a:pt x="1036" y="111"/>
                  </a:lnTo>
                  <a:lnTo>
                    <a:pt x="1027" y="107"/>
                  </a:lnTo>
                  <a:lnTo>
                    <a:pt x="1014" y="102"/>
                  </a:lnTo>
                  <a:lnTo>
                    <a:pt x="1009" y="107"/>
                  </a:lnTo>
                  <a:lnTo>
                    <a:pt x="1009" y="107"/>
                  </a:lnTo>
                  <a:lnTo>
                    <a:pt x="1005" y="111"/>
                  </a:lnTo>
                  <a:lnTo>
                    <a:pt x="1001" y="120"/>
                  </a:lnTo>
                  <a:lnTo>
                    <a:pt x="996" y="124"/>
                  </a:lnTo>
                  <a:lnTo>
                    <a:pt x="996" y="124"/>
                  </a:lnTo>
                  <a:lnTo>
                    <a:pt x="996" y="124"/>
                  </a:lnTo>
                  <a:lnTo>
                    <a:pt x="992" y="124"/>
                  </a:lnTo>
                  <a:lnTo>
                    <a:pt x="992" y="133"/>
                  </a:lnTo>
                  <a:lnTo>
                    <a:pt x="992" y="133"/>
                  </a:lnTo>
                  <a:lnTo>
                    <a:pt x="992" y="133"/>
                  </a:lnTo>
                  <a:lnTo>
                    <a:pt x="992" y="133"/>
                  </a:lnTo>
                  <a:lnTo>
                    <a:pt x="996" y="133"/>
                  </a:lnTo>
                  <a:lnTo>
                    <a:pt x="992" y="138"/>
                  </a:lnTo>
                  <a:lnTo>
                    <a:pt x="992" y="138"/>
                  </a:lnTo>
                  <a:lnTo>
                    <a:pt x="1001" y="138"/>
                  </a:lnTo>
                  <a:lnTo>
                    <a:pt x="996" y="138"/>
                  </a:lnTo>
                  <a:lnTo>
                    <a:pt x="987" y="138"/>
                  </a:lnTo>
                  <a:lnTo>
                    <a:pt x="983" y="142"/>
                  </a:lnTo>
                  <a:lnTo>
                    <a:pt x="983" y="147"/>
                  </a:lnTo>
                  <a:lnTo>
                    <a:pt x="992" y="142"/>
                  </a:lnTo>
                  <a:lnTo>
                    <a:pt x="992" y="142"/>
                  </a:lnTo>
                  <a:lnTo>
                    <a:pt x="996" y="147"/>
                  </a:lnTo>
                  <a:lnTo>
                    <a:pt x="992" y="147"/>
                  </a:lnTo>
                  <a:lnTo>
                    <a:pt x="992" y="147"/>
                  </a:lnTo>
                  <a:lnTo>
                    <a:pt x="992" y="147"/>
                  </a:lnTo>
                  <a:lnTo>
                    <a:pt x="987" y="147"/>
                  </a:lnTo>
                  <a:lnTo>
                    <a:pt x="987" y="147"/>
                  </a:lnTo>
                  <a:lnTo>
                    <a:pt x="983" y="147"/>
                  </a:lnTo>
                  <a:lnTo>
                    <a:pt x="978" y="151"/>
                  </a:lnTo>
                  <a:lnTo>
                    <a:pt x="983" y="151"/>
                  </a:lnTo>
                  <a:lnTo>
                    <a:pt x="983" y="151"/>
                  </a:lnTo>
                  <a:lnTo>
                    <a:pt x="987" y="151"/>
                  </a:lnTo>
                  <a:lnTo>
                    <a:pt x="987" y="155"/>
                  </a:lnTo>
                  <a:lnTo>
                    <a:pt x="983" y="155"/>
                  </a:lnTo>
                  <a:lnTo>
                    <a:pt x="983" y="155"/>
                  </a:lnTo>
                  <a:lnTo>
                    <a:pt x="983" y="160"/>
                  </a:lnTo>
                  <a:lnTo>
                    <a:pt x="987" y="160"/>
                  </a:lnTo>
                  <a:lnTo>
                    <a:pt x="987" y="160"/>
                  </a:lnTo>
                  <a:lnTo>
                    <a:pt x="987" y="164"/>
                  </a:lnTo>
                  <a:lnTo>
                    <a:pt x="983" y="164"/>
                  </a:lnTo>
                  <a:lnTo>
                    <a:pt x="983" y="164"/>
                  </a:lnTo>
                  <a:lnTo>
                    <a:pt x="978" y="164"/>
                  </a:lnTo>
                  <a:lnTo>
                    <a:pt x="978" y="169"/>
                  </a:lnTo>
                  <a:lnTo>
                    <a:pt x="978" y="169"/>
                  </a:lnTo>
                  <a:lnTo>
                    <a:pt x="978" y="169"/>
                  </a:lnTo>
                  <a:lnTo>
                    <a:pt x="974" y="169"/>
                  </a:lnTo>
                  <a:lnTo>
                    <a:pt x="978" y="178"/>
                  </a:lnTo>
                  <a:lnTo>
                    <a:pt x="983" y="178"/>
                  </a:lnTo>
                  <a:lnTo>
                    <a:pt x="992" y="178"/>
                  </a:lnTo>
                  <a:lnTo>
                    <a:pt x="996" y="178"/>
                  </a:lnTo>
                  <a:lnTo>
                    <a:pt x="992" y="182"/>
                  </a:lnTo>
                  <a:lnTo>
                    <a:pt x="992" y="182"/>
                  </a:lnTo>
                  <a:lnTo>
                    <a:pt x="992" y="182"/>
                  </a:lnTo>
                  <a:lnTo>
                    <a:pt x="992" y="182"/>
                  </a:lnTo>
                  <a:lnTo>
                    <a:pt x="992" y="186"/>
                  </a:lnTo>
                  <a:lnTo>
                    <a:pt x="987" y="186"/>
                  </a:lnTo>
                  <a:lnTo>
                    <a:pt x="983" y="191"/>
                  </a:lnTo>
                  <a:lnTo>
                    <a:pt x="983" y="191"/>
                  </a:lnTo>
                  <a:lnTo>
                    <a:pt x="983" y="191"/>
                  </a:lnTo>
                  <a:lnTo>
                    <a:pt x="983" y="186"/>
                  </a:lnTo>
                  <a:lnTo>
                    <a:pt x="983" y="186"/>
                  </a:lnTo>
                  <a:lnTo>
                    <a:pt x="983" y="186"/>
                  </a:lnTo>
                  <a:lnTo>
                    <a:pt x="983" y="186"/>
                  </a:lnTo>
                  <a:lnTo>
                    <a:pt x="983" y="182"/>
                  </a:lnTo>
                  <a:lnTo>
                    <a:pt x="983" y="182"/>
                  </a:lnTo>
                  <a:lnTo>
                    <a:pt x="983" y="182"/>
                  </a:lnTo>
                  <a:lnTo>
                    <a:pt x="983" y="182"/>
                  </a:lnTo>
                  <a:lnTo>
                    <a:pt x="974" y="191"/>
                  </a:lnTo>
                  <a:lnTo>
                    <a:pt x="974" y="191"/>
                  </a:lnTo>
                  <a:lnTo>
                    <a:pt x="970" y="191"/>
                  </a:lnTo>
                  <a:lnTo>
                    <a:pt x="974" y="191"/>
                  </a:lnTo>
                  <a:lnTo>
                    <a:pt x="974" y="191"/>
                  </a:lnTo>
                  <a:lnTo>
                    <a:pt x="974" y="186"/>
                  </a:lnTo>
                  <a:lnTo>
                    <a:pt x="974" y="186"/>
                  </a:lnTo>
                  <a:lnTo>
                    <a:pt x="974" y="186"/>
                  </a:lnTo>
                  <a:lnTo>
                    <a:pt x="974" y="182"/>
                  </a:lnTo>
                  <a:lnTo>
                    <a:pt x="974" y="182"/>
                  </a:lnTo>
                  <a:lnTo>
                    <a:pt x="974" y="178"/>
                  </a:lnTo>
                  <a:lnTo>
                    <a:pt x="974" y="178"/>
                  </a:lnTo>
                  <a:lnTo>
                    <a:pt x="970" y="178"/>
                  </a:lnTo>
                  <a:lnTo>
                    <a:pt x="970" y="178"/>
                  </a:lnTo>
                  <a:lnTo>
                    <a:pt x="970" y="178"/>
                  </a:lnTo>
                  <a:lnTo>
                    <a:pt x="965" y="178"/>
                  </a:lnTo>
                  <a:lnTo>
                    <a:pt x="965" y="173"/>
                  </a:lnTo>
                  <a:lnTo>
                    <a:pt x="965" y="173"/>
                  </a:lnTo>
                  <a:lnTo>
                    <a:pt x="965" y="169"/>
                  </a:lnTo>
                  <a:lnTo>
                    <a:pt x="965" y="169"/>
                  </a:lnTo>
                  <a:lnTo>
                    <a:pt x="965" y="164"/>
                  </a:lnTo>
                  <a:lnTo>
                    <a:pt x="965" y="160"/>
                  </a:lnTo>
                  <a:lnTo>
                    <a:pt x="965" y="160"/>
                  </a:lnTo>
                  <a:lnTo>
                    <a:pt x="961" y="169"/>
                  </a:lnTo>
                  <a:lnTo>
                    <a:pt x="952" y="169"/>
                  </a:lnTo>
                  <a:lnTo>
                    <a:pt x="948" y="173"/>
                  </a:lnTo>
                  <a:lnTo>
                    <a:pt x="934" y="173"/>
                  </a:lnTo>
                  <a:lnTo>
                    <a:pt x="934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4" y="173"/>
                  </a:lnTo>
                  <a:lnTo>
                    <a:pt x="939" y="169"/>
                  </a:lnTo>
                  <a:lnTo>
                    <a:pt x="939" y="169"/>
                  </a:lnTo>
                  <a:lnTo>
                    <a:pt x="943" y="169"/>
                  </a:lnTo>
                  <a:lnTo>
                    <a:pt x="952" y="169"/>
                  </a:lnTo>
                  <a:lnTo>
                    <a:pt x="956" y="164"/>
                  </a:lnTo>
                  <a:lnTo>
                    <a:pt x="956" y="164"/>
                  </a:lnTo>
                  <a:lnTo>
                    <a:pt x="961" y="164"/>
                  </a:lnTo>
                  <a:lnTo>
                    <a:pt x="965" y="155"/>
                  </a:lnTo>
                  <a:lnTo>
                    <a:pt x="965" y="151"/>
                  </a:lnTo>
                  <a:lnTo>
                    <a:pt x="965" y="151"/>
                  </a:lnTo>
                  <a:lnTo>
                    <a:pt x="948" y="147"/>
                  </a:lnTo>
                  <a:lnTo>
                    <a:pt x="948" y="151"/>
                  </a:lnTo>
                  <a:lnTo>
                    <a:pt x="943" y="147"/>
                  </a:lnTo>
                  <a:lnTo>
                    <a:pt x="943" y="147"/>
                  </a:lnTo>
                  <a:lnTo>
                    <a:pt x="943" y="147"/>
                  </a:lnTo>
                  <a:lnTo>
                    <a:pt x="943" y="147"/>
                  </a:lnTo>
                  <a:lnTo>
                    <a:pt x="943" y="147"/>
                  </a:lnTo>
                  <a:lnTo>
                    <a:pt x="943" y="147"/>
                  </a:lnTo>
                  <a:lnTo>
                    <a:pt x="939" y="142"/>
                  </a:lnTo>
                  <a:lnTo>
                    <a:pt x="939" y="142"/>
                  </a:lnTo>
                  <a:lnTo>
                    <a:pt x="934" y="142"/>
                  </a:lnTo>
                  <a:lnTo>
                    <a:pt x="934" y="142"/>
                  </a:lnTo>
                  <a:lnTo>
                    <a:pt x="934" y="142"/>
                  </a:lnTo>
                  <a:lnTo>
                    <a:pt x="934" y="147"/>
                  </a:lnTo>
                  <a:lnTo>
                    <a:pt x="934" y="151"/>
                  </a:lnTo>
                  <a:lnTo>
                    <a:pt x="930" y="155"/>
                  </a:lnTo>
                  <a:lnTo>
                    <a:pt x="930" y="155"/>
                  </a:lnTo>
                  <a:lnTo>
                    <a:pt x="939" y="160"/>
                  </a:lnTo>
                  <a:lnTo>
                    <a:pt x="943" y="160"/>
                  </a:lnTo>
                  <a:lnTo>
                    <a:pt x="943" y="164"/>
                  </a:lnTo>
                  <a:lnTo>
                    <a:pt x="943" y="164"/>
                  </a:lnTo>
                  <a:lnTo>
                    <a:pt x="934" y="160"/>
                  </a:lnTo>
                  <a:lnTo>
                    <a:pt x="930" y="164"/>
                  </a:lnTo>
                  <a:lnTo>
                    <a:pt x="925" y="160"/>
                  </a:lnTo>
                  <a:lnTo>
                    <a:pt x="925" y="160"/>
                  </a:lnTo>
                  <a:lnTo>
                    <a:pt x="930" y="160"/>
                  </a:lnTo>
                  <a:lnTo>
                    <a:pt x="930" y="155"/>
                  </a:lnTo>
                  <a:lnTo>
                    <a:pt x="930" y="155"/>
                  </a:lnTo>
                  <a:lnTo>
                    <a:pt x="930" y="151"/>
                  </a:lnTo>
                  <a:lnTo>
                    <a:pt x="930" y="151"/>
                  </a:lnTo>
                  <a:lnTo>
                    <a:pt x="925" y="147"/>
                  </a:lnTo>
                  <a:lnTo>
                    <a:pt x="930" y="147"/>
                  </a:lnTo>
                  <a:lnTo>
                    <a:pt x="930" y="142"/>
                  </a:lnTo>
                  <a:lnTo>
                    <a:pt x="930" y="142"/>
                  </a:lnTo>
                  <a:lnTo>
                    <a:pt x="930" y="138"/>
                  </a:lnTo>
                  <a:lnTo>
                    <a:pt x="930" y="138"/>
                  </a:lnTo>
                  <a:lnTo>
                    <a:pt x="921" y="138"/>
                  </a:lnTo>
                  <a:lnTo>
                    <a:pt x="921" y="142"/>
                  </a:lnTo>
                  <a:lnTo>
                    <a:pt x="921" y="147"/>
                  </a:lnTo>
                  <a:lnTo>
                    <a:pt x="921" y="147"/>
                  </a:lnTo>
                  <a:lnTo>
                    <a:pt x="921" y="147"/>
                  </a:lnTo>
                  <a:lnTo>
                    <a:pt x="921" y="147"/>
                  </a:lnTo>
                  <a:lnTo>
                    <a:pt x="921" y="138"/>
                  </a:lnTo>
                  <a:lnTo>
                    <a:pt x="921" y="138"/>
                  </a:lnTo>
                  <a:lnTo>
                    <a:pt x="917" y="133"/>
                  </a:lnTo>
                  <a:lnTo>
                    <a:pt x="917" y="138"/>
                  </a:lnTo>
                  <a:lnTo>
                    <a:pt x="912" y="138"/>
                  </a:lnTo>
                  <a:lnTo>
                    <a:pt x="912" y="138"/>
                  </a:lnTo>
                  <a:lnTo>
                    <a:pt x="912" y="138"/>
                  </a:lnTo>
                  <a:lnTo>
                    <a:pt x="917" y="133"/>
                  </a:lnTo>
                  <a:lnTo>
                    <a:pt x="917" y="133"/>
                  </a:lnTo>
                  <a:lnTo>
                    <a:pt x="912" y="133"/>
                  </a:lnTo>
                  <a:lnTo>
                    <a:pt x="912" y="133"/>
                  </a:lnTo>
                  <a:lnTo>
                    <a:pt x="903" y="142"/>
                  </a:lnTo>
                  <a:lnTo>
                    <a:pt x="903" y="142"/>
                  </a:lnTo>
                  <a:lnTo>
                    <a:pt x="903" y="147"/>
                  </a:lnTo>
                  <a:lnTo>
                    <a:pt x="903" y="147"/>
                  </a:lnTo>
                  <a:lnTo>
                    <a:pt x="908" y="151"/>
                  </a:lnTo>
                  <a:lnTo>
                    <a:pt x="908" y="151"/>
                  </a:lnTo>
                  <a:lnTo>
                    <a:pt x="908" y="151"/>
                  </a:lnTo>
                  <a:lnTo>
                    <a:pt x="908" y="151"/>
                  </a:lnTo>
                  <a:lnTo>
                    <a:pt x="908" y="151"/>
                  </a:lnTo>
                  <a:lnTo>
                    <a:pt x="908" y="151"/>
                  </a:lnTo>
                  <a:lnTo>
                    <a:pt x="908" y="151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8" y="160"/>
                  </a:lnTo>
                  <a:lnTo>
                    <a:pt x="908" y="160"/>
                  </a:lnTo>
                  <a:lnTo>
                    <a:pt x="903" y="155"/>
                  </a:lnTo>
                  <a:lnTo>
                    <a:pt x="903" y="155"/>
                  </a:lnTo>
                  <a:lnTo>
                    <a:pt x="903" y="155"/>
                  </a:lnTo>
                  <a:lnTo>
                    <a:pt x="903" y="151"/>
                  </a:lnTo>
                  <a:lnTo>
                    <a:pt x="903" y="151"/>
                  </a:lnTo>
                  <a:lnTo>
                    <a:pt x="899" y="142"/>
                  </a:lnTo>
                  <a:lnTo>
                    <a:pt x="899" y="142"/>
                  </a:lnTo>
                  <a:lnTo>
                    <a:pt x="894" y="142"/>
                  </a:lnTo>
                  <a:lnTo>
                    <a:pt x="894" y="142"/>
                  </a:lnTo>
                  <a:lnTo>
                    <a:pt x="890" y="138"/>
                  </a:lnTo>
                  <a:lnTo>
                    <a:pt x="890" y="138"/>
                  </a:lnTo>
                  <a:lnTo>
                    <a:pt x="890" y="133"/>
                  </a:lnTo>
                  <a:lnTo>
                    <a:pt x="890" y="133"/>
                  </a:lnTo>
                  <a:lnTo>
                    <a:pt x="890" y="133"/>
                  </a:lnTo>
                  <a:lnTo>
                    <a:pt x="890" y="133"/>
                  </a:lnTo>
                  <a:lnTo>
                    <a:pt x="890" y="133"/>
                  </a:lnTo>
                  <a:lnTo>
                    <a:pt x="890" y="138"/>
                  </a:lnTo>
                  <a:lnTo>
                    <a:pt x="890" y="138"/>
                  </a:lnTo>
                  <a:lnTo>
                    <a:pt x="890" y="138"/>
                  </a:lnTo>
                  <a:lnTo>
                    <a:pt x="890" y="142"/>
                  </a:lnTo>
                  <a:lnTo>
                    <a:pt x="886" y="142"/>
                  </a:lnTo>
                  <a:lnTo>
                    <a:pt x="886" y="142"/>
                  </a:lnTo>
                  <a:lnTo>
                    <a:pt x="886" y="147"/>
                  </a:lnTo>
                  <a:lnTo>
                    <a:pt x="886" y="147"/>
                  </a:lnTo>
                  <a:lnTo>
                    <a:pt x="886" y="147"/>
                  </a:lnTo>
                  <a:lnTo>
                    <a:pt x="886" y="147"/>
                  </a:lnTo>
                  <a:lnTo>
                    <a:pt x="886" y="151"/>
                  </a:lnTo>
                  <a:lnTo>
                    <a:pt x="886" y="151"/>
                  </a:lnTo>
                  <a:lnTo>
                    <a:pt x="886" y="147"/>
                  </a:lnTo>
                  <a:lnTo>
                    <a:pt x="886" y="142"/>
                  </a:lnTo>
                  <a:lnTo>
                    <a:pt x="886" y="142"/>
                  </a:lnTo>
                  <a:lnTo>
                    <a:pt x="881" y="142"/>
                  </a:lnTo>
                  <a:lnTo>
                    <a:pt x="877" y="142"/>
                  </a:lnTo>
                  <a:lnTo>
                    <a:pt x="877" y="147"/>
                  </a:lnTo>
                  <a:lnTo>
                    <a:pt x="877" y="147"/>
                  </a:lnTo>
                  <a:lnTo>
                    <a:pt x="872" y="147"/>
                  </a:lnTo>
                  <a:lnTo>
                    <a:pt x="872" y="147"/>
                  </a:lnTo>
                  <a:lnTo>
                    <a:pt x="872" y="151"/>
                  </a:lnTo>
                  <a:lnTo>
                    <a:pt x="872" y="151"/>
                  </a:lnTo>
                  <a:lnTo>
                    <a:pt x="872" y="151"/>
                  </a:lnTo>
                  <a:lnTo>
                    <a:pt x="877" y="155"/>
                  </a:lnTo>
                  <a:lnTo>
                    <a:pt x="877" y="155"/>
                  </a:lnTo>
                  <a:lnTo>
                    <a:pt x="877" y="155"/>
                  </a:lnTo>
                  <a:lnTo>
                    <a:pt x="877" y="155"/>
                  </a:lnTo>
                  <a:lnTo>
                    <a:pt x="877" y="155"/>
                  </a:lnTo>
                  <a:lnTo>
                    <a:pt x="881" y="160"/>
                  </a:lnTo>
                  <a:lnTo>
                    <a:pt x="886" y="155"/>
                  </a:lnTo>
                  <a:lnTo>
                    <a:pt x="886" y="155"/>
                  </a:lnTo>
                  <a:lnTo>
                    <a:pt x="886" y="160"/>
                  </a:lnTo>
                  <a:lnTo>
                    <a:pt x="886" y="160"/>
                  </a:lnTo>
                  <a:lnTo>
                    <a:pt x="886" y="160"/>
                  </a:lnTo>
                  <a:lnTo>
                    <a:pt x="886" y="169"/>
                  </a:lnTo>
                  <a:lnTo>
                    <a:pt x="886" y="169"/>
                  </a:lnTo>
                  <a:lnTo>
                    <a:pt x="890" y="169"/>
                  </a:lnTo>
                  <a:lnTo>
                    <a:pt x="894" y="169"/>
                  </a:lnTo>
                  <a:lnTo>
                    <a:pt x="894" y="169"/>
                  </a:lnTo>
                  <a:lnTo>
                    <a:pt x="899" y="173"/>
                  </a:lnTo>
                  <a:lnTo>
                    <a:pt x="899" y="173"/>
                  </a:lnTo>
                  <a:lnTo>
                    <a:pt x="903" y="173"/>
                  </a:lnTo>
                  <a:lnTo>
                    <a:pt x="903" y="173"/>
                  </a:lnTo>
                  <a:lnTo>
                    <a:pt x="903" y="169"/>
                  </a:lnTo>
                  <a:lnTo>
                    <a:pt x="903" y="169"/>
                  </a:lnTo>
                  <a:lnTo>
                    <a:pt x="912" y="169"/>
                  </a:lnTo>
                  <a:lnTo>
                    <a:pt x="912" y="169"/>
                  </a:lnTo>
                  <a:lnTo>
                    <a:pt x="912" y="169"/>
                  </a:lnTo>
                  <a:lnTo>
                    <a:pt x="917" y="169"/>
                  </a:lnTo>
                  <a:lnTo>
                    <a:pt x="921" y="164"/>
                  </a:lnTo>
                  <a:lnTo>
                    <a:pt x="917" y="169"/>
                  </a:lnTo>
                  <a:lnTo>
                    <a:pt x="917" y="169"/>
                  </a:lnTo>
                  <a:lnTo>
                    <a:pt x="917" y="169"/>
                  </a:lnTo>
                  <a:lnTo>
                    <a:pt x="917" y="173"/>
                  </a:lnTo>
                  <a:lnTo>
                    <a:pt x="912" y="173"/>
                  </a:lnTo>
                  <a:lnTo>
                    <a:pt x="912" y="173"/>
                  </a:lnTo>
                  <a:lnTo>
                    <a:pt x="903" y="173"/>
                  </a:lnTo>
                  <a:lnTo>
                    <a:pt x="903" y="178"/>
                  </a:lnTo>
                  <a:lnTo>
                    <a:pt x="908" y="182"/>
                  </a:lnTo>
                  <a:lnTo>
                    <a:pt x="912" y="182"/>
                  </a:lnTo>
                  <a:lnTo>
                    <a:pt x="921" y="178"/>
                  </a:lnTo>
                  <a:lnTo>
                    <a:pt x="921" y="178"/>
                  </a:lnTo>
                  <a:lnTo>
                    <a:pt x="917" y="178"/>
                  </a:lnTo>
                  <a:lnTo>
                    <a:pt x="917" y="182"/>
                  </a:lnTo>
                  <a:lnTo>
                    <a:pt x="917" y="182"/>
                  </a:lnTo>
                  <a:lnTo>
                    <a:pt x="917" y="186"/>
                  </a:lnTo>
                  <a:lnTo>
                    <a:pt x="917" y="191"/>
                  </a:lnTo>
                  <a:lnTo>
                    <a:pt x="917" y="191"/>
                  </a:lnTo>
                  <a:lnTo>
                    <a:pt x="917" y="191"/>
                  </a:lnTo>
                  <a:lnTo>
                    <a:pt x="917" y="186"/>
                  </a:lnTo>
                  <a:lnTo>
                    <a:pt x="917" y="186"/>
                  </a:lnTo>
                  <a:lnTo>
                    <a:pt x="917" y="186"/>
                  </a:lnTo>
                  <a:lnTo>
                    <a:pt x="912" y="186"/>
                  </a:lnTo>
                  <a:lnTo>
                    <a:pt x="912" y="186"/>
                  </a:lnTo>
                  <a:lnTo>
                    <a:pt x="912" y="186"/>
                  </a:lnTo>
                  <a:lnTo>
                    <a:pt x="908" y="186"/>
                  </a:lnTo>
                  <a:lnTo>
                    <a:pt x="908" y="186"/>
                  </a:lnTo>
                  <a:lnTo>
                    <a:pt x="908" y="186"/>
                  </a:lnTo>
                  <a:lnTo>
                    <a:pt x="908" y="186"/>
                  </a:lnTo>
                  <a:lnTo>
                    <a:pt x="908" y="191"/>
                  </a:lnTo>
                  <a:lnTo>
                    <a:pt x="908" y="191"/>
                  </a:lnTo>
                  <a:lnTo>
                    <a:pt x="908" y="191"/>
                  </a:lnTo>
                  <a:lnTo>
                    <a:pt x="908" y="195"/>
                  </a:lnTo>
                  <a:lnTo>
                    <a:pt x="908" y="195"/>
                  </a:lnTo>
                  <a:lnTo>
                    <a:pt x="908" y="200"/>
                  </a:lnTo>
                  <a:lnTo>
                    <a:pt x="908" y="200"/>
                  </a:lnTo>
                  <a:lnTo>
                    <a:pt x="912" y="204"/>
                  </a:lnTo>
                  <a:lnTo>
                    <a:pt x="912" y="204"/>
                  </a:lnTo>
                  <a:lnTo>
                    <a:pt x="912" y="204"/>
                  </a:lnTo>
                  <a:lnTo>
                    <a:pt x="917" y="209"/>
                  </a:lnTo>
                  <a:lnTo>
                    <a:pt x="912" y="209"/>
                  </a:lnTo>
                  <a:lnTo>
                    <a:pt x="912" y="209"/>
                  </a:lnTo>
                  <a:lnTo>
                    <a:pt x="908" y="209"/>
                  </a:lnTo>
                  <a:lnTo>
                    <a:pt x="912" y="213"/>
                  </a:lnTo>
                  <a:lnTo>
                    <a:pt x="917" y="213"/>
                  </a:lnTo>
                  <a:lnTo>
                    <a:pt x="917" y="217"/>
                  </a:lnTo>
                  <a:lnTo>
                    <a:pt x="917" y="222"/>
                  </a:lnTo>
                  <a:lnTo>
                    <a:pt x="917" y="222"/>
                  </a:lnTo>
                  <a:lnTo>
                    <a:pt x="917" y="222"/>
                  </a:lnTo>
                  <a:lnTo>
                    <a:pt x="917" y="222"/>
                  </a:lnTo>
                  <a:lnTo>
                    <a:pt x="917" y="222"/>
                  </a:lnTo>
                  <a:lnTo>
                    <a:pt x="912" y="222"/>
                  </a:lnTo>
                  <a:lnTo>
                    <a:pt x="912" y="222"/>
                  </a:lnTo>
                  <a:lnTo>
                    <a:pt x="917" y="222"/>
                  </a:lnTo>
                  <a:lnTo>
                    <a:pt x="917" y="222"/>
                  </a:lnTo>
                  <a:lnTo>
                    <a:pt x="917" y="222"/>
                  </a:lnTo>
                  <a:lnTo>
                    <a:pt x="912" y="217"/>
                  </a:lnTo>
                  <a:lnTo>
                    <a:pt x="912" y="217"/>
                  </a:lnTo>
                  <a:lnTo>
                    <a:pt x="912" y="213"/>
                  </a:lnTo>
                  <a:lnTo>
                    <a:pt x="908" y="209"/>
                  </a:lnTo>
                  <a:lnTo>
                    <a:pt x="899" y="200"/>
                  </a:lnTo>
                  <a:lnTo>
                    <a:pt x="899" y="200"/>
                  </a:lnTo>
                  <a:lnTo>
                    <a:pt x="894" y="200"/>
                  </a:lnTo>
                  <a:lnTo>
                    <a:pt x="894" y="195"/>
                  </a:lnTo>
                  <a:lnTo>
                    <a:pt x="890" y="195"/>
                  </a:lnTo>
                  <a:lnTo>
                    <a:pt x="894" y="191"/>
                  </a:lnTo>
                  <a:lnTo>
                    <a:pt x="890" y="186"/>
                  </a:lnTo>
                  <a:lnTo>
                    <a:pt x="890" y="186"/>
                  </a:lnTo>
                  <a:lnTo>
                    <a:pt x="890" y="186"/>
                  </a:lnTo>
                  <a:lnTo>
                    <a:pt x="881" y="178"/>
                  </a:lnTo>
                  <a:lnTo>
                    <a:pt x="877" y="178"/>
                  </a:lnTo>
                  <a:lnTo>
                    <a:pt x="877" y="178"/>
                  </a:lnTo>
                  <a:lnTo>
                    <a:pt x="872" y="182"/>
                  </a:lnTo>
                  <a:lnTo>
                    <a:pt x="872" y="186"/>
                  </a:lnTo>
                  <a:lnTo>
                    <a:pt x="872" y="191"/>
                  </a:lnTo>
                  <a:lnTo>
                    <a:pt x="872" y="191"/>
                  </a:lnTo>
                  <a:lnTo>
                    <a:pt x="877" y="195"/>
                  </a:lnTo>
                  <a:lnTo>
                    <a:pt x="877" y="195"/>
                  </a:lnTo>
                  <a:lnTo>
                    <a:pt x="877" y="195"/>
                  </a:lnTo>
                  <a:lnTo>
                    <a:pt x="872" y="195"/>
                  </a:lnTo>
                  <a:lnTo>
                    <a:pt x="872" y="204"/>
                  </a:lnTo>
                  <a:lnTo>
                    <a:pt x="872" y="209"/>
                  </a:lnTo>
                  <a:lnTo>
                    <a:pt x="872" y="209"/>
                  </a:lnTo>
                  <a:lnTo>
                    <a:pt x="872" y="209"/>
                  </a:lnTo>
                  <a:lnTo>
                    <a:pt x="868" y="213"/>
                  </a:lnTo>
                  <a:lnTo>
                    <a:pt x="868" y="213"/>
                  </a:lnTo>
                  <a:lnTo>
                    <a:pt x="868" y="209"/>
                  </a:lnTo>
                  <a:lnTo>
                    <a:pt x="872" y="204"/>
                  </a:lnTo>
                  <a:lnTo>
                    <a:pt x="872" y="204"/>
                  </a:lnTo>
                  <a:lnTo>
                    <a:pt x="868" y="204"/>
                  </a:lnTo>
                  <a:lnTo>
                    <a:pt x="863" y="204"/>
                  </a:lnTo>
                  <a:lnTo>
                    <a:pt x="863" y="204"/>
                  </a:lnTo>
                  <a:lnTo>
                    <a:pt x="863" y="209"/>
                  </a:lnTo>
                  <a:lnTo>
                    <a:pt x="863" y="209"/>
                  </a:lnTo>
                  <a:lnTo>
                    <a:pt x="863" y="209"/>
                  </a:lnTo>
                  <a:lnTo>
                    <a:pt x="859" y="209"/>
                  </a:lnTo>
                  <a:lnTo>
                    <a:pt x="859" y="213"/>
                  </a:lnTo>
                  <a:lnTo>
                    <a:pt x="863" y="213"/>
                  </a:lnTo>
                  <a:lnTo>
                    <a:pt x="863" y="213"/>
                  </a:lnTo>
                  <a:lnTo>
                    <a:pt x="863" y="217"/>
                  </a:lnTo>
                  <a:lnTo>
                    <a:pt x="859" y="213"/>
                  </a:lnTo>
                  <a:lnTo>
                    <a:pt x="859" y="213"/>
                  </a:lnTo>
                  <a:lnTo>
                    <a:pt x="859" y="209"/>
                  </a:lnTo>
                  <a:lnTo>
                    <a:pt x="859" y="209"/>
                  </a:lnTo>
                  <a:lnTo>
                    <a:pt x="859" y="209"/>
                  </a:lnTo>
                  <a:lnTo>
                    <a:pt x="859" y="209"/>
                  </a:lnTo>
                  <a:lnTo>
                    <a:pt x="859" y="209"/>
                  </a:lnTo>
                  <a:lnTo>
                    <a:pt x="859" y="204"/>
                  </a:lnTo>
                  <a:lnTo>
                    <a:pt x="855" y="204"/>
                  </a:lnTo>
                  <a:lnTo>
                    <a:pt x="855" y="204"/>
                  </a:lnTo>
                  <a:lnTo>
                    <a:pt x="855" y="204"/>
                  </a:lnTo>
                  <a:lnTo>
                    <a:pt x="855" y="204"/>
                  </a:lnTo>
                  <a:lnTo>
                    <a:pt x="859" y="200"/>
                  </a:lnTo>
                  <a:lnTo>
                    <a:pt x="868" y="191"/>
                  </a:lnTo>
                  <a:lnTo>
                    <a:pt x="868" y="191"/>
                  </a:lnTo>
                  <a:lnTo>
                    <a:pt x="863" y="191"/>
                  </a:lnTo>
                  <a:lnTo>
                    <a:pt x="850" y="200"/>
                  </a:lnTo>
                  <a:lnTo>
                    <a:pt x="850" y="200"/>
                  </a:lnTo>
                  <a:lnTo>
                    <a:pt x="850" y="204"/>
                  </a:lnTo>
                  <a:lnTo>
                    <a:pt x="850" y="204"/>
                  </a:lnTo>
                  <a:lnTo>
                    <a:pt x="850" y="209"/>
                  </a:lnTo>
                  <a:lnTo>
                    <a:pt x="850" y="209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41" y="217"/>
                  </a:lnTo>
                  <a:lnTo>
                    <a:pt x="837" y="217"/>
                  </a:lnTo>
                  <a:lnTo>
                    <a:pt x="832" y="217"/>
                  </a:lnTo>
                  <a:lnTo>
                    <a:pt x="832" y="222"/>
                  </a:lnTo>
                  <a:lnTo>
                    <a:pt x="837" y="222"/>
                  </a:lnTo>
                  <a:lnTo>
                    <a:pt x="837" y="226"/>
                  </a:lnTo>
                  <a:lnTo>
                    <a:pt x="837" y="226"/>
                  </a:lnTo>
                  <a:lnTo>
                    <a:pt x="837" y="231"/>
                  </a:lnTo>
                  <a:lnTo>
                    <a:pt x="832" y="235"/>
                  </a:lnTo>
                  <a:lnTo>
                    <a:pt x="832" y="240"/>
                  </a:lnTo>
                  <a:lnTo>
                    <a:pt x="832" y="240"/>
                  </a:lnTo>
                  <a:lnTo>
                    <a:pt x="837" y="244"/>
                  </a:lnTo>
                  <a:lnTo>
                    <a:pt x="841" y="244"/>
                  </a:lnTo>
                  <a:lnTo>
                    <a:pt x="841" y="248"/>
                  </a:lnTo>
                  <a:lnTo>
                    <a:pt x="841" y="248"/>
                  </a:lnTo>
                  <a:lnTo>
                    <a:pt x="846" y="253"/>
                  </a:lnTo>
                  <a:lnTo>
                    <a:pt x="846" y="253"/>
                  </a:lnTo>
                  <a:lnTo>
                    <a:pt x="850" y="257"/>
                  </a:lnTo>
                  <a:lnTo>
                    <a:pt x="855" y="262"/>
                  </a:lnTo>
                  <a:lnTo>
                    <a:pt x="850" y="262"/>
                  </a:lnTo>
                  <a:lnTo>
                    <a:pt x="850" y="262"/>
                  </a:lnTo>
                  <a:lnTo>
                    <a:pt x="850" y="257"/>
                  </a:lnTo>
                  <a:lnTo>
                    <a:pt x="850" y="257"/>
                  </a:lnTo>
                  <a:lnTo>
                    <a:pt x="841" y="257"/>
                  </a:lnTo>
                  <a:lnTo>
                    <a:pt x="837" y="253"/>
                  </a:lnTo>
                  <a:lnTo>
                    <a:pt x="837" y="248"/>
                  </a:lnTo>
                  <a:lnTo>
                    <a:pt x="837" y="248"/>
                  </a:lnTo>
                  <a:lnTo>
                    <a:pt x="832" y="248"/>
                  </a:lnTo>
                  <a:lnTo>
                    <a:pt x="832" y="248"/>
                  </a:lnTo>
                  <a:lnTo>
                    <a:pt x="832" y="248"/>
                  </a:lnTo>
                  <a:lnTo>
                    <a:pt x="832" y="248"/>
                  </a:lnTo>
                  <a:lnTo>
                    <a:pt x="832" y="253"/>
                  </a:lnTo>
                  <a:lnTo>
                    <a:pt x="832" y="253"/>
                  </a:lnTo>
                  <a:lnTo>
                    <a:pt x="832" y="257"/>
                  </a:lnTo>
                  <a:lnTo>
                    <a:pt x="832" y="257"/>
                  </a:lnTo>
                  <a:lnTo>
                    <a:pt x="828" y="262"/>
                  </a:lnTo>
                  <a:lnTo>
                    <a:pt x="828" y="266"/>
                  </a:lnTo>
                  <a:lnTo>
                    <a:pt x="824" y="275"/>
                  </a:lnTo>
                  <a:lnTo>
                    <a:pt x="824" y="275"/>
                  </a:lnTo>
                  <a:lnTo>
                    <a:pt x="819" y="275"/>
                  </a:lnTo>
                  <a:lnTo>
                    <a:pt x="810" y="284"/>
                  </a:lnTo>
                  <a:lnTo>
                    <a:pt x="810" y="284"/>
                  </a:lnTo>
                  <a:lnTo>
                    <a:pt x="810" y="288"/>
                  </a:lnTo>
                  <a:lnTo>
                    <a:pt x="810" y="293"/>
                  </a:lnTo>
                  <a:lnTo>
                    <a:pt x="806" y="293"/>
                  </a:lnTo>
                  <a:lnTo>
                    <a:pt x="806" y="293"/>
                  </a:lnTo>
                  <a:lnTo>
                    <a:pt x="806" y="293"/>
                  </a:lnTo>
                  <a:lnTo>
                    <a:pt x="806" y="293"/>
                  </a:lnTo>
                  <a:lnTo>
                    <a:pt x="810" y="284"/>
                  </a:lnTo>
                  <a:lnTo>
                    <a:pt x="806" y="284"/>
                  </a:lnTo>
                  <a:lnTo>
                    <a:pt x="806" y="284"/>
                  </a:lnTo>
                  <a:lnTo>
                    <a:pt x="806" y="284"/>
                  </a:lnTo>
                  <a:lnTo>
                    <a:pt x="810" y="284"/>
                  </a:lnTo>
                  <a:lnTo>
                    <a:pt x="810" y="279"/>
                  </a:lnTo>
                  <a:lnTo>
                    <a:pt x="815" y="275"/>
                  </a:lnTo>
                  <a:lnTo>
                    <a:pt x="819" y="275"/>
                  </a:lnTo>
                  <a:lnTo>
                    <a:pt x="819" y="271"/>
                  </a:lnTo>
                  <a:lnTo>
                    <a:pt x="819" y="266"/>
                  </a:lnTo>
                  <a:lnTo>
                    <a:pt x="819" y="262"/>
                  </a:lnTo>
                  <a:lnTo>
                    <a:pt x="819" y="266"/>
                  </a:lnTo>
                  <a:lnTo>
                    <a:pt x="824" y="266"/>
                  </a:lnTo>
                  <a:lnTo>
                    <a:pt x="824" y="262"/>
                  </a:lnTo>
                  <a:lnTo>
                    <a:pt x="824" y="257"/>
                  </a:lnTo>
                  <a:lnTo>
                    <a:pt x="824" y="257"/>
                  </a:lnTo>
                  <a:lnTo>
                    <a:pt x="824" y="253"/>
                  </a:lnTo>
                  <a:lnTo>
                    <a:pt x="824" y="253"/>
                  </a:lnTo>
                  <a:lnTo>
                    <a:pt x="824" y="253"/>
                  </a:lnTo>
                  <a:lnTo>
                    <a:pt x="824" y="248"/>
                  </a:lnTo>
                  <a:lnTo>
                    <a:pt x="824" y="248"/>
                  </a:lnTo>
                  <a:lnTo>
                    <a:pt x="824" y="248"/>
                  </a:lnTo>
                  <a:lnTo>
                    <a:pt x="828" y="248"/>
                  </a:lnTo>
                  <a:lnTo>
                    <a:pt x="828" y="244"/>
                  </a:lnTo>
                  <a:lnTo>
                    <a:pt x="828" y="244"/>
                  </a:lnTo>
                  <a:lnTo>
                    <a:pt x="828" y="244"/>
                  </a:lnTo>
                  <a:lnTo>
                    <a:pt x="828" y="240"/>
                  </a:lnTo>
                  <a:lnTo>
                    <a:pt x="828" y="240"/>
                  </a:lnTo>
                  <a:lnTo>
                    <a:pt x="828" y="240"/>
                  </a:lnTo>
                  <a:lnTo>
                    <a:pt x="824" y="235"/>
                  </a:lnTo>
                  <a:lnTo>
                    <a:pt x="824" y="235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28" y="226"/>
                  </a:lnTo>
                  <a:lnTo>
                    <a:pt x="828" y="222"/>
                  </a:lnTo>
                  <a:lnTo>
                    <a:pt x="828" y="222"/>
                  </a:lnTo>
                  <a:lnTo>
                    <a:pt x="828" y="222"/>
                  </a:lnTo>
                  <a:lnTo>
                    <a:pt x="828" y="217"/>
                  </a:lnTo>
                  <a:lnTo>
                    <a:pt x="828" y="217"/>
                  </a:lnTo>
                  <a:lnTo>
                    <a:pt x="828" y="217"/>
                  </a:lnTo>
                  <a:lnTo>
                    <a:pt x="828" y="213"/>
                  </a:lnTo>
                  <a:lnTo>
                    <a:pt x="828" y="213"/>
                  </a:lnTo>
                  <a:lnTo>
                    <a:pt x="828" y="213"/>
                  </a:lnTo>
                  <a:lnTo>
                    <a:pt x="828" y="209"/>
                  </a:lnTo>
                  <a:lnTo>
                    <a:pt x="828" y="209"/>
                  </a:lnTo>
                  <a:lnTo>
                    <a:pt x="828" y="204"/>
                  </a:lnTo>
                  <a:lnTo>
                    <a:pt x="832" y="204"/>
                  </a:lnTo>
                  <a:lnTo>
                    <a:pt x="832" y="200"/>
                  </a:lnTo>
                  <a:lnTo>
                    <a:pt x="828" y="200"/>
                  </a:lnTo>
                  <a:lnTo>
                    <a:pt x="824" y="186"/>
                  </a:lnTo>
                  <a:lnTo>
                    <a:pt x="824" y="186"/>
                  </a:lnTo>
                  <a:lnTo>
                    <a:pt x="824" y="186"/>
                  </a:lnTo>
                  <a:lnTo>
                    <a:pt x="819" y="191"/>
                  </a:lnTo>
                  <a:lnTo>
                    <a:pt x="819" y="195"/>
                  </a:lnTo>
                  <a:lnTo>
                    <a:pt x="819" y="195"/>
                  </a:lnTo>
                  <a:lnTo>
                    <a:pt x="819" y="200"/>
                  </a:lnTo>
                  <a:lnTo>
                    <a:pt x="819" y="204"/>
                  </a:lnTo>
                  <a:lnTo>
                    <a:pt x="819" y="204"/>
                  </a:lnTo>
                  <a:lnTo>
                    <a:pt x="819" y="204"/>
                  </a:lnTo>
                  <a:lnTo>
                    <a:pt x="819" y="204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5"/>
                  </a:lnTo>
                  <a:lnTo>
                    <a:pt x="819" y="195"/>
                  </a:lnTo>
                  <a:lnTo>
                    <a:pt x="819" y="195"/>
                  </a:lnTo>
                  <a:lnTo>
                    <a:pt x="819" y="191"/>
                  </a:lnTo>
                  <a:lnTo>
                    <a:pt x="815" y="191"/>
                  </a:lnTo>
                  <a:lnTo>
                    <a:pt x="815" y="195"/>
                  </a:lnTo>
                  <a:lnTo>
                    <a:pt x="815" y="200"/>
                  </a:lnTo>
                  <a:lnTo>
                    <a:pt x="810" y="209"/>
                  </a:lnTo>
                  <a:lnTo>
                    <a:pt x="810" y="213"/>
                  </a:lnTo>
                  <a:lnTo>
                    <a:pt x="810" y="217"/>
                  </a:lnTo>
                  <a:lnTo>
                    <a:pt x="806" y="217"/>
                  </a:lnTo>
                  <a:lnTo>
                    <a:pt x="806" y="213"/>
                  </a:lnTo>
                  <a:lnTo>
                    <a:pt x="810" y="209"/>
                  </a:lnTo>
                  <a:lnTo>
                    <a:pt x="810" y="209"/>
                  </a:lnTo>
                  <a:lnTo>
                    <a:pt x="810" y="209"/>
                  </a:lnTo>
                  <a:lnTo>
                    <a:pt x="806" y="209"/>
                  </a:lnTo>
                  <a:lnTo>
                    <a:pt x="806" y="209"/>
                  </a:lnTo>
                  <a:lnTo>
                    <a:pt x="806" y="213"/>
                  </a:lnTo>
                  <a:lnTo>
                    <a:pt x="806" y="217"/>
                  </a:lnTo>
                  <a:lnTo>
                    <a:pt x="801" y="217"/>
                  </a:lnTo>
                  <a:lnTo>
                    <a:pt x="801" y="217"/>
                  </a:lnTo>
                  <a:lnTo>
                    <a:pt x="801" y="222"/>
                  </a:lnTo>
                  <a:lnTo>
                    <a:pt x="801" y="222"/>
                  </a:lnTo>
                  <a:lnTo>
                    <a:pt x="801" y="226"/>
                  </a:lnTo>
                  <a:lnTo>
                    <a:pt x="797" y="226"/>
                  </a:lnTo>
                  <a:lnTo>
                    <a:pt x="797" y="231"/>
                  </a:lnTo>
                  <a:lnTo>
                    <a:pt x="797" y="231"/>
                  </a:lnTo>
                  <a:lnTo>
                    <a:pt x="797" y="235"/>
                  </a:lnTo>
                  <a:lnTo>
                    <a:pt x="801" y="235"/>
                  </a:lnTo>
                  <a:lnTo>
                    <a:pt x="801" y="235"/>
                  </a:lnTo>
                  <a:lnTo>
                    <a:pt x="801" y="240"/>
                  </a:lnTo>
                  <a:lnTo>
                    <a:pt x="801" y="240"/>
                  </a:lnTo>
                  <a:lnTo>
                    <a:pt x="806" y="240"/>
                  </a:lnTo>
                  <a:lnTo>
                    <a:pt x="806" y="244"/>
                  </a:lnTo>
                  <a:lnTo>
                    <a:pt x="806" y="244"/>
                  </a:lnTo>
                  <a:lnTo>
                    <a:pt x="810" y="244"/>
                  </a:lnTo>
                  <a:lnTo>
                    <a:pt x="810" y="248"/>
                  </a:lnTo>
                  <a:lnTo>
                    <a:pt x="815" y="248"/>
                  </a:lnTo>
                  <a:lnTo>
                    <a:pt x="810" y="248"/>
                  </a:lnTo>
                  <a:lnTo>
                    <a:pt x="806" y="244"/>
                  </a:lnTo>
                  <a:lnTo>
                    <a:pt x="806" y="244"/>
                  </a:lnTo>
                  <a:lnTo>
                    <a:pt x="797" y="244"/>
                  </a:lnTo>
                  <a:lnTo>
                    <a:pt x="797" y="244"/>
                  </a:lnTo>
                  <a:lnTo>
                    <a:pt x="793" y="244"/>
                  </a:lnTo>
                  <a:lnTo>
                    <a:pt x="793" y="244"/>
                  </a:lnTo>
                  <a:lnTo>
                    <a:pt x="797" y="244"/>
                  </a:lnTo>
                  <a:lnTo>
                    <a:pt x="797" y="244"/>
                  </a:lnTo>
                  <a:lnTo>
                    <a:pt x="797" y="244"/>
                  </a:lnTo>
                  <a:lnTo>
                    <a:pt x="793" y="253"/>
                  </a:lnTo>
                  <a:lnTo>
                    <a:pt x="793" y="257"/>
                  </a:lnTo>
                  <a:lnTo>
                    <a:pt x="793" y="262"/>
                  </a:lnTo>
                  <a:lnTo>
                    <a:pt x="793" y="266"/>
                  </a:lnTo>
                  <a:lnTo>
                    <a:pt x="793" y="266"/>
                  </a:lnTo>
                  <a:lnTo>
                    <a:pt x="784" y="275"/>
                  </a:lnTo>
                  <a:lnTo>
                    <a:pt x="784" y="271"/>
                  </a:lnTo>
                  <a:lnTo>
                    <a:pt x="788" y="271"/>
                  </a:lnTo>
                  <a:lnTo>
                    <a:pt x="788" y="266"/>
                  </a:lnTo>
                  <a:lnTo>
                    <a:pt x="788" y="266"/>
                  </a:lnTo>
                  <a:lnTo>
                    <a:pt x="788" y="266"/>
                  </a:lnTo>
                  <a:lnTo>
                    <a:pt x="788" y="262"/>
                  </a:lnTo>
                  <a:lnTo>
                    <a:pt x="788" y="262"/>
                  </a:lnTo>
                  <a:lnTo>
                    <a:pt x="788" y="262"/>
                  </a:lnTo>
                  <a:lnTo>
                    <a:pt x="788" y="257"/>
                  </a:lnTo>
                  <a:lnTo>
                    <a:pt x="788" y="257"/>
                  </a:lnTo>
                  <a:lnTo>
                    <a:pt x="788" y="253"/>
                  </a:lnTo>
                  <a:lnTo>
                    <a:pt x="788" y="253"/>
                  </a:lnTo>
                  <a:lnTo>
                    <a:pt x="793" y="244"/>
                  </a:lnTo>
                  <a:lnTo>
                    <a:pt x="793" y="244"/>
                  </a:lnTo>
                  <a:lnTo>
                    <a:pt x="793" y="240"/>
                  </a:lnTo>
                  <a:lnTo>
                    <a:pt x="793" y="235"/>
                  </a:lnTo>
                  <a:lnTo>
                    <a:pt x="793" y="235"/>
                  </a:lnTo>
                  <a:lnTo>
                    <a:pt x="793" y="231"/>
                  </a:lnTo>
                  <a:lnTo>
                    <a:pt x="793" y="231"/>
                  </a:lnTo>
                  <a:lnTo>
                    <a:pt x="793" y="226"/>
                  </a:lnTo>
                  <a:lnTo>
                    <a:pt x="793" y="226"/>
                  </a:lnTo>
                  <a:lnTo>
                    <a:pt x="793" y="222"/>
                  </a:lnTo>
                  <a:lnTo>
                    <a:pt x="793" y="222"/>
                  </a:lnTo>
                  <a:lnTo>
                    <a:pt x="793" y="222"/>
                  </a:lnTo>
                  <a:lnTo>
                    <a:pt x="797" y="217"/>
                  </a:lnTo>
                  <a:lnTo>
                    <a:pt x="797" y="213"/>
                  </a:lnTo>
                  <a:lnTo>
                    <a:pt x="797" y="213"/>
                  </a:lnTo>
                  <a:lnTo>
                    <a:pt x="793" y="213"/>
                  </a:lnTo>
                  <a:lnTo>
                    <a:pt x="784" y="213"/>
                  </a:lnTo>
                  <a:lnTo>
                    <a:pt x="779" y="217"/>
                  </a:lnTo>
                  <a:lnTo>
                    <a:pt x="779" y="217"/>
                  </a:lnTo>
                  <a:lnTo>
                    <a:pt x="770" y="217"/>
                  </a:lnTo>
                  <a:lnTo>
                    <a:pt x="770" y="217"/>
                  </a:lnTo>
                  <a:lnTo>
                    <a:pt x="766" y="217"/>
                  </a:lnTo>
                  <a:lnTo>
                    <a:pt x="766" y="222"/>
                  </a:lnTo>
                  <a:lnTo>
                    <a:pt x="766" y="222"/>
                  </a:lnTo>
                  <a:lnTo>
                    <a:pt x="762" y="222"/>
                  </a:lnTo>
                  <a:lnTo>
                    <a:pt x="762" y="222"/>
                  </a:lnTo>
                  <a:lnTo>
                    <a:pt x="762" y="222"/>
                  </a:lnTo>
                  <a:lnTo>
                    <a:pt x="762" y="231"/>
                  </a:lnTo>
                  <a:lnTo>
                    <a:pt x="753" y="240"/>
                  </a:lnTo>
                  <a:lnTo>
                    <a:pt x="753" y="248"/>
                  </a:lnTo>
                  <a:lnTo>
                    <a:pt x="753" y="253"/>
                  </a:lnTo>
                  <a:lnTo>
                    <a:pt x="757" y="253"/>
                  </a:lnTo>
                  <a:lnTo>
                    <a:pt x="757" y="253"/>
                  </a:lnTo>
                  <a:lnTo>
                    <a:pt x="757" y="253"/>
                  </a:lnTo>
                  <a:lnTo>
                    <a:pt x="757" y="253"/>
                  </a:lnTo>
                  <a:lnTo>
                    <a:pt x="762" y="253"/>
                  </a:lnTo>
                  <a:lnTo>
                    <a:pt x="762" y="248"/>
                  </a:lnTo>
                  <a:lnTo>
                    <a:pt x="766" y="248"/>
                  </a:lnTo>
                  <a:lnTo>
                    <a:pt x="766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0" y="257"/>
                  </a:lnTo>
                  <a:lnTo>
                    <a:pt x="770" y="257"/>
                  </a:lnTo>
                  <a:lnTo>
                    <a:pt x="766" y="253"/>
                  </a:lnTo>
                  <a:lnTo>
                    <a:pt x="766" y="253"/>
                  </a:lnTo>
                  <a:lnTo>
                    <a:pt x="766" y="253"/>
                  </a:lnTo>
                  <a:lnTo>
                    <a:pt x="766" y="253"/>
                  </a:lnTo>
                  <a:lnTo>
                    <a:pt x="757" y="253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62"/>
                  </a:lnTo>
                  <a:lnTo>
                    <a:pt x="757" y="266"/>
                  </a:lnTo>
                  <a:lnTo>
                    <a:pt x="757" y="266"/>
                  </a:lnTo>
                  <a:lnTo>
                    <a:pt x="757" y="266"/>
                  </a:lnTo>
                  <a:lnTo>
                    <a:pt x="757" y="271"/>
                  </a:lnTo>
                  <a:lnTo>
                    <a:pt x="762" y="271"/>
                  </a:lnTo>
                  <a:lnTo>
                    <a:pt x="762" y="271"/>
                  </a:lnTo>
                  <a:lnTo>
                    <a:pt x="762" y="271"/>
                  </a:lnTo>
                  <a:lnTo>
                    <a:pt x="762" y="271"/>
                  </a:lnTo>
                  <a:lnTo>
                    <a:pt x="762" y="271"/>
                  </a:lnTo>
                  <a:lnTo>
                    <a:pt x="762" y="275"/>
                  </a:lnTo>
                  <a:lnTo>
                    <a:pt x="762" y="275"/>
                  </a:lnTo>
                  <a:lnTo>
                    <a:pt x="762" y="279"/>
                  </a:lnTo>
                  <a:lnTo>
                    <a:pt x="770" y="275"/>
                  </a:lnTo>
                  <a:lnTo>
                    <a:pt x="770" y="275"/>
                  </a:lnTo>
                  <a:lnTo>
                    <a:pt x="775" y="279"/>
                  </a:lnTo>
                  <a:lnTo>
                    <a:pt x="779" y="284"/>
                  </a:lnTo>
                  <a:lnTo>
                    <a:pt x="779" y="284"/>
                  </a:lnTo>
                  <a:lnTo>
                    <a:pt x="779" y="288"/>
                  </a:lnTo>
                  <a:lnTo>
                    <a:pt x="779" y="288"/>
                  </a:lnTo>
                  <a:lnTo>
                    <a:pt x="779" y="288"/>
                  </a:lnTo>
                  <a:lnTo>
                    <a:pt x="779" y="288"/>
                  </a:lnTo>
                  <a:lnTo>
                    <a:pt x="779" y="293"/>
                  </a:lnTo>
                  <a:lnTo>
                    <a:pt x="779" y="297"/>
                  </a:lnTo>
                  <a:lnTo>
                    <a:pt x="779" y="297"/>
                  </a:lnTo>
                  <a:lnTo>
                    <a:pt x="779" y="297"/>
                  </a:lnTo>
                  <a:lnTo>
                    <a:pt x="784" y="302"/>
                  </a:lnTo>
                  <a:lnTo>
                    <a:pt x="779" y="302"/>
                  </a:lnTo>
                  <a:lnTo>
                    <a:pt x="779" y="297"/>
                  </a:lnTo>
                  <a:lnTo>
                    <a:pt x="775" y="297"/>
                  </a:lnTo>
                  <a:lnTo>
                    <a:pt x="775" y="297"/>
                  </a:lnTo>
                  <a:lnTo>
                    <a:pt x="775" y="302"/>
                  </a:lnTo>
                  <a:lnTo>
                    <a:pt x="770" y="302"/>
                  </a:lnTo>
                  <a:lnTo>
                    <a:pt x="770" y="302"/>
                  </a:lnTo>
                  <a:lnTo>
                    <a:pt x="770" y="297"/>
                  </a:lnTo>
                  <a:lnTo>
                    <a:pt x="770" y="297"/>
                  </a:lnTo>
                  <a:lnTo>
                    <a:pt x="770" y="297"/>
                  </a:lnTo>
                  <a:lnTo>
                    <a:pt x="770" y="293"/>
                  </a:lnTo>
                  <a:lnTo>
                    <a:pt x="770" y="293"/>
                  </a:lnTo>
                  <a:lnTo>
                    <a:pt x="766" y="293"/>
                  </a:lnTo>
                  <a:lnTo>
                    <a:pt x="766" y="293"/>
                  </a:lnTo>
                  <a:lnTo>
                    <a:pt x="766" y="297"/>
                  </a:lnTo>
                  <a:lnTo>
                    <a:pt x="766" y="297"/>
                  </a:lnTo>
                  <a:lnTo>
                    <a:pt x="766" y="297"/>
                  </a:lnTo>
                  <a:lnTo>
                    <a:pt x="766" y="297"/>
                  </a:lnTo>
                  <a:lnTo>
                    <a:pt x="766" y="293"/>
                  </a:lnTo>
                  <a:lnTo>
                    <a:pt x="766" y="293"/>
                  </a:lnTo>
                  <a:lnTo>
                    <a:pt x="766" y="293"/>
                  </a:lnTo>
                  <a:lnTo>
                    <a:pt x="766" y="293"/>
                  </a:lnTo>
                  <a:lnTo>
                    <a:pt x="770" y="293"/>
                  </a:lnTo>
                  <a:lnTo>
                    <a:pt x="775" y="293"/>
                  </a:lnTo>
                  <a:lnTo>
                    <a:pt x="775" y="288"/>
                  </a:lnTo>
                  <a:lnTo>
                    <a:pt x="775" y="284"/>
                  </a:lnTo>
                  <a:lnTo>
                    <a:pt x="775" y="284"/>
                  </a:lnTo>
                  <a:lnTo>
                    <a:pt x="762" y="279"/>
                  </a:lnTo>
                  <a:lnTo>
                    <a:pt x="762" y="279"/>
                  </a:lnTo>
                  <a:lnTo>
                    <a:pt x="757" y="275"/>
                  </a:lnTo>
                  <a:lnTo>
                    <a:pt x="757" y="275"/>
                  </a:lnTo>
                  <a:lnTo>
                    <a:pt x="757" y="275"/>
                  </a:lnTo>
                  <a:lnTo>
                    <a:pt x="757" y="271"/>
                  </a:lnTo>
                  <a:lnTo>
                    <a:pt x="753" y="266"/>
                  </a:lnTo>
                  <a:lnTo>
                    <a:pt x="753" y="266"/>
                  </a:lnTo>
                  <a:lnTo>
                    <a:pt x="753" y="266"/>
                  </a:lnTo>
                  <a:lnTo>
                    <a:pt x="753" y="262"/>
                  </a:lnTo>
                  <a:lnTo>
                    <a:pt x="748" y="262"/>
                  </a:lnTo>
                  <a:lnTo>
                    <a:pt x="748" y="262"/>
                  </a:lnTo>
                  <a:lnTo>
                    <a:pt x="748" y="257"/>
                  </a:lnTo>
                  <a:lnTo>
                    <a:pt x="748" y="257"/>
                  </a:lnTo>
                  <a:lnTo>
                    <a:pt x="748" y="257"/>
                  </a:lnTo>
                  <a:lnTo>
                    <a:pt x="748" y="257"/>
                  </a:lnTo>
                  <a:lnTo>
                    <a:pt x="748" y="257"/>
                  </a:lnTo>
                  <a:lnTo>
                    <a:pt x="748" y="257"/>
                  </a:lnTo>
                  <a:lnTo>
                    <a:pt x="748" y="253"/>
                  </a:lnTo>
                  <a:lnTo>
                    <a:pt x="748" y="253"/>
                  </a:lnTo>
                  <a:lnTo>
                    <a:pt x="748" y="253"/>
                  </a:lnTo>
                  <a:lnTo>
                    <a:pt x="735" y="253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6" y="257"/>
                  </a:lnTo>
                  <a:lnTo>
                    <a:pt x="726" y="257"/>
                  </a:lnTo>
                  <a:lnTo>
                    <a:pt x="731" y="262"/>
                  </a:lnTo>
                  <a:lnTo>
                    <a:pt x="726" y="262"/>
                  </a:lnTo>
                  <a:lnTo>
                    <a:pt x="726" y="262"/>
                  </a:lnTo>
                  <a:lnTo>
                    <a:pt x="726" y="266"/>
                  </a:lnTo>
                  <a:lnTo>
                    <a:pt x="726" y="266"/>
                  </a:lnTo>
                  <a:lnTo>
                    <a:pt x="726" y="266"/>
                  </a:lnTo>
                  <a:lnTo>
                    <a:pt x="731" y="266"/>
                  </a:lnTo>
                  <a:lnTo>
                    <a:pt x="731" y="266"/>
                  </a:lnTo>
                  <a:lnTo>
                    <a:pt x="731" y="271"/>
                  </a:lnTo>
                  <a:lnTo>
                    <a:pt x="735" y="271"/>
                  </a:lnTo>
                  <a:lnTo>
                    <a:pt x="735" y="271"/>
                  </a:lnTo>
                  <a:lnTo>
                    <a:pt x="735" y="271"/>
                  </a:lnTo>
                  <a:lnTo>
                    <a:pt x="735" y="275"/>
                  </a:lnTo>
                  <a:lnTo>
                    <a:pt x="735" y="275"/>
                  </a:lnTo>
                  <a:lnTo>
                    <a:pt x="735" y="275"/>
                  </a:lnTo>
                  <a:lnTo>
                    <a:pt x="735" y="275"/>
                  </a:lnTo>
                  <a:lnTo>
                    <a:pt x="739" y="279"/>
                  </a:lnTo>
                  <a:lnTo>
                    <a:pt x="753" y="284"/>
                  </a:lnTo>
                  <a:lnTo>
                    <a:pt x="753" y="284"/>
                  </a:lnTo>
                  <a:lnTo>
                    <a:pt x="753" y="288"/>
                  </a:lnTo>
                  <a:lnTo>
                    <a:pt x="757" y="288"/>
                  </a:lnTo>
                  <a:lnTo>
                    <a:pt x="757" y="288"/>
                  </a:lnTo>
                  <a:lnTo>
                    <a:pt x="757" y="288"/>
                  </a:lnTo>
                  <a:lnTo>
                    <a:pt x="757" y="288"/>
                  </a:lnTo>
                  <a:lnTo>
                    <a:pt x="757" y="293"/>
                  </a:lnTo>
                  <a:lnTo>
                    <a:pt x="757" y="293"/>
                  </a:lnTo>
                  <a:lnTo>
                    <a:pt x="753" y="288"/>
                  </a:lnTo>
                  <a:lnTo>
                    <a:pt x="748" y="288"/>
                  </a:lnTo>
                  <a:lnTo>
                    <a:pt x="748" y="284"/>
                  </a:lnTo>
                  <a:lnTo>
                    <a:pt x="739" y="284"/>
                  </a:lnTo>
                  <a:lnTo>
                    <a:pt x="739" y="288"/>
                  </a:lnTo>
                  <a:lnTo>
                    <a:pt x="739" y="288"/>
                  </a:lnTo>
                  <a:lnTo>
                    <a:pt x="739" y="288"/>
                  </a:lnTo>
                  <a:lnTo>
                    <a:pt x="739" y="288"/>
                  </a:lnTo>
                  <a:lnTo>
                    <a:pt x="739" y="293"/>
                  </a:lnTo>
                  <a:lnTo>
                    <a:pt x="739" y="293"/>
                  </a:lnTo>
                  <a:lnTo>
                    <a:pt x="739" y="293"/>
                  </a:lnTo>
                  <a:lnTo>
                    <a:pt x="739" y="293"/>
                  </a:lnTo>
                  <a:lnTo>
                    <a:pt x="739" y="293"/>
                  </a:lnTo>
                  <a:lnTo>
                    <a:pt x="739" y="293"/>
                  </a:lnTo>
                  <a:lnTo>
                    <a:pt x="735" y="293"/>
                  </a:lnTo>
                  <a:lnTo>
                    <a:pt x="735" y="288"/>
                  </a:lnTo>
                  <a:lnTo>
                    <a:pt x="735" y="288"/>
                  </a:lnTo>
                  <a:lnTo>
                    <a:pt x="735" y="288"/>
                  </a:lnTo>
                  <a:lnTo>
                    <a:pt x="735" y="284"/>
                  </a:lnTo>
                  <a:lnTo>
                    <a:pt x="735" y="279"/>
                  </a:lnTo>
                  <a:lnTo>
                    <a:pt x="731" y="279"/>
                  </a:lnTo>
                  <a:lnTo>
                    <a:pt x="731" y="279"/>
                  </a:lnTo>
                  <a:lnTo>
                    <a:pt x="731" y="284"/>
                  </a:lnTo>
                  <a:lnTo>
                    <a:pt x="731" y="284"/>
                  </a:lnTo>
                  <a:lnTo>
                    <a:pt x="731" y="288"/>
                  </a:lnTo>
                  <a:lnTo>
                    <a:pt x="731" y="293"/>
                  </a:lnTo>
                  <a:lnTo>
                    <a:pt x="731" y="293"/>
                  </a:lnTo>
                  <a:lnTo>
                    <a:pt x="731" y="297"/>
                  </a:lnTo>
                  <a:lnTo>
                    <a:pt x="731" y="297"/>
                  </a:lnTo>
                  <a:lnTo>
                    <a:pt x="731" y="297"/>
                  </a:lnTo>
                  <a:lnTo>
                    <a:pt x="731" y="297"/>
                  </a:lnTo>
                  <a:lnTo>
                    <a:pt x="731" y="293"/>
                  </a:lnTo>
                  <a:lnTo>
                    <a:pt x="731" y="293"/>
                  </a:lnTo>
                  <a:lnTo>
                    <a:pt x="731" y="293"/>
                  </a:lnTo>
                  <a:lnTo>
                    <a:pt x="731" y="293"/>
                  </a:lnTo>
                  <a:lnTo>
                    <a:pt x="731" y="288"/>
                  </a:lnTo>
                  <a:lnTo>
                    <a:pt x="731" y="284"/>
                  </a:lnTo>
                  <a:lnTo>
                    <a:pt x="731" y="279"/>
                  </a:lnTo>
                  <a:lnTo>
                    <a:pt x="731" y="279"/>
                  </a:lnTo>
                  <a:lnTo>
                    <a:pt x="726" y="275"/>
                  </a:lnTo>
                  <a:lnTo>
                    <a:pt x="726" y="275"/>
                  </a:lnTo>
                  <a:lnTo>
                    <a:pt x="726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22" y="271"/>
                  </a:lnTo>
                  <a:lnTo>
                    <a:pt x="722" y="271"/>
                  </a:lnTo>
                  <a:lnTo>
                    <a:pt x="722" y="271"/>
                  </a:lnTo>
                  <a:lnTo>
                    <a:pt x="722" y="266"/>
                  </a:lnTo>
                  <a:lnTo>
                    <a:pt x="722" y="262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3" y="262"/>
                  </a:lnTo>
                  <a:lnTo>
                    <a:pt x="713" y="266"/>
                  </a:lnTo>
                  <a:lnTo>
                    <a:pt x="713" y="266"/>
                  </a:lnTo>
                  <a:lnTo>
                    <a:pt x="713" y="266"/>
                  </a:lnTo>
                  <a:lnTo>
                    <a:pt x="713" y="266"/>
                  </a:lnTo>
                  <a:lnTo>
                    <a:pt x="713" y="266"/>
                  </a:lnTo>
                  <a:lnTo>
                    <a:pt x="713" y="266"/>
                  </a:lnTo>
                  <a:lnTo>
                    <a:pt x="713" y="271"/>
                  </a:lnTo>
                  <a:lnTo>
                    <a:pt x="713" y="271"/>
                  </a:lnTo>
                  <a:lnTo>
                    <a:pt x="713" y="271"/>
                  </a:lnTo>
                  <a:lnTo>
                    <a:pt x="713" y="271"/>
                  </a:lnTo>
                  <a:lnTo>
                    <a:pt x="713" y="275"/>
                  </a:lnTo>
                  <a:lnTo>
                    <a:pt x="713" y="275"/>
                  </a:lnTo>
                  <a:lnTo>
                    <a:pt x="708" y="275"/>
                  </a:lnTo>
                  <a:lnTo>
                    <a:pt x="708" y="279"/>
                  </a:lnTo>
                  <a:lnTo>
                    <a:pt x="708" y="279"/>
                  </a:lnTo>
                  <a:lnTo>
                    <a:pt x="708" y="284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704" y="293"/>
                  </a:lnTo>
                  <a:lnTo>
                    <a:pt x="704" y="297"/>
                  </a:lnTo>
                  <a:lnTo>
                    <a:pt x="704" y="297"/>
                  </a:lnTo>
                  <a:lnTo>
                    <a:pt x="704" y="302"/>
                  </a:lnTo>
                  <a:lnTo>
                    <a:pt x="708" y="297"/>
                  </a:lnTo>
                  <a:lnTo>
                    <a:pt x="708" y="302"/>
                  </a:lnTo>
                  <a:lnTo>
                    <a:pt x="708" y="302"/>
                  </a:lnTo>
                  <a:lnTo>
                    <a:pt x="708" y="302"/>
                  </a:lnTo>
                  <a:lnTo>
                    <a:pt x="708" y="306"/>
                  </a:lnTo>
                  <a:lnTo>
                    <a:pt x="708" y="306"/>
                  </a:lnTo>
                  <a:lnTo>
                    <a:pt x="708" y="310"/>
                  </a:lnTo>
                  <a:lnTo>
                    <a:pt x="713" y="310"/>
                  </a:lnTo>
                  <a:lnTo>
                    <a:pt x="704" y="310"/>
                  </a:lnTo>
                  <a:lnTo>
                    <a:pt x="700" y="310"/>
                  </a:lnTo>
                  <a:lnTo>
                    <a:pt x="695" y="315"/>
                  </a:lnTo>
                  <a:lnTo>
                    <a:pt x="686" y="315"/>
                  </a:lnTo>
                  <a:lnTo>
                    <a:pt x="682" y="319"/>
                  </a:lnTo>
                  <a:lnTo>
                    <a:pt x="682" y="319"/>
                  </a:lnTo>
                  <a:lnTo>
                    <a:pt x="686" y="319"/>
                  </a:lnTo>
                  <a:lnTo>
                    <a:pt x="686" y="319"/>
                  </a:lnTo>
                  <a:lnTo>
                    <a:pt x="686" y="324"/>
                  </a:lnTo>
                  <a:lnTo>
                    <a:pt x="682" y="324"/>
                  </a:lnTo>
                  <a:lnTo>
                    <a:pt x="678" y="328"/>
                  </a:lnTo>
                  <a:lnTo>
                    <a:pt x="678" y="333"/>
                  </a:lnTo>
                  <a:lnTo>
                    <a:pt x="678" y="337"/>
                  </a:lnTo>
                  <a:lnTo>
                    <a:pt x="678" y="337"/>
                  </a:lnTo>
                  <a:lnTo>
                    <a:pt x="678" y="337"/>
                  </a:lnTo>
                  <a:lnTo>
                    <a:pt x="678" y="337"/>
                  </a:lnTo>
                  <a:lnTo>
                    <a:pt x="678" y="341"/>
                  </a:lnTo>
                  <a:lnTo>
                    <a:pt x="678" y="341"/>
                  </a:lnTo>
                  <a:lnTo>
                    <a:pt x="678" y="341"/>
                  </a:lnTo>
                  <a:lnTo>
                    <a:pt x="673" y="341"/>
                  </a:lnTo>
                  <a:lnTo>
                    <a:pt x="673" y="346"/>
                  </a:lnTo>
                  <a:lnTo>
                    <a:pt x="673" y="350"/>
                  </a:lnTo>
                  <a:lnTo>
                    <a:pt x="673" y="350"/>
                  </a:lnTo>
                  <a:lnTo>
                    <a:pt x="678" y="346"/>
                  </a:lnTo>
                  <a:lnTo>
                    <a:pt x="686" y="341"/>
                  </a:lnTo>
                  <a:lnTo>
                    <a:pt x="686" y="346"/>
                  </a:lnTo>
                  <a:lnTo>
                    <a:pt x="686" y="346"/>
                  </a:lnTo>
                  <a:lnTo>
                    <a:pt x="695" y="350"/>
                  </a:lnTo>
                  <a:lnTo>
                    <a:pt x="695" y="350"/>
                  </a:lnTo>
                  <a:lnTo>
                    <a:pt x="695" y="355"/>
                  </a:lnTo>
                  <a:lnTo>
                    <a:pt x="691" y="355"/>
                  </a:lnTo>
                  <a:lnTo>
                    <a:pt x="691" y="350"/>
                  </a:lnTo>
                  <a:lnTo>
                    <a:pt x="691" y="350"/>
                  </a:lnTo>
                  <a:lnTo>
                    <a:pt x="686" y="350"/>
                  </a:lnTo>
                  <a:lnTo>
                    <a:pt x="686" y="350"/>
                  </a:lnTo>
                  <a:lnTo>
                    <a:pt x="686" y="350"/>
                  </a:lnTo>
                  <a:lnTo>
                    <a:pt x="686" y="350"/>
                  </a:lnTo>
                  <a:lnTo>
                    <a:pt x="682" y="350"/>
                  </a:lnTo>
                  <a:lnTo>
                    <a:pt x="682" y="350"/>
                  </a:lnTo>
                  <a:lnTo>
                    <a:pt x="678" y="355"/>
                  </a:lnTo>
                  <a:lnTo>
                    <a:pt x="673" y="359"/>
                  </a:lnTo>
                  <a:lnTo>
                    <a:pt x="682" y="363"/>
                  </a:lnTo>
                  <a:lnTo>
                    <a:pt x="691" y="363"/>
                  </a:lnTo>
                  <a:lnTo>
                    <a:pt x="691" y="368"/>
                  </a:lnTo>
                  <a:lnTo>
                    <a:pt x="691" y="372"/>
                  </a:lnTo>
                  <a:lnTo>
                    <a:pt x="686" y="368"/>
                  </a:lnTo>
                  <a:lnTo>
                    <a:pt x="682" y="363"/>
                  </a:lnTo>
                  <a:lnTo>
                    <a:pt x="673" y="359"/>
                  </a:lnTo>
                  <a:lnTo>
                    <a:pt x="673" y="363"/>
                  </a:lnTo>
                  <a:lnTo>
                    <a:pt x="669" y="363"/>
                  </a:lnTo>
                  <a:lnTo>
                    <a:pt x="669" y="363"/>
                  </a:lnTo>
                  <a:lnTo>
                    <a:pt x="664" y="368"/>
                  </a:lnTo>
                  <a:lnTo>
                    <a:pt x="664" y="368"/>
                  </a:lnTo>
                  <a:lnTo>
                    <a:pt x="664" y="372"/>
                  </a:lnTo>
                  <a:lnTo>
                    <a:pt x="669" y="372"/>
                  </a:lnTo>
                  <a:lnTo>
                    <a:pt x="669" y="372"/>
                  </a:lnTo>
                  <a:lnTo>
                    <a:pt x="669" y="368"/>
                  </a:lnTo>
                  <a:lnTo>
                    <a:pt x="673" y="372"/>
                  </a:lnTo>
                  <a:lnTo>
                    <a:pt x="673" y="372"/>
                  </a:lnTo>
                  <a:lnTo>
                    <a:pt x="673" y="377"/>
                  </a:lnTo>
                  <a:lnTo>
                    <a:pt x="678" y="377"/>
                  </a:lnTo>
                  <a:lnTo>
                    <a:pt x="682" y="381"/>
                  </a:lnTo>
                  <a:lnTo>
                    <a:pt x="686" y="381"/>
                  </a:lnTo>
                  <a:lnTo>
                    <a:pt x="686" y="386"/>
                  </a:lnTo>
                  <a:lnTo>
                    <a:pt x="682" y="381"/>
                  </a:lnTo>
                  <a:lnTo>
                    <a:pt x="678" y="381"/>
                  </a:lnTo>
                  <a:lnTo>
                    <a:pt x="673" y="381"/>
                  </a:lnTo>
                  <a:lnTo>
                    <a:pt x="673" y="381"/>
                  </a:lnTo>
                  <a:lnTo>
                    <a:pt x="673" y="381"/>
                  </a:lnTo>
                  <a:lnTo>
                    <a:pt x="673" y="381"/>
                  </a:lnTo>
                  <a:lnTo>
                    <a:pt x="669" y="377"/>
                  </a:lnTo>
                  <a:lnTo>
                    <a:pt x="669" y="377"/>
                  </a:lnTo>
                  <a:lnTo>
                    <a:pt x="669" y="377"/>
                  </a:lnTo>
                  <a:lnTo>
                    <a:pt x="664" y="377"/>
                  </a:lnTo>
                  <a:lnTo>
                    <a:pt x="664" y="372"/>
                  </a:lnTo>
                  <a:lnTo>
                    <a:pt x="664" y="372"/>
                  </a:lnTo>
                  <a:lnTo>
                    <a:pt x="660" y="377"/>
                  </a:lnTo>
                  <a:lnTo>
                    <a:pt x="655" y="377"/>
                  </a:lnTo>
                  <a:lnTo>
                    <a:pt x="655" y="377"/>
                  </a:lnTo>
                  <a:lnTo>
                    <a:pt x="655" y="377"/>
                  </a:lnTo>
                  <a:lnTo>
                    <a:pt x="655" y="381"/>
                  </a:lnTo>
                  <a:lnTo>
                    <a:pt x="655" y="381"/>
                  </a:lnTo>
                  <a:lnTo>
                    <a:pt x="655" y="381"/>
                  </a:lnTo>
                  <a:lnTo>
                    <a:pt x="655" y="381"/>
                  </a:lnTo>
                  <a:lnTo>
                    <a:pt x="655" y="381"/>
                  </a:lnTo>
                  <a:lnTo>
                    <a:pt x="655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55" y="386"/>
                  </a:lnTo>
                  <a:lnTo>
                    <a:pt x="655" y="386"/>
                  </a:lnTo>
                  <a:lnTo>
                    <a:pt x="655" y="386"/>
                  </a:lnTo>
                  <a:lnTo>
                    <a:pt x="655" y="386"/>
                  </a:lnTo>
                  <a:lnTo>
                    <a:pt x="655" y="381"/>
                  </a:lnTo>
                  <a:lnTo>
                    <a:pt x="655" y="381"/>
                  </a:lnTo>
                  <a:lnTo>
                    <a:pt x="651" y="381"/>
                  </a:lnTo>
                  <a:lnTo>
                    <a:pt x="651" y="377"/>
                  </a:lnTo>
                  <a:lnTo>
                    <a:pt x="651" y="377"/>
                  </a:lnTo>
                  <a:lnTo>
                    <a:pt x="647" y="377"/>
                  </a:lnTo>
                  <a:lnTo>
                    <a:pt x="647" y="377"/>
                  </a:lnTo>
                  <a:lnTo>
                    <a:pt x="642" y="381"/>
                  </a:lnTo>
                  <a:lnTo>
                    <a:pt x="633" y="386"/>
                  </a:lnTo>
                  <a:lnTo>
                    <a:pt x="629" y="386"/>
                  </a:lnTo>
                  <a:lnTo>
                    <a:pt x="629" y="386"/>
                  </a:lnTo>
                  <a:lnTo>
                    <a:pt x="629" y="390"/>
                  </a:lnTo>
                  <a:lnTo>
                    <a:pt x="629" y="394"/>
                  </a:lnTo>
                  <a:lnTo>
                    <a:pt x="629" y="394"/>
                  </a:lnTo>
                  <a:lnTo>
                    <a:pt x="629" y="394"/>
                  </a:lnTo>
                  <a:lnTo>
                    <a:pt x="629" y="399"/>
                  </a:lnTo>
                  <a:lnTo>
                    <a:pt x="629" y="399"/>
                  </a:lnTo>
                  <a:lnTo>
                    <a:pt x="629" y="399"/>
                  </a:lnTo>
                  <a:lnTo>
                    <a:pt x="629" y="399"/>
                  </a:lnTo>
                  <a:lnTo>
                    <a:pt x="629" y="399"/>
                  </a:lnTo>
                  <a:lnTo>
                    <a:pt x="629" y="403"/>
                  </a:lnTo>
                  <a:lnTo>
                    <a:pt x="629" y="403"/>
                  </a:lnTo>
                  <a:lnTo>
                    <a:pt x="629" y="403"/>
                  </a:lnTo>
                  <a:lnTo>
                    <a:pt x="624" y="399"/>
                  </a:lnTo>
                  <a:lnTo>
                    <a:pt x="624" y="403"/>
                  </a:lnTo>
                  <a:lnTo>
                    <a:pt x="624" y="403"/>
                  </a:lnTo>
                  <a:lnTo>
                    <a:pt x="620" y="403"/>
                  </a:lnTo>
                  <a:lnTo>
                    <a:pt x="620" y="408"/>
                  </a:lnTo>
                  <a:lnTo>
                    <a:pt x="624" y="408"/>
                  </a:lnTo>
                  <a:lnTo>
                    <a:pt x="624" y="408"/>
                  </a:lnTo>
                  <a:lnTo>
                    <a:pt x="624" y="412"/>
                  </a:lnTo>
                  <a:lnTo>
                    <a:pt x="624" y="412"/>
                  </a:lnTo>
                  <a:lnTo>
                    <a:pt x="624" y="412"/>
                  </a:lnTo>
                  <a:lnTo>
                    <a:pt x="624" y="417"/>
                  </a:lnTo>
                  <a:lnTo>
                    <a:pt x="624" y="417"/>
                  </a:lnTo>
                  <a:lnTo>
                    <a:pt x="633" y="417"/>
                  </a:lnTo>
                  <a:lnTo>
                    <a:pt x="638" y="412"/>
                  </a:lnTo>
                  <a:lnTo>
                    <a:pt x="642" y="412"/>
                  </a:lnTo>
                  <a:lnTo>
                    <a:pt x="642" y="412"/>
                  </a:lnTo>
                  <a:lnTo>
                    <a:pt x="647" y="408"/>
                  </a:lnTo>
                  <a:lnTo>
                    <a:pt x="651" y="403"/>
                  </a:lnTo>
                  <a:lnTo>
                    <a:pt x="651" y="403"/>
                  </a:lnTo>
                  <a:lnTo>
                    <a:pt x="651" y="403"/>
                  </a:lnTo>
                  <a:lnTo>
                    <a:pt x="651" y="408"/>
                  </a:lnTo>
                  <a:lnTo>
                    <a:pt x="651" y="408"/>
                  </a:lnTo>
                  <a:lnTo>
                    <a:pt x="651" y="408"/>
                  </a:lnTo>
                  <a:lnTo>
                    <a:pt x="655" y="408"/>
                  </a:lnTo>
                  <a:lnTo>
                    <a:pt x="655" y="408"/>
                  </a:lnTo>
                  <a:lnTo>
                    <a:pt x="655" y="412"/>
                  </a:lnTo>
                  <a:lnTo>
                    <a:pt x="655" y="412"/>
                  </a:lnTo>
                  <a:lnTo>
                    <a:pt x="651" y="412"/>
                  </a:lnTo>
                  <a:lnTo>
                    <a:pt x="651" y="412"/>
                  </a:lnTo>
                  <a:lnTo>
                    <a:pt x="651" y="417"/>
                  </a:lnTo>
                  <a:lnTo>
                    <a:pt x="664" y="412"/>
                  </a:lnTo>
                  <a:lnTo>
                    <a:pt x="669" y="408"/>
                  </a:lnTo>
                  <a:lnTo>
                    <a:pt x="669" y="408"/>
                  </a:lnTo>
                  <a:lnTo>
                    <a:pt x="673" y="403"/>
                  </a:lnTo>
                  <a:lnTo>
                    <a:pt x="678" y="403"/>
                  </a:lnTo>
                  <a:lnTo>
                    <a:pt x="678" y="403"/>
                  </a:lnTo>
                  <a:lnTo>
                    <a:pt x="678" y="403"/>
                  </a:lnTo>
                  <a:lnTo>
                    <a:pt x="678" y="403"/>
                  </a:lnTo>
                  <a:lnTo>
                    <a:pt x="673" y="412"/>
                  </a:lnTo>
                  <a:lnTo>
                    <a:pt x="682" y="412"/>
                  </a:lnTo>
                  <a:lnTo>
                    <a:pt x="691" y="421"/>
                  </a:lnTo>
                  <a:lnTo>
                    <a:pt x="695" y="421"/>
                  </a:lnTo>
                  <a:lnTo>
                    <a:pt x="695" y="421"/>
                  </a:lnTo>
                  <a:lnTo>
                    <a:pt x="686" y="417"/>
                  </a:lnTo>
                  <a:lnTo>
                    <a:pt x="67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8" y="425"/>
                  </a:lnTo>
                  <a:lnTo>
                    <a:pt x="682" y="425"/>
                  </a:lnTo>
                  <a:lnTo>
                    <a:pt x="678" y="425"/>
                  </a:lnTo>
                  <a:lnTo>
                    <a:pt x="669" y="421"/>
                  </a:lnTo>
                  <a:lnTo>
                    <a:pt x="664" y="421"/>
                  </a:lnTo>
                  <a:lnTo>
                    <a:pt x="664" y="421"/>
                  </a:lnTo>
                  <a:lnTo>
                    <a:pt x="664" y="421"/>
                  </a:lnTo>
                  <a:lnTo>
                    <a:pt x="664" y="425"/>
                  </a:lnTo>
                  <a:lnTo>
                    <a:pt x="660" y="425"/>
                  </a:lnTo>
                  <a:lnTo>
                    <a:pt x="660" y="425"/>
                  </a:lnTo>
                  <a:lnTo>
                    <a:pt x="660" y="425"/>
                  </a:lnTo>
                  <a:lnTo>
                    <a:pt x="660" y="430"/>
                  </a:lnTo>
                  <a:lnTo>
                    <a:pt x="664" y="430"/>
                  </a:lnTo>
                  <a:lnTo>
                    <a:pt x="664" y="434"/>
                  </a:lnTo>
                  <a:lnTo>
                    <a:pt x="664" y="434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73" y="443"/>
                  </a:lnTo>
                  <a:lnTo>
                    <a:pt x="669" y="443"/>
                  </a:lnTo>
                  <a:lnTo>
                    <a:pt x="669" y="443"/>
                  </a:lnTo>
                  <a:lnTo>
                    <a:pt x="669" y="448"/>
                  </a:lnTo>
                  <a:lnTo>
                    <a:pt x="669" y="448"/>
                  </a:lnTo>
                  <a:lnTo>
                    <a:pt x="669" y="452"/>
                  </a:lnTo>
                  <a:lnTo>
                    <a:pt x="669" y="452"/>
                  </a:lnTo>
                  <a:lnTo>
                    <a:pt x="669" y="452"/>
                  </a:lnTo>
                  <a:lnTo>
                    <a:pt x="669" y="452"/>
                  </a:lnTo>
                  <a:lnTo>
                    <a:pt x="669" y="452"/>
                  </a:lnTo>
                  <a:lnTo>
                    <a:pt x="669" y="452"/>
                  </a:lnTo>
                  <a:lnTo>
                    <a:pt x="669" y="448"/>
                  </a:lnTo>
                  <a:lnTo>
                    <a:pt x="669" y="448"/>
                  </a:lnTo>
                  <a:lnTo>
                    <a:pt x="669" y="448"/>
                  </a:lnTo>
                  <a:lnTo>
                    <a:pt x="669" y="448"/>
                  </a:lnTo>
                  <a:lnTo>
                    <a:pt x="664" y="443"/>
                  </a:lnTo>
                  <a:lnTo>
                    <a:pt x="669" y="443"/>
                  </a:lnTo>
                  <a:lnTo>
                    <a:pt x="669" y="443"/>
                  </a:lnTo>
                  <a:lnTo>
                    <a:pt x="660" y="439"/>
                  </a:lnTo>
                  <a:lnTo>
                    <a:pt x="660" y="434"/>
                  </a:lnTo>
                  <a:lnTo>
                    <a:pt x="660" y="434"/>
                  </a:lnTo>
                  <a:lnTo>
                    <a:pt x="660" y="430"/>
                  </a:lnTo>
                  <a:lnTo>
                    <a:pt x="660" y="430"/>
                  </a:lnTo>
                  <a:lnTo>
                    <a:pt x="660" y="425"/>
                  </a:lnTo>
                  <a:lnTo>
                    <a:pt x="655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30"/>
                  </a:lnTo>
                  <a:lnTo>
                    <a:pt x="642" y="430"/>
                  </a:lnTo>
                  <a:lnTo>
                    <a:pt x="642" y="430"/>
                  </a:lnTo>
                  <a:lnTo>
                    <a:pt x="642" y="430"/>
                  </a:lnTo>
                  <a:lnTo>
                    <a:pt x="642" y="425"/>
                  </a:lnTo>
                  <a:lnTo>
                    <a:pt x="642" y="425"/>
                  </a:lnTo>
                  <a:lnTo>
                    <a:pt x="642" y="425"/>
                  </a:lnTo>
                  <a:lnTo>
                    <a:pt x="642" y="425"/>
                  </a:lnTo>
                  <a:lnTo>
                    <a:pt x="638" y="425"/>
                  </a:lnTo>
                  <a:lnTo>
                    <a:pt x="633" y="421"/>
                  </a:lnTo>
                  <a:lnTo>
                    <a:pt x="633" y="421"/>
                  </a:lnTo>
                  <a:lnTo>
                    <a:pt x="620" y="421"/>
                  </a:lnTo>
                  <a:lnTo>
                    <a:pt x="616" y="425"/>
                  </a:lnTo>
                  <a:lnTo>
                    <a:pt x="611" y="425"/>
                  </a:lnTo>
                  <a:lnTo>
                    <a:pt x="607" y="425"/>
                  </a:lnTo>
                  <a:lnTo>
                    <a:pt x="611" y="430"/>
                  </a:lnTo>
                  <a:lnTo>
                    <a:pt x="611" y="430"/>
                  </a:lnTo>
                  <a:lnTo>
                    <a:pt x="611" y="430"/>
                  </a:lnTo>
                  <a:lnTo>
                    <a:pt x="611" y="430"/>
                  </a:lnTo>
                  <a:lnTo>
                    <a:pt x="611" y="430"/>
                  </a:lnTo>
                  <a:lnTo>
                    <a:pt x="616" y="430"/>
                  </a:lnTo>
                  <a:lnTo>
                    <a:pt x="616" y="430"/>
                  </a:lnTo>
                  <a:lnTo>
                    <a:pt x="616" y="434"/>
                  </a:lnTo>
                  <a:lnTo>
                    <a:pt x="620" y="434"/>
                  </a:lnTo>
                  <a:lnTo>
                    <a:pt x="624" y="434"/>
                  </a:lnTo>
                  <a:lnTo>
                    <a:pt x="629" y="439"/>
                  </a:lnTo>
                  <a:lnTo>
                    <a:pt x="629" y="443"/>
                  </a:lnTo>
                  <a:lnTo>
                    <a:pt x="629" y="443"/>
                  </a:lnTo>
                  <a:lnTo>
                    <a:pt x="629" y="448"/>
                  </a:lnTo>
                  <a:lnTo>
                    <a:pt x="633" y="448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8" y="456"/>
                  </a:lnTo>
                  <a:lnTo>
                    <a:pt x="638" y="456"/>
                  </a:lnTo>
                  <a:lnTo>
                    <a:pt x="638" y="456"/>
                  </a:lnTo>
                  <a:lnTo>
                    <a:pt x="638" y="456"/>
                  </a:lnTo>
                  <a:lnTo>
                    <a:pt x="629" y="448"/>
                  </a:lnTo>
                  <a:lnTo>
                    <a:pt x="629" y="443"/>
                  </a:lnTo>
                  <a:lnTo>
                    <a:pt x="624" y="443"/>
                  </a:lnTo>
                  <a:lnTo>
                    <a:pt x="620" y="439"/>
                  </a:lnTo>
                  <a:lnTo>
                    <a:pt x="616" y="439"/>
                  </a:lnTo>
                  <a:lnTo>
                    <a:pt x="616" y="439"/>
                  </a:lnTo>
                  <a:lnTo>
                    <a:pt x="616" y="439"/>
                  </a:lnTo>
                  <a:lnTo>
                    <a:pt x="616" y="439"/>
                  </a:lnTo>
                  <a:lnTo>
                    <a:pt x="611" y="434"/>
                  </a:lnTo>
                  <a:lnTo>
                    <a:pt x="611" y="434"/>
                  </a:lnTo>
                  <a:lnTo>
                    <a:pt x="611" y="434"/>
                  </a:lnTo>
                  <a:lnTo>
                    <a:pt x="611" y="434"/>
                  </a:lnTo>
                  <a:lnTo>
                    <a:pt x="611" y="434"/>
                  </a:lnTo>
                  <a:lnTo>
                    <a:pt x="611" y="434"/>
                  </a:lnTo>
                  <a:lnTo>
                    <a:pt x="611" y="434"/>
                  </a:lnTo>
                  <a:lnTo>
                    <a:pt x="607" y="434"/>
                  </a:lnTo>
                  <a:lnTo>
                    <a:pt x="607" y="434"/>
                  </a:lnTo>
                  <a:lnTo>
                    <a:pt x="607" y="434"/>
                  </a:lnTo>
                  <a:lnTo>
                    <a:pt x="602" y="434"/>
                  </a:lnTo>
                  <a:lnTo>
                    <a:pt x="602" y="439"/>
                  </a:lnTo>
                  <a:lnTo>
                    <a:pt x="602" y="439"/>
                  </a:lnTo>
                  <a:lnTo>
                    <a:pt x="607" y="439"/>
                  </a:lnTo>
                  <a:lnTo>
                    <a:pt x="616" y="443"/>
                  </a:lnTo>
                  <a:lnTo>
                    <a:pt x="616" y="443"/>
                  </a:lnTo>
                  <a:lnTo>
                    <a:pt x="616" y="443"/>
                  </a:lnTo>
                  <a:lnTo>
                    <a:pt x="616" y="443"/>
                  </a:lnTo>
                  <a:lnTo>
                    <a:pt x="616" y="443"/>
                  </a:lnTo>
                  <a:lnTo>
                    <a:pt x="607" y="443"/>
                  </a:lnTo>
                  <a:lnTo>
                    <a:pt x="607" y="448"/>
                  </a:lnTo>
                  <a:lnTo>
                    <a:pt x="607" y="448"/>
                  </a:lnTo>
                  <a:lnTo>
                    <a:pt x="607" y="448"/>
                  </a:lnTo>
                  <a:lnTo>
                    <a:pt x="620" y="448"/>
                  </a:lnTo>
                  <a:lnTo>
                    <a:pt x="620" y="448"/>
                  </a:lnTo>
                  <a:lnTo>
                    <a:pt x="620" y="443"/>
                  </a:lnTo>
                  <a:lnTo>
                    <a:pt x="620" y="443"/>
                  </a:lnTo>
                  <a:lnTo>
                    <a:pt x="620" y="448"/>
                  </a:lnTo>
                  <a:lnTo>
                    <a:pt x="620" y="448"/>
                  </a:lnTo>
                  <a:lnTo>
                    <a:pt x="620" y="448"/>
                  </a:lnTo>
                  <a:lnTo>
                    <a:pt x="624" y="448"/>
                  </a:lnTo>
                  <a:lnTo>
                    <a:pt x="624" y="452"/>
                  </a:lnTo>
                  <a:lnTo>
                    <a:pt x="629" y="452"/>
                  </a:lnTo>
                  <a:lnTo>
                    <a:pt x="629" y="452"/>
                  </a:lnTo>
                  <a:lnTo>
                    <a:pt x="624" y="452"/>
                  </a:lnTo>
                  <a:lnTo>
                    <a:pt x="620" y="452"/>
                  </a:lnTo>
                  <a:lnTo>
                    <a:pt x="620" y="452"/>
                  </a:lnTo>
                  <a:lnTo>
                    <a:pt x="620" y="452"/>
                  </a:lnTo>
                  <a:lnTo>
                    <a:pt x="620" y="452"/>
                  </a:lnTo>
                  <a:lnTo>
                    <a:pt x="624" y="456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16" y="456"/>
                  </a:lnTo>
                  <a:lnTo>
                    <a:pt x="616" y="461"/>
                  </a:lnTo>
                  <a:lnTo>
                    <a:pt x="611" y="461"/>
                  </a:lnTo>
                  <a:lnTo>
                    <a:pt x="611" y="456"/>
                  </a:lnTo>
                  <a:lnTo>
                    <a:pt x="611" y="461"/>
                  </a:lnTo>
                  <a:lnTo>
                    <a:pt x="611" y="461"/>
                  </a:lnTo>
                  <a:lnTo>
                    <a:pt x="611" y="461"/>
                  </a:lnTo>
                  <a:lnTo>
                    <a:pt x="611" y="465"/>
                  </a:lnTo>
                  <a:lnTo>
                    <a:pt x="611" y="465"/>
                  </a:lnTo>
                  <a:lnTo>
                    <a:pt x="616" y="465"/>
                  </a:lnTo>
                  <a:lnTo>
                    <a:pt x="620" y="461"/>
                  </a:lnTo>
                  <a:lnTo>
                    <a:pt x="624" y="461"/>
                  </a:lnTo>
                  <a:lnTo>
                    <a:pt x="624" y="461"/>
                  </a:lnTo>
                  <a:lnTo>
                    <a:pt x="624" y="465"/>
                  </a:lnTo>
                  <a:lnTo>
                    <a:pt x="629" y="465"/>
                  </a:lnTo>
                  <a:lnTo>
                    <a:pt x="633" y="465"/>
                  </a:lnTo>
                  <a:lnTo>
                    <a:pt x="633" y="470"/>
                  </a:lnTo>
                  <a:lnTo>
                    <a:pt x="633" y="470"/>
                  </a:lnTo>
                  <a:lnTo>
                    <a:pt x="633" y="470"/>
                  </a:lnTo>
                  <a:lnTo>
                    <a:pt x="633" y="470"/>
                  </a:lnTo>
                  <a:lnTo>
                    <a:pt x="633" y="470"/>
                  </a:lnTo>
                  <a:lnTo>
                    <a:pt x="624" y="470"/>
                  </a:lnTo>
                  <a:lnTo>
                    <a:pt x="624" y="465"/>
                  </a:lnTo>
                  <a:lnTo>
                    <a:pt x="620" y="465"/>
                  </a:lnTo>
                  <a:lnTo>
                    <a:pt x="620" y="465"/>
                  </a:lnTo>
                  <a:lnTo>
                    <a:pt x="620" y="465"/>
                  </a:lnTo>
                  <a:lnTo>
                    <a:pt x="620" y="465"/>
                  </a:lnTo>
                  <a:lnTo>
                    <a:pt x="620" y="470"/>
                  </a:lnTo>
                  <a:lnTo>
                    <a:pt x="620" y="470"/>
                  </a:lnTo>
                  <a:lnTo>
                    <a:pt x="616" y="470"/>
                  </a:lnTo>
                  <a:lnTo>
                    <a:pt x="616" y="474"/>
                  </a:lnTo>
                  <a:lnTo>
                    <a:pt x="624" y="474"/>
                  </a:lnTo>
                  <a:lnTo>
                    <a:pt x="624" y="479"/>
                  </a:lnTo>
                  <a:lnTo>
                    <a:pt x="620" y="479"/>
                  </a:lnTo>
                  <a:lnTo>
                    <a:pt x="620" y="479"/>
                  </a:lnTo>
                  <a:lnTo>
                    <a:pt x="624" y="483"/>
                  </a:lnTo>
                  <a:lnTo>
                    <a:pt x="624" y="483"/>
                  </a:lnTo>
                  <a:lnTo>
                    <a:pt x="624" y="483"/>
                  </a:lnTo>
                  <a:lnTo>
                    <a:pt x="624" y="483"/>
                  </a:lnTo>
                  <a:lnTo>
                    <a:pt x="624" y="483"/>
                  </a:lnTo>
                  <a:lnTo>
                    <a:pt x="620" y="483"/>
                  </a:lnTo>
                  <a:lnTo>
                    <a:pt x="620" y="479"/>
                  </a:lnTo>
                  <a:lnTo>
                    <a:pt x="620" y="479"/>
                  </a:lnTo>
                  <a:lnTo>
                    <a:pt x="616" y="474"/>
                  </a:lnTo>
                  <a:lnTo>
                    <a:pt x="616" y="474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20" y="483"/>
                  </a:lnTo>
                  <a:lnTo>
                    <a:pt x="620" y="483"/>
                  </a:lnTo>
                  <a:lnTo>
                    <a:pt x="620" y="483"/>
                  </a:lnTo>
                  <a:lnTo>
                    <a:pt x="620" y="487"/>
                  </a:lnTo>
                  <a:lnTo>
                    <a:pt x="620" y="487"/>
                  </a:lnTo>
                  <a:lnTo>
                    <a:pt x="620" y="487"/>
                  </a:lnTo>
                  <a:lnTo>
                    <a:pt x="620" y="487"/>
                  </a:lnTo>
                  <a:lnTo>
                    <a:pt x="620" y="487"/>
                  </a:lnTo>
                  <a:lnTo>
                    <a:pt x="620" y="492"/>
                  </a:lnTo>
                  <a:lnTo>
                    <a:pt x="620" y="492"/>
                  </a:lnTo>
                  <a:lnTo>
                    <a:pt x="620" y="492"/>
                  </a:lnTo>
                  <a:lnTo>
                    <a:pt x="620" y="492"/>
                  </a:lnTo>
                  <a:lnTo>
                    <a:pt x="620" y="487"/>
                  </a:lnTo>
                  <a:lnTo>
                    <a:pt x="611" y="479"/>
                  </a:lnTo>
                  <a:lnTo>
                    <a:pt x="611" y="479"/>
                  </a:lnTo>
                  <a:lnTo>
                    <a:pt x="611" y="474"/>
                  </a:lnTo>
                  <a:lnTo>
                    <a:pt x="607" y="479"/>
                  </a:lnTo>
                  <a:lnTo>
                    <a:pt x="611" y="479"/>
                  </a:lnTo>
                  <a:lnTo>
                    <a:pt x="611" y="479"/>
                  </a:lnTo>
                  <a:lnTo>
                    <a:pt x="611" y="479"/>
                  </a:lnTo>
                  <a:lnTo>
                    <a:pt x="611" y="483"/>
                  </a:lnTo>
                  <a:lnTo>
                    <a:pt x="611" y="487"/>
                  </a:lnTo>
                  <a:lnTo>
                    <a:pt x="611" y="487"/>
                  </a:lnTo>
                  <a:lnTo>
                    <a:pt x="611" y="487"/>
                  </a:lnTo>
                  <a:lnTo>
                    <a:pt x="611" y="492"/>
                  </a:lnTo>
                  <a:lnTo>
                    <a:pt x="611" y="492"/>
                  </a:lnTo>
                  <a:lnTo>
                    <a:pt x="611" y="492"/>
                  </a:lnTo>
                  <a:lnTo>
                    <a:pt x="616" y="496"/>
                  </a:lnTo>
                  <a:lnTo>
                    <a:pt x="620" y="496"/>
                  </a:lnTo>
                  <a:lnTo>
                    <a:pt x="620" y="501"/>
                  </a:lnTo>
                  <a:lnTo>
                    <a:pt x="620" y="501"/>
                  </a:lnTo>
                  <a:lnTo>
                    <a:pt x="624" y="505"/>
                  </a:lnTo>
                  <a:lnTo>
                    <a:pt x="624" y="505"/>
                  </a:lnTo>
                  <a:lnTo>
                    <a:pt x="624" y="505"/>
                  </a:lnTo>
                  <a:lnTo>
                    <a:pt x="620" y="505"/>
                  </a:lnTo>
                  <a:lnTo>
                    <a:pt x="616" y="496"/>
                  </a:lnTo>
                  <a:lnTo>
                    <a:pt x="611" y="496"/>
                  </a:lnTo>
                  <a:lnTo>
                    <a:pt x="611" y="496"/>
                  </a:lnTo>
                  <a:lnTo>
                    <a:pt x="611" y="492"/>
                  </a:lnTo>
                  <a:lnTo>
                    <a:pt x="607" y="492"/>
                  </a:lnTo>
                  <a:lnTo>
                    <a:pt x="607" y="487"/>
                  </a:lnTo>
                  <a:lnTo>
                    <a:pt x="607" y="487"/>
                  </a:lnTo>
                  <a:lnTo>
                    <a:pt x="607" y="483"/>
                  </a:lnTo>
                  <a:lnTo>
                    <a:pt x="607" y="479"/>
                  </a:lnTo>
                  <a:lnTo>
                    <a:pt x="607" y="479"/>
                  </a:lnTo>
                  <a:lnTo>
                    <a:pt x="598" y="474"/>
                  </a:lnTo>
                  <a:lnTo>
                    <a:pt x="602" y="470"/>
                  </a:lnTo>
                  <a:lnTo>
                    <a:pt x="602" y="470"/>
                  </a:lnTo>
                  <a:lnTo>
                    <a:pt x="602" y="470"/>
                  </a:lnTo>
                  <a:lnTo>
                    <a:pt x="602" y="465"/>
                  </a:lnTo>
                  <a:lnTo>
                    <a:pt x="602" y="465"/>
                  </a:lnTo>
                  <a:lnTo>
                    <a:pt x="602" y="461"/>
                  </a:lnTo>
                  <a:lnTo>
                    <a:pt x="602" y="461"/>
                  </a:lnTo>
                  <a:lnTo>
                    <a:pt x="602" y="456"/>
                  </a:lnTo>
                  <a:lnTo>
                    <a:pt x="602" y="456"/>
                  </a:lnTo>
                  <a:lnTo>
                    <a:pt x="602" y="452"/>
                  </a:lnTo>
                  <a:lnTo>
                    <a:pt x="602" y="452"/>
                  </a:lnTo>
                  <a:lnTo>
                    <a:pt x="602" y="452"/>
                  </a:lnTo>
                  <a:lnTo>
                    <a:pt x="598" y="456"/>
                  </a:lnTo>
                  <a:lnTo>
                    <a:pt x="598" y="452"/>
                  </a:lnTo>
                  <a:lnTo>
                    <a:pt x="598" y="452"/>
                  </a:lnTo>
                  <a:lnTo>
                    <a:pt x="598" y="452"/>
                  </a:lnTo>
                  <a:lnTo>
                    <a:pt x="602" y="452"/>
                  </a:lnTo>
                  <a:lnTo>
                    <a:pt x="602" y="448"/>
                  </a:lnTo>
                  <a:lnTo>
                    <a:pt x="598" y="448"/>
                  </a:lnTo>
                  <a:lnTo>
                    <a:pt x="598" y="443"/>
                  </a:lnTo>
                  <a:lnTo>
                    <a:pt x="598" y="443"/>
                  </a:lnTo>
                  <a:lnTo>
                    <a:pt x="598" y="443"/>
                  </a:lnTo>
                  <a:lnTo>
                    <a:pt x="598" y="443"/>
                  </a:lnTo>
                  <a:lnTo>
                    <a:pt x="593" y="443"/>
                  </a:lnTo>
                  <a:lnTo>
                    <a:pt x="593" y="443"/>
                  </a:lnTo>
                  <a:lnTo>
                    <a:pt x="593" y="443"/>
                  </a:lnTo>
                  <a:lnTo>
                    <a:pt x="593" y="448"/>
                  </a:lnTo>
                  <a:lnTo>
                    <a:pt x="593" y="448"/>
                  </a:lnTo>
                  <a:lnTo>
                    <a:pt x="593" y="448"/>
                  </a:lnTo>
                  <a:lnTo>
                    <a:pt x="593" y="452"/>
                  </a:lnTo>
                  <a:lnTo>
                    <a:pt x="593" y="452"/>
                  </a:lnTo>
                  <a:lnTo>
                    <a:pt x="593" y="452"/>
                  </a:lnTo>
                  <a:lnTo>
                    <a:pt x="589" y="452"/>
                  </a:lnTo>
                  <a:lnTo>
                    <a:pt x="589" y="452"/>
                  </a:lnTo>
                  <a:lnTo>
                    <a:pt x="593" y="456"/>
                  </a:lnTo>
                  <a:lnTo>
                    <a:pt x="593" y="456"/>
                  </a:lnTo>
                  <a:lnTo>
                    <a:pt x="593" y="456"/>
                  </a:lnTo>
                  <a:lnTo>
                    <a:pt x="593" y="461"/>
                  </a:lnTo>
                  <a:lnTo>
                    <a:pt x="589" y="461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85" y="465"/>
                  </a:lnTo>
                  <a:lnTo>
                    <a:pt x="585" y="465"/>
                  </a:lnTo>
                  <a:lnTo>
                    <a:pt x="585" y="465"/>
                  </a:lnTo>
                  <a:lnTo>
                    <a:pt x="585" y="465"/>
                  </a:lnTo>
                  <a:lnTo>
                    <a:pt x="585" y="465"/>
                  </a:lnTo>
                  <a:lnTo>
                    <a:pt x="585" y="465"/>
                  </a:lnTo>
                  <a:lnTo>
                    <a:pt x="580" y="465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76" y="470"/>
                  </a:lnTo>
                  <a:lnTo>
                    <a:pt x="576" y="470"/>
                  </a:lnTo>
                  <a:lnTo>
                    <a:pt x="576" y="470"/>
                  </a:lnTo>
                  <a:lnTo>
                    <a:pt x="576" y="465"/>
                  </a:lnTo>
                  <a:lnTo>
                    <a:pt x="576" y="465"/>
                  </a:lnTo>
                  <a:lnTo>
                    <a:pt x="576" y="465"/>
                  </a:lnTo>
                  <a:lnTo>
                    <a:pt x="580" y="465"/>
                  </a:lnTo>
                  <a:lnTo>
                    <a:pt x="580" y="465"/>
                  </a:lnTo>
                  <a:lnTo>
                    <a:pt x="585" y="465"/>
                  </a:lnTo>
                  <a:lnTo>
                    <a:pt x="585" y="461"/>
                  </a:lnTo>
                  <a:lnTo>
                    <a:pt x="585" y="461"/>
                  </a:lnTo>
                  <a:lnTo>
                    <a:pt x="580" y="461"/>
                  </a:lnTo>
                  <a:lnTo>
                    <a:pt x="580" y="461"/>
                  </a:lnTo>
                  <a:lnTo>
                    <a:pt x="585" y="461"/>
                  </a:lnTo>
                  <a:lnTo>
                    <a:pt x="585" y="456"/>
                  </a:lnTo>
                  <a:lnTo>
                    <a:pt x="580" y="456"/>
                  </a:lnTo>
                  <a:lnTo>
                    <a:pt x="580" y="456"/>
                  </a:lnTo>
                  <a:lnTo>
                    <a:pt x="580" y="456"/>
                  </a:lnTo>
                  <a:lnTo>
                    <a:pt x="580" y="456"/>
                  </a:lnTo>
                  <a:lnTo>
                    <a:pt x="580" y="456"/>
                  </a:lnTo>
                  <a:lnTo>
                    <a:pt x="580" y="452"/>
                  </a:lnTo>
                  <a:lnTo>
                    <a:pt x="580" y="452"/>
                  </a:lnTo>
                  <a:lnTo>
                    <a:pt x="580" y="452"/>
                  </a:lnTo>
                  <a:lnTo>
                    <a:pt x="580" y="452"/>
                  </a:lnTo>
                  <a:lnTo>
                    <a:pt x="580" y="456"/>
                  </a:lnTo>
                  <a:lnTo>
                    <a:pt x="576" y="456"/>
                  </a:lnTo>
                  <a:lnTo>
                    <a:pt x="576" y="461"/>
                  </a:lnTo>
                  <a:lnTo>
                    <a:pt x="576" y="461"/>
                  </a:lnTo>
                  <a:lnTo>
                    <a:pt x="571" y="461"/>
                  </a:lnTo>
                  <a:lnTo>
                    <a:pt x="571" y="461"/>
                  </a:lnTo>
                  <a:lnTo>
                    <a:pt x="571" y="465"/>
                  </a:lnTo>
                  <a:lnTo>
                    <a:pt x="571" y="465"/>
                  </a:lnTo>
                  <a:lnTo>
                    <a:pt x="571" y="465"/>
                  </a:lnTo>
                  <a:lnTo>
                    <a:pt x="571" y="461"/>
                  </a:lnTo>
                  <a:lnTo>
                    <a:pt x="571" y="461"/>
                  </a:lnTo>
                  <a:lnTo>
                    <a:pt x="571" y="456"/>
                  </a:lnTo>
                  <a:lnTo>
                    <a:pt x="567" y="461"/>
                  </a:lnTo>
                  <a:lnTo>
                    <a:pt x="567" y="461"/>
                  </a:lnTo>
                  <a:lnTo>
                    <a:pt x="562" y="465"/>
                  </a:lnTo>
                  <a:lnTo>
                    <a:pt x="562" y="470"/>
                  </a:lnTo>
                  <a:lnTo>
                    <a:pt x="562" y="470"/>
                  </a:lnTo>
                  <a:lnTo>
                    <a:pt x="562" y="470"/>
                  </a:lnTo>
                  <a:lnTo>
                    <a:pt x="558" y="470"/>
                  </a:lnTo>
                  <a:lnTo>
                    <a:pt x="558" y="474"/>
                  </a:lnTo>
                  <a:lnTo>
                    <a:pt x="562" y="474"/>
                  </a:lnTo>
                  <a:lnTo>
                    <a:pt x="562" y="479"/>
                  </a:lnTo>
                  <a:lnTo>
                    <a:pt x="567" y="479"/>
                  </a:lnTo>
                  <a:lnTo>
                    <a:pt x="567" y="474"/>
                  </a:lnTo>
                  <a:lnTo>
                    <a:pt x="567" y="474"/>
                  </a:lnTo>
                  <a:lnTo>
                    <a:pt x="567" y="474"/>
                  </a:lnTo>
                  <a:lnTo>
                    <a:pt x="567" y="474"/>
                  </a:lnTo>
                  <a:lnTo>
                    <a:pt x="567" y="474"/>
                  </a:lnTo>
                  <a:lnTo>
                    <a:pt x="571" y="470"/>
                  </a:lnTo>
                  <a:lnTo>
                    <a:pt x="571" y="465"/>
                  </a:lnTo>
                  <a:lnTo>
                    <a:pt x="571" y="465"/>
                  </a:lnTo>
                  <a:lnTo>
                    <a:pt x="576" y="465"/>
                  </a:lnTo>
                  <a:lnTo>
                    <a:pt x="576" y="470"/>
                  </a:lnTo>
                  <a:lnTo>
                    <a:pt x="576" y="470"/>
                  </a:lnTo>
                  <a:lnTo>
                    <a:pt x="576" y="470"/>
                  </a:lnTo>
                  <a:lnTo>
                    <a:pt x="576" y="470"/>
                  </a:lnTo>
                  <a:lnTo>
                    <a:pt x="585" y="474"/>
                  </a:lnTo>
                  <a:lnTo>
                    <a:pt x="589" y="470"/>
                  </a:lnTo>
                  <a:lnTo>
                    <a:pt x="589" y="470"/>
                  </a:lnTo>
                  <a:lnTo>
                    <a:pt x="589" y="470"/>
                  </a:lnTo>
                  <a:lnTo>
                    <a:pt x="589" y="465"/>
                  </a:lnTo>
                  <a:lnTo>
                    <a:pt x="593" y="470"/>
                  </a:lnTo>
                  <a:lnTo>
                    <a:pt x="593" y="470"/>
                  </a:lnTo>
                  <a:lnTo>
                    <a:pt x="589" y="470"/>
                  </a:lnTo>
                  <a:lnTo>
                    <a:pt x="589" y="474"/>
                  </a:lnTo>
                  <a:lnTo>
                    <a:pt x="593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598" y="474"/>
                  </a:lnTo>
                  <a:lnTo>
                    <a:pt x="593" y="474"/>
                  </a:lnTo>
                  <a:lnTo>
                    <a:pt x="593" y="479"/>
                  </a:lnTo>
                  <a:lnTo>
                    <a:pt x="593" y="479"/>
                  </a:lnTo>
                  <a:lnTo>
                    <a:pt x="593" y="483"/>
                  </a:lnTo>
                  <a:lnTo>
                    <a:pt x="593" y="483"/>
                  </a:lnTo>
                  <a:lnTo>
                    <a:pt x="593" y="483"/>
                  </a:lnTo>
                  <a:lnTo>
                    <a:pt x="593" y="487"/>
                  </a:lnTo>
                  <a:lnTo>
                    <a:pt x="589" y="487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585" y="483"/>
                  </a:lnTo>
                  <a:lnTo>
                    <a:pt x="585" y="483"/>
                  </a:lnTo>
                  <a:lnTo>
                    <a:pt x="576" y="487"/>
                  </a:lnTo>
                  <a:lnTo>
                    <a:pt x="576" y="487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6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62" y="492"/>
                  </a:lnTo>
                  <a:lnTo>
                    <a:pt x="562" y="492"/>
                  </a:lnTo>
                  <a:lnTo>
                    <a:pt x="562" y="492"/>
                  </a:lnTo>
                  <a:lnTo>
                    <a:pt x="562" y="492"/>
                  </a:lnTo>
                  <a:lnTo>
                    <a:pt x="554" y="501"/>
                  </a:lnTo>
                  <a:lnTo>
                    <a:pt x="554" y="501"/>
                  </a:lnTo>
                  <a:lnTo>
                    <a:pt x="554" y="496"/>
                  </a:lnTo>
                  <a:lnTo>
                    <a:pt x="558" y="496"/>
                  </a:lnTo>
                  <a:lnTo>
                    <a:pt x="558" y="496"/>
                  </a:lnTo>
                  <a:lnTo>
                    <a:pt x="554" y="492"/>
                  </a:lnTo>
                  <a:lnTo>
                    <a:pt x="549" y="492"/>
                  </a:lnTo>
                  <a:lnTo>
                    <a:pt x="545" y="492"/>
                  </a:lnTo>
                  <a:lnTo>
                    <a:pt x="545" y="492"/>
                  </a:lnTo>
                  <a:lnTo>
                    <a:pt x="540" y="492"/>
                  </a:lnTo>
                  <a:lnTo>
                    <a:pt x="540" y="496"/>
                  </a:lnTo>
                  <a:lnTo>
                    <a:pt x="540" y="496"/>
                  </a:lnTo>
                  <a:lnTo>
                    <a:pt x="536" y="496"/>
                  </a:lnTo>
                  <a:lnTo>
                    <a:pt x="536" y="496"/>
                  </a:lnTo>
                  <a:lnTo>
                    <a:pt x="536" y="496"/>
                  </a:lnTo>
                  <a:lnTo>
                    <a:pt x="536" y="501"/>
                  </a:lnTo>
                  <a:lnTo>
                    <a:pt x="549" y="496"/>
                  </a:lnTo>
                  <a:lnTo>
                    <a:pt x="549" y="496"/>
                  </a:lnTo>
                  <a:lnTo>
                    <a:pt x="549" y="501"/>
                  </a:lnTo>
                  <a:lnTo>
                    <a:pt x="540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1" y="501"/>
                  </a:lnTo>
                  <a:lnTo>
                    <a:pt x="531" y="505"/>
                  </a:lnTo>
                  <a:lnTo>
                    <a:pt x="531" y="505"/>
                  </a:lnTo>
                  <a:lnTo>
                    <a:pt x="531" y="505"/>
                  </a:lnTo>
                  <a:lnTo>
                    <a:pt x="531" y="505"/>
                  </a:lnTo>
                  <a:lnTo>
                    <a:pt x="531" y="505"/>
                  </a:lnTo>
                  <a:lnTo>
                    <a:pt x="531" y="510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05"/>
                  </a:lnTo>
                  <a:lnTo>
                    <a:pt x="536" y="510"/>
                  </a:lnTo>
                  <a:lnTo>
                    <a:pt x="536" y="510"/>
                  </a:lnTo>
                  <a:lnTo>
                    <a:pt x="536" y="510"/>
                  </a:lnTo>
                  <a:lnTo>
                    <a:pt x="536" y="510"/>
                  </a:lnTo>
                  <a:lnTo>
                    <a:pt x="536" y="510"/>
                  </a:lnTo>
                  <a:lnTo>
                    <a:pt x="536" y="510"/>
                  </a:lnTo>
                  <a:lnTo>
                    <a:pt x="545" y="510"/>
                  </a:lnTo>
                  <a:lnTo>
                    <a:pt x="545" y="510"/>
                  </a:lnTo>
                  <a:lnTo>
                    <a:pt x="545" y="510"/>
                  </a:lnTo>
                  <a:lnTo>
                    <a:pt x="545" y="514"/>
                  </a:lnTo>
                  <a:lnTo>
                    <a:pt x="549" y="514"/>
                  </a:lnTo>
                  <a:lnTo>
                    <a:pt x="549" y="514"/>
                  </a:lnTo>
                  <a:lnTo>
                    <a:pt x="549" y="514"/>
                  </a:lnTo>
                  <a:lnTo>
                    <a:pt x="536" y="514"/>
                  </a:lnTo>
                  <a:lnTo>
                    <a:pt x="536" y="514"/>
                  </a:lnTo>
                  <a:lnTo>
                    <a:pt x="536" y="514"/>
                  </a:lnTo>
                  <a:lnTo>
                    <a:pt x="536" y="514"/>
                  </a:lnTo>
                  <a:lnTo>
                    <a:pt x="531" y="514"/>
                  </a:lnTo>
                  <a:lnTo>
                    <a:pt x="531" y="518"/>
                  </a:lnTo>
                  <a:lnTo>
                    <a:pt x="536" y="518"/>
                  </a:lnTo>
                  <a:lnTo>
                    <a:pt x="536" y="518"/>
                  </a:lnTo>
                  <a:lnTo>
                    <a:pt x="531" y="523"/>
                  </a:lnTo>
                  <a:lnTo>
                    <a:pt x="531" y="527"/>
                  </a:lnTo>
                  <a:lnTo>
                    <a:pt x="536" y="527"/>
                  </a:lnTo>
                  <a:lnTo>
                    <a:pt x="536" y="527"/>
                  </a:lnTo>
                  <a:lnTo>
                    <a:pt x="540" y="527"/>
                  </a:lnTo>
                  <a:lnTo>
                    <a:pt x="540" y="527"/>
                  </a:lnTo>
                  <a:lnTo>
                    <a:pt x="540" y="523"/>
                  </a:lnTo>
                  <a:lnTo>
                    <a:pt x="545" y="523"/>
                  </a:lnTo>
                  <a:lnTo>
                    <a:pt x="554" y="518"/>
                  </a:lnTo>
                  <a:lnTo>
                    <a:pt x="554" y="518"/>
                  </a:lnTo>
                  <a:lnTo>
                    <a:pt x="554" y="518"/>
                  </a:lnTo>
                  <a:lnTo>
                    <a:pt x="558" y="514"/>
                  </a:lnTo>
                  <a:lnTo>
                    <a:pt x="558" y="514"/>
                  </a:lnTo>
                  <a:lnTo>
                    <a:pt x="562" y="510"/>
                  </a:lnTo>
                  <a:lnTo>
                    <a:pt x="567" y="505"/>
                  </a:lnTo>
                  <a:lnTo>
                    <a:pt x="562" y="505"/>
                  </a:lnTo>
                  <a:lnTo>
                    <a:pt x="562" y="501"/>
                  </a:lnTo>
                  <a:lnTo>
                    <a:pt x="562" y="496"/>
                  </a:lnTo>
                  <a:lnTo>
                    <a:pt x="562" y="496"/>
                  </a:lnTo>
                  <a:lnTo>
                    <a:pt x="567" y="496"/>
                  </a:lnTo>
                  <a:lnTo>
                    <a:pt x="567" y="501"/>
                  </a:lnTo>
                  <a:lnTo>
                    <a:pt x="567" y="501"/>
                  </a:lnTo>
                  <a:lnTo>
                    <a:pt x="567" y="496"/>
                  </a:lnTo>
                  <a:lnTo>
                    <a:pt x="567" y="496"/>
                  </a:lnTo>
                  <a:lnTo>
                    <a:pt x="567" y="501"/>
                  </a:lnTo>
                  <a:lnTo>
                    <a:pt x="567" y="501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76" y="510"/>
                  </a:lnTo>
                  <a:lnTo>
                    <a:pt x="576" y="510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05"/>
                  </a:lnTo>
                  <a:lnTo>
                    <a:pt x="580" y="510"/>
                  </a:lnTo>
                  <a:lnTo>
                    <a:pt x="580" y="510"/>
                  </a:lnTo>
                  <a:lnTo>
                    <a:pt x="576" y="510"/>
                  </a:lnTo>
                  <a:lnTo>
                    <a:pt x="580" y="510"/>
                  </a:lnTo>
                  <a:lnTo>
                    <a:pt x="585" y="514"/>
                  </a:lnTo>
                  <a:lnTo>
                    <a:pt x="585" y="514"/>
                  </a:lnTo>
                  <a:lnTo>
                    <a:pt x="585" y="518"/>
                  </a:lnTo>
                  <a:lnTo>
                    <a:pt x="585" y="518"/>
                  </a:lnTo>
                  <a:lnTo>
                    <a:pt x="585" y="518"/>
                  </a:lnTo>
                  <a:lnTo>
                    <a:pt x="589" y="518"/>
                  </a:lnTo>
                  <a:lnTo>
                    <a:pt x="589" y="518"/>
                  </a:lnTo>
                  <a:lnTo>
                    <a:pt x="589" y="518"/>
                  </a:lnTo>
                  <a:lnTo>
                    <a:pt x="589" y="523"/>
                  </a:lnTo>
                  <a:lnTo>
                    <a:pt x="585" y="523"/>
                  </a:lnTo>
                  <a:lnTo>
                    <a:pt x="580" y="514"/>
                  </a:lnTo>
                  <a:lnTo>
                    <a:pt x="576" y="514"/>
                  </a:lnTo>
                  <a:lnTo>
                    <a:pt x="567" y="514"/>
                  </a:lnTo>
                  <a:lnTo>
                    <a:pt x="567" y="514"/>
                  </a:lnTo>
                  <a:lnTo>
                    <a:pt x="567" y="518"/>
                  </a:lnTo>
                  <a:lnTo>
                    <a:pt x="571" y="518"/>
                  </a:lnTo>
                  <a:lnTo>
                    <a:pt x="571" y="518"/>
                  </a:lnTo>
                  <a:lnTo>
                    <a:pt x="576" y="518"/>
                  </a:lnTo>
                  <a:lnTo>
                    <a:pt x="580" y="523"/>
                  </a:lnTo>
                  <a:lnTo>
                    <a:pt x="571" y="518"/>
                  </a:lnTo>
                  <a:lnTo>
                    <a:pt x="571" y="518"/>
                  </a:lnTo>
                  <a:lnTo>
                    <a:pt x="571" y="523"/>
                  </a:lnTo>
                  <a:lnTo>
                    <a:pt x="567" y="523"/>
                  </a:lnTo>
                  <a:lnTo>
                    <a:pt x="562" y="518"/>
                  </a:lnTo>
                  <a:lnTo>
                    <a:pt x="562" y="518"/>
                  </a:lnTo>
                  <a:lnTo>
                    <a:pt x="562" y="514"/>
                  </a:lnTo>
                  <a:lnTo>
                    <a:pt x="562" y="518"/>
                  </a:lnTo>
                  <a:lnTo>
                    <a:pt x="558" y="518"/>
                  </a:lnTo>
                  <a:lnTo>
                    <a:pt x="558" y="518"/>
                  </a:lnTo>
                  <a:lnTo>
                    <a:pt x="558" y="523"/>
                  </a:lnTo>
                  <a:lnTo>
                    <a:pt x="562" y="523"/>
                  </a:lnTo>
                  <a:lnTo>
                    <a:pt x="562" y="523"/>
                  </a:lnTo>
                  <a:lnTo>
                    <a:pt x="554" y="527"/>
                  </a:lnTo>
                  <a:lnTo>
                    <a:pt x="554" y="532"/>
                  </a:lnTo>
                  <a:lnTo>
                    <a:pt x="554" y="532"/>
                  </a:lnTo>
                  <a:lnTo>
                    <a:pt x="558" y="532"/>
                  </a:lnTo>
                  <a:lnTo>
                    <a:pt x="558" y="53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67" y="53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32"/>
                  </a:lnTo>
                  <a:lnTo>
                    <a:pt x="567" y="532"/>
                  </a:lnTo>
                  <a:lnTo>
                    <a:pt x="567" y="532"/>
                  </a:lnTo>
                  <a:lnTo>
                    <a:pt x="567" y="532"/>
                  </a:lnTo>
                  <a:lnTo>
                    <a:pt x="571" y="536"/>
                  </a:lnTo>
                  <a:lnTo>
                    <a:pt x="567" y="536"/>
                  </a:lnTo>
                  <a:lnTo>
                    <a:pt x="567" y="536"/>
                  </a:lnTo>
                  <a:lnTo>
                    <a:pt x="567" y="541"/>
                  </a:lnTo>
                  <a:lnTo>
                    <a:pt x="567" y="536"/>
                  </a:lnTo>
                  <a:lnTo>
                    <a:pt x="567" y="536"/>
                  </a:lnTo>
                  <a:lnTo>
                    <a:pt x="562" y="536"/>
                  </a:lnTo>
                  <a:lnTo>
                    <a:pt x="562" y="532"/>
                  </a:lnTo>
                  <a:lnTo>
                    <a:pt x="558" y="532"/>
                  </a:lnTo>
                  <a:lnTo>
                    <a:pt x="558" y="536"/>
                  </a:lnTo>
                  <a:lnTo>
                    <a:pt x="558" y="536"/>
                  </a:lnTo>
                  <a:lnTo>
                    <a:pt x="558" y="536"/>
                  </a:lnTo>
                  <a:lnTo>
                    <a:pt x="558" y="536"/>
                  </a:lnTo>
                  <a:lnTo>
                    <a:pt x="558" y="541"/>
                  </a:lnTo>
                  <a:lnTo>
                    <a:pt x="558" y="541"/>
                  </a:lnTo>
                  <a:lnTo>
                    <a:pt x="558" y="541"/>
                  </a:lnTo>
                  <a:lnTo>
                    <a:pt x="558" y="545"/>
                  </a:lnTo>
                  <a:lnTo>
                    <a:pt x="571" y="545"/>
                  </a:lnTo>
                  <a:lnTo>
                    <a:pt x="576" y="545"/>
                  </a:lnTo>
                  <a:lnTo>
                    <a:pt x="580" y="541"/>
                  </a:lnTo>
                  <a:lnTo>
                    <a:pt x="589" y="536"/>
                  </a:lnTo>
                  <a:lnTo>
                    <a:pt x="593" y="541"/>
                  </a:lnTo>
                  <a:lnTo>
                    <a:pt x="585" y="541"/>
                  </a:lnTo>
                  <a:lnTo>
                    <a:pt x="576" y="545"/>
                  </a:lnTo>
                  <a:lnTo>
                    <a:pt x="576" y="549"/>
                  </a:lnTo>
                  <a:lnTo>
                    <a:pt x="571" y="549"/>
                  </a:lnTo>
                  <a:lnTo>
                    <a:pt x="571" y="554"/>
                  </a:lnTo>
                  <a:lnTo>
                    <a:pt x="576" y="554"/>
                  </a:lnTo>
                  <a:lnTo>
                    <a:pt x="576" y="554"/>
                  </a:lnTo>
                  <a:lnTo>
                    <a:pt x="576" y="554"/>
                  </a:lnTo>
                  <a:lnTo>
                    <a:pt x="571" y="554"/>
                  </a:lnTo>
                  <a:lnTo>
                    <a:pt x="571" y="558"/>
                  </a:lnTo>
                  <a:lnTo>
                    <a:pt x="576" y="558"/>
                  </a:lnTo>
                  <a:lnTo>
                    <a:pt x="576" y="563"/>
                  </a:lnTo>
                  <a:lnTo>
                    <a:pt x="576" y="563"/>
                  </a:lnTo>
                  <a:lnTo>
                    <a:pt x="576" y="563"/>
                  </a:lnTo>
                  <a:lnTo>
                    <a:pt x="576" y="567"/>
                  </a:lnTo>
                  <a:lnTo>
                    <a:pt x="576" y="567"/>
                  </a:lnTo>
                  <a:lnTo>
                    <a:pt x="576" y="567"/>
                  </a:lnTo>
                  <a:lnTo>
                    <a:pt x="576" y="572"/>
                  </a:lnTo>
                  <a:lnTo>
                    <a:pt x="580" y="572"/>
                  </a:lnTo>
                  <a:lnTo>
                    <a:pt x="580" y="572"/>
                  </a:lnTo>
                  <a:lnTo>
                    <a:pt x="580" y="576"/>
                  </a:lnTo>
                  <a:lnTo>
                    <a:pt x="580" y="576"/>
                  </a:lnTo>
                  <a:lnTo>
                    <a:pt x="576" y="576"/>
                  </a:lnTo>
                  <a:lnTo>
                    <a:pt x="576" y="576"/>
                  </a:lnTo>
                  <a:lnTo>
                    <a:pt x="576" y="576"/>
                  </a:lnTo>
                  <a:lnTo>
                    <a:pt x="580" y="576"/>
                  </a:lnTo>
                  <a:lnTo>
                    <a:pt x="580" y="576"/>
                  </a:lnTo>
                  <a:lnTo>
                    <a:pt x="576" y="572"/>
                  </a:lnTo>
                  <a:lnTo>
                    <a:pt x="576" y="572"/>
                  </a:lnTo>
                  <a:lnTo>
                    <a:pt x="576" y="567"/>
                  </a:lnTo>
                  <a:lnTo>
                    <a:pt x="571" y="567"/>
                  </a:lnTo>
                  <a:lnTo>
                    <a:pt x="571" y="567"/>
                  </a:lnTo>
                  <a:lnTo>
                    <a:pt x="571" y="563"/>
                  </a:lnTo>
                  <a:lnTo>
                    <a:pt x="571" y="563"/>
                  </a:lnTo>
                  <a:lnTo>
                    <a:pt x="571" y="558"/>
                  </a:lnTo>
                  <a:lnTo>
                    <a:pt x="571" y="554"/>
                  </a:lnTo>
                  <a:lnTo>
                    <a:pt x="571" y="554"/>
                  </a:lnTo>
                  <a:lnTo>
                    <a:pt x="567" y="549"/>
                  </a:lnTo>
                  <a:lnTo>
                    <a:pt x="562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49"/>
                  </a:lnTo>
                  <a:lnTo>
                    <a:pt x="558" y="554"/>
                  </a:lnTo>
                  <a:lnTo>
                    <a:pt x="558" y="554"/>
                  </a:lnTo>
                  <a:lnTo>
                    <a:pt x="558" y="554"/>
                  </a:lnTo>
                  <a:lnTo>
                    <a:pt x="554" y="554"/>
                  </a:lnTo>
                  <a:lnTo>
                    <a:pt x="554" y="554"/>
                  </a:lnTo>
                  <a:lnTo>
                    <a:pt x="554" y="558"/>
                  </a:lnTo>
                  <a:lnTo>
                    <a:pt x="554" y="558"/>
                  </a:lnTo>
                  <a:lnTo>
                    <a:pt x="554" y="554"/>
                  </a:lnTo>
                  <a:lnTo>
                    <a:pt x="554" y="554"/>
                  </a:lnTo>
                  <a:lnTo>
                    <a:pt x="554" y="554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9"/>
                  </a:lnTo>
                  <a:lnTo>
                    <a:pt x="554" y="545"/>
                  </a:lnTo>
                  <a:lnTo>
                    <a:pt x="554" y="545"/>
                  </a:lnTo>
                  <a:lnTo>
                    <a:pt x="554" y="545"/>
                  </a:lnTo>
                  <a:lnTo>
                    <a:pt x="554" y="545"/>
                  </a:lnTo>
                  <a:lnTo>
                    <a:pt x="554" y="545"/>
                  </a:lnTo>
                  <a:lnTo>
                    <a:pt x="554" y="545"/>
                  </a:lnTo>
                  <a:lnTo>
                    <a:pt x="549" y="545"/>
                  </a:lnTo>
                  <a:lnTo>
                    <a:pt x="549" y="545"/>
                  </a:lnTo>
                  <a:lnTo>
                    <a:pt x="549" y="549"/>
                  </a:lnTo>
                  <a:lnTo>
                    <a:pt x="549" y="549"/>
                  </a:lnTo>
                  <a:lnTo>
                    <a:pt x="545" y="549"/>
                  </a:lnTo>
                  <a:lnTo>
                    <a:pt x="545" y="549"/>
                  </a:lnTo>
                  <a:lnTo>
                    <a:pt x="545" y="549"/>
                  </a:lnTo>
                  <a:lnTo>
                    <a:pt x="536" y="549"/>
                  </a:lnTo>
                  <a:lnTo>
                    <a:pt x="536" y="549"/>
                  </a:lnTo>
                  <a:lnTo>
                    <a:pt x="540" y="549"/>
                  </a:lnTo>
                  <a:lnTo>
                    <a:pt x="545" y="549"/>
                  </a:lnTo>
                  <a:lnTo>
                    <a:pt x="549" y="545"/>
                  </a:lnTo>
                  <a:lnTo>
                    <a:pt x="545" y="545"/>
                  </a:lnTo>
                  <a:lnTo>
                    <a:pt x="545" y="541"/>
                  </a:lnTo>
                  <a:lnTo>
                    <a:pt x="545" y="541"/>
                  </a:lnTo>
                  <a:lnTo>
                    <a:pt x="545" y="536"/>
                  </a:lnTo>
                  <a:lnTo>
                    <a:pt x="545" y="541"/>
                  </a:lnTo>
                  <a:lnTo>
                    <a:pt x="549" y="541"/>
                  </a:lnTo>
                  <a:lnTo>
                    <a:pt x="549" y="541"/>
                  </a:lnTo>
                  <a:lnTo>
                    <a:pt x="549" y="541"/>
                  </a:lnTo>
                  <a:lnTo>
                    <a:pt x="549" y="541"/>
                  </a:lnTo>
                  <a:lnTo>
                    <a:pt x="554" y="541"/>
                  </a:lnTo>
                  <a:lnTo>
                    <a:pt x="554" y="541"/>
                  </a:lnTo>
                  <a:lnTo>
                    <a:pt x="554" y="541"/>
                  </a:lnTo>
                  <a:lnTo>
                    <a:pt x="554" y="541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5" y="536"/>
                  </a:lnTo>
                  <a:lnTo>
                    <a:pt x="536" y="545"/>
                  </a:lnTo>
                  <a:lnTo>
                    <a:pt x="531" y="545"/>
                  </a:lnTo>
                  <a:lnTo>
                    <a:pt x="531" y="545"/>
                  </a:lnTo>
                  <a:lnTo>
                    <a:pt x="531" y="549"/>
                  </a:lnTo>
                  <a:lnTo>
                    <a:pt x="531" y="549"/>
                  </a:lnTo>
                  <a:lnTo>
                    <a:pt x="531" y="549"/>
                  </a:lnTo>
                  <a:lnTo>
                    <a:pt x="531" y="549"/>
                  </a:lnTo>
                  <a:lnTo>
                    <a:pt x="531" y="549"/>
                  </a:lnTo>
                  <a:lnTo>
                    <a:pt x="531" y="549"/>
                  </a:lnTo>
                  <a:lnTo>
                    <a:pt x="531" y="554"/>
                  </a:lnTo>
                  <a:lnTo>
                    <a:pt x="536" y="549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40" y="554"/>
                  </a:lnTo>
                  <a:lnTo>
                    <a:pt x="549" y="554"/>
                  </a:lnTo>
                  <a:lnTo>
                    <a:pt x="545" y="558"/>
                  </a:lnTo>
                  <a:lnTo>
                    <a:pt x="540" y="558"/>
                  </a:lnTo>
                  <a:lnTo>
                    <a:pt x="540" y="558"/>
                  </a:lnTo>
                  <a:lnTo>
                    <a:pt x="540" y="558"/>
                  </a:lnTo>
                  <a:lnTo>
                    <a:pt x="536" y="563"/>
                  </a:lnTo>
                  <a:lnTo>
                    <a:pt x="536" y="563"/>
                  </a:lnTo>
                  <a:lnTo>
                    <a:pt x="536" y="563"/>
                  </a:lnTo>
                  <a:lnTo>
                    <a:pt x="536" y="563"/>
                  </a:lnTo>
                  <a:lnTo>
                    <a:pt x="536" y="558"/>
                  </a:lnTo>
                  <a:lnTo>
                    <a:pt x="536" y="558"/>
                  </a:lnTo>
                  <a:lnTo>
                    <a:pt x="536" y="558"/>
                  </a:lnTo>
                  <a:lnTo>
                    <a:pt x="531" y="558"/>
                  </a:lnTo>
                  <a:lnTo>
                    <a:pt x="531" y="558"/>
                  </a:lnTo>
                  <a:lnTo>
                    <a:pt x="527" y="558"/>
                  </a:lnTo>
                  <a:lnTo>
                    <a:pt x="523" y="558"/>
                  </a:lnTo>
                  <a:lnTo>
                    <a:pt x="523" y="558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23" y="563"/>
                  </a:lnTo>
                  <a:lnTo>
                    <a:pt x="518" y="572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4" y="580"/>
                  </a:lnTo>
                  <a:lnTo>
                    <a:pt x="514" y="580"/>
                  </a:lnTo>
                  <a:lnTo>
                    <a:pt x="509" y="580"/>
                  </a:lnTo>
                  <a:lnTo>
                    <a:pt x="509" y="585"/>
                  </a:lnTo>
                  <a:lnTo>
                    <a:pt x="509" y="585"/>
                  </a:lnTo>
                  <a:lnTo>
                    <a:pt x="514" y="580"/>
                  </a:lnTo>
                  <a:lnTo>
                    <a:pt x="514" y="580"/>
                  </a:lnTo>
                  <a:lnTo>
                    <a:pt x="523" y="580"/>
                  </a:lnTo>
                  <a:lnTo>
                    <a:pt x="523" y="580"/>
                  </a:lnTo>
                  <a:lnTo>
                    <a:pt x="527" y="576"/>
                  </a:lnTo>
                  <a:lnTo>
                    <a:pt x="527" y="576"/>
                  </a:lnTo>
                  <a:lnTo>
                    <a:pt x="527" y="576"/>
                  </a:lnTo>
                  <a:lnTo>
                    <a:pt x="527" y="580"/>
                  </a:lnTo>
                  <a:lnTo>
                    <a:pt x="527" y="580"/>
                  </a:lnTo>
                  <a:lnTo>
                    <a:pt x="527" y="585"/>
                  </a:lnTo>
                  <a:lnTo>
                    <a:pt x="523" y="585"/>
                  </a:lnTo>
                  <a:lnTo>
                    <a:pt x="527" y="585"/>
                  </a:lnTo>
                  <a:lnTo>
                    <a:pt x="536" y="580"/>
                  </a:lnTo>
                  <a:lnTo>
                    <a:pt x="536" y="580"/>
                  </a:lnTo>
                  <a:lnTo>
                    <a:pt x="536" y="580"/>
                  </a:lnTo>
                  <a:lnTo>
                    <a:pt x="531" y="580"/>
                  </a:lnTo>
                  <a:lnTo>
                    <a:pt x="531" y="580"/>
                  </a:lnTo>
                  <a:lnTo>
                    <a:pt x="540" y="576"/>
                  </a:lnTo>
                  <a:lnTo>
                    <a:pt x="545" y="580"/>
                  </a:lnTo>
                  <a:lnTo>
                    <a:pt x="545" y="580"/>
                  </a:lnTo>
                  <a:lnTo>
                    <a:pt x="545" y="576"/>
                  </a:lnTo>
                  <a:lnTo>
                    <a:pt x="545" y="576"/>
                  </a:lnTo>
                  <a:lnTo>
                    <a:pt x="545" y="576"/>
                  </a:lnTo>
                  <a:lnTo>
                    <a:pt x="545" y="576"/>
                  </a:lnTo>
                  <a:lnTo>
                    <a:pt x="545" y="576"/>
                  </a:lnTo>
                  <a:lnTo>
                    <a:pt x="549" y="576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4" y="576"/>
                  </a:lnTo>
                  <a:lnTo>
                    <a:pt x="554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54" y="585"/>
                  </a:lnTo>
                  <a:lnTo>
                    <a:pt x="558" y="585"/>
                  </a:lnTo>
                  <a:lnTo>
                    <a:pt x="558" y="580"/>
                  </a:lnTo>
                  <a:lnTo>
                    <a:pt x="558" y="580"/>
                  </a:lnTo>
                  <a:lnTo>
                    <a:pt x="558" y="580"/>
                  </a:lnTo>
                  <a:lnTo>
                    <a:pt x="562" y="580"/>
                  </a:lnTo>
                  <a:lnTo>
                    <a:pt x="562" y="585"/>
                  </a:lnTo>
                  <a:lnTo>
                    <a:pt x="562" y="585"/>
                  </a:lnTo>
                  <a:lnTo>
                    <a:pt x="558" y="585"/>
                  </a:lnTo>
                  <a:lnTo>
                    <a:pt x="558" y="585"/>
                  </a:lnTo>
                  <a:lnTo>
                    <a:pt x="558" y="585"/>
                  </a:lnTo>
                  <a:lnTo>
                    <a:pt x="562" y="585"/>
                  </a:lnTo>
                  <a:lnTo>
                    <a:pt x="562" y="585"/>
                  </a:lnTo>
                  <a:lnTo>
                    <a:pt x="567" y="585"/>
                  </a:lnTo>
                  <a:lnTo>
                    <a:pt x="567" y="585"/>
                  </a:lnTo>
                  <a:lnTo>
                    <a:pt x="576" y="585"/>
                  </a:lnTo>
                  <a:lnTo>
                    <a:pt x="576" y="589"/>
                  </a:lnTo>
                  <a:lnTo>
                    <a:pt x="580" y="585"/>
                  </a:lnTo>
                  <a:lnTo>
                    <a:pt x="580" y="585"/>
                  </a:lnTo>
                  <a:lnTo>
                    <a:pt x="580" y="589"/>
                  </a:lnTo>
                  <a:lnTo>
                    <a:pt x="585" y="589"/>
                  </a:lnTo>
                  <a:lnTo>
                    <a:pt x="585" y="589"/>
                  </a:lnTo>
                  <a:lnTo>
                    <a:pt x="585" y="589"/>
                  </a:lnTo>
                  <a:lnTo>
                    <a:pt x="580" y="589"/>
                  </a:lnTo>
                  <a:lnTo>
                    <a:pt x="567" y="585"/>
                  </a:lnTo>
                  <a:lnTo>
                    <a:pt x="567" y="585"/>
                  </a:lnTo>
                  <a:lnTo>
                    <a:pt x="562" y="589"/>
                  </a:lnTo>
                  <a:lnTo>
                    <a:pt x="567" y="589"/>
                  </a:lnTo>
                  <a:lnTo>
                    <a:pt x="567" y="594"/>
                  </a:lnTo>
                  <a:lnTo>
                    <a:pt x="571" y="594"/>
                  </a:lnTo>
                  <a:lnTo>
                    <a:pt x="571" y="594"/>
                  </a:lnTo>
                  <a:lnTo>
                    <a:pt x="571" y="594"/>
                  </a:lnTo>
                  <a:lnTo>
                    <a:pt x="567" y="598"/>
                  </a:lnTo>
                  <a:lnTo>
                    <a:pt x="567" y="598"/>
                  </a:lnTo>
                  <a:lnTo>
                    <a:pt x="567" y="603"/>
                  </a:lnTo>
                  <a:lnTo>
                    <a:pt x="567" y="603"/>
                  </a:lnTo>
                  <a:lnTo>
                    <a:pt x="571" y="603"/>
                  </a:lnTo>
                  <a:lnTo>
                    <a:pt x="571" y="607"/>
                  </a:lnTo>
                  <a:lnTo>
                    <a:pt x="571" y="607"/>
                  </a:lnTo>
                  <a:lnTo>
                    <a:pt x="567" y="603"/>
                  </a:lnTo>
                  <a:lnTo>
                    <a:pt x="567" y="603"/>
                  </a:lnTo>
                  <a:lnTo>
                    <a:pt x="562" y="603"/>
                  </a:lnTo>
                  <a:lnTo>
                    <a:pt x="567" y="598"/>
                  </a:lnTo>
                  <a:lnTo>
                    <a:pt x="567" y="594"/>
                  </a:lnTo>
                  <a:lnTo>
                    <a:pt x="567" y="594"/>
                  </a:lnTo>
                  <a:lnTo>
                    <a:pt x="562" y="594"/>
                  </a:lnTo>
                  <a:lnTo>
                    <a:pt x="562" y="594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54" y="589"/>
                  </a:lnTo>
                  <a:lnTo>
                    <a:pt x="554" y="589"/>
                  </a:lnTo>
                  <a:lnTo>
                    <a:pt x="549" y="585"/>
                  </a:lnTo>
                  <a:lnTo>
                    <a:pt x="549" y="585"/>
                  </a:lnTo>
                  <a:lnTo>
                    <a:pt x="545" y="589"/>
                  </a:lnTo>
                  <a:lnTo>
                    <a:pt x="545" y="589"/>
                  </a:lnTo>
                  <a:lnTo>
                    <a:pt x="540" y="594"/>
                  </a:lnTo>
                  <a:lnTo>
                    <a:pt x="540" y="594"/>
                  </a:lnTo>
                  <a:lnTo>
                    <a:pt x="540" y="594"/>
                  </a:lnTo>
                  <a:lnTo>
                    <a:pt x="545" y="598"/>
                  </a:lnTo>
                  <a:lnTo>
                    <a:pt x="545" y="598"/>
                  </a:lnTo>
                  <a:lnTo>
                    <a:pt x="545" y="603"/>
                  </a:lnTo>
                  <a:lnTo>
                    <a:pt x="545" y="603"/>
                  </a:lnTo>
                  <a:lnTo>
                    <a:pt x="545" y="603"/>
                  </a:lnTo>
                  <a:lnTo>
                    <a:pt x="540" y="598"/>
                  </a:lnTo>
                  <a:lnTo>
                    <a:pt x="540" y="594"/>
                  </a:lnTo>
                  <a:lnTo>
                    <a:pt x="540" y="594"/>
                  </a:lnTo>
                  <a:lnTo>
                    <a:pt x="540" y="594"/>
                  </a:lnTo>
                  <a:lnTo>
                    <a:pt x="540" y="594"/>
                  </a:lnTo>
                  <a:lnTo>
                    <a:pt x="540" y="589"/>
                  </a:lnTo>
                  <a:lnTo>
                    <a:pt x="540" y="589"/>
                  </a:lnTo>
                  <a:lnTo>
                    <a:pt x="540" y="589"/>
                  </a:lnTo>
                  <a:lnTo>
                    <a:pt x="545" y="585"/>
                  </a:lnTo>
                  <a:lnTo>
                    <a:pt x="545" y="585"/>
                  </a:lnTo>
                  <a:lnTo>
                    <a:pt x="540" y="585"/>
                  </a:lnTo>
                  <a:lnTo>
                    <a:pt x="531" y="585"/>
                  </a:lnTo>
                  <a:lnTo>
                    <a:pt x="531" y="585"/>
                  </a:lnTo>
                  <a:lnTo>
                    <a:pt x="531" y="589"/>
                  </a:lnTo>
                  <a:lnTo>
                    <a:pt x="527" y="589"/>
                  </a:lnTo>
                  <a:lnTo>
                    <a:pt x="527" y="589"/>
                  </a:lnTo>
                  <a:lnTo>
                    <a:pt x="527" y="589"/>
                  </a:lnTo>
                  <a:lnTo>
                    <a:pt x="527" y="589"/>
                  </a:lnTo>
                  <a:lnTo>
                    <a:pt x="523" y="589"/>
                  </a:lnTo>
                  <a:lnTo>
                    <a:pt x="523" y="589"/>
                  </a:lnTo>
                  <a:lnTo>
                    <a:pt x="518" y="589"/>
                  </a:lnTo>
                  <a:lnTo>
                    <a:pt x="518" y="589"/>
                  </a:lnTo>
                  <a:lnTo>
                    <a:pt x="527" y="589"/>
                  </a:lnTo>
                  <a:lnTo>
                    <a:pt x="531" y="594"/>
                  </a:lnTo>
                  <a:lnTo>
                    <a:pt x="531" y="594"/>
                  </a:lnTo>
                  <a:lnTo>
                    <a:pt x="531" y="594"/>
                  </a:lnTo>
                  <a:lnTo>
                    <a:pt x="531" y="598"/>
                  </a:lnTo>
                  <a:lnTo>
                    <a:pt x="531" y="598"/>
                  </a:lnTo>
                  <a:lnTo>
                    <a:pt x="531" y="598"/>
                  </a:lnTo>
                  <a:lnTo>
                    <a:pt x="531" y="598"/>
                  </a:lnTo>
                  <a:lnTo>
                    <a:pt x="527" y="594"/>
                  </a:lnTo>
                  <a:lnTo>
                    <a:pt x="527" y="594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8" y="598"/>
                  </a:lnTo>
                  <a:lnTo>
                    <a:pt x="518" y="598"/>
                  </a:lnTo>
                  <a:lnTo>
                    <a:pt x="514" y="598"/>
                  </a:lnTo>
                  <a:lnTo>
                    <a:pt x="514" y="598"/>
                  </a:lnTo>
                  <a:lnTo>
                    <a:pt x="514" y="598"/>
                  </a:lnTo>
                  <a:lnTo>
                    <a:pt x="514" y="598"/>
                  </a:lnTo>
                  <a:lnTo>
                    <a:pt x="514" y="594"/>
                  </a:lnTo>
                  <a:lnTo>
                    <a:pt x="514" y="594"/>
                  </a:lnTo>
                  <a:lnTo>
                    <a:pt x="514" y="594"/>
                  </a:lnTo>
                  <a:lnTo>
                    <a:pt x="509" y="594"/>
                  </a:lnTo>
                  <a:lnTo>
                    <a:pt x="509" y="594"/>
                  </a:lnTo>
                  <a:lnTo>
                    <a:pt x="509" y="594"/>
                  </a:lnTo>
                  <a:lnTo>
                    <a:pt x="509" y="598"/>
                  </a:lnTo>
                  <a:lnTo>
                    <a:pt x="509" y="598"/>
                  </a:lnTo>
                  <a:lnTo>
                    <a:pt x="509" y="598"/>
                  </a:lnTo>
                  <a:lnTo>
                    <a:pt x="509" y="603"/>
                  </a:lnTo>
                  <a:lnTo>
                    <a:pt x="505" y="603"/>
                  </a:lnTo>
                  <a:lnTo>
                    <a:pt x="505" y="603"/>
                  </a:lnTo>
                  <a:lnTo>
                    <a:pt x="509" y="603"/>
                  </a:lnTo>
                  <a:lnTo>
                    <a:pt x="514" y="603"/>
                  </a:lnTo>
                  <a:lnTo>
                    <a:pt x="518" y="607"/>
                  </a:lnTo>
                  <a:lnTo>
                    <a:pt x="523" y="607"/>
                  </a:lnTo>
                  <a:lnTo>
                    <a:pt x="523" y="607"/>
                  </a:lnTo>
                  <a:lnTo>
                    <a:pt x="523" y="607"/>
                  </a:lnTo>
                  <a:lnTo>
                    <a:pt x="523" y="611"/>
                  </a:lnTo>
                  <a:lnTo>
                    <a:pt x="523" y="611"/>
                  </a:lnTo>
                  <a:lnTo>
                    <a:pt x="523" y="611"/>
                  </a:lnTo>
                  <a:lnTo>
                    <a:pt x="523" y="611"/>
                  </a:lnTo>
                  <a:lnTo>
                    <a:pt x="523" y="607"/>
                  </a:lnTo>
                  <a:lnTo>
                    <a:pt x="518" y="607"/>
                  </a:lnTo>
                  <a:lnTo>
                    <a:pt x="518" y="607"/>
                  </a:lnTo>
                  <a:lnTo>
                    <a:pt x="518" y="607"/>
                  </a:lnTo>
                  <a:lnTo>
                    <a:pt x="514" y="607"/>
                  </a:lnTo>
                  <a:lnTo>
                    <a:pt x="514" y="607"/>
                  </a:lnTo>
                  <a:lnTo>
                    <a:pt x="505" y="607"/>
                  </a:lnTo>
                  <a:lnTo>
                    <a:pt x="505" y="607"/>
                  </a:lnTo>
                  <a:lnTo>
                    <a:pt x="505" y="607"/>
                  </a:lnTo>
                  <a:lnTo>
                    <a:pt x="505" y="611"/>
                  </a:lnTo>
                  <a:lnTo>
                    <a:pt x="505" y="616"/>
                  </a:lnTo>
                  <a:lnTo>
                    <a:pt x="505" y="616"/>
                  </a:lnTo>
                  <a:lnTo>
                    <a:pt x="505" y="616"/>
                  </a:lnTo>
                  <a:lnTo>
                    <a:pt x="505" y="616"/>
                  </a:lnTo>
                  <a:lnTo>
                    <a:pt x="505" y="616"/>
                  </a:lnTo>
                  <a:lnTo>
                    <a:pt x="505" y="616"/>
                  </a:lnTo>
                  <a:lnTo>
                    <a:pt x="500" y="616"/>
                  </a:lnTo>
                  <a:lnTo>
                    <a:pt x="500" y="620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00" y="620"/>
                  </a:lnTo>
                  <a:lnTo>
                    <a:pt x="496" y="616"/>
                  </a:lnTo>
                  <a:lnTo>
                    <a:pt x="496" y="616"/>
                  </a:lnTo>
                  <a:lnTo>
                    <a:pt x="496" y="611"/>
                  </a:lnTo>
                  <a:lnTo>
                    <a:pt x="496" y="611"/>
                  </a:lnTo>
                  <a:lnTo>
                    <a:pt x="496" y="607"/>
                  </a:lnTo>
                  <a:lnTo>
                    <a:pt x="496" y="607"/>
                  </a:lnTo>
                  <a:lnTo>
                    <a:pt x="496" y="607"/>
                  </a:lnTo>
                  <a:lnTo>
                    <a:pt x="496" y="607"/>
                  </a:lnTo>
                  <a:lnTo>
                    <a:pt x="492" y="607"/>
                  </a:lnTo>
                  <a:lnTo>
                    <a:pt x="492" y="611"/>
                  </a:lnTo>
                  <a:lnTo>
                    <a:pt x="492" y="611"/>
                  </a:lnTo>
                  <a:lnTo>
                    <a:pt x="492" y="616"/>
                  </a:lnTo>
                  <a:lnTo>
                    <a:pt x="496" y="616"/>
                  </a:lnTo>
                  <a:lnTo>
                    <a:pt x="496" y="616"/>
                  </a:lnTo>
                  <a:lnTo>
                    <a:pt x="492" y="620"/>
                  </a:lnTo>
                  <a:lnTo>
                    <a:pt x="492" y="620"/>
                  </a:lnTo>
                  <a:lnTo>
                    <a:pt x="492" y="620"/>
                  </a:lnTo>
                  <a:lnTo>
                    <a:pt x="492" y="620"/>
                  </a:lnTo>
                  <a:lnTo>
                    <a:pt x="492" y="620"/>
                  </a:lnTo>
                  <a:lnTo>
                    <a:pt x="492" y="620"/>
                  </a:lnTo>
                  <a:lnTo>
                    <a:pt x="492" y="620"/>
                  </a:lnTo>
                  <a:lnTo>
                    <a:pt x="487" y="625"/>
                  </a:lnTo>
                  <a:lnTo>
                    <a:pt x="487" y="625"/>
                  </a:lnTo>
                  <a:lnTo>
                    <a:pt x="492" y="625"/>
                  </a:lnTo>
                  <a:lnTo>
                    <a:pt x="487" y="625"/>
                  </a:lnTo>
                  <a:lnTo>
                    <a:pt x="487" y="625"/>
                  </a:lnTo>
                  <a:lnTo>
                    <a:pt x="487" y="620"/>
                  </a:lnTo>
                  <a:lnTo>
                    <a:pt x="487" y="620"/>
                  </a:lnTo>
                  <a:lnTo>
                    <a:pt x="487" y="620"/>
                  </a:lnTo>
                  <a:lnTo>
                    <a:pt x="492" y="620"/>
                  </a:lnTo>
                  <a:lnTo>
                    <a:pt x="492" y="616"/>
                  </a:lnTo>
                  <a:lnTo>
                    <a:pt x="487" y="616"/>
                  </a:lnTo>
                  <a:lnTo>
                    <a:pt x="487" y="616"/>
                  </a:lnTo>
                  <a:lnTo>
                    <a:pt x="487" y="616"/>
                  </a:lnTo>
                  <a:lnTo>
                    <a:pt x="487" y="616"/>
                  </a:lnTo>
                  <a:lnTo>
                    <a:pt x="487" y="616"/>
                  </a:lnTo>
                  <a:lnTo>
                    <a:pt x="483" y="620"/>
                  </a:lnTo>
                  <a:lnTo>
                    <a:pt x="483" y="620"/>
                  </a:lnTo>
                  <a:lnTo>
                    <a:pt x="483" y="620"/>
                  </a:lnTo>
                  <a:lnTo>
                    <a:pt x="478" y="620"/>
                  </a:lnTo>
                  <a:lnTo>
                    <a:pt x="478" y="620"/>
                  </a:lnTo>
                  <a:lnTo>
                    <a:pt x="478" y="620"/>
                  </a:lnTo>
                  <a:lnTo>
                    <a:pt x="478" y="620"/>
                  </a:lnTo>
                  <a:lnTo>
                    <a:pt x="478" y="625"/>
                  </a:lnTo>
                  <a:lnTo>
                    <a:pt x="469" y="625"/>
                  </a:lnTo>
                  <a:lnTo>
                    <a:pt x="469" y="625"/>
                  </a:lnTo>
                  <a:lnTo>
                    <a:pt x="469" y="625"/>
                  </a:lnTo>
                  <a:lnTo>
                    <a:pt x="465" y="629"/>
                  </a:lnTo>
                  <a:lnTo>
                    <a:pt x="469" y="629"/>
                  </a:lnTo>
                  <a:lnTo>
                    <a:pt x="469" y="629"/>
                  </a:lnTo>
                  <a:lnTo>
                    <a:pt x="474" y="629"/>
                  </a:lnTo>
                  <a:lnTo>
                    <a:pt x="474" y="629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4"/>
                  </a:lnTo>
                  <a:lnTo>
                    <a:pt x="474" y="638"/>
                  </a:lnTo>
                  <a:lnTo>
                    <a:pt x="478" y="638"/>
                  </a:lnTo>
                  <a:lnTo>
                    <a:pt x="478" y="638"/>
                  </a:lnTo>
                  <a:lnTo>
                    <a:pt x="478" y="638"/>
                  </a:lnTo>
                  <a:lnTo>
                    <a:pt x="478" y="638"/>
                  </a:lnTo>
                  <a:lnTo>
                    <a:pt x="483" y="642"/>
                  </a:lnTo>
                  <a:lnTo>
                    <a:pt x="487" y="642"/>
                  </a:lnTo>
                  <a:lnTo>
                    <a:pt x="492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69" y="642"/>
                  </a:lnTo>
                  <a:lnTo>
                    <a:pt x="469" y="642"/>
                  </a:lnTo>
                  <a:lnTo>
                    <a:pt x="465" y="642"/>
                  </a:lnTo>
                  <a:lnTo>
                    <a:pt x="469" y="647"/>
                  </a:lnTo>
                  <a:lnTo>
                    <a:pt x="469" y="647"/>
                  </a:lnTo>
                  <a:lnTo>
                    <a:pt x="469" y="647"/>
                  </a:lnTo>
                  <a:lnTo>
                    <a:pt x="478" y="647"/>
                  </a:lnTo>
                  <a:lnTo>
                    <a:pt x="478" y="647"/>
                  </a:lnTo>
                  <a:lnTo>
                    <a:pt x="478" y="647"/>
                  </a:lnTo>
                  <a:lnTo>
                    <a:pt x="469" y="647"/>
                  </a:lnTo>
                  <a:lnTo>
                    <a:pt x="469" y="647"/>
                  </a:lnTo>
                  <a:lnTo>
                    <a:pt x="469" y="651"/>
                  </a:lnTo>
                  <a:lnTo>
                    <a:pt x="469" y="651"/>
                  </a:lnTo>
                  <a:lnTo>
                    <a:pt x="469" y="651"/>
                  </a:lnTo>
                  <a:lnTo>
                    <a:pt x="469" y="651"/>
                  </a:lnTo>
                  <a:lnTo>
                    <a:pt x="474" y="651"/>
                  </a:lnTo>
                  <a:lnTo>
                    <a:pt x="478" y="651"/>
                  </a:lnTo>
                  <a:lnTo>
                    <a:pt x="487" y="651"/>
                  </a:lnTo>
                  <a:lnTo>
                    <a:pt x="483" y="651"/>
                  </a:lnTo>
                  <a:lnTo>
                    <a:pt x="483" y="656"/>
                  </a:lnTo>
                  <a:lnTo>
                    <a:pt x="474" y="651"/>
                  </a:lnTo>
                  <a:lnTo>
                    <a:pt x="474" y="656"/>
                  </a:lnTo>
                  <a:lnTo>
                    <a:pt x="478" y="656"/>
                  </a:lnTo>
                  <a:lnTo>
                    <a:pt x="474" y="656"/>
                  </a:lnTo>
                  <a:lnTo>
                    <a:pt x="465" y="656"/>
                  </a:lnTo>
                  <a:lnTo>
                    <a:pt x="465" y="656"/>
                  </a:lnTo>
                  <a:lnTo>
                    <a:pt x="465" y="656"/>
                  </a:lnTo>
                  <a:lnTo>
                    <a:pt x="465" y="651"/>
                  </a:lnTo>
                  <a:lnTo>
                    <a:pt x="452" y="651"/>
                  </a:lnTo>
                  <a:lnTo>
                    <a:pt x="452" y="651"/>
                  </a:lnTo>
                  <a:lnTo>
                    <a:pt x="452" y="656"/>
                  </a:lnTo>
                  <a:lnTo>
                    <a:pt x="465" y="660"/>
                  </a:lnTo>
                  <a:lnTo>
                    <a:pt x="465" y="660"/>
                  </a:lnTo>
                  <a:lnTo>
                    <a:pt x="469" y="665"/>
                  </a:lnTo>
                  <a:lnTo>
                    <a:pt x="465" y="665"/>
                  </a:lnTo>
                  <a:lnTo>
                    <a:pt x="465" y="660"/>
                  </a:lnTo>
                  <a:lnTo>
                    <a:pt x="461" y="660"/>
                  </a:lnTo>
                  <a:lnTo>
                    <a:pt x="461" y="660"/>
                  </a:lnTo>
                  <a:lnTo>
                    <a:pt x="456" y="660"/>
                  </a:lnTo>
                  <a:lnTo>
                    <a:pt x="456" y="660"/>
                  </a:lnTo>
                  <a:lnTo>
                    <a:pt x="456" y="660"/>
                  </a:lnTo>
                  <a:lnTo>
                    <a:pt x="456" y="660"/>
                  </a:lnTo>
                  <a:lnTo>
                    <a:pt x="452" y="660"/>
                  </a:lnTo>
                  <a:lnTo>
                    <a:pt x="452" y="660"/>
                  </a:lnTo>
                  <a:lnTo>
                    <a:pt x="452" y="660"/>
                  </a:lnTo>
                  <a:lnTo>
                    <a:pt x="447" y="660"/>
                  </a:lnTo>
                  <a:lnTo>
                    <a:pt x="447" y="660"/>
                  </a:lnTo>
                  <a:lnTo>
                    <a:pt x="452" y="665"/>
                  </a:lnTo>
                  <a:lnTo>
                    <a:pt x="461" y="665"/>
                  </a:lnTo>
                  <a:lnTo>
                    <a:pt x="461" y="665"/>
                  </a:lnTo>
                  <a:lnTo>
                    <a:pt x="461" y="665"/>
                  </a:lnTo>
                  <a:lnTo>
                    <a:pt x="456" y="665"/>
                  </a:lnTo>
                  <a:lnTo>
                    <a:pt x="456" y="665"/>
                  </a:lnTo>
                  <a:lnTo>
                    <a:pt x="452" y="665"/>
                  </a:lnTo>
                  <a:lnTo>
                    <a:pt x="452" y="669"/>
                  </a:lnTo>
                  <a:lnTo>
                    <a:pt x="452" y="669"/>
                  </a:lnTo>
                  <a:lnTo>
                    <a:pt x="452" y="669"/>
                  </a:lnTo>
                  <a:lnTo>
                    <a:pt x="452" y="669"/>
                  </a:lnTo>
                  <a:lnTo>
                    <a:pt x="452" y="673"/>
                  </a:lnTo>
                  <a:lnTo>
                    <a:pt x="452" y="673"/>
                  </a:lnTo>
                  <a:lnTo>
                    <a:pt x="452" y="673"/>
                  </a:lnTo>
                  <a:lnTo>
                    <a:pt x="452" y="673"/>
                  </a:lnTo>
                  <a:lnTo>
                    <a:pt x="456" y="673"/>
                  </a:lnTo>
                  <a:lnTo>
                    <a:pt x="461" y="673"/>
                  </a:lnTo>
                  <a:lnTo>
                    <a:pt x="461" y="673"/>
                  </a:lnTo>
                  <a:lnTo>
                    <a:pt x="465" y="669"/>
                  </a:lnTo>
                  <a:lnTo>
                    <a:pt x="465" y="669"/>
                  </a:lnTo>
                  <a:lnTo>
                    <a:pt x="474" y="665"/>
                  </a:lnTo>
                  <a:lnTo>
                    <a:pt x="478" y="669"/>
                  </a:lnTo>
                  <a:lnTo>
                    <a:pt x="469" y="669"/>
                  </a:lnTo>
                  <a:lnTo>
                    <a:pt x="465" y="669"/>
                  </a:lnTo>
                  <a:lnTo>
                    <a:pt x="465" y="673"/>
                  </a:lnTo>
                  <a:lnTo>
                    <a:pt x="465" y="673"/>
                  </a:lnTo>
                  <a:lnTo>
                    <a:pt x="474" y="678"/>
                  </a:lnTo>
                  <a:lnTo>
                    <a:pt x="474" y="678"/>
                  </a:lnTo>
                  <a:lnTo>
                    <a:pt x="474" y="678"/>
                  </a:lnTo>
                  <a:lnTo>
                    <a:pt x="474" y="678"/>
                  </a:lnTo>
                  <a:lnTo>
                    <a:pt x="469" y="678"/>
                  </a:lnTo>
                  <a:lnTo>
                    <a:pt x="465" y="678"/>
                  </a:lnTo>
                  <a:lnTo>
                    <a:pt x="465" y="673"/>
                  </a:lnTo>
                  <a:lnTo>
                    <a:pt x="465" y="673"/>
                  </a:lnTo>
                  <a:lnTo>
                    <a:pt x="461" y="678"/>
                  </a:lnTo>
                  <a:lnTo>
                    <a:pt x="456" y="678"/>
                  </a:lnTo>
                  <a:lnTo>
                    <a:pt x="456" y="678"/>
                  </a:lnTo>
                  <a:lnTo>
                    <a:pt x="456" y="678"/>
                  </a:lnTo>
                  <a:lnTo>
                    <a:pt x="452" y="678"/>
                  </a:lnTo>
                  <a:lnTo>
                    <a:pt x="452" y="678"/>
                  </a:lnTo>
                  <a:lnTo>
                    <a:pt x="456" y="682"/>
                  </a:lnTo>
                  <a:lnTo>
                    <a:pt x="456" y="682"/>
                  </a:lnTo>
                  <a:lnTo>
                    <a:pt x="452" y="682"/>
                  </a:lnTo>
                  <a:lnTo>
                    <a:pt x="452" y="687"/>
                  </a:lnTo>
                  <a:lnTo>
                    <a:pt x="456" y="687"/>
                  </a:lnTo>
                  <a:lnTo>
                    <a:pt x="461" y="687"/>
                  </a:lnTo>
                  <a:lnTo>
                    <a:pt x="456" y="687"/>
                  </a:lnTo>
                  <a:lnTo>
                    <a:pt x="452" y="687"/>
                  </a:lnTo>
                  <a:lnTo>
                    <a:pt x="452" y="687"/>
                  </a:lnTo>
                  <a:lnTo>
                    <a:pt x="452" y="687"/>
                  </a:lnTo>
                  <a:lnTo>
                    <a:pt x="452" y="682"/>
                  </a:lnTo>
                  <a:lnTo>
                    <a:pt x="452" y="682"/>
                  </a:lnTo>
                  <a:lnTo>
                    <a:pt x="452" y="682"/>
                  </a:lnTo>
                  <a:lnTo>
                    <a:pt x="452" y="678"/>
                  </a:lnTo>
                  <a:lnTo>
                    <a:pt x="447" y="678"/>
                  </a:lnTo>
                  <a:lnTo>
                    <a:pt x="447" y="678"/>
                  </a:lnTo>
                  <a:lnTo>
                    <a:pt x="443" y="678"/>
                  </a:lnTo>
                  <a:lnTo>
                    <a:pt x="443" y="678"/>
                  </a:lnTo>
                  <a:lnTo>
                    <a:pt x="439" y="678"/>
                  </a:lnTo>
                  <a:lnTo>
                    <a:pt x="439" y="682"/>
                  </a:lnTo>
                  <a:lnTo>
                    <a:pt x="439" y="682"/>
                  </a:lnTo>
                  <a:lnTo>
                    <a:pt x="443" y="682"/>
                  </a:lnTo>
                  <a:lnTo>
                    <a:pt x="443" y="682"/>
                  </a:lnTo>
                  <a:lnTo>
                    <a:pt x="443" y="682"/>
                  </a:lnTo>
                  <a:lnTo>
                    <a:pt x="443" y="682"/>
                  </a:lnTo>
                  <a:lnTo>
                    <a:pt x="443" y="682"/>
                  </a:lnTo>
                  <a:lnTo>
                    <a:pt x="443" y="687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3" y="687"/>
                  </a:lnTo>
                  <a:lnTo>
                    <a:pt x="447" y="691"/>
                  </a:lnTo>
                  <a:lnTo>
                    <a:pt x="447" y="691"/>
                  </a:lnTo>
                  <a:lnTo>
                    <a:pt x="447" y="691"/>
                  </a:lnTo>
                  <a:lnTo>
                    <a:pt x="447" y="691"/>
                  </a:lnTo>
                  <a:lnTo>
                    <a:pt x="447" y="691"/>
                  </a:lnTo>
                  <a:lnTo>
                    <a:pt x="447" y="691"/>
                  </a:lnTo>
                  <a:lnTo>
                    <a:pt x="447" y="696"/>
                  </a:lnTo>
                  <a:lnTo>
                    <a:pt x="439" y="700"/>
                  </a:lnTo>
                  <a:lnTo>
                    <a:pt x="439" y="704"/>
                  </a:lnTo>
                  <a:lnTo>
                    <a:pt x="443" y="704"/>
                  </a:lnTo>
                  <a:lnTo>
                    <a:pt x="443" y="704"/>
                  </a:lnTo>
                  <a:lnTo>
                    <a:pt x="443" y="704"/>
                  </a:lnTo>
                  <a:lnTo>
                    <a:pt x="447" y="704"/>
                  </a:lnTo>
                  <a:lnTo>
                    <a:pt x="447" y="704"/>
                  </a:lnTo>
                  <a:lnTo>
                    <a:pt x="447" y="704"/>
                  </a:lnTo>
                  <a:lnTo>
                    <a:pt x="447" y="704"/>
                  </a:lnTo>
                  <a:lnTo>
                    <a:pt x="447" y="709"/>
                  </a:lnTo>
                  <a:lnTo>
                    <a:pt x="447" y="709"/>
                  </a:lnTo>
                  <a:lnTo>
                    <a:pt x="447" y="709"/>
                  </a:lnTo>
                  <a:lnTo>
                    <a:pt x="452" y="709"/>
                  </a:lnTo>
                  <a:lnTo>
                    <a:pt x="452" y="709"/>
                  </a:lnTo>
                  <a:lnTo>
                    <a:pt x="456" y="704"/>
                  </a:lnTo>
                  <a:lnTo>
                    <a:pt x="456" y="704"/>
                  </a:lnTo>
                  <a:lnTo>
                    <a:pt x="456" y="704"/>
                  </a:lnTo>
                  <a:lnTo>
                    <a:pt x="456" y="704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4"/>
                  </a:lnTo>
                  <a:lnTo>
                    <a:pt x="456" y="704"/>
                  </a:lnTo>
                  <a:lnTo>
                    <a:pt x="461" y="704"/>
                  </a:lnTo>
                  <a:lnTo>
                    <a:pt x="461" y="704"/>
                  </a:lnTo>
                  <a:lnTo>
                    <a:pt x="461" y="704"/>
                  </a:lnTo>
                  <a:lnTo>
                    <a:pt x="465" y="704"/>
                  </a:lnTo>
                  <a:lnTo>
                    <a:pt x="461" y="704"/>
                  </a:lnTo>
                  <a:lnTo>
                    <a:pt x="461" y="704"/>
                  </a:lnTo>
                  <a:lnTo>
                    <a:pt x="461" y="704"/>
                  </a:lnTo>
                  <a:lnTo>
                    <a:pt x="465" y="704"/>
                  </a:lnTo>
                  <a:lnTo>
                    <a:pt x="469" y="709"/>
                  </a:lnTo>
                  <a:lnTo>
                    <a:pt x="465" y="709"/>
                  </a:lnTo>
                  <a:lnTo>
                    <a:pt x="456" y="709"/>
                  </a:lnTo>
                  <a:lnTo>
                    <a:pt x="447" y="713"/>
                  </a:lnTo>
                  <a:lnTo>
                    <a:pt x="447" y="713"/>
                  </a:lnTo>
                  <a:lnTo>
                    <a:pt x="443" y="718"/>
                  </a:lnTo>
                  <a:lnTo>
                    <a:pt x="443" y="718"/>
                  </a:lnTo>
                  <a:lnTo>
                    <a:pt x="443" y="718"/>
                  </a:lnTo>
                  <a:lnTo>
                    <a:pt x="443" y="722"/>
                  </a:lnTo>
                  <a:lnTo>
                    <a:pt x="443" y="722"/>
                  </a:lnTo>
                  <a:lnTo>
                    <a:pt x="443" y="727"/>
                  </a:lnTo>
                  <a:lnTo>
                    <a:pt x="452" y="722"/>
                  </a:lnTo>
                  <a:lnTo>
                    <a:pt x="456" y="718"/>
                  </a:lnTo>
                  <a:lnTo>
                    <a:pt x="456" y="713"/>
                  </a:lnTo>
                  <a:lnTo>
                    <a:pt x="461" y="713"/>
                  </a:lnTo>
                  <a:lnTo>
                    <a:pt x="465" y="713"/>
                  </a:lnTo>
                  <a:lnTo>
                    <a:pt x="465" y="713"/>
                  </a:lnTo>
                  <a:lnTo>
                    <a:pt x="469" y="709"/>
                  </a:lnTo>
                  <a:lnTo>
                    <a:pt x="469" y="709"/>
                  </a:lnTo>
                  <a:lnTo>
                    <a:pt x="469" y="709"/>
                  </a:lnTo>
                  <a:lnTo>
                    <a:pt x="469" y="709"/>
                  </a:lnTo>
                  <a:lnTo>
                    <a:pt x="469" y="709"/>
                  </a:lnTo>
                  <a:lnTo>
                    <a:pt x="474" y="713"/>
                  </a:lnTo>
                  <a:lnTo>
                    <a:pt x="469" y="713"/>
                  </a:lnTo>
                  <a:lnTo>
                    <a:pt x="469" y="713"/>
                  </a:lnTo>
                  <a:lnTo>
                    <a:pt x="474" y="718"/>
                  </a:lnTo>
                  <a:lnTo>
                    <a:pt x="474" y="713"/>
                  </a:lnTo>
                  <a:lnTo>
                    <a:pt x="478" y="713"/>
                  </a:lnTo>
                  <a:lnTo>
                    <a:pt x="478" y="709"/>
                  </a:lnTo>
                  <a:lnTo>
                    <a:pt x="478" y="709"/>
                  </a:lnTo>
                  <a:lnTo>
                    <a:pt x="478" y="709"/>
                  </a:lnTo>
                  <a:lnTo>
                    <a:pt x="478" y="709"/>
                  </a:lnTo>
                  <a:lnTo>
                    <a:pt x="478" y="709"/>
                  </a:lnTo>
                  <a:lnTo>
                    <a:pt x="483" y="709"/>
                  </a:lnTo>
                  <a:lnTo>
                    <a:pt x="487" y="713"/>
                  </a:lnTo>
                  <a:lnTo>
                    <a:pt x="487" y="713"/>
                  </a:lnTo>
                  <a:lnTo>
                    <a:pt x="487" y="709"/>
                  </a:lnTo>
                  <a:lnTo>
                    <a:pt x="492" y="709"/>
                  </a:lnTo>
                  <a:lnTo>
                    <a:pt x="496" y="704"/>
                  </a:lnTo>
                  <a:lnTo>
                    <a:pt x="496" y="704"/>
                  </a:lnTo>
                  <a:lnTo>
                    <a:pt x="500" y="704"/>
                  </a:lnTo>
                  <a:lnTo>
                    <a:pt x="500" y="704"/>
                  </a:lnTo>
                  <a:lnTo>
                    <a:pt x="500" y="704"/>
                  </a:lnTo>
                  <a:lnTo>
                    <a:pt x="496" y="709"/>
                  </a:lnTo>
                  <a:lnTo>
                    <a:pt x="496" y="709"/>
                  </a:lnTo>
                  <a:lnTo>
                    <a:pt x="496" y="709"/>
                  </a:lnTo>
                  <a:lnTo>
                    <a:pt x="492" y="709"/>
                  </a:lnTo>
                  <a:lnTo>
                    <a:pt x="492" y="713"/>
                  </a:lnTo>
                  <a:lnTo>
                    <a:pt x="492" y="713"/>
                  </a:lnTo>
                  <a:lnTo>
                    <a:pt x="492" y="713"/>
                  </a:lnTo>
                  <a:lnTo>
                    <a:pt x="492" y="718"/>
                  </a:lnTo>
                  <a:lnTo>
                    <a:pt x="492" y="718"/>
                  </a:lnTo>
                  <a:lnTo>
                    <a:pt x="483" y="718"/>
                  </a:lnTo>
                  <a:lnTo>
                    <a:pt x="483" y="722"/>
                  </a:lnTo>
                  <a:lnTo>
                    <a:pt x="478" y="722"/>
                  </a:lnTo>
                  <a:lnTo>
                    <a:pt x="478" y="718"/>
                  </a:lnTo>
                  <a:lnTo>
                    <a:pt x="483" y="718"/>
                  </a:lnTo>
                  <a:lnTo>
                    <a:pt x="483" y="718"/>
                  </a:lnTo>
                  <a:lnTo>
                    <a:pt x="478" y="718"/>
                  </a:lnTo>
                  <a:lnTo>
                    <a:pt x="474" y="718"/>
                  </a:lnTo>
                  <a:lnTo>
                    <a:pt x="474" y="718"/>
                  </a:lnTo>
                  <a:lnTo>
                    <a:pt x="469" y="722"/>
                  </a:lnTo>
                  <a:lnTo>
                    <a:pt x="478" y="727"/>
                  </a:lnTo>
                  <a:lnTo>
                    <a:pt x="478" y="722"/>
                  </a:lnTo>
                  <a:lnTo>
                    <a:pt x="483" y="727"/>
                  </a:lnTo>
                  <a:lnTo>
                    <a:pt x="483" y="727"/>
                  </a:lnTo>
                  <a:lnTo>
                    <a:pt x="483" y="727"/>
                  </a:lnTo>
                  <a:lnTo>
                    <a:pt x="483" y="727"/>
                  </a:lnTo>
                  <a:lnTo>
                    <a:pt x="483" y="727"/>
                  </a:lnTo>
                  <a:lnTo>
                    <a:pt x="483" y="727"/>
                  </a:lnTo>
                  <a:lnTo>
                    <a:pt x="478" y="727"/>
                  </a:lnTo>
                  <a:lnTo>
                    <a:pt x="478" y="727"/>
                  </a:lnTo>
                  <a:lnTo>
                    <a:pt x="478" y="727"/>
                  </a:lnTo>
                  <a:lnTo>
                    <a:pt x="478" y="727"/>
                  </a:lnTo>
                  <a:lnTo>
                    <a:pt x="474" y="727"/>
                  </a:lnTo>
                  <a:lnTo>
                    <a:pt x="469" y="727"/>
                  </a:lnTo>
                  <a:lnTo>
                    <a:pt x="469" y="727"/>
                  </a:lnTo>
                  <a:lnTo>
                    <a:pt x="469" y="731"/>
                  </a:lnTo>
                  <a:lnTo>
                    <a:pt x="469" y="731"/>
                  </a:lnTo>
                  <a:lnTo>
                    <a:pt x="469" y="731"/>
                  </a:lnTo>
                  <a:lnTo>
                    <a:pt x="469" y="731"/>
                  </a:lnTo>
                  <a:lnTo>
                    <a:pt x="465" y="731"/>
                  </a:lnTo>
                  <a:lnTo>
                    <a:pt x="469" y="731"/>
                  </a:lnTo>
                  <a:lnTo>
                    <a:pt x="469" y="727"/>
                  </a:lnTo>
                  <a:lnTo>
                    <a:pt x="469" y="727"/>
                  </a:lnTo>
                  <a:lnTo>
                    <a:pt x="469" y="722"/>
                  </a:lnTo>
                  <a:lnTo>
                    <a:pt x="465" y="722"/>
                  </a:lnTo>
                  <a:lnTo>
                    <a:pt x="465" y="722"/>
                  </a:lnTo>
                  <a:lnTo>
                    <a:pt x="465" y="722"/>
                  </a:lnTo>
                  <a:lnTo>
                    <a:pt x="469" y="722"/>
                  </a:lnTo>
                  <a:lnTo>
                    <a:pt x="469" y="718"/>
                  </a:lnTo>
                  <a:lnTo>
                    <a:pt x="469" y="718"/>
                  </a:lnTo>
                  <a:lnTo>
                    <a:pt x="465" y="718"/>
                  </a:lnTo>
                  <a:lnTo>
                    <a:pt x="456" y="718"/>
                  </a:lnTo>
                  <a:lnTo>
                    <a:pt x="452" y="722"/>
                  </a:lnTo>
                  <a:lnTo>
                    <a:pt x="447" y="722"/>
                  </a:lnTo>
                  <a:lnTo>
                    <a:pt x="447" y="727"/>
                  </a:lnTo>
                  <a:lnTo>
                    <a:pt x="443" y="727"/>
                  </a:lnTo>
                  <a:lnTo>
                    <a:pt x="443" y="727"/>
                  </a:lnTo>
                  <a:lnTo>
                    <a:pt x="443" y="727"/>
                  </a:lnTo>
                  <a:lnTo>
                    <a:pt x="443" y="727"/>
                  </a:lnTo>
                  <a:lnTo>
                    <a:pt x="443" y="727"/>
                  </a:lnTo>
                  <a:lnTo>
                    <a:pt x="434" y="731"/>
                  </a:lnTo>
                  <a:lnTo>
                    <a:pt x="430" y="731"/>
                  </a:lnTo>
                  <a:lnTo>
                    <a:pt x="425" y="731"/>
                  </a:lnTo>
                  <a:lnTo>
                    <a:pt x="425" y="735"/>
                  </a:lnTo>
                  <a:lnTo>
                    <a:pt x="421" y="735"/>
                  </a:lnTo>
                  <a:lnTo>
                    <a:pt x="421" y="740"/>
                  </a:lnTo>
                  <a:lnTo>
                    <a:pt x="425" y="740"/>
                  </a:lnTo>
                  <a:lnTo>
                    <a:pt x="425" y="740"/>
                  </a:lnTo>
                  <a:lnTo>
                    <a:pt x="425" y="740"/>
                  </a:lnTo>
                  <a:lnTo>
                    <a:pt x="425" y="740"/>
                  </a:lnTo>
                  <a:lnTo>
                    <a:pt x="425" y="740"/>
                  </a:lnTo>
                  <a:lnTo>
                    <a:pt x="425" y="740"/>
                  </a:lnTo>
                  <a:lnTo>
                    <a:pt x="425" y="740"/>
                  </a:lnTo>
                  <a:lnTo>
                    <a:pt x="434" y="740"/>
                  </a:lnTo>
                  <a:lnTo>
                    <a:pt x="439" y="735"/>
                  </a:lnTo>
                  <a:lnTo>
                    <a:pt x="443" y="735"/>
                  </a:lnTo>
                  <a:lnTo>
                    <a:pt x="439" y="740"/>
                  </a:lnTo>
                  <a:lnTo>
                    <a:pt x="439" y="740"/>
                  </a:lnTo>
                  <a:lnTo>
                    <a:pt x="439" y="744"/>
                  </a:lnTo>
                  <a:lnTo>
                    <a:pt x="439" y="744"/>
                  </a:lnTo>
                  <a:lnTo>
                    <a:pt x="439" y="744"/>
                  </a:lnTo>
                  <a:lnTo>
                    <a:pt x="434" y="749"/>
                  </a:lnTo>
                  <a:lnTo>
                    <a:pt x="434" y="749"/>
                  </a:lnTo>
                  <a:lnTo>
                    <a:pt x="434" y="749"/>
                  </a:lnTo>
                  <a:lnTo>
                    <a:pt x="439" y="753"/>
                  </a:lnTo>
                  <a:lnTo>
                    <a:pt x="443" y="753"/>
                  </a:lnTo>
                  <a:lnTo>
                    <a:pt x="443" y="753"/>
                  </a:lnTo>
                  <a:lnTo>
                    <a:pt x="447" y="753"/>
                  </a:lnTo>
                  <a:lnTo>
                    <a:pt x="447" y="758"/>
                  </a:lnTo>
                  <a:lnTo>
                    <a:pt x="447" y="758"/>
                  </a:lnTo>
                  <a:lnTo>
                    <a:pt x="447" y="758"/>
                  </a:lnTo>
                  <a:lnTo>
                    <a:pt x="447" y="762"/>
                  </a:lnTo>
                  <a:lnTo>
                    <a:pt x="447" y="762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7" y="762"/>
                  </a:lnTo>
                  <a:lnTo>
                    <a:pt x="447" y="762"/>
                  </a:lnTo>
                  <a:lnTo>
                    <a:pt x="447" y="762"/>
                  </a:lnTo>
                  <a:lnTo>
                    <a:pt x="447" y="762"/>
                  </a:lnTo>
                  <a:lnTo>
                    <a:pt x="447" y="762"/>
                  </a:lnTo>
                  <a:lnTo>
                    <a:pt x="443" y="762"/>
                  </a:lnTo>
                  <a:lnTo>
                    <a:pt x="443" y="762"/>
                  </a:lnTo>
                  <a:lnTo>
                    <a:pt x="443" y="762"/>
                  </a:lnTo>
                  <a:lnTo>
                    <a:pt x="443" y="762"/>
                  </a:lnTo>
                  <a:lnTo>
                    <a:pt x="443" y="762"/>
                  </a:lnTo>
                  <a:lnTo>
                    <a:pt x="443" y="758"/>
                  </a:lnTo>
                  <a:lnTo>
                    <a:pt x="443" y="758"/>
                  </a:lnTo>
                  <a:lnTo>
                    <a:pt x="443" y="758"/>
                  </a:lnTo>
                  <a:lnTo>
                    <a:pt x="439" y="758"/>
                  </a:lnTo>
                  <a:lnTo>
                    <a:pt x="439" y="758"/>
                  </a:lnTo>
                  <a:lnTo>
                    <a:pt x="439" y="758"/>
                  </a:lnTo>
                  <a:lnTo>
                    <a:pt x="439" y="758"/>
                  </a:lnTo>
                  <a:lnTo>
                    <a:pt x="434" y="753"/>
                  </a:lnTo>
                  <a:lnTo>
                    <a:pt x="434" y="753"/>
                  </a:lnTo>
                  <a:lnTo>
                    <a:pt x="430" y="753"/>
                  </a:lnTo>
                  <a:lnTo>
                    <a:pt x="430" y="753"/>
                  </a:lnTo>
                  <a:lnTo>
                    <a:pt x="430" y="753"/>
                  </a:lnTo>
                  <a:lnTo>
                    <a:pt x="421" y="758"/>
                  </a:lnTo>
                  <a:lnTo>
                    <a:pt x="421" y="758"/>
                  </a:lnTo>
                  <a:lnTo>
                    <a:pt x="421" y="762"/>
                  </a:lnTo>
                  <a:lnTo>
                    <a:pt x="421" y="762"/>
                  </a:lnTo>
                  <a:lnTo>
                    <a:pt x="421" y="762"/>
                  </a:lnTo>
                  <a:lnTo>
                    <a:pt x="421" y="766"/>
                  </a:lnTo>
                  <a:lnTo>
                    <a:pt x="421" y="766"/>
                  </a:lnTo>
                  <a:lnTo>
                    <a:pt x="421" y="766"/>
                  </a:lnTo>
                  <a:lnTo>
                    <a:pt x="421" y="766"/>
                  </a:lnTo>
                  <a:lnTo>
                    <a:pt x="421" y="766"/>
                  </a:lnTo>
                  <a:lnTo>
                    <a:pt x="421" y="771"/>
                  </a:lnTo>
                  <a:lnTo>
                    <a:pt x="421" y="771"/>
                  </a:lnTo>
                  <a:lnTo>
                    <a:pt x="421" y="766"/>
                  </a:lnTo>
                  <a:lnTo>
                    <a:pt x="421" y="766"/>
                  </a:lnTo>
                  <a:lnTo>
                    <a:pt x="425" y="771"/>
                  </a:lnTo>
                  <a:lnTo>
                    <a:pt x="425" y="771"/>
                  </a:lnTo>
                  <a:lnTo>
                    <a:pt x="425" y="775"/>
                  </a:lnTo>
                  <a:lnTo>
                    <a:pt x="425" y="775"/>
                  </a:lnTo>
                  <a:lnTo>
                    <a:pt x="421" y="775"/>
                  </a:lnTo>
                  <a:lnTo>
                    <a:pt x="421" y="771"/>
                  </a:lnTo>
                  <a:lnTo>
                    <a:pt x="421" y="771"/>
                  </a:lnTo>
                  <a:lnTo>
                    <a:pt x="421" y="771"/>
                  </a:lnTo>
                  <a:lnTo>
                    <a:pt x="421" y="771"/>
                  </a:lnTo>
                  <a:lnTo>
                    <a:pt x="421" y="775"/>
                  </a:lnTo>
                  <a:lnTo>
                    <a:pt x="416" y="775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6" y="784"/>
                  </a:lnTo>
                  <a:lnTo>
                    <a:pt x="421" y="784"/>
                  </a:lnTo>
                  <a:lnTo>
                    <a:pt x="421" y="784"/>
                  </a:lnTo>
                  <a:lnTo>
                    <a:pt x="421" y="784"/>
                  </a:lnTo>
                  <a:lnTo>
                    <a:pt x="421" y="789"/>
                  </a:lnTo>
                  <a:lnTo>
                    <a:pt x="421" y="789"/>
                  </a:lnTo>
                  <a:lnTo>
                    <a:pt x="421" y="789"/>
                  </a:lnTo>
                  <a:lnTo>
                    <a:pt x="421" y="789"/>
                  </a:lnTo>
                  <a:lnTo>
                    <a:pt x="425" y="793"/>
                  </a:lnTo>
                  <a:lnTo>
                    <a:pt x="425" y="793"/>
                  </a:lnTo>
                  <a:lnTo>
                    <a:pt x="425" y="793"/>
                  </a:lnTo>
                  <a:lnTo>
                    <a:pt x="425" y="793"/>
                  </a:lnTo>
                  <a:lnTo>
                    <a:pt x="430" y="793"/>
                  </a:lnTo>
                  <a:lnTo>
                    <a:pt x="425" y="793"/>
                  </a:lnTo>
                  <a:lnTo>
                    <a:pt x="425" y="793"/>
                  </a:lnTo>
                  <a:lnTo>
                    <a:pt x="425" y="793"/>
                  </a:lnTo>
                  <a:lnTo>
                    <a:pt x="425" y="793"/>
                  </a:lnTo>
                  <a:lnTo>
                    <a:pt x="421" y="793"/>
                  </a:lnTo>
                  <a:lnTo>
                    <a:pt x="421" y="793"/>
                  </a:lnTo>
                  <a:lnTo>
                    <a:pt x="421" y="793"/>
                  </a:lnTo>
                  <a:lnTo>
                    <a:pt x="416" y="793"/>
                  </a:lnTo>
                  <a:lnTo>
                    <a:pt x="416" y="789"/>
                  </a:lnTo>
                  <a:lnTo>
                    <a:pt x="421" y="789"/>
                  </a:lnTo>
                  <a:lnTo>
                    <a:pt x="421" y="789"/>
                  </a:lnTo>
                  <a:lnTo>
                    <a:pt x="421" y="789"/>
                  </a:lnTo>
                  <a:lnTo>
                    <a:pt x="416" y="789"/>
                  </a:lnTo>
                  <a:lnTo>
                    <a:pt x="416" y="789"/>
                  </a:lnTo>
                  <a:lnTo>
                    <a:pt x="416" y="784"/>
                  </a:lnTo>
                  <a:lnTo>
                    <a:pt x="416" y="784"/>
                  </a:lnTo>
                  <a:lnTo>
                    <a:pt x="416" y="784"/>
                  </a:lnTo>
                  <a:lnTo>
                    <a:pt x="416" y="784"/>
                  </a:lnTo>
                  <a:lnTo>
                    <a:pt x="416" y="784"/>
                  </a:lnTo>
                  <a:lnTo>
                    <a:pt x="412" y="780"/>
                  </a:lnTo>
                  <a:lnTo>
                    <a:pt x="412" y="780"/>
                  </a:lnTo>
                  <a:lnTo>
                    <a:pt x="412" y="784"/>
                  </a:lnTo>
                  <a:lnTo>
                    <a:pt x="412" y="784"/>
                  </a:lnTo>
                  <a:lnTo>
                    <a:pt x="412" y="784"/>
                  </a:lnTo>
                  <a:lnTo>
                    <a:pt x="408" y="784"/>
                  </a:lnTo>
                  <a:lnTo>
                    <a:pt x="408" y="784"/>
                  </a:lnTo>
                  <a:lnTo>
                    <a:pt x="408" y="789"/>
                  </a:lnTo>
                  <a:lnTo>
                    <a:pt x="408" y="789"/>
                  </a:lnTo>
                  <a:lnTo>
                    <a:pt x="408" y="793"/>
                  </a:lnTo>
                  <a:lnTo>
                    <a:pt x="403" y="793"/>
                  </a:lnTo>
                  <a:lnTo>
                    <a:pt x="403" y="793"/>
                  </a:lnTo>
                  <a:lnTo>
                    <a:pt x="408" y="797"/>
                  </a:lnTo>
                  <a:lnTo>
                    <a:pt x="403" y="797"/>
                  </a:lnTo>
                  <a:lnTo>
                    <a:pt x="403" y="797"/>
                  </a:lnTo>
                  <a:lnTo>
                    <a:pt x="408" y="797"/>
                  </a:lnTo>
                  <a:lnTo>
                    <a:pt x="408" y="797"/>
                  </a:lnTo>
                  <a:lnTo>
                    <a:pt x="408" y="797"/>
                  </a:lnTo>
                  <a:lnTo>
                    <a:pt x="408" y="797"/>
                  </a:lnTo>
                  <a:lnTo>
                    <a:pt x="408" y="802"/>
                  </a:lnTo>
                  <a:lnTo>
                    <a:pt x="408" y="806"/>
                  </a:lnTo>
                  <a:lnTo>
                    <a:pt x="408" y="806"/>
                  </a:lnTo>
                  <a:lnTo>
                    <a:pt x="408" y="806"/>
                  </a:lnTo>
                  <a:lnTo>
                    <a:pt x="412" y="806"/>
                  </a:lnTo>
                  <a:lnTo>
                    <a:pt x="412" y="802"/>
                  </a:lnTo>
                  <a:lnTo>
                    <a:pt x="416" y="802"/>
                  </a:lnTo>
                  <a:lnTo>
                    <a:pt x="412" y="802"/>
                  </a:lnTo>
                  <a:lnTo>
                    <a:pt x="412" y="806"/>
                  </a:lnTo>
                  <a:lnTo>
                    <a:pt x="412" y="806"/>
                  </a:lnTo>
                  <a:lnTo>
                    <a:pt x="412" y="806"/>
                  </a:lnTo>
                  <a:lnTo>
                    <a:pt x="412" y="811"/>
                  </a:lnTo>
                  <a:lnTo>
                    <a:pt x="416" y="806"/>
                  </a:lnTo>
                  <a:lnTo>
                    <a:pt x="416" y="802"/>
                  </a:lnTo>
                  <a:lnTo>
                    <a:pt x="416" y="802"/>
                  </a:lnTo>
                  <a:lnTo>
                    <a:pt x="416" y="802"/>
                  </a:lnTo>
                  <a:lnTo>
                    <a:pt x="416" y="806"/>
                  </a:lnTo>
                  <a:lnTo>
                    <a:pt x="416" y="806"/>
                  </a:lnTo>
                  <a:lnTo>
                    <a:pt x="421" y="806"/>
                  </a:lnTo>
                  <a:lnTo>
                    <a:pt x="416" y="806"/>
                  </a:lnTo>
                  <a:lnTo>
                    <a:pt x="416" y="811"/>
                  </a:lnTo>
                  <a:lnTo>
                    <a:pt x="416" y="811"/>
                  </a:lnTo>
                  <a:lnTo>
                    <a:pt x="416" y="811"/>
                  </a:lnTo>
                  <a:lnTo>
                    <a:pt x="416" y="811"/>
                  </a:lnTo>
                  <a:lnTo>
                    <a:pt x="421" y="811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16" y="815"/>
                  </a:lnTo>
                  <a:lnTo>
                    <a:pt x="416" y="815"/>
                  </a:lnTo>
                  <a:lnTo>
                    <a:pt x="425" y="815"/>
                  </a:lnTo>
                  <a:lnTo>
                    <a:pt x="430" y="815"/>
                  </a:lnTo>
                  <a:lnTo>
                    <a:pt x="421" y="820"/>
                  </a:lnTo>
                  <a:lnTo>
                    <a:pt x="421" y="820"/>
                  </a:lnTo>
                  <a:lnTo>
                    <a:pt x="421" y="824"/>
                  </a:lnTo>
                  <a:lnTo>
                    <a:pt x="425" y="828"/>
                  </a:lnTo>
                  <a:lnTo>
                    <a:pt x="421" y="828"/>
                  </a:lnTo>
                  <a:lnTo>
                    <a:pt x="421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6" y="820"/>
                  </a:lnTo>
                  <a:lnTo>
                    <a:pt x="412" y="820"/>
                  </a:lnTo>
                  <a:lnTo>
                    <a:pt x="412" y="820"/>
                  </a:lnTo>
                  <a:lnTo>
                    <a:pt x="412" y="820"/>
                  </a:lnTo>
                  <a:lnTo>
                    <a:pt x="416" y="824"/>
                  </a:lnTo>
                  <a:lnTo>
                    <a:pt x="416" y="824"/>
                  </a:lnTo>
                  <a:lnTo>
                    <a:pt x="416" y="828"/>
                  </a:lnTo>
                  <a:lnTo>
                    <a:pt x="416" y="828"/>
                  </a:lnTo>
                  <a:lnTo>
                    <a:pt x="416" y="828"/>
                  </a:lnTo>
                  <a:lnTo>
                    <a:pt x="421" y="828"/>
                  </a:lnTo>
                  <a:lnTo>
                    <a:pt x="421" y="828"/>
                  </a:lnTo>
                  <a:lnTo>
                    <a:pt x="421" y="833"/>
                  </a:lnTo>
                  <a:lnTo>
                    <a:pt x="421" y="833"/>
                  </a:lnTo>
                  <a:lnTo>
                    <a:pt x="421" y="833"/>
                  </a:lnTo>
                  <a:lnTo>
                    <a:pt x="421" y="833"/>
                  </a:lnTo>
                  <a:lnTo>
                    <a:pt x="421" y="828"/>
                  </a:lnTo>
                  <a:lnTo>
                    <a:pt x="416" y="828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12" y="828"/>
                  </a:lnTo>
                  <a:lnTo>
                    <a:pt x="408" y="833"/>
                  </a:lnTo>
                  <a:lnTo>
                    <a:pt x="408" y="833"/>
                  </a:lnTo>
                  <a:lnTo>
                    <a:pt x="408" y="833"/>
                  </a:lnTo>
                  <a:lnTo>
                    <a:pt x="412" y="833"/>
                  </a:lnTo>
                  <a:lnTo>
                    <a:pt x="412" y="833"/>
                  </a:lnTo>
                  <a:lnTo>
                    <a:pt x="412" y="833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403" y="837"/>
                  </a:lnTo>
                  <a:lnTo>
                    <a:pt x="403" y="837"/>
                  </a:lnTo>
                  <a:lnTo>
                    <a:pt x="403" y="837"/>
                  </a:lnTo>
                  <a:lnTo>
                    <a:pt x="403" y="842"/>
                  </a:lnTo>
                  <a:lnTo>
                    <a:pt x="399" y="842"/>
                  </a:lnTo>
                  <a:lnTo>
                    <a:pt x="399" y="846"/>
                  </a:lnTo>
                  <a:lnTo>
                    <a:pt x="403" y="846"/>
                  </a:lnTo>
                  <a:lnTo>
                    <a:pt x="403" y="842"/>
                  </a:lnTo>
                  <a:lnTo>
                    <a:pt x="403" y="842"/>
                  </a:lnTo>
                  <a:lnTo>
                    <a:pt x="403" y="842"/>
                  </a:lnTo>
                  <a:lnTo>
                    <a:pt x="408" y="842"/>
                  </a:lnTo>
                  <a:lnTo>
                    <a:pt x="412" y="842"/>
                  </a:lnTo>
                  <a:lnTo>
                    <a:pt x="412" y="842"/>
                  </a:lnTo>
                  <a:lnTo>
                    <a:pt x="412" y="842"/>
                  </a:lnTo>
                  <a:lnTo>
                    <a:pt x="412" y="842"/>
                  </a:lnTo>
                  <a:lnTo>
                    <a:pt x="412" y="842"/>
                  </a:lnTo>
                  <a:lnTo>
                    <a:pt x="412" y="842"/>
                  </a:lnTo>
                  <a:lnTo>
                    <a:pt x="416" y="842"/>
                  </a:lnTo>
                  <a:lnTo>
                    <a:pt x="421" y="842"/>
                  </a:lnTo>
                  <a:lnTo>
                    <a:pt x="425" y="842"/>
                  </a:lnTo>
                  <a:lnTo>
                    <a:pt x="421" y="842"/>
                  </a:lnTo>
                  <a:lnTo>
                    <a:pt x="412" y="842"/>
                  </a:lnTo>
                  <a:lnTo>
                    <a:pt x="412" y="846"/>
                  </a:lnTo>
                  <a:lnTo>
                    <a:pt x="412" y="846"/>
                  </a:lnTo>
                  <a:lnTo>
                    <a:pt x="408" y="842"/>
                  </a:lnTo>
                  <a:lnTo>
                    <a:pt x="408" y="842"/>
                  </a:lnTo>
                  <a:lnTo>
                    <a:pt x="408" y="842"/>
                  </a:lnTo>
                  <a:lnTo>
                    <a:pt x="403" y="846"/>
                  </a:lnTo>
                  <a:lnTo>
                    <a:pt x="403" y="846"/>
                  </a:lnTo>
                  <a:lnTo>
                    <a:pt x="408" y="846"/>
                  </a:lnTo>
                  <a:lnTo>
                    <a:pt x="408" y="846"/>
                  </a:lnTo>
                  <a:lnTo>
                    <a:pt x="408" y="846"/>
                  </a:lnTo>
                  <a:lnTo>
                    <a:pt x="408" y="846"/>
                  </a:lnTo>
                  <a:lnTo>
                    <a:pt x="408" y="846"/>
                  </a:lnTo>
                  <a:lnTo>
                    <a:pt x="408" y="846"/>
                  </a:lnTo>
                  <a:lnTo>
                    <a:pt x="412" y="846"/>
                  </a:lnTo>
                  <a:lnTo>
                    <a:pt x="412" y="851"/>
                  </a:lnTo>
                  <a:lnTo>
                    <a:pt x="412" y="851"/>
                  </a:lnTo>
                  <a:lnTo>
                    <a:pt x="412" y="851"/>
                  </a:lnTo>
                  <a:lnTo>
                    <a:pt x="412" y="851"/>
                  </a:lnTo>
                  <a:lnTo>
                    <a:pt x="408" y="851"/>
                  </a:lnTo>
                  <a:lnTo>
                    <a:pt x="408" y="855"/>
                  </a:lnTo>
                  <a:lnTo>
                    <a:pt x="408" y="855"/>
                  </a:lnTo>
                  <a:lnTo>
                    <a:pt x="408" y="855"/>
                  </a:lnTo>
                  <a:lnTo>
                    <a:pt x="412" y="855"/>
                  </a:lnTo>
                  <a:lnTo>
                    <a:pt x="412" y="855"/>
                  </a:lnTo>
                  <a:lnTo>
                    <a:pt x="416" y="855"/>
                  </a:lnTo>
                  <a:lnTo>
                    <a:pt x="416" y="855"/>
                  </a:lnTo>
                  <a:lnTo>
                    <a:pt x="416" y="855"/>
                  </a:lnTo>
                  <a:lnTo>
                    <a:pt x="421" y="851"/>
                  </a:lnTo>
                  <a:lnTo>
                    <a:pt x="430" y="842"/>
                  </a:lnTo>
                  <a:lnTo>
                    <a:pt x="430" y="837"/>
                  </a:lnTo>
                  <a:lnTo>
                    <a:pt x="430" y="837"/>
                  </a:lnTo>
                  <a:lnTo>
                    <a:pt x="434" y="833"/>
                  </a:lnTo>
                  <a:lnTo>
                    <a:pt x="434" y="833"/>
                  </a:lnTo>
                  <a:lnTo>
                    <a:pt x="434" y="833"/>
                  </a:lnTo>
                  <a:lnTo>
                    <a:pt x="434" y="833"/>
                  </a:lnTo>
                  <a:lnTo>
                    <a:pt x="430" y="842"/>
                  </a:lnTo>
                  <a:lnTo>
                    <a:pt x="430" y="842"/>
                  </a:lnTo>
                  <a:lnTo>
                    <a:pt x="430" y="842"/>
                  </a:lnTo>
                  <a:lnTo>
                    <a:pt x="430" y="846"/>
                  </a:lnTo>
                  <a:lnTo>
                    <a:pt x="430" y="846"/>
                  </a:lnTo>
                  <a:lnTo>
                    <a:pt x="430" y="846"/>
                  </a:lnTo>
                  <a:lnTo>
                    <a:pt x="425" y="846"/>
                  </a:lnTo>
                  <a:lnTo>
                    <a:pt x="425" y="851"/>
                  </a:lnTo>
                  <a:lnTo>
                    <a:pt x="421" y="855"/>
                  </a:lnTo>
                  <a:lnTo>
                    <a:pt x="421" y="855"/>
                  </a:lnTo>
                  <a:lnTo>
                    <a:pt x="421" y="855"/>
                  </a:lnTo>
                  <a:lnTo>
                    <a:pt x="421" y="855"/>
                  </a:lnTo>
                  <a:lnTo>
                    <a:pt x="416" y="855"/>
                  </a:lnTo>
                  <a:lnTo>
                    <a:pt x="421" y="855"/>
                  </a:lnTo>
                  <a:lnTo>
                    <a:pt x="421" y="855"/>
                  </a:lnTo>
                  <a:lnTo>
                    <a:pt x="421" y="859"/>
                  </a:lnTo>
                  <a:lnTo>
                    <a:pt x="416" y="859"/>
                  </a:lnTo>
                  <a:lnTo>
                    <a:pt x="412" y="859"/>
                  </a:lnTo>
                  <a:lnTo>
                    <a:pt x="412" y="859"/>
                  </a:lnTo>
                  <a:lnTo>
                    <a:pt x="412" y="864"/>
                  </a:lnTo>
                  <a:lnTo>
                    <a:pt x="408" y="864"/>
                  </a:lnTo>
                  <a:lnTo>
                    <a:pt x="408" y="864"/>
                  </a:lnTo>
                  <a:lnTo>
                    <a:pt x="403" y="864"/>
                  </a:lnTo>
                  <a:lnTo>
                    <a:pt x="403" y="868"/>
                  </a:lnTo>
                  <a:lnTo>
                    <a:pt x="399" y="868"/>
                  </a:lnTo>
                  <a:lnTo>
                    <a:pt x="394" y="868"/>
                  </a:lnTo>
                  <a:lnTo>
                    <a:pt x="394" y="868"/>
                  </a:lnTo>
                  <a:lnTo>
                    <a:pt x="399" y="873"/>
                  </a:lnTo>
                  <a:lnTo>
                    <a:pt x="399" y="873"/>
                  </a:lnTo>
                  <a:lnTo>
                    <a:pt x="399" y="873"/>
                  </a:lnTo>
                  <a:lnTo>
                    <a:pt x="399" y="873"/>
                  </a:lnTo>
                  <a:lnTo>
                    <a:pt x="399" y="873"/>
                  </a:lnTo>
                  <a:lnTo>
                    <a:pt x="399" y="873"/>
                  </a:lnTo>
                  <a:lnTo>
                    <a:pt x="399" y="873"/>
                  </a:lnTo>
                  <a:lnTo>
                    <a:pt x="394" y="873"/>
                  </a:lnTo>
                  <a:lnTo>
                    <a:pt x="394" y="873"/>
                  </a:lnTo>
                  <a:lnTo>
                    <a:pt x="394" y="873"/>
                  </a:lnTo>
                  <a:lnTo>
                    <a:pt x="394" y="873"/>
                  </a:lnTo>
                  <a:lnTo>
                    <a:pt x="394" y="873"/>
                  </a:lnTo>
                  <a:lnTo>
                    <a:pt x="394" y="873"/>
                  </a:lnTo>
                  <a:lnTo>
                    <a:pt x="394" y="873"/>
                  </a:lnTo>
                  <a:lnTo>
                    <a:pt x="394" y="868"/>
                  </a:lnTo>
                  <a:lnTo>
                    <a:pt x="394" y="868"/>
                  </a:lnTo>
                  <a:lnTo>
                    <a:pt x="394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4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90" y="868"/>
                  </a:lnTo>
                  <a:lnTo>
                    <a:pt x="385" y="868"/>
                  </a:lnTo>
                  <a:lnTo>
                    <a:pt x="385" y="868"/>
                  </a:lnTo>
                  <a:lnTo>
                    <a:pt x="385" y="868"/>
                  </a:lnTo>
                  <a:lnTo>
                    <a:pt x="385" y="868"/>
                  </a:lnTo>
                  <a:lnTo>
                    <a:pt x="385" y="864"/>
                  </a:lnTo>
                  <a:lnTo>
                    <a:pt x="385" y="868"/>
                  </a:lnTo>
                  <a:lnTo>
                    <a:pt x="381" y="868"/>
                  </a:lnTo>
                  <a:lnTo>
                    <a:pt x="381" y="868"/>
                  </a:lnTo>
                  <a:lnTo>
                    <a:pt x="377" y="873"/>
                  </a:lnTo>
                  <a:lnTo>
                    <a:pt x="377" y="873"/>
                  </a:lnTo>
                  <a:lnTo>
                    <a:pt x="377" y="873"/>
                  </a:lnTo>
                  <a:lnTo>
                    <a:pt x="377" y="877"/>
                  </a:lnTo>
                  <a:lnTo>
                    <a:pt x="377" y="877"/>
                  </a:lnTo>
                  <a:lnTo>
                    <a:pt x="377" y="877"/>
                  </a:lnTo>
                  <a:lnTo>
                    <a:pt x="377" y="877"/>
                  </a:lnTo>
                  <a:lnTo>
                    <a:pt x="372" y="877"/>
                  </a:lnTo>
                  <a:lnTo>
                    <a:pt x="372" y="881"/>
                  </a:lnTo>
                  <a:lnTo>
                    <a:pt x="368" y="881"/>
                  </a:lnTo>
                  <a:lnTo>
                    <a:pt x="368" y="881"/>
                  </a:lnTo>
                  <a:lnTo>
                    <a:pt x="368" y="877"/>
                  </a:lnTo>
                  <a:lnTo>
                    <a:pt x="368" y="877"/>
                  </a:lnTo>
                  <a:lnTo>
                    <a:pt x="368" y="877"/>
                  </a:lnTo>
                  <a:lnTo>
                    <a:pt x="368" y="881"/>
                  </a:lnTo>
                  <a:lnTo>
                    <a:pt x="368" y="881"/>
                  </a:lnTo>
                  <a:lnTo>
                    <a:pt x="368" y="881"/>
                  </a:lnTo>
                  <a:lnTo>
                    <a:pt x="368" y="881"/>
                  </a:lnTo>
                  <a:lnTo>
                    <a:pt x="363" y="881"/>
                  </a:lnTo>
                  <a:lnTo>
                    <a:pt x="363" y="881"/>
                  </a:lnTo>
                  <a:lnTo>
                    <a:pt x="359" y="881"/>
                  </a:lnTo>
                  <a:lnTo>
                    <a:pt x="359" y="881"/>
                  </a:lnTo>
                  <a:lnTo>
                    <a:pt x="363" y="886"/>
                  </a:lnTo>
                  <a:lnTo>
                    <a:pt x="363" y="886"/>
                  </a:lnTo>
                  <a:lnTo>
                    <a:pt x="363" y="886"/>
                  </a:lnTo>
                  <a:lnTo>
                    <a:pt x="363" y="881"/>
                  </a:lnTo>
                  <a:lnTo>
                    <a:pt x="363" y="881"/>
                  </a:lnTo>
                  <a:lnTo>
                    <a:pt x="363" y="886"/>
                  </a:lnTo>
                  <a:lnTo>
                    <a:pt x="363" y="886"/>
                  </a:lnTo>
                  <a:lnTo>
                    <a:pt x="363" y="886"/>
                  </a:lnTo>
                  <a:lnTo>
                    <a:pt x="363" y="886"/>
                  </a:lnTo>
                  <a:lnTo>
                    <a:pt x="359" y="886"/>
                  </a:lnTo>
                  <a:lnTo>
                    <a:pt x="359" y="886"/>
                  </a:lnTo>
                  <a:lnTo>
                    <a:pt x="354" y="881"/>
                  </a:lnTo>
                  <a:lnTo>
                    <a:pt x="354" y="886"/>
                  </a:lnTo>
                  <a:lnTo>
                    <a:pt x="350" y="890"/>
                  </a:lnTo>
                  <a:lnTo>
                    <a:pt x="346" y="890"/>
                  </a:lnTo>
                  <a:lnTo>
                    <a:pt x="363" y="886"/>
                  </a:lnTo>
                  <a:lnTo>
                    <a:pt x="368" y="886"/>
                  </a:lnTo>
                  <a:lnTo>
                    <a:pt x="372" y="886"/>
                  </a:lnTo>
                  <a:lnTo>
                    <a:pt x="368" y="886"/>
                  </a:lnTo>
                  <a:lnTo>
                    <a:pt x="363" y="890"/>
                  </a:lnTo>
                  <a:lnTo>
                    <a:pt x="350" y="895"/>
                  </a:lnTo>
                  <a:lnTo>
                    <a:pt x="346" y="895"/>
                  </a:lnTo>
                  <a:lnTo>
                    <a:pt x="346" y="895"/>
                  </a:lnTo>
                  <a:lnTo>
                    <a:pt x="346" y="895"/>
                  </a:lnTo>
                  <a:lnTo>
                    <a:pt x="350" y="895"/>
                  </a:lnTo>
                  <a:lnTo>
                    <a:pt x="350" y="899"/>
                  </a:lnTo>
                  <a:lnTo>
                    <a:pt x="354" y="895"/>
                  </a:lnTo>
                  <a:lnTo>
                    <a:pt x="354" y="899"/>
                  </a:lnTo>
                  <a:lnTo>
                    <a:pt x="354" y="904"/>
                  </a:lnTo>
                  <a:lnTo>
                    <a:pt x="354" y="904"/>
                  </a:lnTo>
                  <a:lnTo>
                    <a:pt x="350" y="904"/>
                  </a:lnTo>
                  <a:lnTo>
                    <a:pt x="350" y="904"/>
                  </a:lnTo>
                  <a:lnTo>
                    <a:pt x="346" y="904"/>
                  </a:lnTo>
                  <a:lnTo>
                    <a:pt x="346" y="908"/>
                  </a:lnTo>
                  <a:lnTo>
                    <a:pt x="346" y="908"/>
                  </a:lnTo>
                  <a:lnTo>
                    <a:pt x="354" y="904"/>
                  </a:lnTo>
                  <a:lnTo>
                    <a:pt x="354" y="904"/>
                  </a:lnTo>
                  <a:lnTo>
                    <a:pt x="354" y="904"/>
                  </a:lnTo>
                  <a:lnTo>
                    <a:pt x="359" y="899"/>
                  </a:lnTo>
                  <a:lnTo>
                    <a:pt x="359" y="899"/>
                  </a:lnTo>
                  <a:lnTo>
                    <a:pt x="359" y="899"/>
                  </a:lnTo>
                  <a:lnTo>
                    <a:pt x="359" y="899"/>
                  </a:lnTo>
                  <a:lnTo>
                    <a:pt x="363" y="895"/>
                  </a:lnTo>
                  <a:lnTo>
                    <a:pt x="363" y="895"/>
                  </a:lnTo>
                  <a:lnTo>
                    <a:pt x="368" y="895"/>
                  </a:lnTo>
                  <a:lnTo>
                    <a:pt x="368" y="895"/>
                  </a:lnTo>
                  <a:lnTo>
                    <a:pt x="368" y="890"/>
                  </a:lnTo>
                  <a:lnTo>
                    <a:pt x="368" y="890"/>
                  </a:lnTo>
                  <a:lnTo>
                    <a:pt x="372" y="886"/>
                  </a:lnTo>
                  <a:lnTo>
                    <a:pt x="381" y="881"/>
                  </a:lnTo>
                  <a:lnTo>
                    <a:pt x="385" y="881"/>
                  </a:lnTo>
                  <a:lnTo>
                    <a:pt x="385" y="881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394" y="877"/>
                  </a:lnTo>
                  <a:lnTo>
                    <a:pt x="394" y="877"/>
                  </a:lnTo>
                  <a:lnTo>
                    <a:pt x="399" y="881"/>
                  </a:lnTo>
                  <a:lnTo>
                    <a:pt x="390" y="877"/>
                  </a:lnTo>
                  <a:lnTo>
                    <a:pt x="390" y="881"/>
                  </a:lnTo>
                  <a:lnTo>
                    <a:pt x="385" y="881"/>
                  </a:lnTo>
                  <a:lnTo>
                    <a:pt x="385" y="881"/>
                  </a:lnTo>
                  <a:lnTo>
                    <a:pt x="385" y="881"/>
                  </a:lnTo>
                  <a:lnTo>
                    <a:pt x="381" y="881"/>
                  </a:lnTo>
                  <a:lnTo>
                    <a:pt x="377" y="886"/>
                  </a:lnTo>
                  <a:lnTo>
                    <a:pt x="372" y="886"/>
                  </a:lnTo>
                  <a:lnTo>
                    <a:pt x="372" y="890"/>
                  </a:lnTo>
                  <a:lnTo>
                    <a:pt x="372" y="890"/>
                  </a:lnTo>
                  <a:lnTo>
                    <a:pt x="372" y="890"/>
                  </a:lnTo>
                  <a:lnTo>
                    <a:pt x="368" y="895"/>
                  </a:lnTo>
                  <a:lnTo>
                    <a:pt x="368" y="895"/>
                  </a:lnTo>
                  <a:lnTo>
                    <a:pt x="372" y="895"/>
                  </a:lnTo>
                  <a:lnTo>
                    <a:pt x="377" y="890"/>
                  </a:lnTo>
                  <a:lnTo>
                    <a:pt x="377" y="895"/>
                  </a:lnTo>
                  <a:lnTo>
                    <a:pt x="377" y="895"/>
                  </a:lnTo>
                  <a:lnTo>
                    <a:pt x="377" y="895"/>
                  </a:lnTo>
                  <a:lnTo>
                    <a:pt x="377" y="895"/>
                  </a:lnTo>
                  <a:lnTo>
                    <a:pt x="368" y="895"/>
                  </a:lnTo>
                  <a:lnTo>
                    <a:pt x="368" y="895"/>
                  </a:lnTo>
                  <a:lnTo>
                    <a:pt x="368" y="895"/>
                  </a:lnTo>
                  <a:lnTo>
                    <a:pt x="372" y="899"/>
                  </a:lnTo>
                  <a:lnTo>
                    <a:pt x="372" y="899"/>
                  </a:lnTo>
                  <a:lnTo>
                    <a:pt x="372" y="899"/>
                  </a:lnTo>
                  <a:lnTo>
                    <a:pt x="377" y="899"/>
                  </a:lnTo>
                  <a:lnTo>
                    <a:pt x="377" y="899"/>
                  </a:lnTo>
                  <a:lnTo>
                    <a:pt x="377" y="899"/>
                  </a:lnTo>
                  <a:lnTo>
                    <a:pt x="377" y="899"/>
                  </a:lnTo>
                  <a:lnTo>
                    <a:pt x="363" y="904"/>
                  </a:lnTo>
                  <a:lnTo>
                    <a:pt x="363" y="904"/>
                  </a:lnTo>
                  <a:lnTo>
                    <a:pt x="363" y="904"/>
                  </a:lnTo>
                  <a:lnTo>
                    <a:pt x="363" y="904"/>
                  </a:lnTo>
                  <a:lnTo>
                    <a:pt x="363" y="904"/>
                  </a:lnTo>
                  <a:lnTo>
                    <a:pt x="368" y="908"/>
                  </a:lnTo>
                  <a:lnTo>
                    <a:pt x="368" y="908"/>
                  </a:lnTo>
                  <a:lnTo>
                    <a:pt x="363" y="908"/>
                  </a:lnTo>
                  <a:lnTo>
                    <a:pt x="363" y="908"/>
                  </a:lnTo>
                  <a:lnTo>
                    <a:pt x="363" y="904"/>
                  </a:lnTo>
                  <a:lnTo>
                    <a:pt x="359" y="908"/>
                  </a:lnTo>
                  <a:lnTo>
                    <a:pt x="354" y="908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2"/>
                  </a:lnTo>
                  <a:lnTo>
                    <a:pt x="354" y="917"/>
                  </a:lnTo>
                  <a:lnTo>
                    <a:pt x="354" y="917"/>
                  </a:lnTo>
                  <a:lnTo>
                    <a:pt x="354" y="917"/>
                  </a:lnTo>
                  <a:lnTo>
                    <a:pt x="354" y="917"/>
                  </a:lnTo>
                  <a:lnTo>
                    <a:pt x="354" y="917"/>
                  </a:lnTo>
                  <a:lnTo>
                    <a:pt x="354" y="921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9" y="926"/>
                  </a:lnTo>
                  <a:lnTo>
                    <a:pt x="359" y="926"/>
                  </a:lnTo>
                  <a:lnTo>
                    <a:pt x="359" y="926"/>
                  </a:lnTo>
                  <a:lnTo>
                    <a:pt x="363" y="926"/>
                  </a:lnTo>
                  <a:lnTo>
                    <a:pt x="363" y="926"/>
                  </a:lnTo>
                  <a:lnTo>
                    <a:pt x="363" y="926"/>
                  </a:lnTo>
                  <a:lnTo>
                    <a:pt x="363" y="926"/>
                  </a:lnTo>
                  <a:lnTo>
                    <a:pt x="363" y="926"/>
                  </a:lnTo>
                  <a:lnTo>
                    <a:pt x="363" y="926"/>
                  </a:lnTo>
                  <a:lnTo>
                    <a:pt x="363" y="921"/>
                  </a:lnTo>
                  <a:lnTo>
                    <a:pt x="363" y="921"/>
                  </a:lnTo>
                  <a:lnTo>
                    <a:pt x="363" y="921"/>
                  </a:lnTo>
                  <a:lnTo>
                    <a:pt x="368" y="921"/>
                  </a:lnTo>
                  <a:lnTo>
                    <a:pt x="368" y="921"/>
                  </a:lnTo>
                  <a:lnTo>
                    <a:pt x="368" y="921"/>
                  </a:lnTo>
                  <a:lnTo>
                    <a:pt x="368" y="921"/>
                  </a:lnTo>
                  <a:lnTo>
                    <a:pt x="368" y="926"/>
                  </a:lnTo>
                  <a:lnTo>
                    <a:pt x="368" y="926"/>
                  </a:lnTo>
                  <a:lnTo>
                    <a:pt x="368" y="926"/>
                  </a:lnTo>
                  <a:lnTo>
                    <a:pt x="377" y="926"/>
                  </a:lnTo>
                  <a:lnTo>
                    <a:pt x="372" y="926"/>
                  </a:lnTo>
                  <a:lnTo>
                    <a:pt x="368" y="926"/>
                  </a:lnTo>
                  <a:lnTo>
                    <a:pt x="363" y="930"/>
                  </a:lnTo>
                  <a:lnTo>
                    <a:pt x="363" y="930"/>
                  </a:lnTo>
                  <a:lnTo>
                    <a:pt x="363" y="930"/>
                  </a:lnTo>
                  <a:lnTo>
                    <a:pt x="363" y="930"/>
                  </a:lnTo>
                  <a:lnTo>
                    <a:pt x="359" y="930"/>
                  </a:lnTo>
                  <a:lnTo>
                    <a:pt x="359" y="930"/>
                  </a:lnTo>
                  <a:lnTo>
                    <a:pt x="359" y="930"/>
                  </a:lnTo>
                  <a:lnTo>
                    <a:pt x="363" y="930"/>
                  </a:lnTo>
                  <a:lnTo>
                    <a:pt x="363" y="930"/>
                  </a:lnTo>
                  <a:lnTo>
                    <a:pt x="363" y="935"/>
                  </a:lnTo>
                  <a:lnTo>
                    <a:pt x="363" y="935"/>
                  </a:lnTo>
                  <a:lnTo>
                    <a:pt x="359" y="935"/>
                  </a:lnTo>
                  <a:lnTo>
                    <a:pt x="359" y="935"/>
                  </a:lnTo>
                  <a:lnTo>
                    <a:pt x="359" y="935"/>
                  </a:lnTo>
                  <a:lnTo>
                    <a:pt x="359" y="939"/>
                  </a:lnTo>
                  <a:lnTo>
                    <a:pt x="359" y="939"/>
                  </a:lnTo>
                  <a:lnTo>
                    <a:pt x="368" y="939"/>
                  </a:lnTo>
                  <a:lnTo>
                    <a:pt x="368" y="939"/>
                  </a:lnTo>
                  <a:lnTo>
                    <a:pt x="363" y="939"/>
                  </a:lnTo>
                  <a:lnTo>
                    <a:pt x="359" y="943"/>
                  </a:lnTo>
                  <a:lnTo>
                    <a:pt x="359" y="943"/>
                  </a:lnTo>
                  <a:lnTo>
                    <a:pt x="359" y="943"/>
                  </a:lnTo>
                  <a:lnTo>
                    <a:pt x="354" y="943"/>
                  </a:lnTo>
                  <a:lnTo>
                    <a:pt x="354" y="943"/>
                  </a:lnTo>
                  <a:lnTo>
                    <a:pt x="354" y="943"/>
                  </a:lnTo>
                  <a:lnTo>
                    <a:pt x="354" y="943"/>
                  </a:lnTo>
                  <a:lnTo>
                    <a:pt x="354" y="943"/>
                  </a:lnTo>
                  <a:lnTo>
                    <a:pt x="354" y="948"/>
                  </a:lnTo>
                  <a:lnTo>
                    <a:pt x="354" y="948"/>
                  </a:lnTo>
                  <a:lnTo>
                    <a:pt x="354" y="948"/>
                  </a:lnTo>
                  <a:lnTo>
                    <a:pt x="354" y="948"/>
                  </a:lnTo>
                  <a:lnTo>
                    <a:pt x="350" y="952"/>
                  </a:lnTo>
                  <a:lnTo>
                    <a:pt x="350" y="957"/>
                  </a:lnTo>
                  <a:lnTo>
                    <a:pt x="346" y="957"/>
                  </a:lnTo>
                  <a:lnTo>
                    <a:pt x="346" y="957"/>
                  </a:lnTo>
                  <a:lnTo>
                    <a:pt x="350" y="952"/>
                  </a:lnTo>
                  <a:lnTo>
                    <a:pt x="350" y="948"/>
                  </a:lnTo>
                  <a:lnTo>
                    <a:pt x="350" y="948"/>
                  </a:lnTo>
                  <a:lnTo>
                    <a:pt x="350" y="943"/>
                  </a:lnTo>
                  <a:lnTo>
                    <a:pt x="350" y="943"/>
                  </a:lnTo>
                  <a:lnTo>
                    <a:pt x="350" y="943"/>
                  </a:lnTo>
                  <a:lnTo>
                    <a:pt x="350" y="943"/>
                  </a:lnTo>
                  <a:lnTo>
                    <a:pt x="346" y="943"/>
                  </a:lnTo>
                  <a:lnTo>
                    <a:pt x="346" y="943"/>
                  </a:lnTo>
                  <a:lnTo>
                    <a:pt x="341" y="943"/>
                  </a:lnTo>
                  <a:lnTo>
                    <a:pt x="341" y="939"/>
                  </a:lnTo>
                  <a:lnTo>
                    <a:pt x="341" y="939"/>
                  </a:lnTo>
                  <a:lnTo>
                    <a:pt x="341" y="939"/>
                  </a:lnTo>
                  <a:lnTo>
                    <a:pt x="341" y="935"/>
                  </a:lnTo>
                  <a:lnTo>
                    <a:pt x="337" y="935"/>
                  </a:lnTo>
                  <a:lnTo>
                    <a:pt x="337" y="935"/>
                  </a:lnTo>
                  <a:lnTo>
                    <a:pt x="337" y="930"/>
                  </a:lnTo>
                  <a:lnTo>
                    <a:pt x="337" y="930"/>
                  </a:lnTo>
                  <a:lnTo>
                    <a:pt x="337" y="926"/>
                  </a:lnTo>
                  <a:lnTo>
                    <a:pt x="337" y="926"/>
                  </a:lnTo>
                  <a:lnTo>
                    <a:pt x="337" y="926"/>
                  </a:lnTo>
                  <a:lnTo>
                    <a:pt x="332" y="926"/>
                  </a:lnTo>
                  <a:lnTo>
                    <a:pt x="332" y="921"/>
                  </a:lnTo>
                  <a:lnTo>
                    <a:pt x="332" y="921"/>
                  </a:lnTo>
                  <a:lnTo>
                    <a:pt x="332" y="921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28" y="926"/>
                  </a:lnTo>
                  <a:lnTo>
                    <a:pt x="328" y="926"/>
                  </a:lnTo>
                  <a:lnTo>
                    <a:pt x="328" y="926"/>
                  </a:lnTo>
                  <a:lnTo>
                    <a:pt x="328" y="926"/>
                  </a:lnTo>
                  <a:lnTo>
                    <a:pt x="332" y="926"/>
                  </a:lnTo>
                  <a:lnTo>
                    <a:pt x="332" y="930"/>
                  </a:lnTo>
                  <a:lnTo>
                    <a:pt x="332" y="930"/>
                  </a:lnTo>
                  <a:lnTo>
                    <a:pt x="332" y="930"/>
                  </a:lnTo>
                  <a:lnTo>
                    <a:pt x="332" y="930"/>
                  </a:lnTo>
                  <a:lnTo>
                    <a:pt x="332" y="935"/>
                  </a:lnTo>
                  <a:lnTo>
                    <a:pt x="332" y="935"/>
                  </a:lnTo>
                  <a:lnTo>
                    <a:pt x="332" y="935"/>
                  </a:lnTo>
                  <a:lnTo>
                    <a:pt x="332" y="935"/>
                  </a:lnTo>
                  <a:lnTo>
                    <a:pt x="328" y="935"/>
                  </a:lnTo>
                  <a:lnTo>
                    <a:pt x="328" y="935"/>
                  </a:lnTo>
                  <a:lnTo>
                    <a:pt x="328" y="935"/>
                  </a:lnTo>
                  <a:lnTo>
                    <a:pt x="332" y="939"/>
                  </a:lnTo>
                  <a:lnTo>
                    <a:pt x="332" y="939"/>
                  </a:lnTo>
                  <a:lnTo>
                    <a:pt x="332" y="939"/>
                  </a:lnTo>
                  <a:lnTo>
                    <a:pt x="328" y="935"/>
                  </a:lnTo>
                  <a:lnTo>
                    <a:pt x="328" y="935"/>
                  </a:lnTo>
                  <a:lnTo>
                    <a:pt x="328" y="939"/>
                  </a:lnTo>
                  <a:lnTo>
                    <a:pt x="328" y="939"/>
                  </a:lnTo>
                  <a:lnTo>
                    <a:pt x="328" y="939"/>
                  </a:lnTo>
                  <a:lnTo>
                    <a:pt x="328" y="939"/>
                  </a:lnTo>
                  <a:lnTo>
                    <a:pt x="328" y="935"/>
                  </a:lnTo>
                  <a:lnTo>
                    <a:pt x="328" y="935"/>
                  </a:lnTo>
                  <a:lnTo>
                    <a:pt x="323" y="935"/>
                  </a:lnTo>
                  <a:lnTo>
                    <a:pt x="323" y="935"/>
                  </a:lnTo>
                  <a:lnTo>
                    <a:pt x="323" y="935"/>
                  </a:lnTo>
                  <a:lnTo>
                    <a:pt x="323" y="935"/>
                  </a:lnTo>
                  <a:lnTo>
                    <a:pt x="323" y="939"/>
                  </a:lnTo>
                  <a:lnTo>
                    <a:pt x="323" y="939"/>
                  </a:lnTo>
                  <a:lnTo>
                    <a:pt x="323" y="939"/>
                  </a:lnTo>
                  <a:lnTo>
                    <a:pt x="323" y="939"/>
                  </a:lnTo>
                  <a:lnTo>
                    <a:pt x="323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9" y="943"/>
                  </a:lnTo>
                  <a:lnTo>
                    <a:pt x="319" y="943"/>
                  </a:lnTo>
                  <a:lnTo>
                    <a:pt x="323" y="943"/>
                  </a:lnTo>
                  <a:lnTo>
                    <a:pt x="323" y="943"/>
                  </a:lnTo>
                  <a:lnTo>
                    <a:pt x="323" y="943"/>
                  </a:lnTo>
                  <a:lnTo>
                    <a:pt x="323" y="948"/>
                  </a:lnTo>
                  <a:lnTo>
                    <a:pt x="323" y="948"/>
                  </a:lnTo>
                  <a:lnTo>
                    <a:pt x="328" y="952"/>
                  </a:lnTo>
                  <a:lnTo>
                    <a:pt x="323" y="952"/>
                  </a:lnTo>
                  <a:lnTo>
                    <a:pt x="323" y="952"/>
                  </a:lnTo>
                  <a:lnTo>
                    <a:pt x="319" y="948"/>
                  </a:lnTo>
                  <a:lnTo>
                    <a:pt x="319" y="948"/>
                  </a:lnTo>
                  <a:lnTo>
                    <a:pt x="319" y="948"/>
                  </a:lnTo>
                  <a:lnTo>
                    <a:pt x="319" y="948"/>
                  </a:lnTo>
                  <a:lnTo>
                    <a:pt x="319" y="948"/>
                  </a:lnTo>
                  <a:lnTo>
                    <a:pt x="319" y="948"/>
                  </a:lnTo>
                  <a:lnTo>
                    <a:pt x="315" y="948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0" y="943"/>
                  </a:lnTo>
                  <a:lnTo>
                    <a:pt x="310" y="943"/>
                  </a:lnTo>
                  <a:lnTo>
                    <a:pt x="310" y="943"/>
                  </a:lnTo>
                  <a:lnTo>
                    <a:pt x="310" y="943"/>
                  </a:lnTo>
                  <a:lnTo>
                    <a:pt x="310" y="943"/>
                  </a:lnTo>
                  <a:lnTo>
                    <a:pt x="315" y="943"/>
                  </a:lnTo>
                  <a:lnTo>
                    <a:pt x="315" y="943"/>
                  </a:lnTo>
                  <a:lnTo>
                    <a:pt x="315" y="948"/>
                  </a:lnTo>
                  <a:lnTo>
                    <a:pt x="315" y="948"/>
                  </a:lnTo>
                  <a:lnTo>
                    <a:pt x="315" y="948"/>
                  </a:lnTo>
                  <a:lnTo>
                    <a:pt x="310" y="943"/>
                  </a:lnTo>
                  <a:lnTo>
                    <a:pt x="310" y="943"/>
                  </a:lnTo>
                  <a:lnTo>
                    <a:pt x="306" y="943"/>
                  </a:lnTo>
                  <a:lnTo>
                    <a:pt x="306" y="943"/>
                  </a:lnTo>
                  <a:lnTo>
                    <a:pt x="306" y="948"/>
                  </a:lnTo>
                  <a:lnTo>
                    <a:pt x="306" y="948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5" y="948"/>
                  </a:lnTo>
                  <a:lnTo>
                    <a:pt x="315" y="952"/>
                  </a:lnTo>
                  <a:lnTo>
                    <a:pt x="315" y="952"/>
                  </a:lnTo>
                  <a:lnTo>
                    <a:pt x="315" y="952"/>
                  </a:lnTo>
                  <a:lnTo>
                    <a:pt x="315" y="952"/>
                  </a:lnTo>
                  <a:lnTo>
                    <a:pt x="315" y="952"/>
                  </a:lnTo>
                  <a:lnTo>
                    <a:pt x="315" y="952"/>
                  </a:lnTo>
                  <a:lnTo>
                    <a:pt x="315" y="957"/>
                  </a:lnTo>
                  <a:lnTo>
                    <a:pt x="310" y="952"/>
                  </a:lnTo>
                  <a:lnTo>
                    <a:pt x="310" y="952"/>
                  </a:lnTo>
                  <a:lnTo>
                    <a:pt x="306" y="952"/>
                  </a:lnTo>
                  <a:lnTo>
                    <a:pt x="306" y="952"/>
                  </a:lnTo>
                  <a:lnTo>
                    <a:pt x="310" y="952"/>
                  </a:lnTo>
                  <a:lnTo>
                    <a:pt x="310" y="957"/>
                  </a:lnTo>
                  <a:lnTo>
                    <a:pt x="310" y="957"/>
                  </a:lnTo>
                  <a:lnTo>
                    <a:pt x="310" y="952"/>
                  </a:lnTo>
                  <a:lnTo>
                    <a:pt x="306" y="952"/>
                  </a:lnTo>
                  <a:lnTo>
                    <a:pt x="306" y="952"/>
                  </a:lnTo>
                  <a:lnTo>
                    <a:pt x="306" y="952"/>
                  </a:lnTo>
                  <a:lnTo>
                    <a:pt x="306" y="952"/>
                  </a:lnTo>
                  <a:lnTo>
                    <a:pt x="306" y="952"/>
                  </a:lnTo>
                  <a:lnTo>
                    <a:pt x="306" y="957"/>
                  </a:lnTo>
                  <a:lnTo>
                    <a:pt x="306" y="957"/>
                  </a:lnTo>
                  <a:lnTo>
                    <a:pt x="306" y="961"/>
                  </a:lnTo>
                  <a:lnTo>
                    <a:pt x="306" y="961"/>
                  </a:lnTo>
                  <a:lnTo>
                    <a:pt x="306" y="961"/>
                  </a:lnTo>
                  <a:lnTo>
                    <a:pt x="306" y="961"/>
                  </a:lnTo>
                  <a:lnTo>
                    <a:pt x="306" y="961"/>
                  </a:lnTo>
                  <a:lnTo>
                    <a:pt x="306" y="961"/>
                  </a:lnTo>
                  <a:lnTo>
                    <a:pt x="306" y="961"/>
                  </a:lnTo>
                  <a:lnTo>
                    <a:pt x="301" y="961"/>
                  </a:lnTo>
                  <a:lnTo>
                    <a:pt x="301" y="961"/>
                  </a:lnTo>
                  <a:lnTo>
                    <a:pt x="301" y="961"/>
                  </a:lnTo>
                  <a:lnTo>
                    <a:pt x="301" y="966"/>
                  </a:lnTo>
                  <a:lnTo>
                    <a:pt x="301" y="961"/>
                  </a:lnTo>
                  <a:lnTo>
                    <a:pt x="297" y="961"/>
                  </a:lnTo>
                  <a:lnTo>
                    <a:pt x="297" y="966"/>
                  </a:lnTo>
                  <a:lnTo>
                    <a:pt x="297" y="966"/>
                  </a:lnTo>
                  <a:lnTo>
                    <a:pt x="297" y="966"/>
                  </a:lnTo>
                  <a:lnTo>
                    <a:pt x="292" y="966"/>
                  </a:lnTo>
                  <a:lnTo>
                    <a:pt x="292" y="970"/>
                  </a:lnTo>
                  <a:lnTo>
                    <a:pt x="297" y="970"/>
                  </a:lnTo>
                  <a:lnTo>
                    <a:pt x="301" y="970"/>
                  </a:lnTo>
                  <a:lnTo>
                    <a:pt x="301" y="974"/>
                  </a:lnTo>
                  <a:lnTo>
                    <a:pt x="301" y="974"/>
                  </a:lnTo>
                  <a:lnTo>
                    <a:pt x="297" y="970"/>
                  </a:lnTo>
                  <a:lnTo>
                    <a:pt x="297" y="970"/>
                  </a:lnTo>
                  <a:lnTo>
                    <a:pt x="292" y="970"/>
                  </a:lnTo>
                  <a:lnTo>
                    <a:pt x="292" y="970"/>
                  </a:lnTo>
                  <a:lnTo>
                    <a:pt x="292" y="970"/>
                  </a:lnTo>
                  <a:lnTo>
                    <a:pt x="292" y="970"/>
                  </a:lnTo>
                  <a:lnTo>
                    <a:pt x="292" y="974"/>
                  </a:lnTo>
                  <a:lnTo>
                    <a:pt x="292" y="974"/>
                  </a:lnTo>
                  <a:lnTo>
                    <a:pt x="292" y="974"/>
                  </a:lnTo>
                  <a:lnTo>
                    <a:pt x="292" y="974"/>
                  </a:lnTo>
                  <a:lnTo>
                    <a:pt x="288" y="974"/>
                  </a:lnTo>
                  <a:lnTo>
                    <a:pt x="288" y="974"/>
                  </a:lnTo>
                  <a:lnTo>
                    <a:pt x="288" y="974"/>
                  </a:lnTo>
                  <a:lnTo>
                    <a:pt x="292" y="974"/>
                  </a:lnTo>
                  <a:lnTo>
                    <a:pt x="292" y="974"/>
                  </a:lnTo>
                  <a:lnTo>
                    <a:pt x="292" y="974"/>
                  </a:lnTo>
                  <a:lnTo>
                    <a:pt x="292" y="974"/>
                  </a:lnTo>
                  <a:lnTo>
                    <a:pt x="292" y="979"/>
                  </a:lnTo>
                  <a:lnTo>
                    <a:pt x="292" y="979"/>
                  </a:lnTo>
                  <a:lnTo>
                    <a:pt x="288" y="979"/>
                  </a:lnTo>
                  <a:lnTo>
                    <a:pt x="288" y="979"/>
                  </a:lnTo>
                  <a:lnTo>
                    <a:pt x="288" y="979"/>
                  </a:lnTo>
                  <a:lnTo>
                    <a:pt x="288" y="979"/>
                  </a:lnTo>
                  <a:lnTo>
                    <a:pt x="288" y="979"/>
                  </a:lnTo>
                  <a:lnTo>
                    <a:pt x="288" y="979"/>
                  </a:lnTo>
                  <a:lnTo>
                    <a:pt x="288" y="979"/>
                  </a:lnTo>
                  <a:lnTo>
                    <a:pt x="288" y="983"/>
                  </a:lnTo>
                  <a:lnTo>
                    <a:pt x="292" y="983"/>
                  </a:lnTo>
                  <a:lnTo>
                    <a:pt x="292" y="983"/>
                  </a:lnTo>
                  <a:lnTo>
                    <a:pt x="292" y="983"/>
                  </a:lnTo>
                  <a:lnTo>
                    <a:pt x="292" y="983"/>
                  </a:lnTo>
                  <a:lnTo>
                    <a:pt x="288" y="988"/>
                  </a:lnTo>
                  <a:lnTo>
                    <a:pt x="288" y="983"/>
                  </a:lnTo>
                  <a:lnTo>
                    <a:pt x="284" y="983"/>
                  </a:lnTo>
                  <a:lnTo>
                    <a:pt x="284" y="983"/>
                  </a:lnTo>
                  <a:lnTo>
                    <a:pt x="284" y="983"/>
                  </a:lnTo>
                  <a:lnTo>
                    <a:pt x="279" y="983"/>
                  </a:lnTo>
                  <a:lnTo>
                    <a:pt x="279" y="983"/>
                  </a:lnTo>
                  <a:lnTo>
                    <a:pt x="279" y="988"/>
                  </a:lnTo>
                  <a:lnTo>
                    <a:pt x="284" y="988"/>
                  </a:lnTo>
                  <a:lnTo>
                    <a:pt x="284" y="988"/>
                  </a:lnTo>
                  <a:lnTo>
                    <a:pt x="284" y="992"/>
                  </a:lnTo>
                  <a:lnTo>
                    <a:pt x="284" y="992"/>
                  </a:lnTo>
                  <a:lnTo>
                    <a:pt x="284" y="992"/>
                  </a:lnTo>
                  <a:lnTo>
                    <a:pt x="279" y="992"/>
                  </a:lnTo>
                  <a:lnTo>
                    <a:pt x="279" y="992"/>
                  </a:lnTo>
                  <a:lnTo>
                    <a:pt x="279" y="997"/>
                  </a:lnTo>
                  <a:lnTo>
                    <a:pt x="279" y="997"/>
                  </a:lnTo>
                  <a:lnTo>
                    <a:pt x="279" y="997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84" y="997"/>
                  </a:lnTo>
                  <a:lnTo>
                    <a:pt x="284" y="997"/>
                  </a:lnTo>
                  <a:lnTo>
                    <a:pt x="284" y="1001"/>
                  </a:lnTo>
                  <a:lnTo>
                    <a:pt x="284" y="1001"/>
                  </a:lnTo>
                  <a:lnTo>
                    <a:pt x="288" y="1001"/>
                  </a:lnTo>
                  <a:lnTo>
                    <a:pt x="288" y="997"/>
                  </a:lnTo>
                  <a:lnTo>
                    <a:pt x="288" y="997"/>
                  </a:lnTo>
                  <a:lnTo>
                    <a:pt x="288" y="997"/>
                  </a:lnTo>
                  <a:lnTo>
                    <a:pt x="284" y="1001"/>
                  </a:lnTo>
                  <a:lnTo>
                    <a:pt x="279" y="1005"/>
                  </a:lnTo>
                  <a:lnTo>
                    <a:pt x="279" y="1005"/>
                  </a:lnTo>
                  <a:lnTo>
                    <a:pt x="279" y="1005"/>
                  </a:lnTo>
                  <a:lnTo>
                    <a:pt x="279" y="1005"/>
                  </a:lnTo>
                  <a:lnTo>
                    <a:pt x="284" y="1005"/>
                  </a:lnTo>
                  <a:lnTo>
                    <a:pt x="284" y="1001"/>
                  </a:lnTo>
                  <a:lnTo>
                    <a:pt x="288" y="1001"/>
                  </a:lnTo>
                  <a:lnTo>
                    <a:pt x="288" y="1001"/>
                  </a:lnTo>
                  <a:lnTo>
                    <a:pt x="288" y="1001"/>
                  </a:lnTo>
                  <a:lnTo>
                    <a:pt x="288" y="1001"/>
                  </a:lnTo>
                  <a:lnTo>
                    <a:pt x="288" y="1001"/>
                  </a:lnTo>
                  <a:lnTo>
                    <a:pt x="292" y="1005"/>
                  </a:lnTo>
                  <a:lnTo>
                    <a:pt x="288" y="1005"/>
                  </a:lnTo>
                  <a:lnTo>
                    <a:pt x="288" y="1005"/>
                  </a:lnTo>
                  <a:lnTo>
                    <a:pt x="284" y="1005"/>
                  </a:lnTo>
                  <a:lnTo>
                    <a:pt x="279" y="1010"/>
                  </a:lnTo>
                  <a:lnTo>
                    <a:pt x="279" y="1010"/>
                  </a:lnTo>
                  <a:lnTo>
                    <a:pt x="279" y="1010"/>
                  </a:lnTo>
                  <a:lnTo>
                    <a:pt x="275" y="1010"/>
                  </a:lnTo>
                  <a:lnTo>
                    <a:pt x="275" y="1010"/>
                  </a:lnTo>
                  <a:lnTo>
                    <a:pt x="275" y="1010"/>
                  </a:lnTo>
                  <a:lnTo>
                    <a:pt x="275" y="1010"/>
                  </a:lnTo>
                  <a:lnTo>
                    <a:pt x="275" y="1010"/>
                  </a:lnTo>
                  <a:lnTo>
                    <a:pt x="270" y="1010"/>
                  </a:lnTo>
                  <a:lnTo>
                    <a:pt x="270" y="1010"/>
                  </a:lnTo>
                  <a:lnTo>
                    <a:pt x="270" y="1010"/>
                  </a:lnTo>
                  <a:lnTo>
                    <a:pt x="275" y="1010"/>
                  </a:lnTo>
                  <a:lnTo>
                    <a:pt x="275" y="1014"/>
                  </a:lnTo>
                  <a:lnTo>
                    <a:pt x="270" y="1014"/>
                  </a:lnTo>
                  <a:lnTo>
                    <a:pt x="261" y="1019"/>
                  </a:lnTo>
                  <a:lnTo>
                    <a:pt x="257" y="1023"/>
                  </a:lnTo>
                  <a:lnTo>
                    <a:pt x="257" y="1023"/>
                  </a:lnTo>
                  <a:lnTo>
                    <a:pt x="270" y="1023"/>
                  </a:lnTo>
                  <a:lnTo>
                    <a:pt x="270" y="1023"/>
                  </a:lnTo>
                  <a:lnTo>
                    <a:pt x="266" y="1023"/>
                  </a:lnTo>
                  <a:lnTo>
                    <a:pt x="257" y="1028"/>
                  </a:lnTo>
                  <a:lnTo>
                    <a:pt x="257" y="1032"/>
                  </a:lnTo>
                  <a:lnTo>
                    <a:pt x="257" y="1032"/>
                  </a:lnTo>
                  <a:lnTo>
                    <a:pt x="257" y="1036"/>
                  </a:lnTo>
                  <a:lnTo>
                    <a:pt x="257" y="1036"/>
                  </a:lnTo>
                  <a:lnTo>
                    <a:pt x="257" y="1036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1" y="1032"/>
                  </a:lnTo>
                  <a:lnTo>
                    <a:pt x="266" y="1032"/>
                  </a:lnTo>
                  <a:lnTo>
                    <a:pt x="270" y="1028"/>
                  </a:lnTo>
                  <a:lnTo>
                    <a:pt x="275" y="1028"/>
                  </a:lnTo>
                  <a:lnTo>
                    <a:pt x="275" y="1028"/>
                  </a:lnTo>
                  <a:lnTo>
                    <a:pt x="279" y="1023"/>
                  </a:lnTo>
                  <a:lnTo>
                    <a:pt x="279" y="1023"/>
                  </a:lnTo>
                  <a:lnTo>
                    <a:pt x="279" y="1023"/>
                  </a:lnTo>
                  <a:lnTo>
                    <a:pt x="284" y="1023"/>
                  </a:lnTo>
                  <a:lnTo>
                    <a:pt x="284" y="1023"/>
                  </a:lnTo>
                  <a:lnTo>
                    <a:pt x="284" y="1023"/>
                  </a:lnTo>
                  <a:lnTo>
                    <a:pt x="284" y="1023"/>
                  </a:lnTo>
                  <a:lnTo>
                    <a:pt x="284" y="1023"/>
                  </a:lnTo>
                  <a:lnTo>
                    <a:pt x="284" y="1023"/>
                  </a:lnTo>
                  <a:lnTo>
                    <a:pt x="279" y="1028"/>
                  </a:lnTo>
                  <a:lnTo>
                    <a:pt x="284" y="1028"/>
                  </a:lnTo>
                  <a:lnTo>
                    <a:pt x="284" y="1023"/>
                  </a:lnTo>
                  <a:lnTo>
                    <a:pt x="288" y="1023"/>
                  </a:lnTo>
                  <a:lnTo>
                    <a:pt x="284" y="1028"/>
                  </a:lnTo>
                  <a:lnTo>
                    <a:pt x="284" y="1028"/>
                  </a:lnTo>
                  <a:lnTo>
                    <a:pt x="279" y="1028"/>
                  </a:lnTo>
                  <a:lnTo>
                    <a:pt x="279" y="1032"/>
                  </a:lnTo>
                  <a:lnTo>
                    <a:pt x="275" y="1032"/>
                  </a:lnTo>
                  <a:lnTo>
                    <a:pt x="270" y="1032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41"/>
                  </a:lnTo>
                  <a:lnTo>
                    <a:pt x="270" y="1041"/>
                  </a:lnTo>
                  <a:lnTo>
                    <a:pt x="270" y="1041"/>
                  </a:lnTo>
                  <a:lnTo>
                    <a:pt x="270" y="1041"/>
                  </a:lnTo>
                  <a:lnTo>
                    <a:pt x="270" y="1045"/>
                  </a:lnTo>
                  <a:lnTo>
                    <a:pt x="275" y="1045"/>
                  </a:lnTo>
                  <a:lnTo>
                    <a:pt x="275" y="1045"/>
                  </a:lnTo>
                  <a:lnTo>
                    <a:pt x="275" y="1045"/>
                  </a:lnTo>
                  <a:lnTo>
                    <a:pt x="275" y="1045"/>
                  </a:lnTo>
                  <a:lnTo>
                    <a:pt x="275" y="1045"/>
                  </a:lnTo>
                  <a:lnTo>
                    <a:pt x="275" y="1050"/>
                  </a:lnTo>
                  <a:lnTo>
                    <a:pt x="275" y="1054"/>
                  </a:lnTo>
                  <a:lnTo>
                    <a:pt x="275" y="1054"/>
                  </a:lnTo>
                  <a:lnTo>
                    <a:pt x="279" y="1054"/>
                  </a:lnTo>
                  <a:lnTo>
                    <a:pt x="279" y="1054"/>
                  </a:lnTo>
                  <a:lnTo>
                    <a:pt x="279" y="1054"/>
                  </a:lnTo>
                  <a:lnTo>
                    <a:pt x="279" y="1054"/>
                  </a:lnTo>
                  <a:lnTo>
                    <a:pt x="279" y="1059"/>
                  </a:lnTo>
                  <a:lnTo>
                    <a:pt x="279" y="1059"/>
                  </a:lnTo>
                  <a:lnTo>
                    <a:pt x="279" y="1054"/>
                  </a:lnTo>
                  <a:lnTo>
                    <a:pt x="279" y="1054"/>
                  </a:lnTo>
                  <a:lnTo>
                    <a:pt x="284" y="1054"/>
                  </a:lnTo>
                  <a:lnTo>
                    <a:pt x="284" y="1054"/>
                  </a:lnTo>
                  <a:lnTo>
                    <a:pt x="288" y="1050"/>
                  </a:lnTo>
                  <a:lnTo>
                    <a:pt x="292" y="1050"/>
                  </a:lnTo>
                  <a:lnTo>
                    <a:pt x="292" y="1050"/>
                  </a:lnTo>
                  <a:lnTo>
                    <a:pt x="292" y="1050"/>
                  </a:lnTo>
                  <a:lnTo>
                    <a:pt x="292" y="1050"/>
                  </a:lnTo>
                  <a:lnTo>
                    <a:pt x="297" y="1050"/>
                  </a:lnTo>
                  <a:lnTo>
                    <a:pt x="297" y="1050"/>
                  </a:lnTo>
                  <a:lnTo>
                    <a:pt x="301" y="1045"/>
                  </a:lnTo>
                  <a:lnTo>
                    <a:pt x="301" y="1045"/>
                  </a:lnTo>
                  <a:lnTo>
                    <a:pt x="301" y="1045"/>
                  </a:lnTo>
                  <a:lnTo>
                    <a:pt x="310" y="1041"/>
                  </a:lnTo>
                  <a:lnTo>
                    <a:pt x="310" y="1041"/>
                  </a:lnTo>
                  <a:lnTo>
                    <a:pt x="315" y="1041"/>
                  </a:lnTo>
                  <a:lnTo>
                    <a:pt x="315" y="1041"/>
                  </a:lnTo>
                  <a:lnTo>
                    <a:pt x="315" y="1036"/>
                  </a:lnTo>
                  <a:lnTo>
                    <a:pt x="315" y="1036"/>
                  </a:lnTo>
                  <a:lnTo>
                    <a:pt x="315" y="1032"/>
                  </a:lnTo>
                  <a:lnTo>
                    <a:pt x="319" y="1032"/>
                  </a:lnTo>
                  <a:lnTo>
                    <a:pt x="323" y="1032"/>
                  </a:lnTo>
                  <a:lnTo>
                    <a:pt x="328" y="1028"/>
                  </a:lnTo>
                  <a:lnTo>
                    <a:pt x="332" y="1028"/>
                  </a:lnTo>
                  <a:lnTo>
                    <a:pt x="332" y="1028"/>
                  </a:lnTo>
                  <a:lnTo>
                    <a:pt x="332" y="1023"/>
                  </a:lnTo>
                  <a:lnTo>
                    <a:pt x="332" y="1023"/>
                  </a:lnTo>
                  <a:lnTo>
                    <a:pt x="332" y="1023"/>
                  </a:lnTo>
                  <a:lnTo>
                    <a:pt x="332" y="1023"/>
                  </a:lnTo>
                  <a:lnTo>
                    <a:pt x="332" y="1019"/>
                  </a:lnTo>
                  <a:lnTo>
                    <a:pt x="332" y="1019"/>
                  </a:lnTo>
                  <a:lnTo>
                    <a:pt x="337" y="1019"/>
                  </a:lnTo>
                  <a:lnTo>
                    <a:pt x="337" y="1019"/>
                  </a:lnTo>
                  <a:lnTo>
                    <a:pt x="337" y="1014"/>
                  </a:lnTo>
                  <a:lnTo>
                    <a:pt x="337" y="1014"/>
                  </a:lnTo>
                  <a:lnTo>
                    <a:pt x="337" y="1010"/>
                  </a:lnTo>
                  <a:lnTo>
                    <a:pt x="332" y="1010"/>
                  </a:lnTo>
                  <a:lnTo>
                    <a:pt x="332" y="1010"/>
                  </a:lnTo>
                  <a:lnTo>
                    <a:pt x="328" y="1010"/>
                  </a:lnTo>
                  <a:lnTo>
                    <a:pt x="323" y="1014"/>
                  </a:lnTo>
                  <a:lnTo>
                    <a:pt x="319" y="1014"/>
                  </a:lnTo>
                  <a:lnTo>
                    <a:pt x="319" y="1014"/>
                  </a:lnTo>
                  <a:lnTo>
                    <a:pt x="315" y="1019"/>
                  </a:lnTo>
                  <a:lnTo>
                    <a:pt x="315" y="1019"/>
                  </a:lnTo>
                  <a:lnTo>
                    <a:pt x="310" y="1019"/>
                  </a:lnTo>
                  <a:lnTo>
                    <a:pt x="310" y="1019"/>
                  </a:lnTo>
                  <a:lnTo>
                    <a:pt x="315" y="1019"/>
                  </a:lnTo>
                  <a:lnTo>
                    <a:pt x="315" y="1014"/>
                  </a:lnTo>
                  <a:lnTo>
                    <a:pt x="319" y="1014"/>
                  </a:lnTo>
                  <a:lnTo>
                    <a:pt x="319" y="1010"/>
                  </a:lnTo>
                  <a:lnTo>
                    <a:pt x="323" y="1010"/>
                  </a:lnTo>
                  <a:lnTo>
                    <a:pt x="328" y="1010"/>
                  </a:lnTo>
                  <a:lnTo>
                    <a:pt x="328" y="1005"/>
                  </a:lnTo>
                  <a:lnTo>
                    <a:pt x="328" y="1005"/>
                  </a:lnTo>
                  <a:lnTo>
                    <a:pt x="332" y="1005"/>
                  </a:lnTo>
                  <a:lnTo>
                    <a:pt x="332" y="1001"/>
                  </a:lnTo>
                  <a:lnTo>
                    <a:pt x="341" y="997"/>
                  </a:lnTo>
                  <a:lnTo>
                    <a:pt x="346" y="992"/>
                  </a:lnTo>
                  <a:lnTo>
                    <a:pt x="346" y="992"/>
                  </a:lnTo>
                  <a:lnTo>
                    <a:pt x="346" y="988"/>
                  </a:lnTo>
                  <a:lnTo>
                    <a:pt x="350" y="983"/>
                  </a:lnTo>
                  <a:lnTo>
                    <a:pt x="350" y="983"/>
                  </a:lnTo>
                  <a:lnTo>
                    <a:pt x="354" y="983"/>
                  </a:lnTo>
                  <a:lnTo>
                    <a:pt x="350" y="983"/>
                  </a:lnTo>
                  <a:lnTo>
                    <a:pt x="350" y="988"/>
                  </a:lnTo>
                  <a:lnTo>
                    <a:pt x="346" y="988"/>
                  </a:lnTo>
                  <a:lnTo>
                    <a:pt x="346" y="988"/>
                  </a:lnTo>
                  <a:lnTo>
                    <a:pt x="346" y="992"/>
                  </a:lnTo>
                  <a:lnTo>
                    <a:pt x="346" y="992"/>
                  </a:lnTo>
                  <a:lnTo>
                    <a:pt x="346" y="992"/>
                  </a:lnTo>
                  <a:lnTo>
                    <a:pt x="354" y="992"/>
                  </a:lnTo>
                  <a:lnTo>
                    <a:pt x="354" y="992"/>
                  </a:lnTo>
                  <a:lnTo>
                    <a:pt x="359" y="992"/>
                  </a:lnTo>
                  <a:lnTo>
                    <a:pt x="359" y="992"/>
                  </a:lnTo>
                  <a:lnTo>
                    <a:pt x="359" y="992"/>
                  </a:lnTo>
                  <a:lnTo>
                    <a:pt x="359" y="997"/>
                  </a:lnTo>
                  <a:lnTo>
                    <a:pt x="359" y="997"/>
                  </a:lnTo>
                  <a:lnTo>
                    <a:pt x="359" y="997"/>
                  </a:lnTo>
                  <a:lnTo>
                    <a:pt x="350" y="1001"/>
                  </a:lnTo>
                  <a:lnTo>
                    <a:pt x="346" y="1001"/>
                  </a:lnTo>
                  <a:lnTo>
                    <a:pt x="346" y="1005"/>
                  </a:lnTo>
                  <a:lnTo>
                    <a:pt x="346" y="1005"/>
                  </a:lnTo>
                  <a:lnTo>
                    <a:pt x="341" y="1005"/>
                  </a:lnTo>
                  <a:lnTo>
                    <a:pt x="341" y="1010"/>
                  </a:lnTo>
                  <a:lnTo>
                    <a:pt x="341" y="1010"/>
                  </a:lnTo>
                  <a:lnTo>
                    <a:pt x="337" y="1010"/>
                  </a:lnTo>
                  <a:lnTo>
                    <a:pt x="337" y="1010"/>
                  </a:lnTo>
                  <a:lnTo>
                    <a:pt x="337" y="1014"/>
                  </a:lnTo>
                  <a:lnTo>
                    <a:pt x="337" y="1014"/>
                  </a:lnTo>
                  <a:lnTo>
                    <a:pt x="341" y="1014"/>
                  </a:lnTo>
                  <a:lnTo>
                    <a:pt x="341" y="1014"/>
                  </a:lnTo>
                  <a:lnTo>
                    <a:pt x="346" y="1014"/>
                  </a:lnTo>
                  <a:lnTo>
                    <a:pt x="350" y="1014"/>
                  </a:lnTo>
                  <a:lnTo>
                    <a:pt x="350" y="1014"/>
                  </a:lnTo>
                  <a:lnTo>
                    <a:pt x="350" y="1014"/>
                  </a:lnTo>
                  <a:lnTo>
                    <a:pt x="354" y="1014"/>
                  </a:lnTo>
                  <a:lnTo>
                    <a:pt x="354" y="1014"/>
                  </a:lnTo>
                  <a:lnTo>
                    <a:pt x="359" y="1014"/>
                  </a:lnTo>
                  <a:lnTo>
                    <a:pt x="354" y="1014"/>
                  </a:lnTo>
                  <a:lnTo>
                    <a:pt x="354" y="1019"/>
                  </a:lnTo>
                  <a:lnTo>
                    <a:pt x="354" y="1019"/>
                  </a:lnTo>
                  <a:lnTo>
                    <a:pt x="359" y="1019"/>
                  </a:lnTo>
                  <a:lnTo>
                    <a:pt x="359" y="1019"/>
                  </a:lnTo>
                  <a:lnTo>
                    <a:pt x="359" y="1019"/>
                  </a:lnTo>
                  <a:lnTo>
                    <a:pt x="359" y="101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350" y="1023"/>
                  </a:lnTo>
                  <a:lnTo>
                    <a:pt x="346" y="1023"/>
                  </a:lnTo>
                  <a:lnTo>
                    <a:pt x="346" y="1023"/>
                  </a:lnTo>
                  <a:lnTo>
                    <a:pt x="346" y="1028"/>
                  </a:lnTo>
                  <a:lnTo>
                    <a:pt x="346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37" y="1032"/>
                  </a:lnTo>
                  <a:lnTo>
                    <a:pt x="337" y="1032"/>
                  </a:lnTo>
                  <a:lnTo>
                    <a:pt x="337" y="1032"/>
                  </a:lnTo>
                  <a:lnTo>
                    <a:pt x="328" y="1032"/>
                  </a:lnTo>
                  <a:lnTo>
                    <a:pt x="328" y="1036"/>
                  </a:lnTo>
                  <a:lnTo>
                    <a:pt x="323" y="1041"/>
                  </a:lnTo>
                  <a:lnTo>
                    <a:pt x="323" y="1041"/>
                  </a:lnTo>
                  <a:lnTo>
                    <a:pt x="319" y="1041"/>
                  </a:lnTo>
                  <a:lnTo>
                    <a:pt x="319" y="1041"/>
                  </a:lnTo>
                  <a:lnTo>
                    <a:pt x="319" y="1041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50"/>
                  </a:lnTo>
                  <a:lnTo>
                    <a:pt x="315" y="1050"/>
                  </a:lnTo>
                  <a:lnTo>
                    <a:pt x="315" y="1050"/>
                  </a:lnTo>
                  <a:lnTo>
                    <a:pt x="315" y="1050"/>
                  </a:lnTo>
                  <a:lnTo>
                    <a:pt x="315" y="1050"/>
                  </a:lnTo>
                  <a:lnTo>
                    <a:pt x="319" y="1050"/>
                  </a:lnTo>
                  <a:lnTo>
                    <a:pt x="319" y="1050"/>
                  </a:lnTo>
                  <a:lnTo>
                    <a:pt x="319" y="1050"/>
                  </a:lnTo>
                  <a:lnTo>
                    <a:pt x="319" y="1045"/>
                  </a:lnTo>
                  <a:lnTo>
                    <a:pt x="323" y="1045"/>
                  </a:lnTo>
                  <a:lnTo>
                    <a:pt x="323" y="1045"/>
                  </a:lnTo>
                  <a:lnTo>
                    <a:pt x="323" y="1045"/>
                  </a:lnTo>
                  <a:lnTo>
                    <a:pt x="328" y="1045"/>
                  </a:lnTo>
                  <a:lnTo>
                    <a:pt x="328" y="1045"/>
                  </a:lnTo>
                  <a:lnTo>
                    <a:pt x="328" y="1045"/>
                  </a:lnTo>
                  <a:lnTo>
                    <a:pt x="328" y="1045"/>
                  </a:lnTo>
                  <a:lnTo>
                    <a:pt x="328" y="1045"/>
                  </a:lnTo>
                  <a:lnTo>
                    <a:pt x="328" y="1045"/>
                  </a:lnTo>
                  <a:lnTo>
                    <a:pt x="328" y="1050"/>
                  </a:lnTo>
                  <a:lnTo>
                    <a:pt x="328" y="1050"/>
                  </a:lnTo>
                  <a:lnTo>
                    <a:pt x="328" y="1050"/>
                  </a:lnTo>
                  <a:lnTo>
                    <a:pt x="328" y="1050"/>
                  </a:lnTo>
                  <a:lnTo>
                    <a:pt x="323" y="1050"/>
                  </a:lnTo>
                  <a:lnTo>
                    <a:pt x="323" y="1050"/>
                  </a:lnTo>
                  <a:lnTo>
                    <a:pt x="319" y="1054"/>
                  </a:lnTo>
                  <a:lnTo>
                    <a:pt x="323" y="1059"/>
                  </a:lnTo>
                  <a:lnTo>
                    <a:pt x="323" y="1059"/>
                  </a:lnTo>
                  <a:lnTo>
                    <a:pt x="328" y="1059"/>
                  </a:lnTo>
                  <a:lnTo>
                    <a:pt x="328" y="1063"/>
                  </a:lnTo>
                  <a:lnTo>
                    <a:pt x="328" y="1063"/>
                  </a:lnTo>
                  <a:lnTo>
                    <a:pt x="328" y="1063"/>
                  </a:lnTo>
                  <a:lnTo>
                    <a:pt x="328" y="1063"/>
                  </a:lnTo>
                  <a:lnTo>
                    <a:pt x="323" y="1063"/>
                  </a:lnTo>
                  <a:lnTo>
                    <a:pt x="323" y="1063"/>
                  </a:lnTo>
                  <a:lnTo>
                    <a:pt x="323" y="1063"/>
                  </a:lnTo>
                  <a:lnTo>
                    <a:pt x="323" y="1067"/>
                  </a:lnTo>
                  <a:lnTo>
                    <a:pt x="323" y="1063"/>
                  </a:lnTo>
                  <a:lnTo>
                    <a:pt x="319" y="1063"/>
                  </a:lnTo>
                  <a:lnTo>
                    <a:pt x="319" y="1063"/>
                  </a:lnTo>
                  <a:lnTo>
                    <a:pt x="319" y="1063"/>
                  </a:lnTo>
                  <a:lnTo>
                    <a:pt x="310" y="1063"/>
                  </a:lnTo>
                  <a:lnTo>
                    <a:pt x="310" y="1063"/>
                  </a:lnTo>
                  <a:lnTo>
                    <a:pt x="310" y="1063"/>
                  </a:lnTo>
                  <a:lnTo>
                    <a:pt x="306" y="1063"/>
                  </a:lnTo>
                  <a:lnTo>
                    <a:pt x="306" y="1063"/>
                  </a:lnTo>
                  <a:lnTo>
                    <a:pt x="301" y="1063"/>
                  </a:lnTo>
                  <a:lnTo>
                    <a:pt x="301" y="1063"/>
                  </a:lnTo>
                  <a:lnTo>
                    <a:pt x="301" y="1063"/>
                  </a:lnTo>
                  <a:lnTo>
                    <a:pt x="301" y="1063"/>
                  </a:lnTo>
                  <a:lnTo>
                    <a:pt x="297" y="1059"/>
                  </a:lnTo>
                  <a:lnTo>
                    <a:pt x="297" y="1059"/>
                  </a:lnTo>
                  <a:lnTo>
                    <a:pt x="288" y="1063"/>
                  </a:lnTo>
                  <a:lnTo>
                    <a:pt x="288" y="1063"/>
                  </a:lnTo>
                  <a:lnTo>
                    <a:pt x="284" y="1063"/>
                  </a:lnTo>
                  <a:lnTo>
                    <a:pt x="284" y="1067"/>
                  </a:lnTo>
                  <a:lnTo>
                    <a:pt x="284" y="1067"/>
                  </a:lnTo>
                  <a:lnTo>
                    <a:pt x="284" y="1067"/>
                  </a:lnTo>
                  <a:lnTo>
                    <a:pt x="284" y="1067"/>
                  </a:lnTo>
                  <a:lnTo>
                    <a:pt x="284" y="1072"/>
                  </a:lnTo>
                  <a:lnTo>
                    <a:pt x="284" y="1072"/>
                  </a:lnTo>
                  <a:lnTo>
                    <a:pt x="284" y="1072"/>
                  </a:lnTo>
                  <a:lnTo>
                    <a:pt x="284" y="1072"/>
                  </a:lnTo>
                  <a:lnTo>
                    <a:pt x="292" y="1076"/>
                  </a:lnTo>
                  <a:lnTo>
                    <a:pt x="297" y="1076"/>
                  </a:lnTo>
                  <a:lnTo>
                    <a:pt x="297" y="1076"/>
                  </a:lnTo>
                  <a:lnTo>
                    <a:pt x="297" y="1076"/>
                  </a:lnTo>
                  <a:lnTo>
                    <a:pt x="297" y="1076"/>
                  </a:lnTo>
                  <a:lnTo>
                    <a:pt x="297" y="1076"/>
                  </a:lnTo>
                  <a:lnTo>
                    <a:pt x="297" y="1076"/>
                  </a:lnTo>
                  <a:lnTo>
                    <a:pt x="297" y="1076"/>
                  </a:lnTo>
                  <a:lnTo>
                    <a:pt x="297" y="1081"/>
                  </a:lnTo>
                  <a:lnTo>
                    <a:pt x="297" y="1081"/>
                  </a:lnTo>
                  <a:lnTo>
                    <a:pt x="297" y="1081"/>
                  </a:lnTo>
                  <a:lnTo>
                    <a:pt x="297" y="1081"/>
                  </a:lnTo>
                  <a:lnTo>
                    <a:pt x="292" y="1085"/>
                  </a:lnTo>
                  <a:lnTo>
                    <a:pt x="292" y="1076"/>
                  </a:lnTo>
                  <a:lnTo>
                    <a:pt x="292" y="1076"/>
                  </a:lnTo>
                  <a:lnTo>
                    <a:pt x="292" y="1076"/>
                  </a:lnTo>
                  <a:lnTo>
                    <a:pt x="288" y="1076"/>
                  </a:lnTo>
                  <a:lnTo>
                    <a:pt x="288" y="1076"/>
                  </a:lnTo>
                  <a:lnTo>
                    <a:pt x="284" y="1072"/>
                  </a:lnTo>
                  <a:lnTo>
                    <a:pt x="284" y="1072"/>
                  </a:lnTo>
                  <a:lnTo>
                    <a:pt x="279" y="1072"/>
                  </a:lnTo>
                  <a:lnTo>
                    <a:pt x="279" y="1076"/>
                  </a:lnTo>
                  <a:lnTo>
                    <a:pt x="275" y="1076"/>
                  </a:lnTo>
                  <a:lnTo>
                    <a:pt x="275" y="1076"/>
                  </a:lnTo>
                  <a:lnTo>
                    <a:pt x="270" y="1076"/>
                  </a:lnTo>
                  <a:lnTo>
                    <a:pt x="279" y="1072"/>
                  </a:lnTo>
                  <a:lnTo>
                    <a:pt x="279" y="1067"/>
                  </a:lnTo>
                  <a:lnTo>
                    <a:pt x="279" y="1063"/>
                  </a:lnTo>
                  <a:lnTo>
                    <a:pt x="279" y="1063"/>
                  </a:lnTo>
                  <a:lnTo>
                    <a:pt x="275" y="1059"/>
                  </a:lnTo>
                  <a:lnTo>
                    <a:pt x="270" y="1054"/>
                  </a:lnTo>
                  <a:lnTo>
                    <a:pt x="270" y="1054"/>
                  </a:lnTo>
                  <a:lnTo>
                    <a:pt x="270" y="1050"/>
                  </a:lnTo>
                  <a:lnTo>
                    <a:pt x="270" y="1050"/>
                  </a:lnTo>
                  <a:lnTo>
                    <a:pt x="270" y="1045"/>
                  </a:lnTo>
                  <a:lnTo>
                    <a:pt x="266" y="1045"/>
                  </a:lnTo>
                  <a:lnTo>
                    <a:pt x="266" y="1041"/>
                  </a:lnTo>
                  <a:lnTo>
                    <a:pt x="266" y="1041"/>
                  </a:lnTo>
                  <a:lnTo>
                    <a:pt x="266" y="1041"/>
                  </a:lnTo>
                  <a:lnTo>
                    <a:pt x="261" y="1041"/>
                  </a:lnTo>
                  <a:lnTo>
                    <a:pt x="261" y="1041"/>
                  </a:lnTo>
                  <a:lnTo>
                    <a:pt x="257" y="1041"/>
                  </a:lnTo>
                  <a:lnTo>
                    <a:pt x="257" y="1045"/>
                  </a:lnTo>
                  <a:lnTo>
                    <a:pt x="253" y="1045"/>
                  </a:lnTo>
                  <a:lnTo>
                    <a:pt x="257" y="1045"/>
                  </a:lnTo>
                  <a:lnTo>
                    <a:pt x="257" y="1045"/>
                  </a:lnTo>
                  <a:lnTo>
                    <a:pt x="257" y="1050"/>
                  </a:lnTo>
                  <a:lnTo>
                    <a:pt x="257" y="1050"/>
                  </a:lnTo>
                  <a:lnTo>
                    <a:pt x="257" y="1050"/>
                  </a:lnTo>
                  <a:lnTo>
                    <a:pt x="257" y="1050"/>
                  </a:lnTo>
                  <a:lnTo>
                    <a:pt x="257" y="1045"/>
                  </a:lnTo>
                  <a:lnTo>
                    <a:pt x="253" y="1045"/>
                  </a:lnTo>
                  <a:lnTo>
                    <a:pt x="253" y="1045"/>
                  </a:lnTo>
                  <a:lnTo>
                    <a:pt x="253" y="1050"/>
                  </a:lnTo>
                  <a:lnTo>
                    <a:pt x="248" y="1054"/>
                  </a:lnTo>
                  <a:lnTo>
                    <a:pt x="248" y="1054"/>
                  </a:lnTo>
                  <a:lnTo>
                    <a:pt x="248" y="1054"/>
                  </a:lnTo>
                  <a:lnTo>
                    <a:pt x="248" y="1054"/>
                  </a:lnTo>
                  <a:lnTo>
                    <a:pt x="248" y="1050"/>
                  </a:lnTo>
                  <a:lnTo>
                    <a:pt x="248" y="1050"/>
                  </a:lnTo>
                  <a:lnTo>
                    <a:pt x="248" y="1050"/>
                  </a:lnTo>
                  <a:lnTo>
                    <a:pt x="248" y="1050"/>
                  </a:lnTo>
                  <a:lnTo>
                    <a:pt x="248" y="1050"/>
                  </a:lnTo>
                  <a:lnTo>
                    <a:pt x="244" y="1050"/>
                  </a:lnTo>
                  <a:lnTo>
                    <a:pt x="244" y="1054"/>
                  </a:lnTo>
                  <a:lnTo>
                    <a:pt x="244" y="1054"/>
                  </a:lnTo>
                  <a:lnTo>
                    <a:pt x="244" y="1050"/>
                  </a:lnTo>
                  <a:lnTo>
                    <a:pt x="239" y="1050"/>
                  </a:lnTo>
                  <a:lnTo>
                    <a:pt x="239" y="1054"/>
                  </a:lnTo>
                  <a:lnTo>
                    <a:pt x="239" y="1054"/>
                  </a:lnTo>
                  <a:lnTo>
                    <a:pt x="235" y="1054"/>
                  </a:lnTo>
                  <a:lnTo>
                    <a:pt x="235" y="1059"/>
                  </a:lnTo>
                  <a:lnTo>
                    <a:pt x="235" y="1059"/>
                  </a:lnTo>
                  <a:lnTo>
                    <a:pt x="239" y="1059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4" y="1054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4" y="1059"/>
                  </a:lnTo>
                  <a:lnTo>
                    <a:pt x="248" y="1059"/>
                  </a:lnTo>
                  <a:lnTo>
                    <a:pt x="253" y="1059"/>
                  </a:lnTo>
                  <a:lnTo>
                    <a:pt x="253" y="1059"/>
                  </a:lnTo>
                  <a:lnTo>
                    <a:pt x="253" y="1059"/>
                  </a:lnTo>
                  <a:lnTo>
                    <a:pt x="253" y="1059"/>
                  </a:lnTo>
                  <a:lnTo>
                    <a:pt x="253" y="1059"/>
                  </a:lnTo>
                  <a:lnTo>
                    <a:pt x="253" y="1059"/>
                  </a:lnTo>
                  <a:lnTo>
                    <a:pt x="239" y="1063"/>
                  </a:lnTo>
                  <a:lnTo>
                    <a:pt x="239" y="1063"/>
                  </a:lnTo>
                  <a:lnTo>
                    <a:pt x="235" y="1067"/>
                  </a:lnTo>
                  <a:lnTo>
                    <a:pt x="239" y="1067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44" y="1072"/>
                  </a:lnTo>
                  <a:lnTo>
                    <a:pt x="248" y="1067"/>
                  </a:lnTo>
                  <a:lnTo>
                    <a:pt x="253" y="1067"/>
                  </a:lnTo>
                  <a:lnTo>
                    <a:pt x="253" y="1067"/>
                  </a:lnTo>
                  <a:lnTo>
                    <a:pt x="253" y="1072"/>
                  </a:lnTo>
                  <a:lnTo>
                    <a:pt x="244" y="1072"/>
                  </a:lnTo>
                  <a:lnTo>
                    <a:pt x="239" y="1076"/>
                  </a:lnTo>
                  <a:lnTo>
                    <a:pt x="235" y="1076"/>
                  </a:lnTo>
                  <a:lnTo>
                    <a:pt x="235" y="1076"/>
                  </a:lnTo>
                  <a:lnTo>
                    <a:pt x="235" y="1081"/>
                  </a:lnTo>
                  <a:lnTo>
                    <a:pt x="235" y="1076"/>
                  </a:lnTo>
                  <a:lnTo>
                    <a:pt x="235" y="1076"/>
                  </a:lnTo>
                  <a:lnTo>
                    <a:pt x="235" y="1072"/>
                  </a:lnTo>
                  <a:lnTo>
                    <a:pt x="235" y="1072"/>
                  </a:lnTo>
                  <a:lnTo>
                    <a:pt x="235" y="1067"/>
                  </a:lnTo>
                  <a:lnTo>
                    <a:pt x="235" y="1067"/>
                  </a:lnTo>
                  <a:lnTo>
                    <a:pt x="235" y="1067"/>
                  </a:lnTo>
                  <a:lnTo>
                    <a:pt x="235" y="1067"/>
                  </a:lnTo>
                  <a:lnTo>
                    <a:pt x="230" y="1063"/>
                  </a:lnTo>
                  <a:lnTo>
                    <a:pt x="230" y="1059"/>
                  </a:lnTo>
                  <a:lnTo>
                    <a:pt x="230" y="1059"/>
                  </a:lnTo>
                  <a:lnTo>
                    <a:pt x="230" y="1059"/>
                  </a:lnTo>
                  <a:lnTo>
                    <a:pt x="226" y="1063"/>
                  </a:lnTo>
                  <a:lnTo>
                    <a:pt x="226" y="1063"/>
                  </a:lnTo>
                  <a:lnTo>
                    <a:pt x="226" y="1063"/>
                  </a:lnTo>
                  <a:lnTo>
                    <a:pt x="226" y="1063"/>
                  </a:lnTo>
                  <a:lnTo>
                    <a:pt x="226" y="1067"/>
                  </a:lnTo>
                  <a:lnTo>
                    <a:pt x="226" y="1067"/>
                  </a:lnTo>
                  <a:lnTo>
                    <a:pt x="226" y="1063"/>
                  </a:lnTo>
                  <a:lnTo>
                    <a:pt x="222" y="1063"/>
                  </a:lnTo>
                  <a:lnTo>
                    <a:pt x="222" y="1067"/>
                  </a:lnTo>
                  <a:lnTo>
                    <a:pt x="222" y="1067"/>
                  </a:lnTo>
                  <a:lnTo>
                    <a:pt x="222" y="1067"/>
                  </a:lnTo>
                  <a:lnTo>
                    <a:pt x="217" y="1063"/>
                  </a:lnTo>
                  <a:lnTo>
                    <a:pt x="217" y="1063"/>
                  </a:lnTo>
                  <a:lnTo>
                    <a:pt x="217" y="1063"/>
                  </a:lnTo>
                  <a:lnTo>
                    <a:pt x="217" y="1063"/>
                  </a:lnTo>
                  <a:lnTo>
                    <a:pt x="213" y="1067"/>
                  </a:lnTo>
                  <a:lnTo>
                    <a:pt x="213" y="1067"/>
                  </a:lnTo>
                  <a:lnTo>
                    <a:pt x="213" y="1063"/>
                  </a:lnTo>
                  <a:lnTo>
                    <a:pt x="208" y="1067"/>
                  </a:lnTo>
                  <a:lnTo>
                    <a:pt x="208" y="1067"/>
                  </a:lnTo>
                  <a:lnTo>
                    <a:pt x="213" y="1072"/>
                  </a:lnTo>
                  <a:lnTo>
                    <a:pt x="213" y="1072"/>
                  </a:lnTo>
                  <a:lnTo>
                    <a:pt x="213" y="1072"/>
                  </a:lnTo>
                  <a:lnTo>
                    <a:pt x="213" y="1072"/>
                  </a:lnTo>
                  <a:lnTo>
                    <a:pt x="213" y="1072"/>
                  </a:lnTo>
                  <a:lnTo>
                    <a:pt x="213" y="1072"/>
                  </a:lnTo>
                  <a:lnTo>
                    <a:pt x="217" y="1072"/>
                  </a:lnTo>
                  <a:lnTo>
                    <a:pt x="213" y="1076"/>
                  </a:lnTo>
                  <a:lnTo>
                    <a:pt x="213" y="1076"/>
                  </a:lnTo>
                  <a:lnTo>
                    <a:pt x="204" y="1081"/>
                  </a:lnTo>
                  <a:lnTo>
                    <a:pt x="199" y="1081"/>
                  </a:lnTo>
                  <a:lnTo>
                    <a:pt x="204" y="1081"/>
                  </a:lnTo>
                  <a:lnTo>
                    <a:pt x="204" y="1081"/>
                  </a:lnTo>
                  <a:lnTo>
                    <a:pt x="204" y="1085"/>
                  </a:lnTo>
                  <a:lnTo>
                    <a:pt x="208" y="1085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22" y="1090"/>
                  </a:lnTo>
                  <a:lnTo>
                    <a:pt x="226" y="1090"/>
                  </a:lnTo>
                  <a:lnTo>
                    <a:pt x="222" y="1090"/>
                  </a:lnTo>
                  <a:lnTo>
                    <a:pt x="208" y="1094"/>
                  </a:lnTo>
                  <a:lnTo>
                    <a:pt x="204" y="1094"/>
                  </a:lnTo>
                  <a:lnTo>
                    <a:pt x="204" y="1094"/>
                  </a:lnTo>
                  <a:lnTo>
                    <a:pt x="204" y="1098"/>
                  </a:lnTo>
                  <a:lnTo>
                    <a:pt x="208" y="1098"/>
                  </a:lnTo>
                  <a:lnTo>
                    <a:pt x="208" y="1103"/>
                  </a:lnTo>
                  <a:lnTo>
                    <a:pt x="204" y="1098"/>
                  </a:lnTo>
                  <a:lnTo>
                    <a:pt x="186" y="1098"/>
                  </a:lnTo>
                  <a:lnTo>
                    <a:pt x="186" y="1098"/>
                  </a:lnTo>
                  <a:lnTo>
                    <a:pt x="191" y="1098"/>
                  </a:lnTo>
                  <a:lnTo>
                    <a:pt x="191" y="1098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91" y="1107"/>
                  </a:lnTo>
                  <a:lnTo>
                    <a:pt x="191" y="1107"/>
                  </a:lnTo>
                  <a:lnTo>
                    <a:pt x="191" y="1107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91" y="1103"/>
                  </a:lnTo>
                  <a:lnTo>
                    <a:pt x="186" y="1098"/>
                  </a:lnTo>
                  <a:lnTo>
                    <a:pt x="186" y="1098"/>
                  </a:lnTo>
                  <a:lnTo>
                    <a:pt x="186" y="1098"/>
                  </a:lnTo>
                  <a:lnTo>
                    <a:pt x="186" y="1103"/>
                  </a:lnTo>
                  <a:lnTo>
                    <a:pt x="186" y="1103"/>
                  </a:lnTo>
                  <a:lnTo>
                    <a:pt x="186" y="1103"/>
                  </a:lnTo>
                  <a:lnTo>
                    <a:pt x="186" y="1107"/>
                  </a:lnTo>
                  <a:lnTo>
                    <a:pt x="186" y="1107"/>
                  </a:lnTo>
                  <a:lnTo>
                    <a:pt x="186" y="1107"/>
                  </a:lnTo>
                  <a:lnTo>
                    <a:pt x="186" y="1107"/>
                  </a:lnTo>
                  <a:lnTo>
                    <a:pt x="186" y="1107"/>
                  </a:lnTo>
                  <a:lnTo>
                    <a:pt x="186" y="1107"/>
                  </a:lnTo>
                  <a:lnTo>
                    <a:pt x="186" y="1112"/>
                  </a:lnTo>
                  <a:lnTo>
                    <a:pt x="186" y="1112"/>
                  </a:lnTo>
                  <a:lnTo>
                    <a:pt x="186" y="1112"/>
                  </a:lnTo>
                  <a:lnTo>
                    <a:pt x="191" y="1112"/>
                  </a:lnTo>
                  <a:lnTo>
                    <a:pt x="191" y="1112"/>
                  </a:lnTo>
                  <a:lnTo>
                    <a:pt x="199" y="1112"/>
                  </a:lnTo>
                  <a:lnTo>
                    <a:pt x="199" y="1112"/>
                  </a:lnTo>
                  <a:lnTo>
                    <a:pt x="199" y="1112"/>
                  </a:lnTo>
                  <a:lnTo>
                    <a:pt x="195" y="1112"/>
                  </a:lnTo>
                  <a:lnTo>
                    <a:pt x="191" y="1116"/>
                  </a:lnTo>
                  <a:lnTo>
                    <a:pt x="195" y="1116"/>
                  </a:lnTo>
                  <a:lnTo>
                    <a:pt x="195" y="1116"/>
                  </a:lnTo>
                  <a:lnTo>
                    <a:pt x="195" y="1116"/>
                  </a:lnTo>
                  <a:lnTo>
                    <a:pt x="195" y="1116"/>
                  </a:lnTo>
                  <a:lnTo>
                    <a:pt x="195" y="1116"/>
                  </a:lnTo>
                  <a:lnTo>
                    <a:pt x="195" y="1116"/>
                  </a:lnTo>
                  <a:lnTo>
                    <a:pt x="199" y="1116"/>
                  </a:lnTo>
                  <a:lnTo>
                    <a:pt x="204" y="1112"/>
                  </a:lnTo>
                  <a:lnTo>
                    <a:pt x="208" y="1112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8" y="1116"/>
                  </a:lnTo>
                  <a:lnTo>
                    <a:pt x="213" y="1116"/>
                  </a:lnTo>
                  <a:lnTo>
                    <a:pt x="208" y="1116"/>
                  </a:lnTo>
                  <a:lnTo>
                    <a:pt x="199" y="1121"/>
                  </a:lnTo>
                  <a:lnTo>
                    <a:pt x="199" y="1121"/>
                  </a:lnTo>
                  <a:lnTo>
                    <a:pt x="199" y="1125"/>
                  </a:lnTo>
                  <a:lnTo>
                    <a:pt x="204" y="1125"/>
                  </a:lnTo>
                  <a:lnTo>
                    <a:pt x="204" y="1125"/>
                  </a:lnTo>
                  <a:lnTo>
                    <a:pt x="208" y="1129"/>
                  </a:lnTo>
                  <a:lnTo>
                    <a:pt x="208" y="1129"/>
                  </a:lnTo>
                  <a:lnTo>
                    <a:pt x="213" y="1134"/>
                  </a:lnTo>
                  <a:lnTo>
                    <a:pt x="213" y="1134"/>
                  </a:lnTo>
                  <a:lnTo>
                    <a:pt x="208" y="1134"/>
                  </a:lnTo>
                  <a:lnTo>
                    <a:pt x="208" y="1134"/>
                  </a:lnTo>
                  <a:lnTo>
                    <a:pt x="208" y="1134"/>
                  </a:lnTo>
                  <a:lnTo>
                    <a:pt x="208" y="1129"/>
                  </a:lnTo>
                  <a:lnTo>
                    <a:pt x="208" y="1129"/>
                  </a:lnTo>
                  <a:lnTo>
                    <a:pt x="204" y="1129"/>
                  </a:lnTo>
                  <a:lnTo>
                    <a:pt x="199" y="1125"/>
                  </a:lnTo>
                  <a:lnTo>
                    <a:pt x="199" y="1125"/>
                  </a:lnTo>
                  <a:lnTo>
                    <a:pt x="199" y="1129"/>
                  </a:lnTo>
                  <a:lnTo>
                    <a:pt x="204" y="1129"/>
                  </a:lnTo>
                  <a:lnTo>
                    <a:pt x="204" y="1129"/>
                  </a:lnTo>
                  <a:lnTo>
                    <a:pt x="204" y="1134"/>
                  </a:lnTo>
                  <a:lnTo>
                    <a:pt x="199" y="1129"/>
                  </a:lnTo>
                  <a:lnTo>
                    <a:pt x="195" y="1129"/>
                  </a:lnTo>
                  <a:lnTo>
                    <a:pt x="195" y="1125"/>
                  </a:lnTo>
                  <a:lnTo>
                    <a:pt x="195" y="1125"/>
                  </a:lnTo>
                  <a:lnTo>
                    <a:pt x="195" y="1129"/>
                  </a:lnTo>
                  <a:lnTo>
                    <a:pt x="195" y="1129"/>
                  </a:lnTo>
                  <a:lnTo>
                    <a:pt x="195" y="1129"/>
                  </a:lnTo>
                  <a:lnTo>
                    <a:pt x="195" y="1125"/>
                  </a:lnTo>
                  <a:lnTo>
                    <a:pt x="191" y="1121"/>
                  </a:lnTo>
                  <a:lnTo>
                    <a:pt x="191" y="1121"/>
                  </a:lnTo>
                  <a:lnTo>
                    <a:pt x="195" y="1121"/>
                  </a:lnTo>
                  <a:lnTo>
                    <a:pt x="195" y="1116"/>
                  </a:lnTo>
                  <a:lnTo>
                    <a:pt x="195" y="1116"/>
                  </a:lnTo>
                  <a:lnTo>
                    <a:pt x="191" y="1116"/>
                  </a:lnTo>
                  <a:lnTo>
                    <a:pt x="191" y="1116"/>
                  </a:lnTo>
                  <a:lnTo>
                    <a:pt x="191" y="1116"/>
                  </a:lnTo>
                  <a:lnTo>
                    <a:pt x="191" y="1116"/>
                  </a:lnTo>
                  <a:lnTo>
                    <a:pt x="191" y="1116"/>
                  </a:lnTo>
                  <a:lnTo>
                    <a:pt x="191" y="1112"/>
                  </a:lnTo>
                  <a:lnTo>
                    <a:pt x="186" y="1112"/>
                  </a:lnTo>
                  <a:lnTo>
                    <a:pt x="186" y="1112"/>
                  </a:lnTo>
                  <a:lnTo>
                    <a:pt x="182" y="1112"/>
                  </a:lnTo>
                  <a:lnTo>
                    <a:pt x="182" y="1107"/>
                  </a:lnTo>
                  <a:lnTo>
                    <a:pt x="182" y="1107"/>
                  </a:lnTo>
                  <a:lnTo>
                    <a:pt x="182" y="1103"/>
                  </a:lnTo>
                  <a:lnTo>
                    <a:pt x="182" y="1103"/>
                  </a:lnTo>
                  <a:lnTo>
                    <a:pt x="182" y="1103"/>
                  </a:lnTo>
                  <a:lnTo>
                    <a:pt x="177" y="1103"/>
                  </a:lnTo>
                  <a:lnTo>
                    <a:pt x="177" y="1103"/>
                  </a:lnTo>
                  <a:lnTo>
                    <a:pt x="177" y="1103"/>
                  </a:lnTo>
                  <a:lnTo>
                    <a:pt x="177" y="1103"/>
                  </a:lnTo>
                  <a:lnTo>
                    <a:pt x="173" y="1103"/>
                  </a:lnTo>
                  <a:lnTo>
                    <a:pt x="173" y="1107"/>
                  </a:lnTo>
                  <a:lnTo>
                    <a:pt x="173" y="1112"/>
                  </a:lnTo>
                  <a:lnTo>
                    <a:pt x="169" y="1112"/>
                  </a:lnTo>
                  <a:lnTo>
                    <a:pt x="169" y="1112"/>
                  </a:lnTo>
                  <a:lnTo>
                    <a:pt x="169" y="1116"/>
                  </a:lnTo>
                  <a:lnTo>
                    <a:pt x="173" y="1116"/>
                  </a:lnTo>
                  <a:lnTo>
                    <a:pt x="173" y="1116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3" y="1112"/>
                  </a:lnTo>
                  <a:lnTo>
                    <a:pt x="177" y="1112"/>
                  </a:lnTo>
                  <a:lnTo>
                    <a:pt x="177" y="1112"/>
                  </a:lnTo>
                  <a:lnTo>
                    <a:pt x="182" y="1116"/>
                  </a:lnTo>
                  <a:lnTo>
                    <a:pt x="182" y="1121"/>
                  </a:lnTo>
                  <a:lnTo>
                    <a:pt x="182" y="1121"/>
                  </a:lnTo>
                  <a:lnTo>
                    <a:pt x="182" y="1121"/>
                  </a:lnTo>
                  <a:lnTo>
                    <a:pt x="182" y="1121"/>
                  </a:lnTo>
                  <a:lnTo>
                    <a:pt x="186" y="1121"/>
                  </a:lnTo>
                  <a:lnTo>
                    <a:pt x="186" y="1125"/>
                  </a:lnTo>
                  <a:lnTo>
                    <a:pt x="186" y="1125"/>
                  </a:lnTo>
                  <a:lnTo>
                    <a:pt x="186" y="1125"/>
                  </a:lnTo>
                  <a:lnTo>
                    <a:pt x="186" y="1125"/>
                  </a:lnTo>
                  <a:lnTo>
                    <a:pt x="186" y="1125"/>
                  </a:lnTo>
                  <a:lnTo>
                    <a:pt x="186" y="1125"/>
                  </a:lnTo>
                  <a:lnTo>
                    <a:pt x="186" y="1125"/>
                  </a:lnTo>
                  <a:lnTo>
                    <a:pt x="186" y="1129"/>
                  </a:lnTo>
                  <a:lnTo>
                    <a:pt x="186" y="1129"/>
                  </a:lnTo>
                  <a:lnTo>
                    <a:pt x="186" y="1134"/>
                  </a:lnTo>
                  <a:lnTo>
                    <a:pt x="191" y="1134"/>
                  </a:lnTo>
                  <a:lnTo>
                    <a:pt x="195" y="1138"/>
                  </a:lnTo>
                  <a:lnTo>
                    <a:pt x="195" y="1138"/>
                  </a:lnTo>
                  <a:lnTo>
                    <a:pt x="199" y="1143"/>
                  </a:lnTo>
                  <a:lnTo>
                    <a:pt x="204" y="1147"/>
                  </a:lnTo>
                  <a:lnTo>
                    <a:pt x="204" y="1147"/>
                  </a:lnTo>
                  <a:lnTo>
                    <a:pt x="204" y="1152"/>
                  </a:lnTo>
                  <a:lnTo>
                    <a:pt x="204" y="1156"/>
                  </a:lnTo>
                  <a:lnTo>
                    <a:pt x="204" y="1152"/>
                  </a:lnTo>
                  <a:lnTo>
                    <a:pt x="204" y="1147"/>
                  </a:lnTo>
                  <a:lnTo>
                    <a:pt x="199" y="1147"/>
                  </a:lnTo>
                  <a:lnTo>
                    <a:pt x="199" y="1147"/>
                  </a:lnTo>
                  <a:lnTo>
                    <a:pt x="199" y="1147"/>
                  </a:lnTo>
                  <a:lnTo>
                    <a:pt x="191" y="1138"/>
                  </a:lnTo>
                  <a:lnTo>
                    <a:pt x="191" y="1138"/>
                  </a:lnTo>
                  <a:lnTo>
                    <a:pt x="186" y="1138"/>
                  </a:lnTo>
                  <a:lnTo>
                    <a:pt x="182" y="1134"/>
                  </a:lnTo>
                  <a:lnTo>
                    <a:pt x="182" y="1134"/>
                  </a:lnTo>
                  <a:lnTo>
                    <a:pt x="182" y="1129"/>
                  </a:lnTo>
                  <a:lnTo>
                    <a:pt x="182" y="1125"/>
                  </a:lnTo>
                  <a:lnTo>
                    <a:pt x="182" y="1125"/>
                  </a:lnTo>
                  <a:lnTo>
                    <a:pt x="182" y="1125"/>
                  </a:lnTo>
                  <a:lnTo>
                    <a:pt x="182" y="1121"/>
                  </a:lnTo>
                  <a:lnTo>
                    <a:pt x="182" y="1121"/>
                  </a:lnTo>
                  <a:lnTo>
                    <a:pt x="182" y="1121"/>
                  </a:lnTo>
                  <a:lnTo>
                    <a:pt x="177" y="1121"/>
                  </a:lnTo>
                  <a:lnTo>
                    <a:pt x="173" y="1116"/>
                  </a:lnTo>
                  <a:lnTo>
                    <a:pt x="173" y="1116"/>
                  </a:lnTo>
                  <a:lnTo>
                    <a:pt x="169" y="1121"/>
                  </a:lnTo>
                  <a:lnTo>
                    <a:pt x="169" y="1121"/>
                  </a:lnTo>
                  <a:lnTo>
                    <a:pt x="169" y="1121"/>
                  </a:lnTo>
                  <a:lnTo>
                    <a:pt x="169" y="1121"/>
                  </a:lnTo>
                  <a:lnTo>
                    <a:pt x="160" y="1125"/>
                  </a:lnTo>
                  <a:lnTo>
                    <a:pt x="160" y="1125"/>
                  </a:lnTo>
                  <a:lnTo>
                    <a:pt x="164" y="1121"/>
                  </a:lnTo>
                  <a:lnTo>
                    <a:pt x="164" y="1121"/>
                  </a:lnTo>
                  <a:lnTo>
                    <a:pt x="164" y="1121"/>
                  </a:lnTo>
                  <a:lnTo>
                    <a:pt x="164" y="1116"/>
                  </a:lnTo>
                  <a:lnTo>
                    <a:pt x="164" y="1116"/>
                  </a:lnTo>
                  <a:lnTo>
                    <a:pt x="160" y="1116"/>
                  </a:lnTo>
                  <a:lnTo>
                    <a:pt x="160" y="1116"/>
                  </a:lnTo>
                  <a:lnTo>
                    <a:pt x="155" y="1121"/>
                  </a:lnTo>
                  <a:lnTo>
                    <a:pt x="151" y="1121"/>
                  </a:lnTo>
                  <a:lnTo>
                    <a:pt x="151" y="1125"/>
                  </a:lnTo>
                  <a:lnTo>
                    <a:pt x="146" y="1125"/>
                  </a:lnTo>
                  <a:lnTo>
                    <a:pt x="146" y="1121"/>
                  </a:lnTo>
                  <a:lnTo>
                    <a:pt x="146" y="1121"/>
                  </a:lnTo>
                  <a:lnTo>
                    <a:pt x="142" y="1116"/>
                  </a:lnTo>
                  <a:lnTo>
                    <a:pt x="142" y="1116"/>
                  </a:lnTo>
                  <a:lnTo>
                    <a:pt x="138" y="1112"/>
                  </a:lnTo>
                  <a:lnTo>
                    <a:pt x="138" y="1112"/>
                  </a:lnTo>
                  <a:lnTo>
                    <a:pt x="138" y="1112"/>
                  </a:lnTo>
                  <a:lnTo>
                    <a:pt x="133" y="1116"/>
                  </a:lnTo>
                  <a:lnTo>
                    <a:pt x="129" y="1116"/>
                  </a:lnTo>
                  <a:lnTo>
                    <a:pt x="129" y="1116"/>
                  </a:lnTo>
                  <a:lnTo>
                    <a:pt x="124" y="1121"/>
                  </a:lnTo>
                  <a:lnTo>
                    <a:pt x="120" y="1121"/>
                  </a:lnTo>
                  <a:lnTo>
                    <a:pt x="115" y="1125"/>
                  </a:lnTo>
                  <a:lnTo>
                    <a:pt x="115" y="1125"/>
                  </a:lnTo>
                  <a:lnTo>
                    <a:pt x="120" y="1125"/>
                  </a:lnTo>
                  <a:lnTo>
                    <a:pt x="120" y="1125"/>
                  </a:lnTo>
                  <a:lnTo>
                    <a:pt x="120" y="1129"/>
                  </a:lnTo>
                  <a:lnTo>
                    <a:pt x="124" y="1134"/>
                  </a:lnTo>
                  <a:lnTo>
                    <a:pt x="124" y="1134"/>
                  </a:lnTo>
                  <a:lnTo>
                    <a:pt x="129" y="1134"/>
                  </a:lnTo>
                  <a:lnTo>
                    <a:pt x="133" y="1134"/>
                  </a:lnTo>
                  <a:lnTo>
                    <a:pt x="133" y="1134"/>
                  </a:lnTo>
                  <a:lnTo>
                    <a:pt x="133" y="1134"/>
                  </a:lnTo>
                  <a:lnTo>
                    <a:pt x="124" y="1134"/>
                  </a:lnTo>
                  <a:lnTo>
                    <a:pt x="124" y="1134"/>
                  </a:lnTo>
                  <a:lnTo>
                    <a:pt x="120" y="1138"/>
                  </a:lnTo>
                  <a:lnTo>
                    <a:pt x="120" y="1138"/>
                  </a:lnTo>
                  <a:lnTo>
                    <a:pt x="120" y="1143"/>
                  </a:lnTo>
                  <a:lnTo>
                    <a:pt x="120" y="1143"/>
                  </a:lnTo>
                  <a:lnTo>
                    <a:pt x="120" y="1143"/>
                  </a:lnTo>
                  <a:lnTo>
                    <a:pt x="120" y="1143"/>
                  </a:lnTo>
                  <a:lnTo>
                    <a:pt x="120" y="1143"/>
                  </a:lnTo>
                  <a:lnTo>
                    <a:pt x="120" y="1147"/>
                  </a:lnTo>
                  <a:lnTo>
                    <a:pt x="120" y="1147"/>
                  </a:lnTo>
                  <a:lnTo>
                    <a:pt x="120" y="1147"/>
                  </a:lnTo>
                  <a:lnTo>
                    <a:pt x="120" y="1147"/>
                  </a:lnTo>
                  <a:lnTo>
                    <a:pt x="138" y="1143"/>
                  </a:lnTo>
                  <a:lnTo>
                    <a:pt x="142" y="1143"/>
                  </a:lnTo>
                  <a:lnTo>
                    <a:pt x="142" y="1143"/>
                  </a:lnTo>
                  <a:lnTo>
                    <a:pt x="146" y="1143"/>
                  </a:lnTo>
                  <a:lnTo>
                    <a:pt x="146" y="1143"/>
                  </a:lnTo>
                  <a:lnTo>
                    <a:pt x="155" y="1138"/>
                  </a:lnTo>
                  <a:lnTo>
                    <a:pt x="160" y="1138"/>
                  </a:lnTo>
                  <a:lnTo>
                    <a:pt x="160" y="1138"/>
                  </a:lnTo>
                  <a:lnTo>
                    <a:pt x="146" y="1143"/>
                  </a:lnTo>
                  <a:lnTo>
                    <a:pt x="142" y="1143"/>
                  </a:lnTo>
                  <a:lnTo>
                    <a:pt x="142" y="1147"/>
                  </a:lnTo>
                  <a:lnTo>
                    <a:pt x="142" y="1147"/>
                  </a:lnTo>
                  <a:lnTo>
                    <a:pt x="142" y="1147"/>
                  </a:lnTo>
                  <a:lnTo>
                    <a:pt x="142" y="1147"/>
                  </a:lnTo>
                  <a:lnTo>
                    <a:pt x="142" y="1147"/>
                  </a:lnTo>
                  <a:lnTo>
                    <a:pt x="142" y="1152"/>
                  </a:lnTo>
                  <a:lnTo>
                    <a:pt x="151" y="1152"/>
                  </a:lnTo>
                  <a:lnTo>
                    <a:pt x="151" y="1152"/>
                  </a:lnTo>
                  <a:lnTo>
                    <a:pt x="155" y="1147"/>
                  </a:lnTo>
                  <a:lnTo>
                    <a:pt x="169" y="1143"/>
                  </a:lnTo>
                  <a:lnTo>
                    <a:pt x="173" y="1143"/>
                  </a:lnTo>
                  <a:lnTo>
                    <a:pt x="177" y="1143"/>
                  </a:lnTo>
                  <a:lnTo>
                    <a:pt x="177" y="1138"/>
                  </a:lnTo>
                  <a:lnTo>
                    <a:pt x="177" y="1138"/>
                  </a:lnTo>
                  <a:lnTo>
                    <a:pt x="177" y="1143"/>
                  </a:lnTo>
                  <a:lnTo>
                    <a:pt x="177" y="1143"/>
                  </a:lnTo>
                  <a:lnTo>
                    <a:pt x="177" y="1143"/>
                  </a:lnTo>
                  <a:lnTo>
                    <a:pt x="177" y="1143"/>
                  </a:lnTo>
                  <a:lnTo>
                    <a:pt x="177" y="1143"/>
                  </a:lnTo>
                  <a:lnTo>
                    <a:pt x="182" y="1147"/>
                  </a:lnTo>
                  <a:lnTo>
                    <a:pt x="182" y="1152"/>
                  </a:lnTo>
                  <a:lnTo>
                    <a:pt x="182" y="1152"/>
                  </a:lnTo>
                  <a:lnTo>
                    <a:pt x="177" y="1147"/>
                  </a:lnTo>
                  <a:lnTo>
                    <a:pt x="177" y="1147"/>
                  </a:lnTo>
                  <a:lnTo>
                    <a:pt x="177" y="1147"/>
                  </a:lnTo>
                  <a:lnTo>
                    <a:pt x="173" y="1147"/>
                  </a:lnTo>
                  <a:lnTo>
                    <a:pt x="169" y="1147"/>
                  </a:lnTo>
                  <a:lnTo>
                    <a:pt x="155" y="1147"/>
                  </a:lnTo>
                  <a:lnTo>
                    <a:pt x="151" y="1152"/>
                  </a:lnTo>
                  <a:lnTo>
                    <a:pt x="151" y="1152"/>
                  </a:lnTo>
                  <a:lnTo>
                    <a:pt x="151" y="1152"/>
                  </a:lnTo>
                  <a:lnTo>
                    <a:pt x="151" y="1156"/>
                  </a:lnTo>
                  <a:lnTo>
                    <a:pt x="151" y="1160"/>
                  </a:lnTo>
                  <a:lnTo>
                    <a:pt x="151" y="1160"/>
                  </a:lnTo>
                  <a:lnTo>
                    <a:pt x="151" y="1160"/>
                  </a:lnTo>
                  <a:lnTo>
                    <a:pt x="151" y="1160"/>
                  </a:lnTo>
                  <a:lnTo>
                    <a:pt x="151" y="1160"/>
                  </a:lnTo>
                  <a:lnTo>
                    <a:pt x="146" y="1156"/>
                  </a:lnTo>
                  <a:lnTo>
                    <a:pt x="146" y="1156"/>
                  </a:lnTo>
                  <a:lnTo>
                    <a:pt x="146" y="1156"/>
                  </a:lnTo>
                  <a:lnTo>
                    <a:pt x="146" y="1160"/>
                  </a:lnTo>
                  <a:lnTo>
                    <a:pt x="146" y="1160"/>
                  </a:lnTo>
                  <a:lnTo>
                    <a:pt x="146" y="1160"/>
                  </a:lnTo>
                  <a:lnTo>
                    <a:pt x="146" y="1165"/>
                  </a:lnTo>
                  <a:lnTo>
                    <a:pt x="151" y="1165"/>
                  </a:lnTo>
                  <a:lnTo>
                    <a:pt x="164" y="1160"/>
                  </a:lnTo>
                  <a:lnTo>
                    <a:pt x="164" y="1165"/>
                  </a:lnTo>
                  <a:lnTo>
                    <a:pt x="155" y="1165"/>
                  </a:lnTo>
                  <a:lnTo>
                    <a:pt x="155" y="1165"/>
                  </a:lnTo>
                  <a:lnTo>
                    <a:pt x="151" y="1169"/>
                  </a:lnTo>
                  <a:lnTo>
                    <a:pt x="151" y="1169"/>
                  </a:lnTo>
                  <a:lnTo>
                    <a:pt x="151" y="1169"/>
                  </a:lnTo>
                  <a:lnTo>
                    <a:pt x="151" y="1174"/>
                  </a:lnTo>
                  <a:lnTo>
                    <a:pt x="151" y="1169"/>
                  </a:lnTo>
                  <a:lnTo>
                    <a:pt x="151" y="1169"/>
                  </a:lnTo>
                  <a:lnTo>
                    <a:pt x="151" y="1169"/>
                  </a:lnTo>
                  <a:lnTo>
                    <a:pt x="151" y="1165"/>
                  </a:lnTo>
                  <a:lnTo>
                    <a:pt x="146" y="1165"/>
                  </a:lnTo>
                  <a:lnTo>
                    <a:pt x="142" y="1160"/>
                  </a:lnTo>
                  <a:lnTo>
                    <a:pt x="138" y="1160"/>
                  </a:lnTo>
                  <a:lnTo>
                    <a:pt x="133" y="1160"/>
                  </a:lnTo>
                  <a:lnTo>
                    <a:pt x="133" y="1156"/>
                  </a:lnTo>
                  <a:lnTo>
                    <a:pt x="133" y="1156"/>
                  </a:lnTo>
                  <a:lnTo>
                    <a:pt x="129" y="1160"/>
                  </a:lnTo>
                  <a:lnTo>
                    <a:pt x="129" y="1160"/>
                  </a:lnTo>
                  <a:lnTo>
                    <a:pt x="129" y="1160"/>
                  </a:lnTo>
                  <a:lnTo>
                    <a:pt x="133" y="1165"/>
                  </a:lnTo>
                  <a:lnTo>
                    <a:pt x="129" y="1165"/>
                  </a:lnTo>
                  <a:lnTo>
                    <a:pt x="129" y="1165"/>
                  </a:lnTo>
                  <a:lnTo>
                    <a:pt x="129" y="1169"/>
                  </a:lnTo>
                  <a:lnTo>
                    <a:pt x="129" y="1169"/>
                  </a:lnTo>
                  <a:lnTo>
                    <a:pt x="129" y="1165"/>
                  </a:lnTo>
                  <a:lnTo>
                    <a:pt x="129" y="1160"/>
                  </a:lnTo>
                  <a:lnTo>
                    <a:pt x="129" y="1160"/>
                  </a:lnTo>
                  <a:lnTo>
                    <a:pt x="129" y="1160"/>
                  </a:lnTo>
                  <a:lnTo>
                    <a:pt x="124" y="1160"/>
                  </a:lnTo>
                  <a:lnTo>
                    <a:pt x="124" y="1156"/>
                  </a:lnTo>
                  <a:lnTo>
                    <a:pt x="124" y="1156"/>
                  </a:lnTo>
                  <a:lnTo>
                    <a:pt x="129" y="1156"/>
                  </a:lnTo>
                  <a:lnTo>
                    <a:pt x="129" y="1156"/>
                  </a:lnTo>
                  <a:lnTo>
                    <a:pt x="129" y="1156"/>
                  </a:lnTo>
                  <a:lnTo>
                    <a:pt x="120" y="1156"/>
                  </a:lnTo>
                  <a:lnTo>
                    <a:pt x="115" y="1156"/>
                  </a:lnTo>
                  <a:lnTo>
                    <a:pt x="115" y="1156"/>
                  </a:lnTo>
                  <a:lnTo>
                    <a:pt x="120" y="1156"/>
                  </a:lnTo>
                  <a:lnTo>
                    <a:pt x="120" y="1156"/>
                  </a:lnTo>
                  <a:lnTo>
                    <a:pt x="120" y="1156"/>
                  </a:lnTo>
                  <a:lnTo>
                    <a:pt x="120" y="1160"/>
                  </a:lnTo>
                  <a:lnTo>
                    <a:pt x="120" y="1160"/>
                  </a:lnTo>
                  <a:lnTo>
                    <a:pt x="120" y="1160"/>
                  </a:lnTo>
                  <a:lnTo>
                    <a:pt x="120" y="1160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5" y="1165"/>
                  </a:lnTo>
                  <a:lnTo>
                    <a:pt x="115" y="1165"/>
                  </a:lnTo>
                  <a:lnTo>
                    <a:pt x="120" y="1160"/>
                  </a:lnTo>
                  <a:lnTo>
                    <a:pt x="115" y="1160"/>
                  </a:lnTo>
                  <a:lnTo>
                    <a:pt x="115" y="1160"/>
                  </a:lnTo>
                  <a:lnTo>
                    <a:pt x="111" y="1156"/>
                  </a:lnTo>
                  <a:lnTo>
                    <a:pt x="111" y="1156"/>
                  </a:lnTo>
                  <a:lnTo>
                    <a:pt x="107" y="1156"/>
                  </a:lnTo>
                  <a:lnTo>
                    <a:pt x="107" y="1156"/>
                  </a:lnTo>
                  <a:lnTo>
                    <a:pt x="102" y="1160"/>
                  </a:lnTo>
                  <a:lnTo>
                    <a:pt x="102" y="1160"/>
                  </a:lnTo>
                  <a:lnTo>
                    <a:pt x="102" y="1156"/>
                  </a:lnTo>
                  <a:lnTo>
                    <a:pt x="102" y="1160"/>
                  </a:lnTo>
                  <a:lnTo>
                    <a:pt x="102" y="1160"/>
                  </a:lnTo>
                  <a:lnTo>
                    <a:pt x="102" y="1160"/>
                  </a:lnTo>
                  <a:lnTo>
                    <a:pt x="102" y="1160"/>
                  </a:lnTo>
                  <a:lnTo>
                    <a:pt x="102" y="1165"/>
                  </a:lnTo>
                  <a:lnTo>
                    <a:pt x="102" y="1165"/>
                  </a:lnTo>
                  <a:lnTo>
                    <a:pt x="102" y="1160"/>
                  </a:lnTo>
                  <a:lnTo>
                    <a:pt x="102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89" y="1160"/>
                  </a:lnTo>
                  <a:lnTo>
                    <a:pt x="84" y="1160"/>
                  </a:lnTo>
                  <a:lnTo>
                    <a:pt x="84" y="1160"/>
                  </a:lnTo>
                  <a:lnTo>
                    <a:pt x="84" y="1160"/>
                  </a:lnTo>
                  <a:lnTo>
                    <a:pt x="84" y="1165"/>
                  </a:lnTo>
                  <a:lnTo>
                    <a:pt x="84" y="1165"/>
                  </a:lnTo>
                  <a:lnTo>
                    <a:pt x="84" y="1165"/>
                  </a:lnTo>
                  <a:lnTo>
                    <a:pt x="84" y="1165"/>
                  </a:lnTo>
                  <a:lnTo>
                    <a:pt x="84" y="1169"/>
                  </a:lnTo>
                  <a:lnTo>
                    <a:pt x="84" y="1169"/>
                  </a:lnTo>
                  <a:lnTo>
                    <a:pt x="84" y="1169"/>
                  </a:lnTo>
                  <a:lnTo>
                    <a:pt x="84" y="1169"/>
                  </a:lnTo>
                  <a:lnTo>
                    <a:pt x="84" y="1169"/>
                  </a:lnTo>
                  <a:lnTo>
                    <a:pt x="98" y="1169"/>
                  </a:lnTo>
                  <a:lnTo>
                    <a:pt x="98" y="1169"/>
                  </a:lnTo>
                  <a:lnTo>
                    <a:pt x="98" y="1169"/>
                  </a:lnTo>
                  <a:lnTo>
                    <a:pt x="93" y="1169"/>
                  </a:lnTo>
                  <a:lnTo>
                    <a:pt x="93" y="1169"/>
                  </a:lnTo>
                  <a:lnTo>
                    <a:pt x="102" y="1169"/>
                  </a:lnTo>
                  <a:lnTo>
                    <a:pt x="102" y="1169"/>
                  </a:lnTo>
                  <a:lnTo>
                    <a:pt x="107" y="1174"/>
                  </a:lnTo>
                  <a:lnTo>
                    <a:pt x="107" y="1174"/>
                  </a:lnTo>
                  <a:lnTo>
                    <a:pt x="107" y="1174"/>
                  </a:lnTo>
                  <a:lnTo>
                    <a:pt x="102" y="1174"/>
                  </a:lnTo>
                  <a:lnTo>
                    <a:pt x="98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89" y="1174"/>
                  </a:lnTo>
                  <a:lnTo>
                    <a:pt x="84" y="1174"/>
                  </a:lnTo>
                  <a:lnTo>
                    <a:pt x="80" y="1178"/>
                  </a:lnTo>
                  <a:lnTo>
                    <a:pt x="84" y="1178"/>
                  </a:lnTo>
                  <a:lnTo>
                    <a:pt x="84" y="1178"/>
                  </a:lnTo>
                  <a:lnTo>
                    <a:pt x="84" y="1178"/>
                  </a:lnTo>
                  <a:lnTo>
                    <a:pt x="84" y="1178"/>
                  </a:lnTo>
                  <a:lnTo>
                    <a:pt x="89" y="1178"/>
                  </a:lnTo>
                  <a:lnTo>
                    <a:pt x="89" y="1178"/>
                  </a:lnTo>
                  <a:lnTo>
                    <a:pt x="89" y="1178"/>
                  </a:lnTo>
                  <a:lnTo>
                    <a:pt x="93" y="1183"/>
                  </a:lnTo>
                  <a:lnTo>
                    <a:pt x="98" y="1178"/>
                  </a:lnTo>
                  <a:lnTo>
                    <a:pt x="107" y="1174"/>
                  </a:lnTo>
                  <a:lnTo>
                    <a:pt x="111" y="1174"/>
                  </a:lnTo>
                  <a:lnTo>
                    <a:pt x="111" y="1174"/>
                  </a:lnTo>
                  <a:lnTo>
                    <a:pt x="111" y="1178"/>
                  </a:lnTo>
                  <a:lnTo>
                    <a:pt x="111" y="1178"/>
                  </a:lnTo>
                  <a:lnTo>
                    <a:pt x="115" y="1178"/>
                  </a:lnTo>
                  <a:lnTo>
                    <a:pt x="115" y="1178"/>
                  </a:lnTo>
                  <a:lnTo>
                    <a:pt x="115" y="1178"/>
                  </a:lnTo>
                  <a:lnTo>
                    <a:pt x="120" y="1187"/>
                  </a:lnTo>
                  <a:lnTo>
                    <a:pt x="120" y="1187"/>
                  </a:lnTo>
                  <a:lnTo>
                    <a:pt x="120" y="1187"/>
                  </a:lnTo>
                  <a:lnTo>
                    <a:pt x="120" y="1187"/>
                  </a:lnTo>
                  <a:lnTo>
                    <a:pt x="120" y="1191"/>
                  </a:lnTo>
                  <a:lnTo>
                    <a:pt x="124" y="1196"/>
                  </a:lnTo>
                  <a:lnTo>
                    <a:pt x="133" y="1196"/>
                  </a:lnTo>
                  <a:lnTo>
                    <a:pt x="138" y="1196"/>
                  </a:lnTo>
                  <a:lnTo>
                    <a:pt x="142" y="1196"/>
                  </a:lnTo>
                  <a:lnTo>
                    <a:pt x="142" y="1196"/>
                  </a:lnTo>
                  <a:lnTo>
                    <a:pt x="142" y="1196"/>
                  </a:lnTo>
                  <a:lnTo>
                    <a:pt x="146" y="1200"/>
                  </a:lnTo>
                  <a:lnTo>
                    <a:pt x="146" y="1200"/>
                  </a:lnTo>
                  <a:lnTo>
                    <a:pt x="142" y="1200"/>
                  </a:lnTo>
                  <a:lnTo>
                    <a:pt x="142" y="1200"/>
                  </a:lnTo>
                  <a:lnTo>
                    <a:pt x="142" y="1200"/>
                  </a:lnTo>
                  <a:lnTo>
                    <a:pt x="142" y="1196"/>
                  </a:lnTo>
                  <a:lnTo>
                    <a:pt x="138" y="1196"/>
                  </a:lnTo>
                  <a:lnTo>
                    <a:pt x="138" y="1196"/>
                  </a:lnTo>
                  <a:lnTo>
                    <a:pt x="138" y="1196"/>
                  </a:lnTo>
                  <a:lnTo>
                    <a:pt x="133" y="1200"/>
                  </a:lnTo>
                  <a:lnTo>
                    <a:pt x="133" y="1200"/>
                  </a:lnTo>
                  <a:lnTo>
                    <a:pt x="129" y="1196"/>
                  </a:lnTo>
                  <a:lnTo>
                    <a:pt x="124" y="1196"/>
                  </a:lnTo>
                  <a:lnTo>
                    <a:pt x="124" y="1196"/>
                  </a:lnTo>
                  <a:lnTo>
                    <a:pt x="124" y="1200"/>
                  </a:lnTo>
                  <a:lnTo>
                    <a:pt x="124" y="1200"/>
                  </a:lnTo>
                  <a:lnTo>
                    <a:pt x="124" y="1205"/>
                  </a:lnTo>
                  <a:lnTo>
                    <a:pt x="124" y="1209"/>
                  </a:lnTo>
                  <a:lnTo>
                    <a:pt x="124" y="1209"/>
                  </a:lnTo>
                  <a:lnTo>
                    <a:pt x="124" y="1214"/>
                  </a:lnTo>
                  <a:lnTo>
                    <a:pt x="120" y="1214"/>
                  </a:lnTo>
                  <a:lnTo>
                    <a:pt x="120" y="1218"/>
                  </a:lnTo>
                  <a:lnTo>
                    <a:pt x="124" y="1218"/>
                  </a:lnTo>
                  <a:lnTo>
                    <a:pt x="129" y="1214"/>
                  </a:lnTo>
                  <a:lnTo>
                    <a:pt x="133" y="1218"/>
                  </a:lnTo>
                  <a:lnTo>
                    <a:pt x="133" y="1214"/>
                  </a:lnTo>
                  <a:lnTo>
                    <a:pt x="129" y="1214"/>
                  </a:lnTo>
                  <a:lnTo>
                    <a:pt x="129" y="1214"/>
                  </a:lnTo>
                  <a:lnTo>
                    <a:pt x="129" y="1218"/>
                  </a:lnTo>
                  <a:lnTo>
                    <a:pt x="124" y="1218"/>
                  </a:lnTo>
                  <a:lnTo>
                    <a:pt x="124" y="1218"/>
                  </a:lnTo>
                  <a:lnTo>
                    <a:pt x="120" y="1218"/>
                  </a:lnTo>
                  <a:lnTo>
                    <a:pt x="120" y="1214"/>
                  </a:lnTo>
                  <a:lnTo>
                    <a:pt x="120" y="1214"/>
                  </a:lnTo>
                  <a:lnTo>
                    <a:pt x="124" y="1209"/>
                  </a:lnTo>
                  <a:lnTo>
                    <a:pt x="124" y="1205"/>
                  </a:lnTo>
                  <a:lnTo>
                    <a:pt x="124" y="1205"/>
                  </a:lnTo>
                  <a:lnTo>
                    <a:pt x="124" y="1200"/>
                  </a:lnTo>
                  <a:lnTo>
                    <a:pt x="124" y="1200"/>
                  </a:lnTo>
                  <a:lnTo>
                    <a:pt x="124" y="1196"/>
                  </a:lnTo>
                  <a:lnTo>
                    <a:pt x="120" y="1196"/>
                  </a:lnTo>
                  <a:lnTo>
                    <a:pt x="115" y="1191"/>
                  </a:lnTo>
                  <a:lnTo>
                    <a:pt x="115" y="1187"/>
                  </a:lnTo>
                  <a:lnTo>
                    <a:pt x="115" y="1187"/>
                  </a:lnTo>
                  <a:lnTo>
                    <a:pt x="115" y="1183"/>
                  </a:lnTo>
                  <a:lnTo>
                    <a:pt x="115" y="1183"/>
                  </a:lnTo>
                  <a:lnTo>
                    <a:pt x="111" y="1178"/>
                  </a:lnTo>
                  <a:lnTo>
                    <a:pt x="107" y="1178"/>
                  </a:lnTo>
                  <a:lnTo>
                    <a:pt x="107" y="1178"/>
                  </a:lnTo>
                  <a:lnTo>
                    <a:pt x="107" y="1178"/>
                  </a:lnTo>
                  <a:lnTo>
                    <a:pt x="107" y="1178"/>
                  </a:lnTo>
                  <a:lnTo>
                    <a:pt x="98" y="1183"/>
                  </a:lnTo>
                  <a:lnTo>
                    <a:pt x="98" y="1183"/>
                  </a:lnTo>
                  <a:lnTo>
                    <a:pt x="98" y="1183"/>
                  </a:lnTo>
                  <a:lnTo>
                    <a:pt x="98" y="1183"/>
                  </a:lnTo>
                  <a:lnTo>
                    <a:pt x="98" y="1187"/>
                  </a:lnTo>
                  <a:lnTo>
                    <a:pt x="98" y="1187"/>
                  </a:lnTo>
                  <a:lnTo>
                    <a:pt x="98" y="1187"/>
                  </a:lnTo>
                  <a:lnTo>
                    <a:pt x="98" y="1187"/>
                  </a:lnTo>
                  <a:lnTo>
                    <a:pt x="98" y="1183"/>
                  </a:lnTo>
                  <a:lnTo>
                    <a:pt x="98" y="1183"/>
                  </a:lnTo>
                  <a:lnTo>
                    <a:pt x="93" y="1183"/>
                  </a:lnTo>
                  <a:lnTo>
                    <a:pt x="93" y="1183"/>
                  </a:lnTo>
                  <a:lnTo>
                    <a:pt x="93" y="1183"/>
                  </a:lnTo>
                  <a:lnTo>
                    <a:pt x="89" y="1187"/>
                  </a:lnTo>
                  <a:lnTo>
                    <a:pt x="93" y="1191"/>
                  </a:lnTo>
                  <a:lnTo>
                    <a:pt x="93" y="1191"/>
                  </a:lnTo>
                  <a:lnTo>
                    <a:pt x="98" y="1200"/>
                  </a:lnTo>
                  <a:lnTo>
                    <a:pt x="102" y="1209"/>
                  </a:lnTo>
                  <a:lnTo>
                    <a:pt x="102" y="1214"/>
                  </a:lnTo>
                  <a:lnTo>
                    <a:pt x="98" y="1218"/>
                  </a:lnTo>
                  <a:lnTo>
                    <a:pt x="98" y="1214"/>
                  </a:lnTo>
                  <a:lnTo>
                    <a:pt x="98" y="1214"/>
                  </a:lnTo>
                  <a:lnTo>
                    <a:pt x="98" y="1209"/>
                  </a:lnTo>
                  <a:lnTo>
                    <a:pt x="98" y="1200"/>
                  </a:lnTo>
                  <a:lnTo>
                    <a:pt x="93" y="1200"/>
                  </a:lnTo>
                  <a:lnTo>
                    <a:pt x="93" y="1200"/>
                  </a:lnTo>
                  <a:lnTo>
                    <a:pt x="89" y="1196"/>
                  </a:lnTo>
                  <a:lnTo>
                    <a:pt x="89" y="1191"/>
                  </a:lnTo>
                  <a:lnTo>
                    <a:pt x="89" y="1191"/>
                  </a:lnTo>
                  <a:lnTo>
                    <a:pt x="89" y="1187"/>
                  </a:lnTo>
                  <a:lnTo>
                    <a:pt x="84" y="1187"/>
                  </a:lnTo>
                  <a:lnTo>
                    <a:pt x="84" y="1187"/>
                  </a:lnTo>
                  <a:lnTo>
                    <a:pt x="76" y="1191"/>
                  </a:lnTo>
                  <a:lnTo>
                    <a:pt x="76" y="1191"/>
                  </a:lnTo>
                  <a:lnTo>
                    <a:pt x="71" y="1196"/>
                  </a:lnTo>
                  <a:lnTo>
                    <a:pt x="71" y="1196"/>
                  </a:lnTo>
                  <a:lnTo>
                    <a:pt x="67" y="1200"/>
                  </a:lnTo>
                  <a:lnTo>
                    <a:pt x="67" y="1200"/>
                  </a:lnTo>
                  <a:lnTo>
                    <a:pt x="67" y="1200"/>
                  </a:lnTo>
                  <a:lnTo>
                    <a:pt x="71" y="1205"/>
                  </a:lnTo>
                  <a:lnTo>
                    <a:pt x="71" y="1205"/>
                  </a:lnTo>
                  <a:lnTo>
                    <a:pt x="71" y="1205"/>
                  </a:lnTo>
                  <a:lnTo>
                    <a:pt x="71" y="1205"/>
                  </a:lnTo>
                  <a:lnTo>
                    <a:pt x="76" y="1205"/>
                  </a:lnTo>
                  <a:lnTo>
                    <a:pt x="71" y="1205"/>
                  </a:lnTo>
                  <a:lnTo>
                    <a:pt x="71" y="1205"/>
                  </a:lnTo>
                  <a:lnTo>
                    <a:pt x="67" y="1205"/>
                  </a:lnTo>
                  <a:lnTo>
                    <a:pt x="67" y="1205"/>
                  </a:lnTo>
                  <a:lnTo>
                    <a:pt x="67" y="1205"/>
                  </a:lnTo>
                  <a:lnTo>
                    <a:pt x="67" y="1205"/>
                  </a:lnTo>
                  <a:lnTo>
                    <a:pt x="67" y="1205"/>
                  </a:lnTo>
                  <a:lnTo>
                    <a:pt x="71" y="1209"/>
                  </a:lnTo>
                  <a:lnTo>
                    <a:pt x="71" y="1214"/>
                  </a:lnTo>
                  <a:lnTo>
                    <a:pt x="71" y="1214"/>
                  </a:lnTo>
                  <a:lnTo>
                    <a:pt x="71" y="1214"/>
                  </a:lnTo>
                  <a:lnTo>
                    <a:pt x="76" y="1214"/>
                  </a:lnTo>
                  <a:lnTo>
                    <a:pt x="76" y="1218"/>
                  </a:lnTo>
                  <a:lnTo>
                    <a:pt x="89" y="1222"/>
                  </a:lnTo>
                  <a:lnTo>
                    <a:pt x="89" y="1222"/>
                  </a:lnTo>
                  <a:lnTo>
                    <a:pt x="80" y="1218"/>
                  </a:lnTo>
                  <a:lnTo>
                    <a:pt x="76" y="1218"/>
                  </a:lnTo>
                  <a:lnTo>
                    <a:pt x="76" y="1218"/>
                  </a:lnTo>
                  <a:lnTo>
                    <a:pt x="71" y="1222"/>
                  </a:lnTo>
                  <a:lnTo>
                    <a:pt x="71" y="1218"/>
                  </a:lnTo>
                  <a:lnTo>
                    <a:pt x="71" y="1218"/>
                  </a:lnTo>
                  <a:lnTo>
                    <a:pt x="67" y="1214"/>
                  </a:lnTo>
                  <a:lnTo>
                    <a:pt x="67" y="1214"/>
                  </a:lnTo>
                  <a:lnTo>
                    <a:pt x="67" y="1218"/>
                  </a:lnTo>
                  <a:lnTo>
                    <a:pt x="67" y="1222"/>
                  </a:lnTo>
                  <a:lnTo>
                    <a:pt x="62" y="1227"/>
                  </a:lnTo>
                  <a:lnTo>
                    <a:pt x="62" y="1222"/>
                  </a:lnTo>
                  <a:lnTo>
                    <a:pt x="67" y="1218"/>
                  </a:lnTo>
                  <a:lnTo>
                    <a:pt x="67" y="1214"/>
                  </a:lnTo>
                  <a:lnTo>
                    <a:pt x="67" y="1214"/>
                  </a:lnTo>
                  <a:lnTo>
                    <a:pt x="67" y="1209"/>
                  </a:lnTo>
                  <a:lnTo>
                    <a:pt x="67" y="1209"/>
                  </a:lnTo>
                  <a:lnTo>
                    <a:pt x="67" y="1209"/>
                  </a:lnTo>
                  <a:lnTo>
                    <a:pt x="62" y="1205"/>
                  </a:lnTo>
                  <a:lnTo>
                    <a:pt x="62" y="1205"/>
                  </a:lnTo>
                  <a:lnTo>
                    <a:pt x="62" y="1205"/>
                  </a:lnTo>
                  <a:lnTo>
                    <a:pt x="58" y="1209"/>
                  </a:lnTo>
                  <a:lnTo>
                    <a:pt x="58" y="1209"/>
                  </a:lnTo>
                  <a:lnTo>
                    <a:pt x="53" y="1209"/>
                  </a:lnTo>
                  <a:lnTo>
                    <a:pt x="53" y="1209"/>
                  </a:lnTo>
                  <a:lnTo>
                    <a:pt x="53" y="1209"/>
                  </a:lnTo>
                  <a:lnTo>
                    <a:pt x="53" y="1214"/>
                  </a:lnTo>
                  <a:lnTo>
                    <a:pt x="53" y="1214"/>
                  </a:lnTo>
                  <a:lnTo>
                    <a:pt x="58" y="1218"/>
                  </a:lnTo>
                  <a:lnTo>
                    <a:pt x="58" y="1218"/>
                  </a:lnTo>
                  <a:lnTo>
                    <a:pt x="53" y="1214"/>
                  </a:lnTo>
                  <a:lnTo>
                    <a:pt x="53" y="1214"/>
                  </a:lnTo>
                  <a:lnTo>
                    <a:pt x="53" y="1214"/>
                  </a:lnTo>
                  <a:lnTo>
                    <a:pt x="53" y="1214"/>
                  </a:lnTo>
                  <a:lnTo>
                    <a:pt x="49" y="1209"/>
                  </a:lnTo>
                  <a:lnTo>
                    <a:pt x="49" y="1209"/>
                  </a:lnTo>
                  <a:lnTo>
                    <a:pt x="45" y="1209"/>
                  </a:lnTo>
                  <a:lnTo>
                    <a:pt x="45" y="1209"/>
                  </a:lnTo>
                  <a:lnTo>
                    <a:pt x="40" y="1209"/>
                  </a:lnTo>
                  <a:lnTo>
                    <a:pt x="40" y="1209"/>
                  </a:lnTo>
                  <a:lnTo>
                    <a:pt x="40" y="1209"/>
                  </a:lnTo>
                  <a:lnTo>
                    <a:pt x="40" y="1209"/>
                  </a:lnTo>
                  <a:lnTo>
                    <a:pt x="40" y="1214"/>
                  </a:lnTo>
                  <a:lnTo>
                    <a:pt x="40" y="1214"/>
                  </a:lnTo>
                  <a:lnTo>
                    <a:pt x="40" y="1214"/>
                  </a:lnTo>
                  <a:lnTo>
                    <a:pt x="40" y="1218"/>
                  </a:lnTo>
                  <a:lnTo>
                    <a:pt x="49" y="1218"/>
                  </a:lnTo>
                  <a:lnTo>
                    <a:pt x="49" y="1222"/>
                  </a:lnTo>
                  <a:lnTo>
                    <a:pt x="49" y="1222"/>
                  </a:lnTo>
                  <a:lnTo>
                    <a:pt x="49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22"/>
                  </a:lnTo>
                  <a:lnTo>
                    <a:pt x="45" y="1227"/>
                  </a:lnTo>
                  <a:lnTo>
                    <a:pt x="45" y="1227"/>
                  </a:lnTo>
                  <a:lnTo>
                    <a:pt x="40" y="1227"/>
                  </a:lnTo>
                  <a:lnTo>
                    <a:pt x="40" y="1227"/>
                  </a:lnTo>
                  <a:lnTo>
                    <a:pt x="40" y="1222"/>
                  </a:lnTo>
                  <a:lnTo>
                    <a:pt x="40" y="1218"/>
                  </a:lnTo>
                  <a:lnTo>
                    <a:pt x="36" y="1218"/>
                  </a:lnTo>
                  <a:lnTo>
                    <a:pt x="31" y="1214"/>
                  </a:lnTo>
                  <a:lnTo>
                    <a:pt x="31" y="1214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27" y="1205"/>
                  </a:lnTo>
                  <a:lnTo>
                    <a:pt x="27" y="1205"/>
                  </a:lnTo>
                  <a:lnTo>
                    <a:pt x="27" y="1205"/>
                  </a:lnTo>
                  <a:lnTo>
                    <a:pt x="27" y="1205"/>
                  </a:lnTo>
                  <a:lnTo>
                    <a:pt x="27" y="1205"/>
                  </a:lnTo>
                  <a:lnTo>
                    <a:pt x="27" y="1205"/>
                  </a:lnTo>
                  <a:lnTo>
                    <a:pt x="27" y="1209"/>
                  </a:lnTo>
                  <a:lnTo>
                    <a:pt x="27" y="1209"/>
                  </a:lnTo>
                  <a:lnTo>
                    <a:pt x="22" y="1205"/>
                  </a:lnTo>
                  <a:lnTo>
                    <a:pt x="22" y="1209"/>
                  </a:lnTo>
                  <a:lnTo>
                    <a:pt x="22" y="1205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09"/>
                  </a:lnTo>
                  <a:lnTo>
                    <a:pt x="22" y="1214"/>
                  </a:lnTo>
                  <a:lnTo>
                    <a:pt x="22" y="1214"/>
                  </a:lnTo>
                  <a:lnTo>
                    <a:pt x="22" y="1214"/>
                  </a:lnTo>
                  <a:lnTo>
                    <a:pt x="22" y="1214"/>
                  </a:lnTo>
                  <a:lnTo>
                    <a:pt x="22" y="1214"/>
                  </a:lnTo>
                  <a:lnTo>
                    <a:pt x="22" y="1218"/>
                  </a:lnTo>
                  <a:lnTo>
                    <a:pt x="27" y="1218"/>
                  </a:lnTo>
                  <a:lnTo>
                    <a:pt x="31" y="1222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36" y="1227"/>
                  </a:lnTo>
                  <a:lnTo>
                    <a:pt x="40" y="1227"/>
                  </a:lnTo>
                  <a:lnTo>
                    <a:pt x="36" y="1227"/>
                  </a:lnTo>
                  <a:lnTo>
                    <a:pt x="36" y="1227"/>
                  </a:lnTo>
                  <a:lnTo>
                    <a:pt x="36" y="1227"/>
                  </a:lnTo>
                  <a:lnTo>
                    <a:pt x="31" y="1227"/>
                  </a:lnTo>
                  <a:lnTo>
                    <a:pt x="31" y="1231"/>
                  </a:lnTo>
                  <a:lnTo>
                    <a:pt x="31" y="1231"/>
                  </a:lnTo>
                  <a:lnTo>
                    <a:pt x="31" y="1231"/>
                  </a:lnTo>
                  <a:lnTo>
                    <a:pt x="31" y="1231"/>
                  </a:lnTo>
                  <a:lnTo>
                    <a:pt x="31" y="1231"/>
                  </a:lnTo>
                  <a:lnTo>
                    <a:pt x="31" y="1231"/>
                  </a:lnTo>
                  <a:lnTo>
                    <a:pt x="31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2" y="1236"/>
                  </a:lnTo>
                  <a:lnTo>
                    <a:pt x="22" y="1236"/>
                  </a:lnTo>
                  <a:lnTo>
                    <a:pt x="22" y="1236"/>
                  </a:lnTo>
                  <a:lnTo>
                    <a:pt x="22" y="1240"/>
                  </a:lnTo>
                  <a:lnTo>
                    <a:pt x="27" y="1240"/>
                  </a:lnTo>
                  <a:lnTo>
                    <a:pt x="27" y="1240"/>
                  </a:lnTo>
                  <a:lnTo>
                    <a:pt x="27" y="1240"/>
                  </a:lnTo>
                  <a:lnTo>
                    <a:pt x="31" y="1240"/>
                  </a:lnTo>
                  <a:lnTo>
                    <a:pt x="31" y="1240"/>
                  </a:lnTo>
                  <a:lnTo>
                    <a:pt x="31" y="1240"/>
                  </a:lnTo>
                  <a:lnTo>
                    <a:pt x="36" y="1236"/>
                  </a:lnTo>
                  <a:lnTo>
                    <a:pt x="40" y="1236"/>
                  </a:lnTo>
                  <a:lnTo>
                    <a:pt x="40" y="1236"/>
                  </a:lnTo>
                  <a:lnTo>
                    <a:pt x="40" y="1236"/>
                  </a:lnTo>
                  <a:lnTo>
                    <a:pt x="40" y="1236"/>
                  </a:lnTo>
                  <a:lnTo>
                    <a:pt x="45" y="1236"/>
                  </a:lnTo>
                  <a:lnTo>
                    <a:pt x="53" y="1236"/>
                  </a:lnTo>
                  <a:lnTo>
                    <a:pt x="67" y="1236"/>
                  </a:lnTo>
                  <a:lnTo>
                    <a:pt x="67" y="1240"/>
                  </a:lnTo>
                  <a:lnTo>
                    <a:pt x="67" y="1240"/>
                  </a:lnTo>
                  <a:lnTo>
                    <a:pt x="58" y="1240"/>
                  </a:lnTo>
                  <a:lnTo>
                    <a:pt x="58" y="1240"/>
                  </a:lnTo>
                  <a:lnTo>
                    <a:pt x="58" y="1245"/>
                  </a:lnTo>
                  <a:lnTo>
                    <a:pt x="58" y="1245"/>
                  </a:lnTo>
                  <a:lnTo>
                    <a:pt x="62" y="1245"/>
                  </a:lnTo>
                  <a:lnTo>
                    <a:pt x="62" y="1245"/>
                  </a:lnTo>
                  <a:lnTo>
                    <a:pt x="62" y="1245"/>
                  </a:lnTo>
                  <a:lnTo>
                    <a:pt x="62" y="1245"/>
                  </a:lnTo>
                  <a:lnTo>
                    <a:pt x="62" y="1240"/>
                  </a:lnTo>
                  <a:lnTo>
                    <a:pt x="62" y="1240"/>
                  </a:lnTo>
                  <a:lnTo>
                    <a:pt x="67" y="1240"/>
                  </a:lnTo>
                  <a:lnTo>
                    <a:pt x="67" y="1245"/>
                  </a:lnTo>
                  <a:lnTo>
                    <a:pt x="71" y="1245"/>
                  </a:lnTo>
                  <a:lnTo>
                    <a:pt x="71" y="1245"/>
                  </a:lnTo>
                  <a:lnTo>
                    <a:pt x="76" y="1245"/>
                  </a:lnTo>
                  <a:lnTo>
                    <a:pt x="76" y="1245"/>
                  </a:lnTo>
                  <a:lnTo>
                    <a:pt x="84" y="1245"/>
                  </a:lnTo>
                  <a:lnTo>
                    <a:pt x="93" y="1249"/>
                  </a:lnTo>
                  <a:lnTo>
                    <a:pt x="98" y="1249"/>
                  </a:lnTo>
                  <a:lnTo>
                    <a:pt x="98" y="1245"/>
                  </a:lnTo>
                  <a:lnTo>
                    <a:pt x="98" y="1245"/>
                  </a:lnTo>
                  <a:lnTo>
                    <a:pt x="98" y="1240"/>
                  </a:lnTo>
                  <a:lnTo>
                    <a:pt x="107" y="1240"/>
                  </a:lnTo>
                  <a:lnTo>
                    <a:pt x="107" y="1240"/>
                  </a:lnTo>
                  <a:lnTo>
                    <a:pt x="107" y="1240"/>
                  </a:lnTo>
                  <a:lnTo>
                    <a:pt x="107" y="1240"/>
                  </a:lnTo>
                  <a:lnTo>
                    <a:pt x="107" y="1240"/>
                  </a:lnTo>
                  <a:lnTo>
                    <a:pt x="107" y="1240"/>
                  </a:lnTo>
                  <a:lnTo>
                    <a:pt x="107" y="1240"/>
                  </a:lnTo>
                  <a:lnTo>
                    <a:pt x="111" y="1240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5" y="1240"/>
                  </a:lnTo>
                  <a:lnTo>
                    <a:pt x="115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11" y="1245"/>
                  </a:lnTo>
                  <a:lnTo>
                    <a:pt x="107" y="1245"/>
                  </a:lnTo>
                  <a:lnTo>
                    <a:pt x="107" y="1245"/>
                  </a:lnTo>
                  <a:lnTo>
                    <a:pt x="102" y="1240"/>
                  </a:lnTo>
                  <a:lnTo>
                    <a:pt x="102" y="1245"/>
                  </a:lnTo>
                  <a:lnTo>
                    <a:pt x="102" y="1245"/>
                  </a:lnTo>
                  <a:lnTo>
                    <a:pt x="102" y="1245"/>
                  </a:lnTo>
                  <a:lnTo>
                    <a:pt x="98" y="1245"/>
                  </a:lnTo>
                  <a:lnTo>
                    <a:pt x="98" y="1249"/>
                  </a:lnTo>
                  <a:lnTo>
                    <a:pt x="98" y="1249"/>
                  </a:lnTo>
                  <a:lnTo>
                    <a:pt x="98" y="1249"/>
                  </a:lnTo>
                  <a:lnTo>
                    <a:pt x="93" y="1249"/>
                  </a:lnTo>
                  <a:lnTo>
                    <a:pt x="89" y="1249"/>
                  </a:lnTo>
                  <a:lnTo>
                    <a:pt x="89" y="1249"/>
                  </a:lnTo>
                  <a:lnTo>
                    <a:pt x="89" y="1249"/>
                  </a:lnTo>
                  <a:lnTo>
                    <a:pt x="84" y="1249"/>
                  </a:lnTo>
                  <a:lnTo>
                    <a:pt x="71" y="1249"/>
                  </a:lnTo>
                  <a:lnTo>
                    <a:pt x="71" y="1249"/>
                  </a:lnTo>
                  <a:lnTo>
                    <a:pt x="76" y="1249"/>
                  </a:lnTo>
                  <a:lnTo>
                    <a:pt x="76" y="1249"/>
                  </a:lnTo>
                  <a:lnTo>
                    <a:pt x="76" y="1249"/>
                  </a:lnTo>
                  <a:lnTo>
                    <a:pt x="76" y="1249"/>
                  </a:lnTo>
                  <a:lnTo>
                    <a:pt x="76" y="1253"/>
                  </a:lnTo>
                  <a:lnTo>
                    <a:pt x="80" y="1253"/>
                  </a:lnTo>
                  <a:lnTo>
                    <a:pt x="80" y="1253"/>
                  </a:lnTo>
                  <a:lnTo>
                    <a:pt x="80" y="1253"/>
                  </a:lnTo>
                  <a:lnTo>
                    <a:pt x="76" y="1253"/>
                  </a:lnTo>
                  <a:lnTo>
                    <a:pt x="76" y="1253"/>
                  </a:lnTo>
                  <a:lnTo>
                    <a:pt x="71" y="1249"/>
                  </a:lnTo>
                  <a:lnTo>
                    <a:pt x="71" y="1249"/>
                  </a:lnTo>
                  <a:lnTo>
                    <a:pt x="71" y="1249"/>
                  </a:lnTo>
                  <a:lnTo>
                    <a:pt x="67" y="1249"/>
                  </a:lnTo>
                  <a:lnTo>
                    <a:pt x="67" y="1249"/>
                  </a:lnTo>
                  <a:lnTo>
                    <a:pt x="67" y="1253"/>
                  </a:lnTo>
                  <a:lnTo>
                    <a:pt x="67" y="1253"/>
                  </a:lnTo>
                  <a:lnTo>
                    <a:pt x="67" y="1253"/>
                  </a:lnTo>
                  <a:lnTo>
                    <a:pt x="67" y="1258"/>
                  </a:lnTo>
                  <a:lnTo>
                    <a:pt x="67" y="1258"/>
                  </a:lnTo>
                  <a:lnTo>
                    <a:pt x="67" y="1258"/>
                  </a:lnTo>
                  <a:lnTo>
                    <a:pt x="67" y="1253"/>
                  </a:lnTo>
                  <a:lnTo>
                    <a:pt x="67" y="1249"/>
                  </a:lnTo>
                  <a:lnTo>
                    <a:pt x="67" y="1249"/>
                  </a:lnTo>
                  <a:lnTo>
                    <a:pt x="67" y="1245"/>
                  </a:lnTo>
                  <a:lnTo>
                    <a:pt x="67" y="1245"/>
                  </a:lnTo>
                  <a:lnTo>
                    <a:pt x="67" y="1245"/>
                  </a:lnTo>
                  <a:lnTo>
                    <a:pt x="58" y="1249"/>
                  </a:lnTo>
                  <a:lnTo>
                    <a:pt x="53" y="1249"/>
                  </a:lnTo>
                  <a:lnTo>
                    <a:pt x="49" y="1249"/>
                  </a:lnTo>
                  <a:lnTo>
                    <a:pt x="49" y="1249"/>
                  </a:lnTo>
                  <a:lnTo>
                    <a:pt x="53" y="1245"/>
                  </a:lnTo>
                  <a:lnTo>
                    <a:pt x="53" y="1245"/>
                  </a:lnTo>
                  <a:lnTo>
                    <a:pt x="58" y="1245"/>
                  </a:lnTo>
                  <a:lnTo>
                    <a:pt x="53" y="1245"/>
                  </a:lnTo>
                  <a:lnTo>
                    <a:pt x="53" y="1240"/>
                  </a:lnTo>
                  <a:lnTo>
                    <a:pt x="53" y="1240"/>
                  </a:lnTo>
                  <a:lnTo>
                    <a:pt x="49" y="1240"/>
                  </a:lnTo>
                  <a:lnTo>
                    <a:pt x="49" y="1240"/>
                  </a:lnTo>
                  <a:lnTo>
                    <a:pt x="49" y="1240"/>
                  </a:lnTo>
                  <a:lnTo>
                    <a:pt x="45" y="1240"/>
                  </a:lnTo>
                  <a:lnTo>
                    <a:pt x="45" y="1240"/>
                  </a:lnTo>
                  <a:lnTo>
                    <a:pt x="45" y="1240"/>
                  </a:lnTo>
                  <a:lnTo>
                    <a:pt x="40" y="1240"/>
                  </a:lnTo>
                  <a:lnTo>
                    <a:pt x="36" y="1240"/>
                  </a:lnTo>
                  <a:lnTo>
                    <a:pt x="31" y="1245"/>
                  </a:lnTo>
                  <a:lnTo>
                    <a:pt x="31" y="1245"/>
                  </a:lnTo>
                  <a:lnTo>
                    <a:pt x="31" y="1245"/>
                  </a:lnTo>
                  <a:lnTo>
                    <a:pt x="31" y="1245"/>
                  </a:lnTo>
                  <a:lnTo>
                    <a:pt x="36" y="1245"/>
                  </a:lnTo>
                  <a:lnTo>
                    <a:pt x="36" y="1245"/>
                  </a:lnTo>
                  <a:lnTo>
                    <a:pt x="31" y="1245"/>
                  </a:lnTo>
                  <a:lnTo>
                    <a:pt x="31" y="1249"/>
                  </a:lnTo>
                  <a:lnTo>
                    <a:pt x="31" y="1249"/>
                  </a:lnTo>
                  <a:lnTo>
                    <a:pt x="31" y="1249"/>
                  </a:lnTo>
                  <a:lnTo>
                    <a:pt x="31" y="1249"/>
                  </a:lnTo>
                  <a:lnTo>
                    <a:pt x="31" y="1249"/>
                  </a:lnTo>
                  <a:lnTo>
                    <a:pt x="22" y="1253"/>
                  </a:lnTo>
                  <a:lnTo>
                    <a:pt x="22" y="1253"/>
                  </a:lnTo>
                  <a:lnTo>
                    <a:pt x="22" y="1253"/>
                  </a:lnTo>
                  <a:lnTo>
                    <a:pt x="22" y="1253"/>
                  </a:lnTo>
                  <a:lnTo>
                    <a:pt x="27" y="1253"/>
                  </a:lnTo>
                  <a:lnTo>
                    <a:pt x="27" y="1253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7" y="1258"/>
                  </a:lnTo>
                  <a:lnTo>
                    <a:pt x="27" y="1258"/>
                  </a:lnTo>
                  <a:lnTo>
                    <a:pt x="22" y="1262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8" y="1258"/>
                  </a:lnTo>
                  <a:lnTo>
                    <a:pt x="14" y="1258"/>
                  </a:lnTo>
                  <a:lnTo>
                    <a:pt x="14" y="1262"/>
                  </a:lnTo>
                  <a:lnTo>
                    <a:pt x="14" y="1262"/>
                  </a:lnTo>
                  <a:lnTo>
                    <a:pt x="14" y="1262"/>
                  </a:lnTo>
                  <a:lnTo>
                    <a:pt x="14" y="1262"/>
                  </a:lnTo>
                  <a:lnTo>
                    <a:pt x="14" y="1262"/>
                  </a:lnTo>
                  <a:lnTo>
                    <a:pt x="14" y="1267"/>
                  </a:lnTo>
                  <a:lnTo>
                    <a:pt x="14" y="1267"/>
                  </a:lnTo>
                  <a:lnTo>
                    <a:pt x="14" y="1271"/>
                  </a:lnTo>
                  <a:lnTo>
                    <a:pt x="18" y="1271"/>
                  </a:lnTo>
                  <a:lnTo>
                    <a:pt x="31" y="1271"/>
                  </a:lnTo>
                  <a:lnTo>
                    <a:pt x="31" y="1271"/>
                  </a:lnTo>
                  <a:lnTo>
                    <a:pt x="31" y="1267"/>
                  </a:lnTo>
                  <a:lnTo>
                    <a:pt x="36" y="1267"/>
                  </a:lnTo>
                  <a:lnTo>
                    <a:pt x="36" y="1271"/>
                  </a:lnTo>
                  <a:lnTo>
                    <a:pt x="31" y="1271"/>
                  </a:lnTo>
                  <a:lnTo>
                    <a:pt x="36" y="1271"/>
                  </a:lnTo>
                  <a:lnTo>
                    <a:pt x="40" y="1276"/>
                  </a:lnTo>
                  <a:lnTo>
                    <a:pt x="40" y="1276"/>
                  </a:lnTo>
                  <a:lnTo>
                    <a:pt x="36" y="1276"/>
                  </a:lnTo>
                  <a:lnTo>
                    <a:pt x="36" y="1276"/>
                  </a:lnTo>
                  <a:lnTo>
                    <a:pt x="36" y="1276"/>
                  </a:lnTo>
                  <a:lnTo>
                    <a:pt x="36" y="1276"/>
                  </a:lnTo>
                  <a:lnTo>
                    <a:pt x="27" y="1276"/>
                  </a:lnTo>
                  <a:lnTo>
                    <a:pt x="27" y="1276"/>
                  </a:lnTo>
                  <a:lnTo>
                    <a:pt x="36" y="1276"/>
                  </a:lnTo>
                  <a:lnTo>
                    <a:pt x="36" y="1276"/>
                  </a:lnTo>
                  <a:lnTo>
                    <a:pt x="36" y="1280"/>
                  </a:lnTo>
                  <a:lnTo>
                    <a:pt x="31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4"/>
                  </a:lnTo>
                  <a:lnTo>
                    <a:pt x="31" y="1284"/>
                  </a:lnTo>
                  <a:lnTo>
                    <a:pt x="31" y="1284"/>
                  </a:lnTo>
                  <a:lnTo>
                    <a:pt x="40" y="1284"/>
                  </a:lnTo>
                  <a:lnTo>
                    <a:pt x="40" y="1284"/>
                  </a:lnTo>
                  <a:lnTo>
                    <a:pt x="40" y="1289"/>
                  </a:lnTo>
                  <a:lnTo>
                    <a:pt x="40" y="1289"/>
                  </a:lnTo>
                  <a:lnTo>
                    <a:pt x="45" y="1289"/>
                  </a:lnTo>
                  <a:lnTo>
                    <a:pt x="45" y="1289"/>
                  </a:lnTo>
                  <a:lnTo>
                    <a:pt x="49" y="1289"/>
                  </a:lnTo>
                  <a:lnTo>
                    <a:pt x="49" y="1289"/>
                  </a:lnTo>
                  <a:lnTo>
                    <a:pt x="49" y="1284"/>
                  </a:lnTo>
                  <a:lnTo>
                    <a:pt x="49" y="1284"/>
                  </a:lnTo>
                  <a:lnTo>
                    <a:pt x="53" y="1284"/>
                  </a:lnTo>
                  <a:lnTo>
                    <a:pt x="53" y="1284"/>
                  </a:lnTo>
                  <a:lnTo>
                    <a:pt x="58" y="1284"/>
                  </a:lnTo>
                  <a:lnTo>
                    <a:pt x="58" y="1289"/>
                  </a:lnTo>
                  <a:lnTo>
                    <a:pt x="58" y="1289"/>
                  </a:lnTo>
                  <a:lnTo>
                    <a:pt x="58" y="1289"/>
                  </a:lnTo>
                  <a:lnTo>
                    <a:pt x="58" y="1289"/>
                  </a:lnTo>
                  <a:lnTo>
                    <a:pt x="58" y="1289"/>
                  </a:lnTo>
                  <a:lnTo>
                    <a:pt x="58" y="1289"/>
                  </a:lnTo>
                  <a:lnTo>
                    <a:pt x="58" y="1284"/>
                  </a:lnTo>
                  <a:lnTo>
                    <a:pt x="53" y="1284"/>
                  </a:lnTo>
                  <a:lnTo>
                    <a:pt x="53" y="1284"/>
                  </a:lnTo>
                  <a:lnTo>
                    <a:pt x="53" y="1284"/>
                  </a:lnTo>
                  <a:lnTo>
                    <a:pt x="49" y="1289"/>
                  </a:lnTo>
                  <a:lnTo>
                    <a:pt x="49" y="1289"/>
                  </a:lnTo>
                  <a:lnTo>
                    <a:pt x="49" y="1289"/>
                  </a:lnTo>
                  <a:lnTo>
                    <a:pt x="49" y="1289"/>
                  </a:lnTo>
                  <a:lnTo>
                    <a:pt x="45" y="1289"/>
                  </a:lnTo>
                  <a:lnTo>
                    <a:pt x="45" y="1289"/>
                  </a:lnTo>
                  <a:lnTo>
                    <a:pt x="45" y="1289"/>
                  </a:lnTo>
                  <a:lnTo>
                    <a:pt x="45" y="1293"/>
                  </a:lnTo>
                  <a:lnTo>
                    <a:pt x="45" y="1293"/>
                  </a:lnTo>
                  <a:lnTo>
                    <a:pt x="36" y="1289"/>
                  </a:lnTo>
                  <a:lnTo>
                    <a:pt x="36" y="1289"/>
                  </a:lnTo>
                  <a:lnTo>
                    <a:pt x="31" y="1289"/>
                  </a:lnTo>
                  <a:lnTo>
                    <a:pt x="27" y="1289"/>
                  </a:lnTo>
                  <a:lnTo>
                    <a:pt x="27" y="1289"/>
                  </a:lnTo>
                  <a:lnTo>
                    <a:pt x="27" y="1289"/>
                  </a:lnTo>
                  <a:lnTo>
                    <a:pt x="27" y="1289"/>
                  </a:lnTo>
                  <a:lnTo>
                    <a:pt x="22" y="1289"/>
                  </a:lnTo>
                  <a:lnTo>
                    <a:pt x="14" y="1293"/>
                  </a:lnTo>
                  <a:lnTo>
                    <a:pt x="14" y="1293"/>
                  </a:lnTo>
                  <a:lnTo>
                    <a:pt x="18" y="1293"/>
                  </a:lnTo>
                  <a:lnTo>
                    <a:pt x="18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3"/>
                  </a:lnTo>
                  <a:lnTo>
                    <a:pt x="22" y="1298"/>
                  </a:lnTo>
                  <a:lnTo>
                    <a:pt x="22" y="1298"/>
                  </a:lnTo>
                  <a:lnTo>
                    <a:pt x="22" y="1298"/>
                  </a:lnTo>
                  <a:lnTo>
                    <a:pt x="22" y="1298"/>
                  </a:lnTo>
                  <a:lnTo>
                    <a:pt x="22" y="1298"/>
                  </a:lnTo>
                  <a:lnTo>
                    <a:pt x="18" y="1293"/>
                  </a:lnTo>
                  <a:lnTo>
                    <a:pt x="18" y="1293"/>
                  </a:lnTo>
                  <a:lnTo>
                    <a:pt x="18" y="1298"/>
                  </a:lnTo>
                  <a:lnTo>
                    <a:pt x="18" y="1298"/>
                  </a:lnTo>
                  <a:lnTo>
                    <a:pt x="18" y="1298"/>
                  </a:lnTo>
                  <a:lnTo>
                    <a:pt x="18" y="1302"/>
                  </a:lnTo>
                  <a:lnTo>
                    <a:pt x="18" y="1302"/>
                  </a:lnTo>
                  <a:lnTo>
                    <a:pt x="18" y="1302"/>
                  </a:lnTo>
                  <a:lnTo>
                    <a:pt x="22" y="1302"/>
                  </a:lnTo>
                  <a:lnTo>
                    <a:pt x="22" y="1302"/>
                  </a:lnTo>
                  <a:lnTo>
                    <a:pt x="22" y="1302"/>
                  </a:lnTo>
                  <a:lnTo>
                    <a:pt x="27" y="1302"/>
                  </a:lnTo>
                  <a:lnTo>
                    <a:pt x="27" y="1302"/>
                  </a:lnTo>
                  <a:lnTo>
                    <a:pt x="45" y="1298"/>
                  </a:lnTo>
                  <a:lnTo>
                    <a:pt x="49" y="1298"/>
                  </a:lnTo>
                  <a:lnTo>
                    <a:pt x="49" y="1298"/>
                  </a:lnTo>
                  <a:lnTo>
                    <a:pt x="40" y="1298"/>
                  </a:lnTo>
                  <a:lnTo>
                    <a:pt x="31" y="1302"/>
                  </a:lnTo>
                  <a:lnTo>
                    <a:pt x="31" y="1302"/>
                  </a:lnTo>
                  <a:lnTo>
                    <a:pt x="36" y="1302"/>
                  </a:lnTo>
                  <a:lnTo>
                    <a:pt x="36" y="1302"/>
                  </a:lnTo>
                  <a:lnTo>
                    <a:pt x="36" y="1307"/>
                  </a:lnTo>
                  <a:lnTo>
                    <a:pt x="36" y="1307"/>
                  </a:lnTo>
                  <a:lnTo>
                    <a:pt x="36" y="1311"/>
                  </a:lnTo>
                  <a:lnTo>
                    <a:pt x="36" y="1311"/>
                  </a:lnTo>
                  <a:lnTo>
                    <a:pt x="36" y="1311"/>
                  </a:lnTo>
                  <a:lnTo>
                    <a:pt x="36" y="1311"/>
                  </a:lnTo>
                  <a:lnTo>
                    <a:pt x="31" y="1307"/>
                  </a:lnTo>
                  <a:lnTo>
                    <a:pt x="31" y="1307"/>
                  </a:lnTo>
                  <a:lnTo>
                    <a:pt x="31" y="1302"/>
                  </a:lnTo>
                  <a:lnTo>
                    <a:pt x="31" y="1302"/>
                  </a:lnTo>
                  <a:lnTo>
                    <a:pt x="31" y="1302"/>
                  </a:lnTo>
                  <a:lnTo>
                    <a:pt x="31" y="1302"/>
                  </a:lnTo>
                  <a:lnTo>
                    <a:pt x="27" y="1302"/>
                  </a:lnTo>
                  <a:lnTo>
                    <a:pt x="27" y="1302"/>
                  </a:lnTo>
                  <a:lnTo>
                    <a:pt x="27" y="1307"/>
                  </a:lnTo>
                  <a:lnTo>
                    <a:pt x="27" y="1307"/>
                  </a:lnTo>
                  <a:lnTo>
                    <a:pt x="22" y="1307"/>
                  </a:lnTo>
                  <a:lnTo>
                    <a:pt x="22" y="1307"/>
                  </a:lnTo>
                  <a:lnTo>
                    <a:pt x="22" y="1307"/>
                  </a:lnTo>
                  <a:lnTo>
                    <a:pt x="22" y="1307"/>
                  </a:lnTo>
                  <a:lnTo>
                    <a:pt x="18" y="1307"/>
                  </a:lnTo>
                  <a:lnTo>
                    <a:pt x="18" y="1307"/>
                  </a:lnTo>
                  <a:lnTo>
                    <a:pt x="18" y="1311"/>
                  </a:lnTo>
                  <a:lnTo>
                    <a:pt x="14" y="1311"/>
                  </a:lnTo>
                  <a:lnTo>
                    <a:pt x="14" y="1311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22" y="1311"/>
                  </a:lnTo>
                  <a:lnTo>
                    <a:pt x="18" y="1315"/>
                  </a:lnTo>
                  <a:lnTo>
                    <a:pt x="18" y="1315"/>
                  </a:lnTo>
                  <a:lnTo>
                    <a:pt x="18" y="1315"/>
                  </a:lnTo>
                  <a:lnTo>
                    <a:pt x="18" y="1315"/>
                  </a:lnTo>
                  <a:lnTo>
                    <a:pt x="18" y="1315"/>
                  </a:lnTo>
                  <a:lnTo>
                    <a:pt x="27" y="1315"/>
                  </a:lnTo>
                  <a:lnTo>
                    <a:pt x="27" y="1315"/>
                  </a:lnTo>
                  <a:lnTo>
                    <a:pt x="27" y="1315"/>
                  </a:lnTo>
                  <a:lnTo>
                    <a:pt x="31" y="1320"/>
                  </a:lnTo>
                  <a:lnTo>
                    <a:pt x="27" y="1320"/>
                  </a:lnTo>
                  <a:lnTo>
                    <a:pt x="27" y="1320"/>
                  </a:lnTo>
                  <a:lnTo>
                    <a:pt x="27" y="1320"/>
                  </a:lnTo>
                  <a:lnTo>
                    <a:pt x="31" y="1320"/>
                  </a:lnTo>
                  <a:lnTo>
                    <a:pt x="22" y="1320"/>
                  </a:lnTo>
                  <a:lnTo>
                    <a:pt x="22" y="1320"/>
                  </a:lnTo>
                  <a:lnTo>
                    <a:pt x="18" y="1320"/>
                  </a:lnTo>
                  <a:lnTo>
                    <a:pt x="22" y="1320"/>
                  </a:lnTo>
                  <a:lnTo>
                    <a:pt x="22" y="1324"/>
                  </a:lnTo>
                  <a:lnTo>
                    <a:pt x="27" y="1324"/>
                  </a:lnTo>
                  <a:lnTo>
                    <a:pt x="27" y="1320"/>
                  </a:lnTo>
                  <a:lnTo>
                    <a:pt x="27" y="1324"/>
                  </a:lnTo>
                  <a:lnTo>
                    <a:pt x="27" y="1324"/>
                  </a:lnTo>
                  <a:lnTo>
                    <a:pt x="31" y="1324"/>
                  </a:lnTo>
                  <a:lnTo>
                    <a:pt x="27" y="1324"/>
                  </a:lnTo>
                  <a:lnTo>
                    <a:pt x="27" y="1324"/>
                  </a:lnTo>
                  <a:lnTo>
                    <a:pt x="27" y="1324"/>
                  </a:lnTo>
                  <a:lnTo>
                    <a:pt x="27" y="1324"/>
                  </a:lnTo>
                  <a:lnTo>
                    <a:pt x="27" y="1324"/>
                  </a:lnTo>
                  <a:lnTo>
                    <a:pt x="27" y="1324"/>
                  </a:lnTo>
                  <a:lnTo>
                    <a:pt x="27" y="1329"/>
                  </a:lnTo>
                  <a:lnTo>
                    <a:pt x="27" y="1329"/>
                  </a:lnTo>
                  <a:lnTo>
                    <a:pt x="27" y="1329"/>
                  </a:lnTo>
                  <a:lnTo>
                    <a:pt x="27" y="1329"/>
                  </a:lnTo>
                  <a:lnTo>
                    <a:pt x="31" y="1329"/>
                  </a:lnTo>
                  <a:lnTo>
                    <a:pt x="31" y="1324"/>
                  </a:lnTo>
                  <a:lnTo>
                    <a:pt x="31" y="1324"/>
                  </a:lnTo>
                  <a:lnTo>
                    <a:pt x="36" y="1329"/>
                  </a:lnTo>
                  <a:lnTo>
                    <a:pt x="36" y="1329"/>
                  </a:lnTo>
                  <a:lnTo>
                    <a:pt x="40" y="1329"/>
                  </a:lnTo>
                  <a:lnTo>
                    <a:pt x="45" y="1329"/>
                  </a:lnTo>
                  <a:lnTo>
                    <a:pt x="45" y="1324"/>
                  </a:lnTo>
                  <a:lnTo>
                    <a:pt x="49" y="1324"/>
                  </a:lnTo>
                  <a:lnTo>
                    <a:pt x="53" y="1324"/>
                  </a:lnTo>
                  <a:lnTo>
                    <a:pt x="53" y="1324"/>
                  </a:lnTo>
                  <a:lnTo>
                    <a:pt x="53" y="1320"/>
                  </a:lnTo>
                  <a:lnTo>
                    <a:pt x="53" y="1320"/>
                  </a:lnTo>
                  <a:lnTo>
                    <a:pt x="58" y="1320"/>
                  </a:lnTo>
                  <a:lnTo>
                    <a:pt x="58" y="1320"/>
                  </a:lnTo>
                  <a:lnTo>
                    <a:pt x="58" y="1320"/>
                  </a:lnTo>
                  <a:lnTo>
                    <a:pt x="58" y="1320"/>
                  </a:lnTo>
                  <a:lnTo>
                    <a:pt x="58" y="1320"/>
                  </a:lnTo>
                  <a:lnTo>
                    <a:pt x="58" y="1315"/>
                  </a:lnTo>
                  <a:lnTo>
                    <a:pt x="58" y="1320"/>
                  </a:lnTo>
                  <a:lnTo>
                    <a:pt x="58" y="1320"/>
                  </a:lnTo>
                  <a:lnTo>
                    <a:pt x="58" y="1320"/>
                  </a:lnTo>
                  <a:lnTo>
                    <a:pt x="62" y="1320"/>
                  </a:lnTo>
                  <a:lnTo>
                    <a:pt x="67" y="1320"/>
                  </a:lnTo>
                  <a:lnTo>
                    <a:pt x="71" y="1315"/>
                  </a:lnTo>
                  <a:lnTo>
                    <a:pt x="71" y="1320"/>
                  </a:lnTo>
                  <a:lnTo>
                    <a:pt x="71" y="1320"/>
                  </a:lnTo>
                  <a:lnTo>
                    <a:pt x="67" y="1320"/>
                  </a:lnTo>
                  <a:lnTo>
                    <a:pt x="71" y="1324"/>
                  </a:lnTo>
                  <a:lnTo>
                    <a:pt x="76" y="1324"/>
                  </a:lnTo>
                  <a:lnTo>
                    <a:pt x="76" y="1320"/>
                  </a:lnTo>
                  <a:lnTo>
                    <a:pt x="80" y="1320"/>
                  </a:lnTo>
                  <a:lnTo>
                    <a:pt x="80" y="1324"/>
                  </a:lnTo>
                  <a:lnTo>
                    <a:pt x="84" y="1324"/>
                  </a:lnTo>
                  <a:lnTo>
                    <a:pt x="89" y="1324"/>
                  </a:lnTo>
                  <a:lnTo>
                    <a:pt x="93" y="1324"/>
                  </a:lnTo>
                  <a:lnTo>
                    <a:pt x="98" y="1324"/>
                  </a:lnTo>
                  <a:lnTo>
                    <a:pt x="98" y="1324"/>
                  </a:lnTo>
                  <a:lnTo>
                    <a:pt x="98" y="1324"/>
                  </a:lnTo>
                  <a:lnTo>
                    <a:pt x="98" y="1320"/>
                  </a:lnTo>
                  <a:lnTo>
                    <a:pt x="98" y="1320"/>
                  </a:lnTo>
                  <a:lnTo>
                    <a:pt x="98" y="1320"/>
                  </a:lnTo>
                  <a:lnTo>
                    <a:pt x="98" y="1320"/>
                  </a:lnTo>
                  <a:lnTo>
                    <a:pt x="98" y="1315"/>
                  </a:lnTo>
                  <a:lnTo>
                    <a:pt x="93" y="1315"/>
                  </a:lnTo>
                  <a:lnTo>
                    <a:pt x="93" y="1315"/>
                  </a:lnTo>
                  <a:lnTo>
                    <a:pt x="93" y="1315"/>
                  </a:lnTo>
                  <a:lnTo>
                    <a:pt x="98" y="1315"/>
                  </a:lnTo>
                  <a:lnTo>
                    <a:pt x="98" y="1315"/>
                  </a:lnTo>
                  <a:lnTo>
                    <a:pt x="98" y="1315"/>
                  </a:lnTo>
                  <a:lnTo>
                    <a:pt x="98" y="1315"/>
                  </a:lnTo>
                  <a:lnTo>
                    <a:pt x="98" y="1315"/>
                  </a:lnTo>
                  <a:lnTo>
                    <a:pt x="98" y="1311"/>
                  </a:lnTo>
                  <a:lnTo>
                    <a:pt x="98" y="1311"/>
                  </a:lnTo>
                  <a:lnTo>
                    <a:pt x="98" y="1311"/>
                  </a:lnTo>
                  <a:lnTo>
                    <a:pt x="98" y="1307"/>
                  </a:lnTo>
                  <a:lnTo>
                    <a:pt x="98" y="1307"/>
                  </a:lnTo>
                  <a:lnTo>
                    <a:pt x="98" y="1307"/>
                  </a:lnTo>
                  <a:lnTo>
                    <a:pt x="98" y="1307"/>
                  </a:lnTo>
                  <a:lnTo>
                    <a:pt x="98" y="1311"/>
                  </a:lnTo>
                  <a:lnTo>
                    <a:pt x="98" y="1311"/>
                  </a:lnTo>
                  <a:lnTo>
                    <a:pt x="102" y="1307"/>
                  </a:lnTo>
                  <a:lnTo>
                    <a:pt x="102" y="1307"/>
                  </a:lnTo>
                  <a:lnTo>
                    <a:pt x="107" y="1293"/>
                  </a:lnTo>
                  <a:lnTo>
                    <a:pt x="107" y="1293"/>
                  </a:lnTo>
                  <a:lnTo>
                    <a:pt x="107" y="1293"/>
                  </a:lnTo>
                  <a:lnTo>
                    <a:pt x="107" y="1298"/>
                  </a:lnTo>
                  <a:lnTo>
                    <a:pt x="107" y="1298"/>
                  </a:lnTo>
                  <a:lnTo>
                    <a:pt x="107" y="1298"/>
                  </a:lnTo>
                  <a:lnTo>
                    <a:pt x="107" y="1298"/>
                  </a:lnTo>
                  <a:lnTo>
                    <a:pt x="107" y="1302"/>
                  </a:lnTo>
                  <a:lnTo>
                    <a:pt x="107" y="1302"/>
                  </a:lnTo>
                  <a:lnTo>
                    <a:pt x="107" y="1302"/>
                  </a:lnTo>
                  <a:lnTo>
                    <a:pt x="107" y="1302"/>
                  </a:lnTo>
                  <a:lnTo>
                    <a:pt x="107" y="1302"/>
                  </a:lnTo>
                  <a:lnTo>
                    <a:pt x="102" y="1311"/>
                  </a:lnTo>
                  <a:lnTo>
                    <a:pt x="102" y="1311"/>
                  </a:lnTo>
                  <a:lnTo>
                    <a:pt x="102" y="1311"/>
                  </a:lnTo>
                  <a:lnTo>
                    <a:pt x="98" y="1315"/>
                  </a:lnTo>
                  <a:lnTo>
                    <a:pt x="107" y="1315"/>
                  </a:lnTo>
                  <a:lnTo>
                    <a:pt x="111" y="1320"/>
                  </a:lnTo>
                  <a:lnTo>
                    <a:pt x="115" y="1320"/>
                  </a:lnTo>
                  <a:lnTo>
                    <a:pt x="120" y="1320"/>
                  </a:lnTo>
                  <a:lnTo>
                    <a:pt x="120" y="1320"/>
                  </a:lnTo>
                  <a:lnTo>
                    <a:pt x="124" y="1320"/>
                  </a:lnTo>
                  <a:lnTo>
                    <a:pt x="120" y="1320"/>
                  </a:lnTo>
                  <a:lnTo>
                    <a:pt x="120" y="1324"/>
                  </a:lnTo>
                  <a:lnTo>
                    <a:pt x="120" y="1324"/>
                  </a:lnTo>
                  <a:lnTo>
                    <a:pt x="120" y="1324"/>
                  </a:lnTo>
                  <a:lnTo>
                    <a:pt x="120" y="1329"/>
                  </a:lnTo>
                  <a:lnTo>
                    <a:pt x="120" y="1324"/>
                  </a:lnTo>
                  <a:lnTo>
                    <a:pt x="124" y="1324"/>
                  </a:lnTo>
                  <a:lnTo>
                    <a:pt x="129" y="1324"/>
                  </a:lnTo>
                  <a:lnTo>
                    <a:pt x="129" y="1324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3" y="1320"/>
                  </a:lnTo>
                  <a:lnTo>
                    <a:pt x="138" y="1320"/>
                  </a:lnTo>
                  <a:lnTo>
                    <a:pt x="138" y="1320"/>
                  </a:lnTo>
                  <a:lnTo>
                    <a:pt x="138" y="1320"/>
                  </a:lnTo>
                  <a:lnTo>
                    <a:pt x="138" y="1320"/>
                  </a:lnTo>
                  <a:lnTo>
                    <a:pt x="138" y="1320"/>
                  </a:lnTo>
                  <a:lnTo>
                    <a:pt x="138" y="1320"/>
                  </a:lnTo>
                  <a:lnTo>
                    <a:pt x="142" y="1320"/>
                  </a:lnTo>
                  <a:lnTo>
                    <a:pt x="142" y="1315"/>
                  </a:lnTo>
                  <a:lnTo>
                    <a:pt x="142" y="1315"/>
                  </a:lnTo>
                  <a:lnTo>
                    <a:pt x="138" y="1315"/>
                  </a:lnTo>
                  <a:lnTo>
                    <a:pt x="138" y="1311"/>
                  </a:lnTo>
                  <a:lnTo>
                    <a:pt x="138" y="1311"/>
                  </a:lnTo>
                  <a:lnTo>
                    <a:pt x="138" y="1307"/>
                  </a:lnTo>
                  <a:lnTo>
                    <a:pt x="138" y="1307"/>
                  </a:lnTo>
                  <a:lnTo>
                    <a:pt x="138" y="1307"/>
                  </a:lnTo>
                  <a:lnTo>
                    <a:pt x="138" y="1302"/>
                  </a:lnTo>
                  <a:lnTo>
                    <a:pt x="138" y="1298"/>
                  </a:lnTo>
                  <a:lnTo>
                    <a:pt x="138" y="1298"/>
                  </a:lnTo>
                  <a:lnTo>
                    <a:pt x="138" y="1298"/>
                  </a:lnTo>
                  <a:lnTo>
                    <a:pt x="138" y="1298"/>
                  </a:lnTo>
                  <a:lnTo>
                    <a:pt x="138" y="1298"/>
                  </a:lnTo>
                  <a:lnTo>
                    <a:pt x="142" y="1298"/>
                  </a:lnTo>
                  <a:lnTo>
                    <a:pt x="142" y="1298"/>
                  </a:lnTo>
                  <a:lnTo>
                    <a:pt x="151" y="1289"/>
                  </a:lnTo>
                  <a:lnTo>
                    <a:pt x="151" y="1284"/>
                  </a:lnTo>
                  <a:lnTo>
                    <a:pt x="151" y="1289"/>
                  </a:lnTo>
                  <a:lnTo>
                    <a:pt x="151" y="1289"/>
                  </a:lnTo>
                  <a:lnTo>
                    <a:pt x="151" y="1289"/>
                  </a:lnTo>
                  <a:lnTo>
                    <a:pt x="146" y="1289"/>
                  </a:lnTo>
                  <a:lnTo>
                    <a:pt x="146" y="1289"/>
                  </a:lnTo>
                  <a:lnTo>
                    <a:pt x="146" y="1293"/>
                  </a:lnTo>
                  <a:lnTo>
                    <a:pt x="146" y="1293"/>
                  </a:lnTo>
                  <a:lnTo>
                    <a:pt x="146" y="1298"/>
                  </a:lnTo>
                  <a:lnTo>
                    <a:pt x="142" y="1298"/>
                  </a:lnTo>
                  <a:lnTo>
                    <a:pt x="142" y="1298"/>
                  </a:lnTo>
                  <a:lnTo>
                    <a:pt x="142" y="1302"/>
                  </a:lnTo>
                  <a:lnTo>
                    <a:pt x="142" y="1302"/>
                  </a:lnTo>
                  <a:lnTo>
                    <a:pt x="138" y="1307"/>
                  </a:lnTo>
                  <a:lnTo>
                    <a:pt x="138" y="1307"/>
                  </a:lnTo>
                  <a:lnTo>
                    <a:pt x="138" y="1307"/>
                  </a:lnTo>
                  <a:lnTo>
                    <a:pt x="142" y="1307"/>
                  </a:lnTo>
                  <a:lnTo>
                    <a:pt x="142" y="1311"/>
                  </a:lnTo>
                  <a:lnTo>
                    <a:pt x="142" y="1311"/>
                  </a:lnTo>
                  <a:lnTo>
                    <a:pt x="142" y="1311"/>
                  </a:lnTo>
                  <a:lnTo>
                    <a:pt x="142" y="1315"/>
                  </a:lnTo>
                  <a:lnTo>
                    <a:pt x="142" y="1315"/>
                  </a:lnTo>
                  <a:lnTo>
                    <a:pt x="142" y="1315"/>
                  </a:lnTo>
                  <a:lnTo>
                    <a:pt x="142" y="1315"/>
                  </a:lnTo>
                  <a:lnTo>
                    <a:pt x="146" y="1315"/>
                  </a:lnTo>
                  <a:lnTo>
                    <a:pt x="155" y="1315"/>
                  </a:lnTo>
                  <a:lnTo>
                    <a:pt x="155" y="1315"/>
                  </a:lnTo>
                  <a:lnTo>
                    <a:pt x="160" y="1315"/>
                  </a:lnTo>
                  <a:lnTo>
                    <a:pt x="160" y="1315"/>
                  </a:lnTo>
                  <a:lnTo>
                    <a:pt x="155" y="1315"/>
                  </a:lnTo>
                  <a:lnTo>
                    <a:pt x="155" y="1315"/>
                  </a:lnTo>
                  <a:lnTo>
                    <a:pt x="146" y="1320"/>
                  </a:lnTo>
                  <a:lnTo>
                    <a:pt x="146" y="1320"/>
                  </a:lnTo>
                  <a:lnTo>
                    <a:pt x="146" y="1320"/>
                  </a:lnTo>
                  <a:lnTo>
                    <a:pt x="146" y="1320"/>
                  </a:lnTo>
                  <a:lnTo>
                    <a:pt x="142" y="1324"/>
                  </a:lnTo>
                  <a:lnTo>
                    <a:pt x="142" y="1324"/>
                  </a:lnTo>
                  <a:lnTo>
                    <a:pt x="142" y="1324"/>
                  </a:lnTo>
                  <a:lnTo>
                    <a:pt x="142" y="1324"/>
                  </a:lnTo>
                  <a:lnTo>
                    <a:pt x="142" y="1329"/>
                  </a:lnTo>
                  <a:lnTo>
                    <a:pt x="146" y="1329"/>
                  </a:lnTo>
                  <a:lnTo>
                    <a:pt x="146" y="1329"/>
                  </a:lnTo>
                  <a:lnTo>
                    <a:pt x="146" y="1329"/>
                  </a:lnTo>
                  <a:lnTo>
                    <a:pt x="142" y="1329"/>
                  </a:lnTo>
                  <a:lnTo>
                    <a:pt x="142" y="1329"/>
                  </a:lnTo>
                  <a:lnTo>
                    <a:pt x="138" y="1324"/>
                  </a:lnTo>
                  <a:lnTo>
                    <a:pt x="138" y="1324"/>
                  </a:lnTo>
                  <a:lnTo>
                    <a:pt x="133" y="1324"/>
                  </a:lnTo>
                  <a:lnTo>
                    <a:pt x="133" y="1324"/>
                  </a:lnTo>
                  <a:lnTo>
                    <a:pt x="133" y="1324"/>
                  </a:lnTo>
                  <a:lnTo>
                    <a:pt x="133" y="1329"/>
                  </a:lnTo>
                  <a:lnTo>
                    <a:pt x="124" y="1329"/>
                  </a:lnTo>
                  <a:lnTo>
                    <a:pt x="124" y="1329"/>
                  </a:lnTo>
                  <a:lnTo>
                    <a:pt x="124" y="1329"/>
                  </a:lnTo>
                  <a:lnTo>
                    <a:pt x="124" y="1329"/>
                  </a:lnTo>
                  <a:lnTo>
                    <a:pt x="124" y="1329"/>
                  </a:lnTo>
                  <a:lnTo>
                    <a:pt x="124" y="1333"/>
                  </a:lnTo>
                  <a:lnTo>
                    <a:pt x="124" y="1333"/>
                  </a:lnTo>
                  <a:lnTo>
                    <a:pt x="124" y="1333"/>
                  </a:lnTo>
                  <a:lnTo>
                    <a:pt x="124" y="1338"/>
                  </a:lnTo>
                  <a:lnTo>
                    <a:pt x="129" y="1342"/>
                  </a:lnTo>
                  <a:lnTo>
                    <a:pt x="129" y="1342"/>
                  </a:lnTo>
                  <a:lnTo>
                    <a:pt x="129" y="1342"/>
                  </a:lnTo>
                  <a:lnTo>
                    <a:pt x="133" y="1342"/>
                  </a:lnTo>
                  <a:lnTo>
                    <a:pt x="133" y="1342"/>
                  </a:lnTo>
                  <a:lnTo>
                    <a:pt x="133" y="1346"/>
                  </a:lnTo>
                  <a:lnTo>
                    <a:pt x="133" y="1351"/>
                  </a:lnTo>
                  <a:lnTo>
                    <a:pt x="129" y="1351"/>
                  </a:lnTo>
                  <a:lnTo>
                    <a:pt x="129" y="1355"/>
                  </a:lnTo>
                  <a:lnTo>
                    <a:pt x="129" y="1346"/>
                  </a:lnTo>
                  <a:lnTo>
                    <a:pt x="129" y="1346"/>
                  </a:lnTo>
                  <a:lnTo>
                    <a:pt x="129" y="1346"/>
                  </a:lnTo>
                  <a:lnTo>
                    <a:pt x="124" y="1342"/>
                  </a:lnTo>
                  <a:lnTo>
                    <a:pt x="124" y="1342"/>
                  </a:lnTo>
                  <a:lnTo>
                    <a:pt x="120" y="1342"/>
                  </a:lnTo>
                  <a:lnTo>
                    <a:pt x="115" y="1346"/>
                  </a:lnTo>
                  <a:lnTo>
                    <a:pt x="120" y="1342"/>
                  </a:lnTo>
                  <a:lnTo>
                    <a:pt x="120" y="1342"/>
                  </a:lnTo>
                  <a:lnTo>
                    <a:pt x="124" y="1342"/>
                  </a:lnTo>
                  <a:lnTo>
                    <a:pt x="124" y="1338"/>
                  </a:lnTo>
                  <a:lnTo>
                    <a:pt x="124" y="1338"/>
                  </a:lnTo>
                  <a:lnTo>
                    <a:pt x="124" y="1338"/>
                  </a:lnTo>
                  <a:lnTo>
                    <a:pt x="124" y="1338"/>
                  </a:lnTo>
                  <a:lnTo>
                    <a:pt x="120" y="1333"/>
                  </a:lnTo>
                  <a:lnTo>
                    <a:pt x="120" y="1329"/>
                  </a:lnTo>
                  <a:lnTo>
                    <a:pt x="120" y="1329"/>
                  </a:lnTo>
                  <a:lnTo>
                    <a:pt x="120" y="1329"/>
                  </a:lnTo>
                  <a:lnTo>
                    <a:pt x="115" y="1329"/>
                  </a:lnTo>
                  <a:lnTo>
                    <a:pt x="115" y="1329"/>
                  </a:lnTo>
                  <a:lnTo>
                    <a:pt x="115" y="1329"/>
                  </a:lnTo>
                  <a:lnTo>
                    <a:pt x="115" y="1329"/>
                  </a:lnTo>
                  <a:lnTo>
                    <a:pt x="115" y="1324"/>
                  </a:lnTo>
                  <a:lnTo>
                    <a:pt x="115" y="1324"/>
                  </a:lnTo>
                  <a:lnTo>
                    <a:pt x="115" y="1324"/>
                  </a:lnTo>
                  <a:lnTo>
                    <a:pt x="115" y="1324"/>
                  </a:lnTo>
                  <a:lnTo>
                    <a:pt x="111" y="1324"/>
                  </a:lnTo>
                  <a:lnTo>
                    <a:pt x="102" y="1320"/>
                  </a:lnTo>
                  <a:lnTo>
                    <a:pt x="102" y="1320"/>
                  </a:lnTo>
                  <a:lnTo>
                    <a:pt x="102" y="1320"/>
                  </a:lnTo>
                  <a:lnTo>
                    <a:pt x="102" y="1320"/>
                  </a:lnTo>
                  <a:lnTo>
                    <a:pt x="102" y="1320"/>
                  </a:lnTo>
                  <a:lnTo>
                    <a:pt x="102" y="1324"/>
                  </a:lnTo>
                  <a:lnTo>
                    <a:pt x="102" y="1324"/>
                  </a:lnTo>
                  <a:lnTo>
                    <a:pt x="98" y="1329"/>
                  </a:lnTo>
                  <a:lnTo>
                    <a:pt x="98" y="1329"/>
                  </a:lnTo>
                  <a:lnTo>
                    <a:pt x="93" y="1329"/>
                  </a:lnTo>
                  <a:lnTo>
                    <a:pt x="93" y="1329"/>
                  </a:lnTo>
                  <a:lnTo>
                    <a:pt x="93" y="1333"/>
                  </a:lnTo>
                  <a:lnTo>
                    <a:pt x="89" y="1333"/>
                  </a:lnTo>
                  <a:lnTo>
                    <a:pt x="89" y="1333"/>
                  </a:lnTo>
                  <a:lnTo>
                    <a:pt x="89" y="1338"/>
                  </a:lnTo>
                  <a:lnTo>
                    <a:pt x="89" y="1338"/>
                  </a:lnTo>
                  <a:lnTo>
                    <a:pt x="89" y="1338"/>
                  </a:lnTo>
                  <a:lnTo>
                    <a:pt x="89" y="1338"/>
                  </a:lnTo>
                  <a:lnTo>
                    <a:pt x="89" y="1338"/>
                  </a:lnTo>
                  <a:lnTo>
                    <a:pt x="89" y="1333"/>
                  </a:lnTo>
                  <a:lnTo>
                    <a:pt x="89" y="1333"/>
                  </a:lnTo>
                  <a:lnTo>
                    <a:pt x="89" y="1333"/>
                  </a:lnTo>
                  <a:lnTo>
                    <a:pt x="89" y="1333"/>
                  </a:lnTo>
                  <a:lnTo>
                    <a:pt x="89" y="1333"/>
                  </a:lnTo>
                  <a:lnTo>
                    <a:pt x="84" y="1333"/>
                  </a:lnTo>
                  <a:lnTo>
                    <a:pt x="84" y="1333"/>
                  </a:lnTo>
                  <a:lnTo>
                    <a:pt x="84" y="1333"/>
                  </a:lnTo>
                  <a:lnTo>
                    <a:pt x="84" y="1333"/>
                  </a:lnTo>
                  <a:lnTo>
                    <a:pt x="84" y="1333"/>
                  </a:lnTo>
                  <a:lnTo>
                    <a:pt x="84" y="1333"/>
                  </a:lnTo>
                  <a:lnTo>
                    <a:pt x="84" y="1329"/>
                  </a:lnTo>
                  <a:lnTo>
                    <a:pt x="84" y="1329"/>
                  </a:lnTo>
                  <a:lnTo>
                    <a:pt x="84" y="1329"/>
                  </a:lnTo>
                  <a:lnTo>
                    <a:pt x="80" y="1329"/>
                  </a:lnTo>
                  <a:lnTo>
                    <a:pt x="76" y="1324"/>
                  </a:lnTo>
                  <a:lnTo>
                    <a:pt x="76" y="1324"/>
                  </a:lnTo>
                  <a:lnTo>
                    <a:pt x="71" y="1324"/>
                  </a:lnTo>
                  <a:lnTo>
                    <a:pt x="71" y="1324"/>
                  </a:lnTo>
                  <a:lnTo>
                    <a:pt x="67" y="1324"/>
                  </a:lnTo>
                  <a:lnTo>
                    <a:pt x="62" y="1324"/>
                  </a:lnTo>
                  <a:lnTo>
                    <a:pt x="62" y="1324"/>
                  </a:lnTo>
                  <a:lnTo>
                    <a:pt x="62" y="1329"/>
                  </a:lnTo>
                  <a:lnTo>
                    <a:pt x="62" y="1329"/>
                  </a:lnTo>
                  <a:lnTo>
                    <a:pt x="62" y="1329"/>
                  </a:lnTo>
                  <a:lnTo>
                    <a:pt x="62" y="1329"/>
                  </a:lnTo>
                  <a:lnTo>
                    <a:pt x="62" y="1329"/>
                  </a:lnTo>
                  <a:lnTo>
                    <a:pt x="58" y="1329"/>
                  </a:lnTo>
                  <a:lnTo>
                    <a:pt x="58" y="1333"/>
                  </a:lnTo>
                  <a:lnTo>
                    <a:pt x="58" y="1333"/>
                  </a:lnTo>
                  <a:lnTo>
                    <a:pt x="58" y="1329"/>
                  </a:lnTo>
                  <a:lnTo>
                    <a:pt x="58" y="1329"/>
                  </a:lnTo>
                  <a:lnTo>
                    <a:pt x="58" y="1324"/>
                  </a:lnTo>
                  <a:lnTo>
                    <a:pt x="58" y="1329"/>
                  </a:lnTo>
                  <a:lnTo>
                    <a:pt x="53" y="1329"/>
                  </a:lnTo>
                  <a:lnTo>
                    <a:pt x="53" y="1329"/>
                  </a:lnTo>
                  <a:lnTo>
                    <a:pt x="53" y="1329"/>
                  </a:lnTo>
                  <a:lnTo>
                    <a:pt x="49" y="1329"/>
                  </a:lnTo>
                  <a:lnTo>
                    <a:pt x="49" y="1329"/>
                  </a:lnTo>
                  <a:lnTo>
                    <a:pt x="49" y="1329"/>
                  </a:lnTo>
                  <a:lnTo>
                    <a:pt x="49" y="1329"/>
                  </a:lnTo>
                  <a:lnTo>
                    <a:pt x="49" y="1333"/>
                  </a:lnTo>
                  <a:lnTo>
                    <a:pt x="49" y="1333"/>
                  </a:lnTo>
                  <a:lnTo>
                    <a:pt x="49" y="1333"/>
                  </a:lnTo>
                  <a:lnTo>
                    <a:pt x="49" y="1333"/>
                  </a:lnTo>
                  <a:lnTo>
                    <a:pt x="45" y="1329"/>
                  </a:lnTo>
                  <a:lnTo>
                    <a:pt x="45" y="1333"/>
                  </a:lnTo>
                  <a:lnTo>
                    <a:pt x="45" y="1333"/>
                  </a:lnTo>
                  <a:lnTo>
                    <a:pt x="40" y="1333"/>
                  </a:lnTo>
                  <a:lnTo>
                    <a:pt x="40" y="1333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40" y="1338"/>
                  </a:lnTo>
                  <a:lnTo>
                    <a:pt x="36" y="1338"/>
                  </a:lnTo>
                  <a:lnTo>
                    <a:pt x="36" y="1338"/>
                  </a:lnTo>
                  <a:lnTo>
                    <a:pt x="31" y="1333"/>
                  </a:lnTo>
                  <a:lnTo>
                    <a:pt x="27" y="1333"/>
                  </a:lnTo>
                  <a:lnTo>
                    <a:pt x="22" y="1329"/>
                  </a:lnTo>
                  <a:lnTo>
                    <a:pt x="22" y="1329"/>
                  </a:lnTo>
                  <a:lnTo>
                    <a:pt x="18" y="1333"/>
                  </a:lnTo>
                  <a:lnTo>
                    <a:pt x="18" y="1333"/>
                  </a:lnTo>
                  <a:lnTo>
                    <a:pt x="18" y="1338"/>
                  </a:lnTo>
                  <a:lnTo>
                    <a:pt x="18" y="1338"/>
                  </a:lnTo>
                  <a:lnTo>
                    <a:pt x="18" y="1342"/>
                  </a:lnTo>
                  <a:lnTo>
                    <a:pt x="18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7" y="1338"/>
                  </a:lnTo>
                  <a:lnTo>
                    <a:pt x="27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2" y="1342"/>
                  </a:lnTo>
                  <a:lnTo>
                    <a:pt x="22" y="1346"/>
                  </a:lnTo>
                  <a:lnTo>
                    <a:pt x="22" y="1351"/>
                  </a:lnTo>
                  <a:lnTo>
                    <a:pt x="22" y="1351"/>
                  </a:lnTo>
                  <a:lnTo>
                    <a:pt x="22" y="1351"/>
                  </a:lnTo>
                  <a:lnTo>
                    <a:pt x="22" y="1351"/>
                  </a:lnTo>
                  <a:lnTo>
                    <a:pt x="22" y="1351"/>
                  </a:lnTo>
                  <a:lnTo>
                    <a:pt x="22" y="1346"/>
                  </a:lnTo>
                  <a:lnTo>
                    <a:pt x="22" y="1346"/>
                  </a:lnTo>
                  <a:lnTo>
                    <a:pt x="22" y="1342"/>
                  </a:lnTo>
                  <a:lnTo>
                    <a:pt x="18" y="1342"/>
                  </a:lnTo>
                  <a:lnTo>
                    <a:pt x="18" y="1342"/>
                  </a:lnTo>
                  <a:lnTo>
                    <a:pt x="18" y="1342"/>
                  </a:lnTo>
                  <a:lnTo>
                    <a:pt x="18" y="1342"/>
                  </a:lnTo>
                  <a:lnTo>
                    <a:pt x="18" y="1346"/>
                  </a:lnTo>
                  <a:lnTo>
                    <a:pt x="18" y="1346"/>
                  </a:lnTo>
                  <a:lnTo>
                    <a:pt x="18" y="1346"/>
                  </a:lnTo>
                  <a:lnTo>
                    <a:pt x="18" y="1346"/>
                  </a:lnTo>
                  <a:lnTo>
                    <a:pt x="18" y="1351"/>
                  </a:lnTo>
                  <a:lnTo>
                    <a:pt x="18" y="1351"/>
                  </a:lnTo>
                  <a:lnTo>
                    <a:pt x="18" y="1351"/>
                  </a:lnTo>
                  <a:lnTo>
                    <a:pt x="18" y="1351"/>
                  </a:lnTo>
                  <a:lnTo>
                    <a:pt x="18" y="1355"/>
                  </a:lnTo>
                  <a:lnTo>
                    <a:pt x="18" y="1355"/>
                  </a:lnTo>
                  <a:lnTo>
                    <a:pt x="22" y="1355"/>
                  </a:lnTo>
                  <a:lnTo>
                    <a:pt x="22" y="1355"/>
                  </a:lnTo>
                  <a:lnTo>
                    <a:pt x="22" y="1355"/>
                  </a:lnTo>
                  <a:lnTo>
                    <a:pt x="22" y="1360"/>
                  </a:lnTo>
                  <a:lnTo>
                    <a:pt x="22" y="1360"/>
                  </a:lnTo>
                  <a:lnTo>
                    <a:pt x="27" y="1360"/>
                  </a:lnTo>
                  <a:lnTo>
                    <a:pt x="27" y="1355"/>
                  </a:lnTo>
                  <a:lnTo>
                    <a:pt x="27" y="1355"/>
                  </a:lnTo>
                  <a:lnTo>
                    <a:pt x="27" y="1360"/>
                  </a:lnTo>
                  <a:lnTo>
                    <a:pt x="31" y="1360"/>
                  </a:lnTo>
                  <a:lnTo>
                    <a:pt x="31" y="1360"/>
                  </a:lnTo>
                  <a:lnTo>
                    <a:pt x="36" y="1355"/>
                  </a:lnTo>
                  <a:lnTo>
                    <a:pt x="36" y="1355"/>
                  </a:lnTo>
                  <a:lnTo>
                    <a:pt x="36" y="1351"/>
                  </a:lnTo>
                  <a:lnTo>
                    <a:pt x="40" y="1351"/>
                  </a:lnTo>
                  <a:lnTo>
                    <a:pt x="40" y="1351"/>
                  </a:lnTo>
                  <a:lnTo>
                    <a:pt x="45" y="1346"/>
                  </a:lnTo>
                  <a:lnTo>
                    <a:pt x="40" y="1351"/>
                  </a:lnTo>
                  <a:lnTo>
                    <a:pt x="45" y="1351"/>
                  </a:lnTo>
                  <a:lnTo>
                    <a:pt x="45" y="1351"/>
                  </a:lnTo>
                  <a:lnTo>
                    <a:pt x="45" y="1351"/>
                  </a:lnTo>
                  <a:lnTo>
                    <a:pt x="45" y="1355"/>
                  </a:lnTo>
                  <a:lnTo>
                    <a:pt x="45" y="1355"/>
                  </a:lnTo>
                  <a:lnTo>
                    <a:pt x="45" y="1355"/>
                  </a:lnTo>
                  <a:lnTo>
                    <a:pt x="40" y="1355"/>
                  </a:lnTo>
                  <a:lnTo>
                    <a:pt x="40" y="1355"/>
                  </a:lnTo>
                  <a:lnTo>
                    <a:pt x="40" y="1351"/>
                  </a:lnTo>
                  <a:lnTo>
                    <a:pt x="36" y="1355"/>
                  </a:lnTo>
                  <a:lnTo>
                    <a:pt x="36" y="1355"/>
                  </a:lnTo>
                  <a:lnTo>
                    <a:pt x="36" y="1360"/>
                  </a:lnTo>
                  <a:lnTo>
                    <a:pt x="36" y="1360"/>
                  </a:lnTo>
                  <a:lnTo>
                    <a:pt x="31" y="1360"/>
                  </a:lnTo>
                  <a:lnTo>
                    <a:pt x="31" y="1360"/>
                  </a:lnTo>
                  <a:lnTo>
                    <a:pt x="31" y="1364"/>
                  </a:lnTo>
                  <a:lnTo>
                    <a:pt x="31" y="1364"/>
                  </a:lnTo>
                  <a:lnTo>
                    <a:pt x="31" y="1364"/>
                  </a:lnTo>
                  <a:lnTo>
                    <a:pt x="31" y="1364"/>
                  </a:lnTo>
                  <a:lnTo>
                    <a:pt x="31" y="1364"/>
                  </a:lnTo>
                  <a:lnTo>
                    <a:pt x="31" y="1364"/>
                  </a:lnTo>
                  <a:lnTo>
                    <a:pt x="36" y="1369"/>
                  </a:lnTo>
                  <a:lnTo>
                    <a:pt x="36" y="1369"/>
                  </a:lnTo>
                  <a:lnTo>
                    <a:pt x="36" y="1369"/>
                  </a:lnTo>
                  <a:lnTo>
                    <a:pt x="36" y="1369"/>
                  </a:lnTo>
                  <a:lnTo>
                    <a:pt x="36" y="1369"/>
                  </a:lnTo>
                  <a:lnTo>
                    <a:pt x="36" y="1369"/>
                  </a:lnTo>
                  <a:lnTo>
                    <a:pt x="36" y="1369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0" y="1377"/>
                  </a:lnTo>
                  <a:lnTo>
                    <a:pt x="40" y="1377"/>
                  </a:lnTo>
                  <a:lnTo>
                    <a:pt x="40" y="1373"/>
                  </a:lnTo>
                  <a:lnTo>
                    <a:pt x="36" y="1373"/>
                  </a:lnTo>
                  <a:lnTo>
                    <a:pt x="36" y="1373"/>
                  </a:lnTo>
                  <a:lnTo>
                    <a:pt x="40" y="1377"/>
                  </a:lnTo>
                  <a:lnTo>
                    <a:pt x="40" y="1377"/>
                  </a:lnTo>
                  <a:lnTo>
                    <a:pt x="40" y="1377"/>
                  </a:lnTo>
                  <a:lnTo>
                    <a:pt x="40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7"/>
                  </a:lnTo>
                  <a:lnTo>
                    <a:pt x="36" y="1373"/>
                  </a:lnTo>
                  <a:lnTo>
                    <a:pt x="31" y="1373"/>
                  </a:lnTo>
                  <a:lnTo>
                    <a:pt x="31" y="1369"/>
                  </a:lnTo>
                  <a:lnTo>
                    <a:pt x="31" y="1369"/>
                  </a:lnTo>
                  <a:lnTo>
                    <a:pt x="27" y="1369"/>
                  </a:lnTo>
                  <a:lnTo>
                    <a:pt x="27" y="1364"/>
                  </a:lnTo>
                  <a:lnTo>
                    <a:pt x="22" y="1364"/>
                  </a:lnTo>
                  <a:lnTo>
                    <a:pt x="22" y="1364"/>
                  </a:lnTo>
                  <a:lnTo>
                    <a:pt x="18" y="1360"/>
                  </a:lnTo>
                  <a:lnTo>
                    <a:pt x="18" y="1360"/>
                  </a:lnTo>
                  <a:lnTo>
                    <a:pt x="14" y="1360"/>
                  </a:lnTo>
                  <a:lnTo>
                    <a:pt x="14" y="1360"/>
                  </a:lnTo>
                  <a:lnTo>
                    <a:pt x="14" y="1360"/>
                  </a:lnTo>
                  <a:lnTo>
                    <a:pt x="18" y="1364"/>
                  </a:lnTo>
                  <a:lnTo>
                    <a:pt x="18" y="1369"/>
                  </a:lnTo>
                  <a:lnTo>
                    <a:pt x="22" y="1369"/>
                  </a:lnTo>
                  <a:lnTo>
                    <a:pt x="22" y="1369"/>
                  </a:lnTo>
                  <a:lnTo>
                    <a:pt x="22" y="1369"/>
                  </a:lnTo>
                  <a:lnTo>
                    <a:pt x="27" y="1373"/>
                  </a:lnTo>
                  <a:lnTo>
                    <a:pt x="22" y="1369"/>
                  </a:lnTo>
                  <a:lnTo>
                    <a:pt x="22" y="1369"/>
                  </a:lnTo>
                  <a:lnTo>
                    <a:pt x="27" y="1373"/>
                  </a:lnTo>
                  <a:lnTo>
                    <a:pt x="31" y="1382"/>
                  </a:lnTo>
                  <a:lnTo>
                    <a:pt x="31" y="1382"/>
                  </a:lnTo>
                  <a:lnTo>
                    <a:pt x="27" y="1377"/>
                  </a:lnTo>
                  <a:lnTo>
                    <a:pt x="22" y="1377"/>
                  </a:lnTo>
                  <a:lnTo>
                    <a:pt x="22" y="1377"/>
                  </a:lnTo>
                  <a:lnTo>
                    <a:pt x="22" y="1377"/>
                  </a:lnTo>
                  <a:lnTo>
                    <a:pt x="27" y="1382"/>
                  </a:lnTo>
                  <a:lnTo>
                    <a:pt x="27" y="1382"/>
                  </a:lnTo>
                  <a:lnTo>
                    <a:pt x="31" y="1386"/>
                  </a:lnTo>
                  <a:lnTo>
                    <a:pt x="31" y="1386"/>
                  </a:lnTo>
                  <a:lnTo>
                    <a:pt x="31" y="1386"/>
                  </a:lnTo>
                  <a:lnTo>
                    <a:pt x="31" y="1386"/>
                  </a:lnTo>
                  <a:lnTo>
                    <a:pt x="36" y="1386"/>
                  </a:lnTo>
                  <a:lnTo>
                    <a:pt x="40" y="1382"/>
                  </a:lnTo>
                  <a:lnTo>
                    <a:pt x="45" y="1377"/>
                  </a:lnTo>
                  <a:lnTo>
                    <a:pt x="45" y="1377"/>
                  </a:lnTo>
                  <a:lnTo>
                    <a:pt x="45" y="1377"/>
                  </a:lnTo>
                  <a:lnTo>
                    <a:pt x="45" y="1373"/>
                  </a:lnTo>
                  <a:lnTo>
                    <a:pt x="45" y="1373"/>
                  </a:lnTo>
                  <a:lnTo>
                    <a:pt x="49" y="1373"/>
                  </a:lnTo>
                  <a:lnTo>
                    <a:pt x="49" y="1373"/>
                  </a:lnTo>
                  <a:lnTo>
                    <a:pt x="49" y="1373"/>
                  </a:lnTo>
                  <a:lnTo>
                    <a:pt x="49" y="1369"/>
                  </a:lnTo>
                  <a:lnTo>
                    <a:pt x="49" y="1369"/>
                  </a:lnTo>
                  <a:lnTo>
                    <a:pt x="53" y="1369"/>
                  </a:lnTo>
                  <a:lnTo>
                    <a:pt x="53" y="1369"/>
                  </a:lnTo>
                  <a:lnTo>
                    <a:pt x="53" y="1364"/>
                  </a:lnTo>
                  <a:lnTo>
                    <a:pt x="53" y="1364"/>
                  </a:lnTo>
                  <a:lnTo>
                    <a:pt x="53" y="1369"/>
                  </a:lnTo>
                  <a:lnTo>
                    <a:pt x="53" y="1369"/>
                  </a:lnTo>
                  <a:lnTo>
                    <a:pt x="53" y="1369"/>
                  </a:lnTo>
                  <a:lnTo>
                    <a:pt x="53" y="1373"/>
                  </a:lnTo>
                  <a:lnTo>
                    <a:pt x="53" y="1373"/>
                  </a:lnTo>
                  <a:lnTo>
                    <a:pt x="58" y="1369"/>
                  </a:lnTo>
                  <a:lnTo>
                    <a:pt x="58" y="1369"/>
                  </a:lnTo>
                  <a:lnTo>
                    <a:pt x="58" y="1369"/>
                  </a:lnTo>
                  <a:lnTo>
                    <a:pt x="58" y="1373"/>
                  </a:lnTo>
                  <a:lnTo>
                    <a:pt x="53" y="1373"/>
                  </a:lnTo>
                  <a:lnTo>
                    <a:pt x="58" y="1377"/>
                  </a:lnTo>
                  <a:lnTo>
                    <a:pt x="53" y="1377"/>
                  </a:lnTo>
                  <a:lnTo>
                    <a:pt x="53" y="1382"/>
                  </a:lnTo>
                  <a:lnTo>
                    <a:pt x="53" y="1386"/>
                  </a:lnTo>
                  <a:lnTo>
                    <a:pt x="53" y="1391"/>
                  </a:lnTo>
                  <a:lnTo>
                    <a:pt x="53" y="1391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400"/>
                  </a:lnTo>
                  <a:lnTo>
                    <a:pt x="53" y="1400"/>
                  </a:lnTo>
                  <a:lnTo>
                    <a:pt x="53" y="1400"/>
                  </a:lnTo>
                  <a:lnTo>
                    <a:pt x="49" y="1400"/>
                  </a:lnTo>
                  <a:lnTo>
                    <a:pt x="49" y="1404"/>
                  </a:lnTo>
                  <a:lnTo>
                    <a:pt x="45" y="1400"/>
                  </a:lnTo>
                  <a:lnTo>
                    <a:pt x="45" y="1400"/>
                  </a:lnTo>
                  <a:lnTo>
                    <a:pt x="40" y="1400"/>
                  </a:lnTo>
                  <a:lnTo>
                    <a:pt x="40" y="1395"/>
                  </a:lnTo>
                  <a:lnTo>
                    <a:pt x="36" y="1395"/>
                  </a:lnTo>
                  <a:lnTo>
                    <a:pt x="36" y="1395"/>
                  </a:lnTo>
                  <a:lnTo>
                    <a:pt x="36" y="1391"/>
                  </a:lnTo>
                  <a:lnTo>
                    <a:pt x="36" y="1391"/>
                  </a:lnTo>
                  <a:lnTo>
                    <a:pt x="31" y="1391"/>
                  </a:lnTo>
                  <a:lnTo>
                    <a:pt x="31" y="1395"/>
                  </a:lnTo>
                  <a:lnTo>
                    <a:pt x="31" y="1395"/>
                  </a:lnTo>
                  <a:lnTo>
                    <a:pt x="31" y="1400"/>
                  </a:lnTo>
                  <a:lnTo>
                    <a:pt x="31" y="1400"/>
                  </a:lnTo>
                  <a:lnTo>
                    <a:pt x="31" y="1400"/>
                  </a:lnTo>
                  <a:lnTo>
                    <a:pt x="31" y="1404"/>
                  </a:lnTo>
                  <a:lnTo>
                    <a:pt x="31" y="1404"/>
                  </a:lnTo>
                  <a:lnTo>
                    <a:pt x="31" y="1404"/>
                  </a:lnTo>
                  <a:lnTo>
                    <a:pt x="27" y="1404"/>
                  </a:lnTo>
                  <a:lnTo>
                    <a:pt x="27" y="1408"/>
                  </a:lnTo>
                  <a:lnTo>
                    <a:pt x="27" y="1408"/>
                  </a:lnTo>
                  <a:lnTo>
                    <a:pt x="27" y="1408"/>
                  </a:lnTo>
                  <a:lnTo>
                    <a:pt x="27" y="1408"/>
                  </a:lnTo>
                  <a:lnTo>
                    <a:pt x="27" y="1408"/>
                  </a:lnTo>
                  <a:lnTo>
                    <a:pt x="27" y="1408"/>
                  </a:lnTo>
                  <a:lnTo>
                    <a:pt x="31" y="1413"/>
                  </a:lnTo>
                  <a:lnTo>
                    <a:pt x="27" y="1413"/>
                  </a:lnTo>
                  <a:lnTo>
                    <a:pt x="27" y="1413"/>
                  </a:lnTo>
                  <a:lnTo>
                    <a:pt x="27" y="1413"/>
                  </a:lnTo>
                  <a:lnTo>
                    <a:pt x="27" y="1413"/>
                  </a:lnTo>
                  <a:lnTo>
                    <a:pt x="27" y="1413"/>
                  </a:lnTo>
                  <a:lnTo>
                    <a:pt x="27" y="1417"/>
                  </a:lnTo>
                  <a:lnTo>
                    <a:pt x="27" y="1417"/>
                  </a:lnTo>
                  <a:lnTo>
                    <a:pt x="31" y="1417"/>
                  </a:lnTo>
                  <a:lnTo>
                    <a:pt x="36" y="1417"/>
                  </a:lnTo>
                  <a:lnTo>
                    <a:pt x="31" y="1417"/>
                  </a:lnTo>
                  <a:lnTo>
                    <a:pt x="31" y="1422"/>
                  </a:lnTo>
                  <a:lnTo>
                    <a:pt x="31" y="1422"/>
                  </a:lnTo>
                  <a:lnTo>
                    <a:pt x="36" y="1422"/>
                  </a:lnTo>
                  <a:lnTo>
                    <a:pt x="36" y="1422"/>
                  </a:lnTo>
                  <a:lnTo>
                    <a:pt x="36" y="1422"/>
                  </a:lnTo>
                  <a:lnTo>
                    <a:pt x="36" y="1426"/>
                  </a:lnTo>
                  <a:lnTo>
                    <a:pt x="36" y="1426"/>
                  </a:lnTo>
                  <a:lnTo>
                    <a:pt x="31" y="1426"/>
                  </a:lnTo>
                  <a:lnTo>
                    <a:pt x="36" y="1426"/>
                  </a:lnTo>
                  <a:lnTo>
                    <a:pt x="36" y="1426"/>
                  </a:lnTo>
                  <a:lnTo>
                    <a:pt x="36" y="1430"/>
                  </a:lnTo>
                  <a:lnTo>
                    <a:pt x="36" y="1430"/>
                  </a:lnTo>
                  <a:lnTo>
                    <a:pt x="36" y="1430"/>
                  </a:lnTo>
                  <a:lnTo>
                    <a:pt x="36" y="1430"/>
                  </a:lnTo>
                  <a:lnTo>
                    <a:pt x="40" y="1430"/>
                  </a:lnTo>
                  <a:lnTo>
                    <a:pt x="40" y="1430"/>
                  </a:lnTo>
                  <a:lnTo>
                    <a:pt x="40" y="1430"/>
                  </a:lnTo>
                  <a:lnTo>
                    <a:pt x="40" y="1430"/>
                  </a:lnTo>
                  <a:lnTo>
                    <a:pt x="40" y="1426"/>
                  </a:lnTo>
                  <a:lnTo>
                    <a:pt x="45" y="1426"/>
                  </a:lnTo>
                  <a:lnTo>
                    <a:pt x="45" y="1422"/>
                  </a:lnTo>
                  <a:lnTo>
                    <a:pt x="45" y="1422"/>
                  </a:lnTo>
                  <a:lnTo>
                    <a:pt x="45" y="1422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3"/>
                  </a:lnTo>
                  <a:lnTo>
                    <a:pt x="49" y="1408"/>
                  </a:lnTo>
                  <a:lnTo>
                    <a:pt x="49" y="1408"/>
                  </a:lnTo>
                  <a:lnTo>
                    <a:pt x="49" y="1408"/>
                  </a:lnTo>
                  <a:lnTo>
                    <a:pt x="49" y="1408"/>
                  </a:lnTo>
                  <a:lnTo>
                    <a:pt x="49" y="1408"/>
                  </a:lnTo>
                  <a:lnTo>
                    <a:pt x="49" y="1408"/>
                  </a:lnTo>
                  <a:lnTo>
                    <a:pt x="53" y="1408"/>
                  </a:lnTo>
                  <a:lnTo>
                    <a:pt x="53" y="1408"/>
                  </a:lnTo>
                  <a:lnTo>
                    <a:pt x="53" y="1408"/>
                  </a:lnTo>
                  <a:lnTo>
                    <a:pt x="53" y="1404"/>
                  </a:lnTo>
                  <a:lnTo>
                    <a:pt x="53" y="1404"/>
                  </a:lnTo>
                  <a:lnTo>
                    <a:pt x="53" y="1404"/>
                  </a:lnTo>
                  <a:lnTo>
                    <a:pt x="58" y="1404"/>
                  </a:lnTo>
                  <a:lnTo>
                    <a:pt x="58" y="1404"/>
                  </a:lnTo>
                  <a:lnTo>
                    <a:pt x="53" y="1408"/>
                  </a:lnTo>
                  <a:lnTo>
                    <a:pt x="53" y="1408"/>
                  </a:lnTo>
                  <a:lnTo>
                    <a:pt x="53" y="1408"/>
                  </a:lnTo>
                  <a:lnTo>
                    <a:pt x="53" y="1408"/>
                  </a:lnTo>
                  <a:lnTo>
                    <a:pt x="53" y="1408"/>
                  </a:lnTo>
                  <a:lnTo>
                    <a:pt x="53" y="1413"/>
                  </a:lnTo>
                  <a:lnTo>
                    <a:pt x="53" y="1413"/>
                  </a:lnTo>
                  <a:lnTo>
                    <a:pt x="49" y="1413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22"/>
                  </a:lnTo>
                  <a:lnTo>
                    <a:pt x="49" y="1422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17"/>
                  </a:lnTo>
                  <a:lnTo>
                    <a:pt x="49" y="1422"/>
                  </a:lnTo>
                  <a:lnTo>
                    <a:pt x="49" y="1422"/>
                  </a:lnTo>
                  <a:lnTo>
                    <a:pt x="53" y="1422"/>
                  </a:lnTo>
                  <a:lnTo>
                    <a:pt x="53" y="1422"/>
                  </a:lnTo>
                  <a:lnTo>
                    <a:pt x="53" y="1422"/>
                  </a:lnTo>
                  <a:lnTo>
                    <a:pt x="49" y="1426"/>
                  </a:lnTo>
                  <a:lnTo>
                    <a:pt x="49" y="1426"/>
                  </a:lnTo>
                  <a:lnTo>
                    <a:pt x="49" y="1426"/>
                  </a:lnTo>
                  <a:lnTo>
                    <a:pt x="49" y="1426"/>
                  </a:lnTo>
                  <a:lnTo>
                    <a:pt x="49" y="1426"/>
                  </a:lnTo>
                  <a:lnTo>
                    <a:pt x="49" y="1426"/>
                  </a:lnTo>
                  <a:lnTo>
                    <a:pt x="45" y="1430"/>
                  </a:lnTo>
                  <a:lnTo>
                    <a:pt x="45" y="1430"/>
                  </a:lnTo>
                  <a:lnTo>
                    <a:pt x="49" y="1430"/>
                  </a:lnTo>
                  <a:lnTo>
                    <a:pt x="49" y="1430"/>
                  </a:lnTo>
                  <a:lnTo>
                    <a:pt x="49" y="1430"/>
                  </a:lnTo>
                  <a:lnTo>
                    <a:pt x="49" y="1430"/>
                  </a:lnTo>
                  <a:lnTo>
                    <a:pt x="53" y="1430"/>
                  </a:lnTo>
                  <a:lnTo>
                    <a:pt x="53" y="1430"/>
                  </a:lnTo>
                  <a:lnTo>
                    <a:pt x="53" y="1426"/>
                  </a:lnTo>
                  <a:lnTo>
                    <a:pt x="53" y="1426"/>
                  </a:lnTo>
                  <a:lnTo>
                    <a:pt x="53" y="1426"/>
                  </a:lnTo>
                  <a:lnTo>
                    <a:pt x="53" y="1426"/>
                  </a:lnTo>
                  <a:lnTo>
                    <a:pt x="58" y="1422"/>
                  </a:lnTo>
                  <a:lnTo>
                    <a:pt x="58" y="1422"/>
                  </a:lnTo>
                  <a:lnTo>
                    <a:pt x="58" y="1426"/>
                  </a:lnTo>
                  <a:lnTo>
                    <a:pt x="53" y="1426"/>
                  </a:lnTo>
                  <a:lnTo>
                    <a:pt x="53" y="1426"/>
                  </a:lnTo>
                  <a:lnTo>
                    <a:pt x="53" y="1430"/>
                  </a:lnTo>
                  <a:lnTo>
                    <a:pt x="58" y="1430"/>
                  </a:lnTo>
                  <a:lnTo>
                    <a:pt x="58" y="1435"/>
                  </a:lnTo>
                  <a:lnTo>
                    <a:pt x="53" y="1435"/>
                  </a:lnTo>
                  <a:lnTo>
                    <a:pt x="53" y="1435"/>
                  </a:lnTo>
                  <a:lnTo>
                    <a:pt x="53" y="1435"/>
                  </a:lnTo>
                  <a:lnTo>
                    <a:pt x="53" y="1435"/>
                  </a:lnTo>
                  <a:lnTo>
                    <a:pt x="53" y="1435"/>
                  </a:lnTo>
                  <a:lnTo>
                    <a:pt x="58" y="1439"/>
                  </a:lnTo>
                  <a:lnTo>
                    <a:pt x="58" y="1435"/>
                  </a:lnTo>
                  <a:lnTo>
                    <a:pt x="58" y="1435"/>
                  </a:lnTo>
                  <a:lnTo>
                    <a:pt x="58" y="1435"/>
                  </a:lnTo>
                  <a:lnTo>
                    <a:pt x="58" y="1435"/>
                  </a:lnTo>
                  <a:lnTo>
                    <a:pt x="58" y="1435"/>
                  </a:lnTo>
                  <a:lnTo>
                    <a:pt x="58" y="1439"/>
                  </a:lnTo>
                  <a:lnTo>
                    <a:pt x="58" y="1439"/>
                  </a:lnTo>
                  <a:lnTo>
                    <a:pt x="58" y="1439"/>
                  </a:lnTo>
                  <a:lnTo>
                    <a:pt x="58" y="1439"/>
                  </a:lnTo>
                  <a:lnTo>
                    <a:pt x="53" y="1439"/>
                  </a:lnTo>
                  <a:lnTo>
                    <a:pt x="53" y="1439"/>
                  </a:lnTo>
                  <a:lnTo>
                    <a:pt x="53" y="1439"/>
                  </a:lnTo>
                  <a:lnTo>
                    <a:pt x="53" y="1444"/>
                  </a:lnTo>
                  <a:lnTo>
                    <a:pt x="53" y="1444"/>
                  </a:lnTo>
                  <a:lnTo>
                    <a:pt x="53" y="1444"/>
                  </a:lnTo>
                  <a:lnTo>
                    <a:pt x="53" y="1444"/>
                  </a:lnTo>
                  <a:lnTo>
                    <a:pt x="53" y="1444"/>
                  </a:lnTo>
                  <a:lnTo>
                    <a:pt x="58" y="1448"/>
                  </a:lnTo>
                  <a:lnTo>
                    <a:pt x="58" y="1448"/>
                  </a:lnTo>
                  <a:lnTo>
                    <a:pt x="58" y="1444"/>
                  </a:lnTo>
                  <a:lnTo>
                    <a:pt x="58" y="1444"/>
                  </a:lnTo>
                  <a:lnTo>
                    <a:pt x="58" y="1444"/>
                  </a:lnTo>
                  <a:lnTo>
                    <a:pt x="58" y="1444"/>
                  </a:lnTo>
                  <a:lnTo>
                    <a:pt x="62" y="1444"/>
                  </a:lnTo>
                  <a:lnTo>
                    <a:pt x="62" y="1444"/>
                  </a:lnTo>
                  <a:lnTo>
                    <a:pt x="62" y="1439"/>
                  </a:lnTo>
                  <a:lnTo>
                    <a:pt x="62" y="1435"/>
                  </a:lnTo>
                  <a:lnTo>
                    <a:pt x="62" y="1430"/>
                  </a:lnTo>
                  <a:lnTo>
                    <a:pt x="62" y="1430"/>
                  </a:lnTo>
                  <a:lnTo>
                    <a:pt x="62" y="1430"/>
                  </a:lnTo>
                  <a:lnTo>
                    <a:pt x="62" y="1430"/>
                  </a:lnTo>
                  <a:lnTo>
                    <a:pt x="62" y="1430"/>
                  </a:lnTo>
                  <a:lnTo>
                    <a:pt x="67" y="1430"/>
                  </a:lnTo>
                  <a:lnTo>
                    <a:pt x="67" y="1426"/>
                  </a:lnTo>
                  <a:lnTo>
                    <a:pt x="67" y="1426"/>
                  </a:lnTo>
                  <a:lnTo>
                    <a:pt x="67" y="1422"/>
                  </a:lnTo>
                  <a:lnTo>
                    <a:pt x="71" y="1422"/>
                  </a:lnTo>
                  <a:lnTo>
                    <a:pt x="71" y="1417"/>
                  </a:lnTo>
                  <a:lnTo>
                    <a:pt x="71" y="1417"/>
                  </a:lnTo>
                  <a:lnTo>
                    <a:pt x="71" y="1417"/>
                  </a:lnTo>
                  <a:lnTo>
                    <a:pt x="71" y="1417"/>
                  </a:lnTo>
                  <a:lnTo>
                    <a:pt x="76" y="1417"/>
                  </a:lnTo>
                  <a:lnTo>
                    <a:pt x="76" y="1422"/>
                  </a:lnTo>
                  <a:lnTo>
                    <a:pt x="76" y="1422"/>
                  </a:lnTo>
                  <a:lnTo>
                    <a:pt x="76" y="1417"/>
                  </a:lnTo>
                  <a:lnTo>
                    <a:pt x="80" y="1417"/>
                  </a:lnTo>
                  <a:lnTo>
                    <a:pt x="80" y="1417"/>
                  </a:lnTo>
                  <a:lnTo>
                    <a:pt x="80" y="1413"/>
                  </a:lnTo>
                  <a:lnTo>
                    <a:pt x="80" y="1413"/>
                  </a:lnTo>
                  <a:lnTo>
                    <a:pt x="76" y="1413"/>
                  </a:lnTo>
                  <a:lnTo>
                    <a:pt x="80" y="1413"/>
                  </a:lnTo>
                  <a:lnTo>
                    <a:pt x="80" y="1408"/>
                  </a:lnTo>
                  <a:lnTo>
                    <a:pt x="80" y="1408"/>
                  </a:lnTo>
                  <a:lnTo>
                    <a:pt x="76" y="1408"/>
                  </a:lnTo>
                  <a:lnTo>
                    <a:pt x="76" y="1408"/>
                  </a:lnTo>
                  <a:lnTo>
                    <a:pt x="76" y="1408"/>
                  </a:lnTo>
                  <a:lnTo>
                    <a:pt x="80" y="1408"/>
                  </a:lnTo>
                  <a:lnTo>
                    <a:pt x="80" y="1404"/>
                  </a:lnTo>
                  <a:lnTo>
                    <a:pt x="80" y="1404"/>
                  </a:lnTo>
                  <a:lnTo>
                    <a:pt x="84" y="1404"/>
                  </a:lnTo>
                  <a:lnTo>
                    <a:pt x="84" y="1404"/>
                  </a:lnTo>
                  <a:lnTo>
                    <a:pt x="84" y="1404"/>
                  </a:lnTo>
                  <a:lnTo>
                    <a:pt x="80" y="1404"/>
                  </a:lnTo>
                  <a:lnTo>
                    <a:pt x="80" y="1400"/>
                  </a:lnTo>
                  <a:lnTo>
                    <a:pt x="80" y="1400"/>
                  </a:lnTo>
                  <a:lnTo>
                    <a:pt x="80" y="1400"/>
                  </a:lnTo>
                  <a:lnTo>
                    <a:pt x="80" y="1395"/>
                  </a:lnTo>
                  <a:lnTo>
                    <a:pt x="80" y="1395"/>
                  </a:lnTo>
                  <a:lnTo>
                    <a:pt x="80" y="1395"/>
                  </a:lnTo>
                  <a:lnTo>
                    <a:pt x="80" y="1395"/>
                  </a:lnTo>
                  <a:lnTo>
                    <a:pt x="80" y="1400"/>
                  </a:lnTo>
                  <a:lnTo>
                    <a:pt x="80" y="1404"/>
                  </a:lnTo>
                  <a:lnTo>
                    <a:pt x="84" y="1404"/>
                  </a:lnTo>
                  <a:lnTo>
                    <a:pt x="84" y="1404"/>
                  </a:lnTo>
                  <a:lnTo>
                    <a:pt x="84" y="1404"/>
                  </a:lnTo>
                  <a:lnTo>
                    <a:pt x="89" y="1404"/>
                  </a:lnTo>
                  <a:lnTo>
                    <a:pt x="89" y="1400"/>
                  </a:lnTo>
                  <a:lnTo>
                    <a:pt x="93" y="1400"/>
                  </a:lnTo>
                  <a:lnTo>
                    <a:pt x="93" y="1400"/>
                  </a:lnTo>
                  <a:lnTo>
                    <a:pt x="98" y="1400"/>
                  </a:lnTo>
                  <a:lnTo>
                    <a:pt x="98" y="1400"/>
                  </a:lnTo>
                  <a:lnTo>
                    <a:pt x="98" y="1395"/>
                  </a:lnTo>
                  <a:lnTo>
                    <a:pt x="102" y="1391"/>
                  </a:lnTo>
                  <a:lnTo>
                    <a:pt x="107" y="1391"/>
                  </a:lnTo>
                  <a:lnTo>
                    <a:pt x="107" y="1391"/>
                  </a:lnTo>
                  <a:lnTo>
                    <a:pt x="102" y="1395"/>
                  </a:lnTo>
                  <a:lnTo>
                    <a:pt x="102" y="1400"/>
                  </a:lnTo>
                  <a:lnTo>
                    <a:pt x="102" y="1400"/>
                  </a:lnTo>
                  <a:lnTo>
                    <a:pt x="102" y="1400"/>
                  </a:lnTo>
                  <a:lnTo>
                    <a:pt x="107" y="1400"/>
                  </a:lnTo>
                  <a:lnTo>
                    <a:pt x="107" y="1400"/>
                  </a:lnTo>
                  <a:lnTo>
                    <a:pt x="111" y="1395"/>
                  </a:lnTo>
                  <a:lnTo>
                    <a:pt x="111" y="1395"/>
                  </a:lnTo>
                  <a:lnTo>
                    <a:pt x="115" y="1395"/>
                  </a:lnTo>
                  <a:lnTo>
                    <a:pt x="115" y="1391"/>
                  </a:lnTo>
                  <a:lnTo>
                    <a:pt x="115" y="1391"/>
                  </a:lnTo>
                  <a:lnTo>
                    <a:pt x="120" y="1386"/>
                  </a:lnTo>
                  <a:lnTo>
                    <a:pt x="120" y="1386"/>
                  </a:lnTo>
                  <a:lnTo>
                    <a:pt x="124" y="1382"/>
                  </a:lnTo>
                  <a:lnTo>
                    <a:pt x="124" y="1382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20" y="1391"/>
                  </a:lnTo>
                  <a:lnTo>
                    <a:pt x="115" y="1391"/>
                  </a:lnTo>
                  <a:lnTo>
                    <a:pt x="115" y="1391"/>
                  </a:lnTo>
                  <a:lnTo>
                    <a:pt x="129" y="1391"/>
                  </a:lnTo>
                  <a:lnTo>
                    <a:pt x="129" y="1395"/>
                  </a:lnTo>
                  <a:lnTo>
                    <a:pt x="124" y="1395"/>
                  </a:lnTo>
                  <a:lnTo>
                    <a:pt x="120" y="1395"/>
                  </a:lnTo>
                  <a:lnTo>
                    <a:pt x="111" y="1395"/>
                  </a:lnTo>
                  <a:lnTo>
                    <a:pt x="111" y="1395"/>
                  </a:lnTo>
                  <a:lnTo>
                    <a:pt x="111" y="1395"/>
                  </a:lnTo>
                  <a:lnTo>
                    <a:pt x="111" y="1400"/>
                  </a:lnTo>
                  <a:lnTo>
                    <a:pt x="107" y="1404"/>
                  </a:lnTo>
                  <a:lnTo>
                    <a:pt x="107" y="1404"/>
                  </a:lnTo>
                  <a:lnTo>
                    <a:pt x="107" y="1404"/>
                  </a:lnTo>
                  <a:lnTo>
                    <a:pt x="107" y="1404"/>
                  </a:lnTo>
                  <a:lnTo>
                    <a:pt x="102" y="1408"/>
                  </a:lnTo>
                  <a:lnTo>
                    <a:pt x="102" y="1413"/>
                  </a:lnTo>
                  <a:lnTo>
                    <a:pt x="102" y="1417"/>
                  </a:lnTo>
                  <a:lnTo>
                    <a:pt x="102" y="1422"/>
                  </a:lnTo>
                  <a:lnTo>
                    <a:pt x="102" y="1422"/>
                  </a:lnTo>
                  <a:lnTo>
                    <a:pt x="102" y="1422"/>
                  </a:lnTo>
                  <a:lnTo>
                    <a:pt x="98" y="1426"/>
                  </a:lnTo>
                  <a:lnTo>
                    <a:pt x="98" y="1430"/>
                  </a:lnTo>
                  <a:lnTo>
                    <a:pt x="98" y="1430"/>
                  </a:lnTo>
                  <a:lnTo>
                    <a:pt x="98" y="1439"/>
                  </a:lnTo>
                  <a:lnTo>
                    <a:pt x="98" y="1439"/>
                  </a:lnTo>
                  <a:lnTo>
                    <a:pt x="98" y="1435"/>
                  </a:lnTo>
                  <a:lnTo>
                    <a:pt x="98" y="1430"/>
                  </a:lnTo>
                  <a:lnTo>
                    <a:pt x="98" y="1430"/>
                  </a:lnTo>
                  <a:lnTo>
                    <a:pt x="98" y="1426"/>
                  </a:lnTo>
                  <a:lnTo>
                    <a:pt x="98" y="1417"/>
                  </a:lnTo>
                  <a:lnTo>
                    <a:pt x="98" y="1417"/>
                  </a:lnTo>
                  <a:lnTo>
                    <a:pt x="102" y="1413"/>
                  </a:lnTo>
                  <a:lnTo>
                    <a:pt x="102" y="1413"/>
                  </a:lnTo>
                  <a:lnTo>
                    <a:pt x="102" y="1413"/>
                  </a:lnTo>
                  <a:lnTo>
                    <a:pt x="102" y="1408"/>
                  </a:lnTo>
                  <a:lnTo>
                    <a:pt x="102" y="1400"/>
                  </a:lnTo>
                  <a:lnTo>
                    <a:pt x="102" y="1400"/>
                  </a:lnTo>
                  <a:lnTo>
                    <a:pt x="98" y="1400"/>
                  </a:lnTo>
                  <a:lnTo>
                    <a:pt x="98" y="1400"/>
                  </a:lnTo>
                  <a:lnTo>
                    <a:pt x="93" y="1400"/>
                  </a:lnTo>
                  <a:lnTo>
                    <a:pt x="93" y="1404"/>
                  </a:lnTo>
                  <a:lnTo>
                    <a:pt x="93" y="1404"/>
                  </a:lnTo>
                  <a:lnTo>
                    <a:pt x="89" y="1404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9" y="1408"/>
                  </a:lnTo>
                  <a:lnTo>
                    <a:pt x="84" y="1408"/>
                  </a:lnTo>
                  <a:lnTo>
                    <a:pt x="84" y="1413"/>
                  </a:lnTo>
                  <a:lnTo>
                    <a:pt x="84" y="1413"/>
                  </a:lnTo>
                  <a:lnTo>
                    <a:pt x="84" y="1413"/>
                  </a:lnTo>
                  <a:lnTo>
                    <a:pt x="80" y="1413"/>
                  </a:lnTo>
                  <a:lnTo>
                    <a:pt x="80" y="1417"/>
                  </a:lnTo>
                  <a:lnTo>
                    <a:pt x="80" y="1417"/>
                  </a:lnTo>
                  <a:lnTo>
                    <a:pt x="80" y="1417"/>
                  </a:lnTo>
                  <a:lnTo>
                    <a:pt x="80" y="1422"/>
                  </a:lnTo>
                  <a:lnTo>
                    <a:pt x="80" y="1422"/>
                  </a:lnTo>
                  <a:lnTo>
                    <a:pt x="76" y="1422"/>
                  </a:lnTo>
                  <a:lnTo>
                    <a:pt x="76" y="1426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6" y="1435"/>
                  </a:lnTo>
                  <a:lnTo>
                    <a:pt x="76" y="1435"/>
                  </a:lnTo>
                  <a:lnTo>
                    <a:pt x="80" y="1435"/>
                  </a:lnTo>
                  <a:lnTo>
                    <a:pt x="80" y="1430"/>
                  </a:lnTo>
                  <a:lnTo>
                    <a:pt x="80" y="1430"/>
                  </a:lnTo>
                  <a:lnTo>
                    <a:pt x="80" y="1430"/>
                  </a:lnTo>
                  <a:lnTo>
                    <a:pt x="84" y="1430"/>
                  </a:lnTo>
                  <a:lnTo>
                    <a:pt x="84" y="1430"/>
                  </a:lnTo>
                  <a:lnTo>
                    <a:pt x="84" y="1430"/>
                  </a:lnTo>
                  <a:lnTo>
                    <a:pt x="84" y="1430"/>
                  </a:lnTo>
                  <a:lnTo>
                    <a:pt x="84" y="1430"/>
                  </a:lnTo>
                  <a:lnTo>
                    <a:pt x="84" y="1430"/>
                  </a:lnTo>
                  <a:lnTo>
                    <a:pt x="84" y="1430"/>
                  </a:lnTo>
                  <a:lnTo>
                    <a:pt x="84" y="1435"/>
                  </a:lnTo>
                  <a:lnTo>
                    <a:pt x="76" y="1435"/>
                  </a:lnTo>
                  <a:lnTo>
                    <a:pt x="71" y="1439"/>
                  </a:lnTo>
                  <a:lnTo>
                    <a:pt x="67" y="1444"/>
                  </a:lnTo>
                  <a:lnTo>
                    <a:pt x="71" y="1448"/>
                  </a:lnTo>
                  <a:lnTo>
                    <a:pt x="71" y="1448"/>
                  </a:lnTo>
                  <a:lnTo>
                    <a:pt x="71" y="1448"/>
                  </a:lnTo>
                  <a:lnTo>
                    <a:pt x="71" y="1448"/>
                  </a:lnTo>
                  <a:lnTo>
                    <a:pt x="67" y="1448"/>
                  </a:lnTo>
                  <a:lnTo>
                    <a:pt x="67" y="1448"/>
                  </a:lnTo>
                  <a:lnTo>
                    <a:pt x="62" y="1453"/>
                  </a:lnTo>
                  <a:lnTo>
                    <a:pt x="62" y="1453"/>
                  </a:lnTo>
                  <a:lnTo>
                    <a:pt x="58" y="1453"/>
                  </a:lnTo>
                  <a:lnTo>
                    <a:pt x="58" y="1457"/>
                  </a:lnTo>
                  <a:lnTo>
                    <a:pt x="58" y="1457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3" y="1461"/>
                  </a:lnTo>
                  <a:lnTo>
                    <a:pt x="58" y="1466"/>
                  </a:lnTo>
                  <a:lnTo>
                    <a:pt x="58" y="1466"/>
                  </a:lnTo>
                  <a:lnTo>
                    <a:pt x="58" y="1466"/>
                  </a:lnTo>
                  <a:lnTo>
                    <a:pt x="58" y="1470"/>
                  </a:lnTo>
                  <a:lnTo>
                    <a:pt x="62" y="1470"/>
                  </a:lnTo>
                  <a:lnTo>
                    <a:pt x="62" y="1470"/>
                  </a:lnTo>
                  <a:lnTo>
                    <a:pt x="62" y="1470"/>
                  </a:lnTo>
                  <a:lnTo>
                    <a:pt x="67" y="1466"/>
                  </a:lnTo>
                  <a:lnTo>
                    <a:pt x="67" y="1466"/>
                  </a:lnTo>
                  <a:lnTo>
                    <a:pt x="67" y="1466"/>
                  </a:lnTo>
                  <a:lnTo>
                    <a:pt x="67" y="1461"/>
                  </a:lnTo>
                  <a:lnTo>
                    <a:pt x="67" y="1461"/>
                  </a:lnTo>
                  <a:lnTo>
                    <a:pt x="67" y="1461"/>
                  </a:lnTo>
                  <a:lnTo>
                    <a:pt x="67" y="1461"/>
                  </a:lnTo>
                  <a:lnTo>
                    <a:pt x="67" y="1461"/>
                  </a:lnTo>
                  <a:lnTo>
                    <a:pt x="67" y="1466"/>
                  </a:lnTo>
                  <a:lnTo>
                    <a:pt x="67" y="1466"/>
                  </a:lnTo>
                  <a:lnTo>
                    <a:pt x="67" y="1466"/>
                  </a:lnTo>
                  <a:lnTo>
                    <a:pt x="67" y="1466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71" y="1470"/>
                  </a:lnTo>
                  <a:lnTo>
                    <a:pt x="71" y="1470"/>
                  </a:lnTo>
                  <a:lnTo>
                    <a:pt x="71" y="1470"/>
                  </a:lnTo>
                  <a:lnTo>
                    <a:pt x="76" y="1466"/>
                  </a:lnTo>
                  <a:lnTo>
                    <a:pt x="84" y="1461"/>
                  </a:lnTo>
                  <a:lnTo>
                    <a:pt x="84" y="1461"/>
                  </a:lnTo>
                  <a:lnTo>
                    <a:pt x="84" y="1461"/>
                  </a:lnTo>
                  <a:lnTo>
                    <a:pt x="80" y="1466"/>
                  </a:lnTo>
                  <a:lnTo>
                    <a:pt x="80" y="1466"/>
                  </a:lnTo>
                  <a:lnTo>
                    <a:pt x="80" y="1466"/>
                  </a:lnTo>
                  <a:lnTo>
                    <a:pt x="80" y="1466"/>
                  </a:lnTo>
                  <a:lnTo>
                    <a:pt x="80" y="1466"/>
                  </a:lnTo>
                  <a:lnTo>
                    <a:pt x="80" y="1466"/>
                  </a:lnTo>
                  <a:lnTo>
                    <a:pt x="80" y="1466"/>
                  </a:lnTo>
                  <a:lnTo>
                    <a:pt x="71" y="1470"/>
                  </a:lnTo>
                  <a:lnTo>
                    <a:pt x="71" y="1475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67" y="1470"/>
                  </a:lnTo>
                  <a:lnTo>
                    <a:pt x="62" y="1470"/>
                  </a:lnTo>
                  <a:lnTo>
                    <a:pt x="62" y="1470"/>
                  </a:lnTo>
                  <a:lnTo>
                    <a:pt x="62" y="1475"/>
                  </a:lnTo>
                  <a:lnTo>
                    <a:pt x="62" y="1475"/>
                  </a:lnTo>
                  <a:lnTo>
                    <a:pt x="62" y="1475"/>
                  </a:lnTo>
                  <a:lnTo>
                    <a:pt x="58" y="1475"/>
                  </a:lnTo>
                  <a:lnTo>
                    <a:pt x="58" y="1475"/>
                  </a:lnTo>
                  <a:lnTo>
                    <a:pt x="58" y="1475"/>
                  </a:lnTo>
                  <a:lnTo>
                    <a:pt x="58" y="1479"/>
                  </a:lnTo>
                  <a:lnTo>
                    <a:pt x="58" y="1479"/>
                  </a:lnTo>
                  <a:lnTo>
                    <a:pt x="58" y="1479"/>
                  </a:lnTo>
                  <a:lnTo>
                    <a:pt x="58" y="1479"/>
                  </a:lnTo>
                  <a:lnTo>
                    <a:pt x="62" y="1479"/>
                  </a:lnTo>
                  <a:lnTo>
                    <a:pt x="62" y="1484"/>
                  </a:lnTo>
                  <a:lnTo>
                    <a:pt x="62" y="1484"/>
                  </a:lnTo>
                  <a:lnTo>
                    <a:pt x="58" y="1484"/>
                  </a:lnTo>
                  <a:lnTo>
                    <a:pt x="58" y="1484"/>
                  </a:lnTo>
                  <a:lnTo>
                    <a:pt x="58" y="1484"/>
                  </a:lnTo>
                  <a:lnTo>
                    <a:pt x="58" y="1484"/>
                  </a:lnTo>
                  <a:lnTo>
                    <a:pt x="58" y="1488"/>
                  </a:lnTo>
                  <a:lnTo>
                    <a:pt x="58" y="1488"/>
                  </a:lnTo>
                  <a:lnTo>
                    <a:pt x="58" y="1488"/>
                  </a:lnTo>
                  <a:lnTo>
                    <a:pt x="53" y="1488"/>
                  </a:lnTo>
                  <a:lnTo>
                    <a:pt x="58" y="1484"/>
                  </a:lnTo>
                  <a:lnTo>
                    <a:pt x="58" y="1484"/>
                  </a:lnTo>
                  <a:lnTo>
                    <a:pt x="53" y="1479"/>
                  </a:lnTo>
                  <a:lnTo>
                    <a:pt x="53" y="1479"/>
                  </a:lnTo>
                  <a:lnTo>
                    <a:pt x="49" y="1479"/>
                  </a:lnTo>
                  <a:lnTo>
                    <a:pt x="49" y="1479"/>
                  </a:lnTo>
                  <a:lnTo>
                    <a:pt x="49" y="1479"/>
                  </a:lnTo>
                  <a:lnTo>
                    <a:pt x="49" y="1479"/>
                  </a:lnTo>
                  <a:lnTo>
                    <a:pt x="45" y="1479"/>
                  </a:lnTo>
                  <a:lnTo>
                    <a:pt x="45" y="1484"/>
                  </a:lnTo>
                  <a:lnTo>
                    <a:pt x="45" y="1484"/>
                  </a:lnTo>
                  <a:lnTo>
                    <a:pt x="45" y="1488"/>
                  </a:lnTo>
                  <a:lnTo>
                    <a:pt x="45" y="1488"/>
                  </a:lnTo>
                  <a:lnTo>
                    <a:pt x="45" y="1488"/>
                  </a:lnTo>
                  <a:lnTo>
                    <a:pt x="45" y="1492"/>
                  </a:lnTo>
                  <a:lnTo>
                    <a:pt x="45" y="1492"/>
                  </a:lnTo>
                  <a:lnTo>
                    <a:pt x="45" y="1492"/>
                  </a:lnTo>
                  <a:lnTo>
                    <a:pt x="45" y="1492"/>
                  </a:lnTo>
                  <a:lnTo>
                    <a:pt x="40" y="1497"/>
                  </a:lnTo>
                  <a:lnTo>
                    <a:pt x="40" y="1497"/>
                  </a:lnTo>
                  <a:lnTo>
                    <a:pt x="40" y="1497"/>
                  </a:lnTo>
                  <a:lnTo>
                    <a:pt x="40" y="1497"/>
                  </a:lnTo>
                  <a:lnTo>
                    <a:pt x="40" y="1497"/>
                  </a:lnTo>
                  <a:lnTo>
                    <a:pt x="40" y="1497"/>
                  </a:lnTo>
                  <a:lnTo>
                    <a:pt x="40" y="1497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0" y="1492"/>
                  </a:lnTo>
                  <a:lnTo>
                    <a:pt x="45" y="1492"/>
                  </a:lnTo>
                  <a:lnTo>
                    <a:pt x="45" y="1488"/>
                  </a:lnTo>
                  <a:lnTo>
                    <a:pt x="45" y="1488"/>
                  </a:lnTo>
                  <a:lnTo>
                    <a:pt x="45" y="1488"/>
                  </a:lnTo>
                  <a:lnTo>
                    <a:pt x="45" y="1488"/>
                  </a:lnTo>
                  <a:lnTo>
                    <a:pt x="45" y="1484"/>
                  </a:lnTo>
                  <a:lnTo>
                    <a:pt x="45" y="1484"/>
                  </a:lnTo>
                  <a:lnTo>
                    <a:pt x="45" y="1484"/>
                  </a:lnTo>
                  <a:lnTo>
                    <a:pt x="45" y="1479"/>
                  </a:lnTo>
                  <a:lnTo>
                    <a:pt x="45" y="1479"/>
                  </a:lnTo>
                  <a:lnTo>
                    <a:pt x="45" y="1475"/>
                  </a:lnTo>
                  <a:lnTo>
                    <a:pt x="45" y="1475"/>
                  </a:lnTo>
                  <a:lnTo>
                    <a:pt x="45" y="1475"/>
                  </a:lnTo>
                  <a:lnTo>
                    <a:pt x="45" y="1475"/>
                  </a:lnTo>
                  <a:lnTo>
                    <a:pt x="45" y="1475"/>
                  </a:lnTo>
                  <a:lnTo>
                    <a:pt x="45" y="1475"/>
                  </a:lnTo>
                  <a:lnTo>
                    <a:pt x="40" y="1475"/>
                  </a:lnTo>
                  <a:lnTo>
                    <a:pt x="40" y="1479"/>
                  </a:lnTo>
                  <a:lnTo>
                    <a:pt x="40" y="1479"/>
                  </a:lnTo>
                  <a:lnTo>
                    <a:pt x="40" y="1479"/>
                  </a:lnTo>
                  <a:lnTo>
                    <a:pt x="40" y="1484"/>
                  </a:lnTo>
                  <a:lnTo>
                    <a:pt x="40" y="1484"/>
                  </a:lnTo>
                  <a:lnTo>
                    <a:pt x="40" y="1484"/>
                  </a:lnTo>
                  <a:lnTo>
                    <a:pt x="40" y="1488"/>
                  </a:lnTo>
                  <a:lnTo>
                    <a:pt x="40" y="1488"/>
                  </a:lnTo>
                  <a:lnTo>
                    <a:pt x="40" y="1488"/>
                  </a:lnTo>
                  <a:lnTo>
                    <a:pt x="40" y="1484"/>
                  </a:lnTo>
                  <a:lnTo>
                    <a:pt x="36" y="1484"/>
                  </a:lnTo>
                  <a:lnTo>
                    <a:pt x="36" y="1484"/>
                  </a:lnTo>
                  <a:lnTo>
                    <a:pt x="36" y="1484"/>
                  </a:lnTo>
                  <a:lnTo>
                    <a:pt x="36" y="1484"/>
                  </a:lnTo>
                  <a:lnTo>
                    <a:pt x="31" y="1484"/>
                  </a:lnTo>
                  <a:lnTo>
                    <a:pt x="31" y="1488"/>
                  </a:lnTo>
                  <a:lnTo>
                    <a:pt x="31" y="1492"/>
                  </a:lnTo>
                  <a:lnTo>
                    <a:pt x="31" y="1492"/>
                  </a:lnTo>
                  <a:lnTo>
                    <a:pt x="27" y="1492"/>
                  </a:lnTo>
                  <a:lnTo>
                    <a:pt x="27" y="1492"/>
                  </a:lnTo>
                  <a:lnTo>
                    <a:pt x="31" y="1492"/>
                  </a:lnTo>
                  <a:lnTo>
                    <a:pt x="31" y="1497"/>
                  </a:lnTo>
                  <a:lnTo>
                    <a:pt x="27" y="1497"/>
                  </a:lnTo>
                  <a:lnTo>
                    <a:pt x="27" y="1497"/>
                  </a:lnTo>
                  <a:lnTo>
                    <a:pt x="27" y="1497"/>
                  </a:lnTo>
                  <a:lnTo>
                    <a:pt x="27" y="1497"/>
                  </a:lnTo>
                  <a:lnTo>
                    <a:pt x="27" y="1497"/>
                  </a:lnTo>
                  <a:lnTo>
                    <a:pt x="27" y="1497"/>
                  </a:lnTo>
                  <a:lnTo>
                    <a:pt x="27" y="1497"/>
                  </a:lnTo>
                  <a:lnTo>
                    <a:pt x="27" y="1501"/>
                  </a:lnTo>
                  <a:lnTo>
                    <a:pt x="27" y="1506"/>
                  </a:lnTo>
                  <a:lnTo>
                    <a:pt x="27" y="1506"/>
                  </a:lnTo>
                  <a:lnTo>
                    <a:pt x="31" y="1506"/>
                  </a:lnTo>
                  <a:lnTo>
                    <a:pt x="31" y="1515"/>
                  </a:lnTo>
                  <a:lnTo>
                    <a:pt x="36" y="1515"/>
                  </a:lnTo>
                  <a:lnTo>
                    <a:pt x="36" y="1515"/>
                  </a:lnTo>
                  <a:lnTo>
                    <a:pt x="36" y="1506"/>
                  </a:lnTo>
                  <a:lnTo>
                    <a:pt x="36" y="1506"/>
                  </a:lnTo>
                  <a:lnTo>
                    <a:pt x="36" y="1506"/>
                  </a:lnTo>
                  <a:lnTo>
                    <a:pt x="36" y="1506"/>
                  </a:lnTo>
                  <a:lnTo>
                    <a:pt x="36" y="1510"/>
                  </a:lnTo>
                  <a:lnTo>
                    <a:pt x="36" y="1510"/>
                  </a:lnTo>
                  <a:lnTo>
                    <a:pt x="36" y="1510"/>
                  </a:lnTo>
                  <a:lnTo>
                    <a:pt x="36" y="1515"/>
                  </a:lnTo>
                  <a:lnTo>
                    <a:pt x="36" y="1515"/>
                  </a:lnTo>
                  <a:lnTo>
                    <a:pt x="36" y="1515"/>
                  </a:lnTo>
                  <a:lnTo>
                    <a:pt x="36" y="1519"/>
                  </a:lnTo>
                  <a:lnTo>
                    <a:pt x="36" y="1519"/>
                  </a:lnTo>
                  <a:lnTo>
                    <a:pt x="40" y="1519"/>
                  </a:lnTo>
                  <a:lnTo>
                    <a:pt x="40" y="1519"/>
                  </a:lnTo>
                  <a:lnTo>
                    <a:pt x="40" y="1519"/>
                  </a:lnTo>
                  <a:lnTo>
                    <a:pt x="40" y="1519"/>
                  </a:lnTo>
                  <a:lnTo>
                    <a:pt x="40" y="1515"/>
                  </a:lnTo>
                  <a:lnTo>
                    <a:pt x="40" y="1510"/>
                  </a:lnTo>
                  <a:lnTo>
                    <a:pt x="40" y="1510"/>
                  </a:lnTo>
                  <a:lnTo>
                    <a:pt x="40" y="1506"/>
                  </a:lnTo>
                  <a:lnTo>
                    <a:pt x="40" y="1510"/>
                  </a:lnTo>
                  <a:lnTo>
                    <a:pt x="40" y="1510"/>
                  </a:lnTo>
                  <a:lnTo>
                    <a:pt x="40" y="1515"/>
                  </a:lnTo>
                  <a:lnTo>
                    <a:pt x="40" y="1515"/>
                  </a:lnTo>
                  <a:lnTo>
                    <a:pt x="40" y="1519"/>
                  </a:lnTo>
                  <a:lnTo>
                    <a:pt x="40" y="1519"/>
                  </a:lnTo>
                  <a:lnTo>
                    <a:pt x="45" y="1519"/>
                  </a:lnTo>
                  <a:lnTo>
                    <a:pt x="45" y="1519"/>
                  </a:lnTo>
                  <a:lnTo>
                    <a:pt x="45" y="1519"/>
                  </a:lnTo>
                  <a:lnTo>
                    <a:pt x="45" y="1519"/>
                  </a:lnTo>
                  <a:lnTo>
                    <a:pt x="49" y="1519"/>
                  </a:lnTo>
                  <a:lnTo>
                    <a:pt x="49" y="1515"/>
                  </a:lnTo>
                  <a:lnTo>
                    <a:pt x="49" y="1510"/>
                  </a:lnTo>
                  <a:lnTo>
                    <a:pt x="49" y="1510"/>
                  </a:lnTo>
                  <a:lnTo>
                    <a:pt x="49" y="1510"/>
                  </a:lnTo>
                  <a:lnTo>
                    <a:pt x="49" y="1506"/>
                  </a:lnTo>
                  <a:lnTo>
                    <a:pt x="49" y="1506"/>
                  </a:lnTo>
                  <a:lnTo>
                    <a:pt x="49" y="1506"/>
                  </a:lnTo>
                  <a:lnTo>
                    <a:pt x="49" y="1510"/>
                  </a:lnTo>
                  <a:lnTo>
                    <a:pt x="49" y="1515"/>
                  </a:lnTo>
                  <a:lnTo>
                    <a:pt x="53" y="1515"/>
                  </a:lnTo>
                  <a:lnTo>
                    <a:pt x="53" y="1515"/>
                  </a:lnTo>
                  <a:lnTo>
                    <a:pt x="49" y="1515"/>
                  </a:lnTo>
                  <a:lnTo>
                    <a:pt x="49" y="1519"/>
                  </a:lnTo>
                  <a:lnTo>
                    <a:pt x="49" y="1519"/>
                  </a:lnTo>
                  <a:lnTo>
                    <a:pt x="49" y="1519"/>
                  </a:lnTo>
                  <a:lnTo>
                    <a:pt x="49" y="1519"/>
                  </a:lnTo>
                  <a:lnTo>
                    <a:pt x="53" y="1519"/>
                  </a:lnTo>
                  <a:lnTo>
                    <a:pt x="53" y="1519"/>
                  </a:lnTo>
                  <a:lnTo>
                    <a:pt x="53" y="1519"/>
                  </a:lnTo>
                  <a:lnTo>
                    <a:pt x="53" y="1515"/>
                  </a:lnTo>
                  <a:lnTo>
                    <a:pt x="53" y="1515"/>
                  </a:lnTo>
                  <a:lnTo>
                    <a:pt x="53" y="1515"/>
                  </a:lnTo>
                  <a:lnTo>
                    <a:pt x="53" y="1515"/>
                  </a:lnTo>
                  <a:lnTo>
                    <a:pt x="53" y="1515"/>
                  </a:lnTo>
                  <a:lnTo>
                    <a:pt x="58" y="1515"/>
                  </a:lnTo>
                  <a:lnTo>
                    <a:pt x="58" y="1515"/>
                  </a:lnTo>
                  <a:lnTo>
                    <a:pt x="58" y="1515"/>
                  </a:lnTo>
                  <a:lnTo>
                    <a:pt x="58" y="1515"/>
                  </a:lnTo>
                  <a:lnTo>
                    <a:pt x="62" y="1515"/>
                  </a:lnTo>
                  <a:lnTo>
                    <a:pt x="62" y="1515"/>
                  </a:lnTo>
                  <a:lnTo>
                    <a:pt x="62" y="1510"/>
                  </a:lnTo>
                  <a:lnTo>
                    <a:pt x="62" y="1510"/>
                  </a:lnTo>
                  <a:lnTo>
                    <a:pt x="58" y="1506"/>
                  </a:lnTo>
                  <a:lnTo>
                    <a:pt x="58" y="1506"/>
                  </a:lnTo>
                  <a:lnTo>
                    <a:pt x="58" y="1506"/>
                  </a:lnTo>
                  <a:lnTo>
                    <a:pt x="58" y="1506"/>
                  </a:lnTo>
                  <a:lnTo>
                    <a:pt x="53" y="1506"/>
                  </a:lnTo>
                  <a:lnTo>
                    <a:pt x="53" y="1506"/>
                  </a:lnTo>
                  <a:lnTo>
                    <a:pt x="53" y="1506"/>
                  </a:lnTo>
                  <a:lnTo>
                    <a:pt x="53" y="1501"/>
                  </a:lnTo>
                  <a:lnTo>
                    <a:pt x="53" y="1501"/>
                  </a:lnTo>
                  <a:lnTo>
                    <a:pt x="53" y="1501"/>
                  </a:lnTo>
                  <a:lnTo>
                    <a:pt x="58" y="1506"/>
                  </a:lnTo>
                  <a:lnTo>
                    <a:pt x="58" y="1501"/>
                  </a:lnTo>
                  <a:lnTo>
                    <a:pt x="58" y="1501"/>
                  </a:lnTo>
                  <a:lnTo>
                    <a:pt x="58" y="1501"/>
                  </a:lnTo>
                  <a:lnTo>
                    <a:pt x="58" y="1497"/>
                  </a:lnTo>
                  <a:lnTo>
                    <a:pt x="58" y="1497"/>
                  </a:lnTo>
                  <a:lnTo>
                    <a:pt x="58" y="1497"/>
                  </a:lnTo>
                  <a:lnTo>
                    <a:pt x="58" y="1492"/>
                  </a:lnTo>
                  <a:lnTo>
                    <a:pt x="62" y="1492"/>
                  </a:lnTo>
                  <a:lnTo>
                    <a:pt x="62" y="1492"/>
                  </a:lnTo>
                  <a:lnTo>
                    <a:pt x="62" y="1497"/>
                  </a:lnTo>
                  <a:lnTo>
                    <a:pt x="62" y="1497"/>
                  </a:lnTo>
                  <a:lnTo>
                    <a:pt x="62" y="1497"/>
                  </a:lnTo>
                  <a:lnTo>
                    <a:pt x="62" y="1497"/>
                  </a:lnTo>
                  <a:lnTo>
                    <a:pt x="62" y="1501"/>
                  </a:lnTo>
                  <a:lnTo>
                    <a:pt x="62" y="1501"/>
                  </a:lnTo>
                  <a:lnTo>
                    <a:pt x="67" y="1501"/>
                  </a:lnTo>
                  <a:lnTo>
                    <a:pt x="71" y="1501"/>
                  </a:lnTo>
                  <a:lnTo>
                    <a:pt x="76" y="1497"/>
                  </a:lnTo>
                  <a:lnTo>
                    <a:pt x="76" y="1497"/>
                  </a:lnTo>
                  <a:lnTo>
                    <a:pt x="76" y="1497"/>
                  </a:lnTo>
                  <a:lnTo>
                    <a:pt x="80" y="1501"/>
                  </a:lnTo>
                  <a:lnTo>
                    <a:pt x="67" y="1506"/>
                  </a:lnTo>
                  <a:lnTo>
                    <a:pt x="62" y="1501"/>
                  </a:lnTo>
                  <a:lnTo>
                    <a:pt x="62" y="1506"/>
                  </a:lnTo>
                  <a:lnTo>
                    <a:pt x="62" y="1506"/>
                  </a:lnTo>
                  <a:lnTo>
                    <a:pt x="62" y="1506"/>
                  </a:lnTo>
                  <a:lnTo>
                    <a:pt x="62" y="1510"/>
                  </a:lnTo>
                  <a:lnTo>
                    <a:pt x="62" y="1510"/>
                  </a:lnTo>
                  <a:lnTo>
                    <a:pt x="67" y="1510"/>
                  </a:lnTo>
                  <a:lnTo>
                    <a:pt x="67" y="1510"/>
                  </a:lnTo>
                  <a:lnTo>
                    <a:pt x="67" y="1510"/>
                  </a:lnTo>
                  <a:lnTo>
                    <a:pt x="67" y="1515"/>
                  </a:lnTo>
                  <a:lnTo>
                    <a:pt x="67" y="1515"/>
                  </a:lnTo>
                  <a:lnTo>
                    <a:pt x="71" y="1510"/>
                  </a:lnTo>
                  <a:lnTo>
                    <a:pt x="71" y="1510"/>
                  </a:lnTo>
                  <a:lnTo>
                    <a:pt x="71" y="1510"/>
                  </a:lnTo>
                  <a:lnTo>
                    <a:pt x="71" y="1510"/>
                  </a:lnTo>
                  <a:lnTo>
                    <a:pt x="67" y="1510"/>
                  </a:lnTo>
                  <a:lnTo>
                    <a:pt x="67" y="1506"/>
                  </a:lnTo>
                  <a:lnTo>
                    <a:pt x="67" y="1506"/>
                  </a:lnTo>
                  <a:lnTo>
                    <a:pt x="71" y="1506"/>
                  </a:lnTo>
                  <a:lnTo>
                    <a:pt x="71" y="1506"/>
                  </a:lnTo>
                  <a:lnTo>
                    <a:pt x="71" y="1506"/>
                  </a:lnTo>
                  <a:lnTo>
                    <a:pt x="71" y="1506"/>
                  </a:lnTo>
                  <a:lnTo>
                    <a:pt x="71" y="1506"/>
                  </a:lnTo>
                  <a:lnTo>
                    <a:pt x="71" y="1510"/>
                  </a:lnTo>
                  <a:lnTo>
                    <a:pt x="71" y="1506"/>
                  </a:lnTo>
                  <a:lnTo>
                    <a:pt x="76" y="1506"/>
                  </a:lnTo>
                  <a:lnTo>
                    <a:pt x="76" y="1506"/>
                  </a:lnTo>
                  <a:lnTo>
                    <a:pt x="76" y="1501"/>
                  </a:lnTo>
                  <a:lnTo>
                    <a:pt x="80" y="1501"/>
                  </a:lnTo>
                  <a:lnTo>
                    <a:pt x="80" y="1501"/>
                  </a:lnTo>
                  <a:lnTo>
                    <a:pt x="80" y="1497"/>
                  </a:lnTo>
                  <a:lnTo>
                    <a:pt x="80" y="1497"/>
                  </a:lnTo>
                  <a:lnTo>
                    <a:pt x="84" y="1492"/>
                  </a:lnTo>
                  <a:lnTo>
                    <a:pt x="84" y="1492"/>
                  </a:lnTo>
                  <a:lnTo>
                    <a:pt x="84" y="1492"/>
                  </a:lnTo>
                  <a:lnTo>
                    <a:pt x="84" y="1488"/>
                  </a:lnTo>
                  <a:lnTo>
                    <a:pt x="84" y="1484"/>
                  </a:lnTo>
                  <a:lnTo>
                    <a:pt x="84" y="1484"/>
                  </a:lnTo>
                  <a:lnTo>
                    <a:pt x="84" y="1484"/>
                  </a:lnTo>
                  <a:lnTo>
                    <a:pt x="84" y="1484"/>
                  </a:lnTo>
                  <a:lnTo>
                    <a:pt x="84" y="1484"/>
                  </a:lnTo>
                  <a:lnTo>
                    <a:pt x="84" y="1488"/>
                  </a:lnTo>
                  <a:lnTo>
                    <a:pt x="84" y="1488"/>
                  </a:lnTo>
                  <a:lnTo>
                    <a:pt x="84" y="1492"/>
                  </a:lnTo>
                  <a:lnTo>
                    <a:pt x="84" y="1492"/>
                  </a:lnTo>
                  <a:lnTo>
                    <a:pt x="84" y="1492"/>
                  </a:lnTo>
                  <a:lnTo>
                    <a:pt x="84" y="1497"/>
                  </a:lnTo>
                  <a:lnTo>
                    <a:pt x="84" y="1497"/>
                  </a:lnTo>
                  <a:lnTo>
                    <a:pt x="89" y="1492"/>
                  </a:lnTo>
                  <a:lnTo>
                    <a:pt x="98" y="1492"/>
                  </a:lnTo>
                  <a:lnTo>
                    <a:pt x="98" y="1492"/>
                  </a:lnTo>
                  <a:lnTo>
                    <a:pt x="93" y="1492"/>
                  </a:lnTo>
                  <a:lnTo>
                    <a:pt x="84" y="1497"/>
                  </a:lnTo>
                  <a:lnTo>
                    <a:pt x="80" y="1497"/>
                  </a:lnTo>
                  <a:lnTo>
                    <a:pt x="80" y="1501"/>
                  </a:lnTo>
                  <a:lnTo>
                    <a:pt x="80" y="1501"/>
                  </a:lnTo>
                  <a:lnTo>
                    <a:pt x="80" y="1501"/>
                  </a:lnTo>
                  <a:lnTo>
                    <a:pt x="80" y="1506"/>
                  </a:lnTo>
                  <a:lnTo>
                    <a:pt x="80" y="1506"/>
                  </a:lnTo>
                  <a:lnTo>
                    <a:pt x="80" y="1506"/>
                  </a:lnTo>
                  <a:lnTo>
                    <a:pt x="80" y="1506"/>
                  </a:lnTo>
                  <a:lnTo>
                    <a:pt x="80" y="1506"/>
                  </a:lnTo>
                  <a:lnTo>
                    <a:pt x="80" y="1506"/>
                  </a:lnTo>
                  <a:lnTo>
                    <a:pt x="80" y="1506"/>
                  </a:lnTo>
                  <a:lnTo>
                    <a:pt x="76" y="1506"/>
                  </a:lnTo>
                  <a:lnTo>
                    <a:pt x="76" y="1510"/>
                  </a:lnTo>
                  <a:lnTo>
                    <a:pt x="71" y="1510"/>
                  </a:lnTo>
                  <a:lnTo>
                    <a:pt x="71" y="1510"/>
                  </a:lnTo>
                  <a:lnTo>
                    <a:pt x="71" y="1510"/>
                  </a:lnTo>
                  <a:lnTo>
                    <a:pt x="71" y="1510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1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76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0" y="1515"/>
                  </a:lnTo>
                  <a:lnTo>
                    <a:pt x="84" y="1515"/>
                  </a:lnTo>
                  <a:lnTo>
                    <a:pt x="84" y="1519"/>
                  </a:lnTo>
                  <a:lnTo>
                    <a:pt x="76" y="1519"/>
                  </a:lnTo>
                  <a:lnTo>
                    <a:pt x="76" y="1523"/>
                  </a:lnTo>
                  <a:lnTo>
                    <a:pt x="80" y="1523"/>
                  </a:lnTo>
                  <a:lnTo>
                    <a:pt x="80" y="1519"/>
                  </a:lnTo>
                  <a:lnTo>
                    <a:pt x="89" y="1515"/>
                  </a:lnTo>
                  <a:lnTo>
                    <a:pt x="89" y="1515"/>
                  </a:lnTo>
                  <a:lnTo>
                    <a:pt x="93" y="1515"/>
                  </a:lnTo>
                  <a:lnTo>
                    <a:pt x="93" y="1515"/>
                  </a:lnTo>
                  <a:lnTo>
                    <a:pt x="89" y="1515"/>
                  </a:lnTo>
                  <a:lnTo>
                    <a:pt x="89" y="1519"/>
                  </a:lnTo>
                  <a:lnTo>
                    <a:pt x="84" y="1519"/>
                  </a:lnTo>
                  <a:lnTo>
                    <a:pt x="80" y="1523"/>
                  </a:lnTo>
                  <a:lnTo>
                    <a:pt x="76" y="1523"/>
                  </a:lnTo>
                  <a:lnTo>
                    <a:pt x="76" y="1528"/>
                  </a:lnTo>
                  <a:lnTo>
                    <a:pt x="76" y="1528"/>
                  </a:lnTo>
                  <a:lnTo>
                    <a:pt x="71" y="1532"/>
                  </a:lnTo>
                  <a:lnTo>
                    <a:pt x="71" y="1532"/>
                  </a:lnTo>
                  <a:lnTo>
                    <a:pt x="71" y="1532"/>
                  </a:lnTo>
                  <a:lnTo>
                    <a:pt x="76" y="1532"/>
                  </a:lnTo>
                  <a:lnTo>
                    <a:pt x="76" y="1532"/>
                  </a:lnTo>
                  <a:lnTo>
                    <a:pt x="76" y="1537"/>
                  </a:lnTo>
                  <a:lnTo>
                    <a:pt x="71" y="1537"/>
                  </a:lnTo>
                  <a:lnTo>
                    <a:pt x="71" y="1537"/>
                  </a:lnTo>
                  <a:lnTo>
                    <a:pt x="67" y="1537"/>
                  </a:lnTo>
                  <a:lnTo>
                    <a:pt x="62" y="1537"/>
                  </a:lnTo>
                  <a:lnTo>
                    <a:pt x="62" y="1541"/>
                  </a:lnTo>
                  <a:lnTo>
                    <a:pt x="62" y="1541"/>
                  </a:lnTo>
                  <a:lnTo>
                    <a:pt x="62" y="1546"/>
                  </a:lnTo>
                  <a:lnTo>
                    <a:pt x="67" y="1546"/>
                  </a:lnTo>
                  <a:lnTo>
                    <a:pt x="67" y="1546"/>
                  </a:lnTo>
                  <a:lnTo>
                    <a:pt x="67" y="1546"/>
                  </a:lnTo>
                  <a:lnTo>
                    <a:pt x="71" y="1546"/>
                  </a:lnTo>
                  <a:lnTo>
                    <a:pt x="71" y="1546"/>
                  </a:lnTo>
                  <a:lnTo>
                    <a:pt x="71" y="1546"/>
                  </a:lnTo>
                  <a:lnTo>
                    <a:pt x="71" y="1550"/>
                  </a:lnTo>
                  <a:lnTo>
                    <a:pt x="71" y="1550"/>
                  </a:lnTo>
                  <a:lnTo>
                    <a:pt x="71" y="1550"/>
                  </a:lnTo>
                  <a:lnTo>
                    <a:pt x="71" y="1550"/>
                  </a:lnTo>
                  <a:lnTo>
                    <a:pt x="71" y="1550"/>
                  </a:lnTo>
                  <a:lnTo>
                    <a:pt x="67" y="1554"/>
                  </a:lnTo>
                  <a:lnTo>
                    <a:pt x="71" y="1554"/>
                  </a:lnTo>
                  <a:lnTo>
                    <a:pt x="71" y="1559"/>
                  </a:lnTo>
                  <a:lnTo>
                    <a:pt x="76" y="1550"/>
                  </a:lnTo>
                  <a:lnTo>
                    <a:pt x="80" y="1550"/>
                  </a:lnTo>
                  <a:lnTo>
                    <a:pt x="84" y="1550"/>
                  </a:lnTo>
                  <a:lnTo>
                    <a:pt x="89" y="1546"/>
                  </a:lnTo>
                  <a:lnTo>
                    <a:pt x="102" y="1541"/>
                  </a:lnTo>
                  <a:lnTo>
                    <a:pt x="102" y="1546"/>
                  </a:lnTo>
                  <a:lnTo>
                    <a:pt x="80" y="1550"/>
                  </a:lnTo>
                  <a:lnTo>
                    <a:pt x="76" y="1554"/>
                  </a:lnTo>
                  <a:lnTo>
                    <a:pt x="76" y="1554"/>
                  </a:lnTo>
                  <a:lnTo>
                    <a:pt x="76" y="1559"/>
                  </a:lnTo>
                  <a:lnTo>
                    <a:pt x="76" y="1559"/>
                  </a:lnTo>
                  <a:lnTo>
                    <a:pt x="71" y="1559"/>
                  </a:lnTo>
                  <a:lnTo>
                    <a:pt x="76" y="1563"/>
                  </a:lnTo>
                  <a:lnTo>
                    <a:pt x="76" y="1563"/>
                  </a:lnTo>
                  <a:lnTo>
                    <a:pt x="76" y="1563"/>
                  </a:lnTo>
                  <a:lnTo>
                    <a:pt x="76" y="1563"/>
                  </a:lnTo>
                  <a:lnTo>
                    <a:pt x="80" y="1563"/>
                  </a:lnTo>
                  <a:lnTo>
                    <a:pt x="80" y="1568"/>
                  </a:lnTo>
                  <a:lnTo>
                    <a:pt x="76" y="1568"/>
                  </a:lnTo>
                  <a:lnTo>
                    <a:pt x="76" y="1563"/>
                  </a:lnTo>
                  <a:lnTo>
                    <a:pt x="67" y="1559"/>
                  </a:lnTo>
                  <a:lnTo>
                    <a:pt x="67" y="1559"/>
                  </a:lnTo>
                  <a:lnTo>
                    <a:pt x="67" y="1554"/>
                  </a:lnTo>
                  <a:lnTo>
                    <a:pt x="67" y="1554"/>
                  </a:lnTo>
                  <a:lnTo>
                    <a:pt x="62" y="1554"/>
                  </a:lnTo>
                  <a:lnTo>
                    <a:pt x="62" y="1554"/>
                  </a:lnTo>
                  <a:lnTo>
                    <a:pt x="62" y="1554"/>
                  </a:lnTo>
                  <a:lnTo>
                    <a:pt x="62" y="1554"/>
                  </a:lnTo>
                  <a:lnTo>
                    <a:pt x="62" y="1554"/>
                  </a:lnTo>
                  <a:lnTo>
                    <a:pt x="62" y="1554"/>
                  </a:lnTo>
                  <a:lnTo>
                    <a:pt x="62" y="1554"/>
                  </a:lnTo>
                  <a:lnTo>
                    <a:pt x="58" y="1554"/>
                  </a:lnTo>
                  <a:lnTo>
                    <a:pt x="58" y="1554"/>
                  </a:lnTo>
                  <a:lnTo>
                    <a:pt x="58" y="1559"/>
                  </a:lnTo>
                  <a:lnTo>
                    <a:pt x="53" y="1563"/>
                  </a:lnTo>
                  <a:lnTo>
                    <a:pt x="53" y="1559"/>
                  </a:lnTo>
                  <a:lnTo>
                    <a:pt x="53" y="1559"/>
                  </a:lnTo>
                  <a:lnTo>
                    <a:pt x="53" y="1554"/>
                  </a:lnTo>
                  <a:lnTo>
                    <a:pt x="53" y="1550"/>
                  </a:lnTo>
                  <a:lnTo>
                    <a:pt x="45" y="1546"/>
                  </a:lnTo>
                  <a:lnTo>
                    <a:pt x="45" y="1550"/>
                  </a:lnTo>
                  <a:lnTo>
                    <a:pt x="45" y="1550"/>
                  </a:lnTo>
                  <a:lnTo>
                    <a:pt x="45" y="1550"/>
                  </a:lnTo>
                  <a:lnTo>
                    <a:pt x="45" y="1550"/>
                  </a:lnTo>
                  <a:lnTo>
                    <a:pt x="49" y="1550"/>
                  </a:lnTo>
                  <a:lnTo>
                    <a:pt x="49" y="1550"/>
                  </a:lnTo>
                  <a:lnTo>
                    <a:pt x="49" y="1550"/>
                  </a:lnTo>
                  <a:lnTo>
                    <a:pt x="49" y="1550"/>
                  </a:lnTo>
                  <a:lnTo>
                    <a:pt x="49" y="1550"/>
                  </a:lnTo>
                  <a:lnTo>
                    <a:pt x="45" y="1554"/>
                  </a:lnTo>
                  <a:lnTo>
                    <a:pt x="49" y="1554"/>
                  </a:lnTo>
                  <a:lnTo>
                    <a:pt x="49" y="1554"/>
                  </a:lnTo>
                  <a:lnTo>
                    <a:pt x="49" y="1559"/>
                  </a:lnTo>
                  <a:lnTo>
                    <a:pt x="49" y="1559"/>
                  </a:lnTo>
                  <a:lnTo>
                    <a:pt x="49" y="1559"/>
                  </a:lnTo>
                  <a:lnTo>
                    <a:pt x="49" y="1554"/>
                  </a:lnTo>
                  <a:lnTo>
                    <a:pt x="45" y="1554"/>
                  </a:lnTo>
                  <a:lnTo>
                    <a:pt x="45" y="1554"/>
                  </a:lnTo>
                  <a:lnTo>
                    <a:pt x="45" y="1554"/>
                  </a:lnTo>
                  <a:lnTo>
                    <a:pt x="45" y="1554"/>
                  </a:lnTo>
                  <a:lnTo>
                    <a:pt x="45" y="1554"/>
                  </a:lnTo>
                  <a:lnTo>
                    <a:pt x="45" y="1559"/>
                  </a:lnTo>
                  <a:lnTo>
                    <a:pt x="45" y="1559"/>
                  </a:lnTo>
                  <a:lnTo>
                    <a:pt x="49" y="1559"/>
                  </a:lnTo>
                  <a:lnTo>
                    <a:pt x="49" y="1559"/>
                  </a:lnTo>
                  <a:lnTo>
                    <a:pt x="49" y="1559"/>
                  </a:lnTo>
                  <a:lnTo>
                    <a:pt x="49" y="1563"/>
                  </a:lnTo>
                  <a:lnTo>
                    <a:pt x="45" y="1563"/>
                  </a:lnTo>
                  <a:lnTo>
                    <a:pt x="45" y="1563"/>
                  </a:lnTo>
                  <a:lnTo>
                    <a:pt x="45" y="1563"/>
                  </a:lnTo>
                  <a:lnTo>
                    <a:pt x="45" y="1563"/>
                  </a:lnTo>
                  <a:lnTo>
                    <a:pt x="45" y="1568"/>
                  </a:lnTo>
                  <a:lnTo>
                    <a:pt x="45" y="1568"/>
                  </a:lnTo>
                  <a:lnTo>
                    <a:pt x="45" y="1568"/>
                  </a:lnTo>
                  <a:lnTo>
                    <a:pt x="45" y="1572"/>
                  </a:lnTo>
                  <a:lnTo>
                    <a:pt x="45" y="1572"/>
                  </a:lnTo>
                  <a:lnTo>
                    <a:pt x="45" y="1577"/>
                  </a:lnTo>
                  <a:lnTo>
                    <a:pt x="45" y="1577"/>
                  </a:lnTo>
                  <a:lnTo>
                    <a:pt x="45" y="1577"/>
                  </a:lnTo>
                  <a:lnTo>
                    <a:pt x="45" y="1581"/>
                  </a:lnTo>
                  <a:lnTo>
                    <a:pt x="45" y="1585"/>
                  </a:lnTo>
                  <a:lnTo>
                    <a:pt x="49" y="1585"/>
                  </a:lnTo>
                  <a:lnTo>
                    <a:pt x="49" y="1590"/>
                  </a:lnTo>
                  <a:lnTo>
                    <a:pt x="53" y="1594"/>
                  </a:lnTo>
                  <a:lnTo>
                    <a:pt x="53" y="1594"/>
                  </a:lnTo>
                  <a:lnTo>
                    <a:pt x="53" y="1599"/>
                  </a:lnTo>
                  <a:lnTo>
                    <a:pt x="58" y="1599"/>
                  </a:lnTo>
                  <a:lnTo>
                    <a:pt x="58" y="1599"/>
                  </a:lnTo>
                  <a:lnTo>
                    <a:pt x="58" y="1603"/>
                  </a:lnTo>
                  <a:lnTo>
                    <a:pt x="62" y="1603"/>
                  </a:lnTo>
                  <a:lnTo>
                    <a:pt x="67" y="1603"/>
                  </a:lnTo>
                  <a:lnTo>
                    <a:pt x="67" y="1603"/>
                  </a:lnTo>
                  <a:lnTo>
                    <a:pt x="67" y="1603"/>
                  </a:lnTo>
                  <a:lnTo>
                    <a:pt x="67" y="1603"/>
                  </a:lnTo>
                  <a:lnTo>
                    <a:pt x="67" y="1603"/>
                  </a:lnTo>
                  <a:lnTo>
                    <a:pt x="67" y="1608"/>
                  </a:lnTo>
                  <a:lnTo>
                    <a:pt x="67" y="1608"/>
                  </a:lnTo>
                  <a:lnTo>
                    <a:pt x="71" y="1608"/>
                  </a:lnTo>
                  <a:lnTo>
                    <a:pt x="71" y="1608"/>
                  </a:lnTo>
                  <a:lnTo>
                    <a:pt x="71" y="1612"/>
                  </a:lnTo>
                  <a:lnTo>
                    <a:pt x="71" y="1612"/>
                  </a:lnTo>
                  <a:lnTo>
                    <a:pt x="71" y="1612"/>
                  </a:lnTo>
                  <a:lnTo>
                    <a:pt x="71" y="1612"/>
                  </a:lnTo>
                  <a:lnTo>
                    <a:pt x="76" y="1612"/>
                  </a:lnTo>
                  <a:lnTo>
                    <a:pt x="76" y="1616"/>
                  </a:lnTo>
                  <a:lnTo>
                    <a:pt x="76" y="1616"/>
                  </a:lnTo>
                  <a:lnTo>
                    <a:pt x="80" y="1616"/>
                  </a:lnTo>
                  <a:lnTo>
                    <a:pt x="80" y="1616"/>
                  </a:lnTo>
                  <a:lnTo>
                    <a:pt x="84" y="1616"/>
                  </a:lnTo>
                  <a:lnTo>
                    <a:pt x="84" y="1616"/>
                  </a:lnTo>
                  <a:lnTo>
                    <a:pt x="84" y="1621"/>
                  </a:lnTo>
                  <a:lnTo>
                    <a:pt x="84" y="1621"/>
                  </a:lnTo>
                  <a:lnTo>
                    <a:pt x="84" y="1621"/>
                  </a:lnTo>
                  <a:lnTo>
                    <a:pt x="89" y="1621"/>
                  </a:lnTo>
                  <a:lnTo>
                    <a:pt x="93" y="1621"/>
                  </a:lnTo>
                  <a:lnTo>
                    <a:pt x="98" y="1625"/>
                  </a:lnTo>
                  <a:lnTo>
                    <a:pt x="98" y="1625"/>
                  </a:lnTo>
                  <a:lnTo>
                    <a:pt x="102" y="1625"/>
                  </a:lnTo>
                  <a:lnTo>
                    <a:pt x="102" y="1625"/>
                  </a:lnTo>
                  <a:lnTo>
                    <a:pt x="102" y="1616"/>
                  </a:lnTo>
                  <a:lnTo>
                    <a:pt x="102" y="1616"/>
                  </a:lnTo>
                  <a:lnTo>
                    <a:pt x="107" y="1616"/>
                  </a:lnTo>
                  <a:lnTo>
                    <a:pt x="107" y="1616"/>
                  </a:lnTo>
                  <a:lnTo>
                    <a:pt x="107" y="1621"/>
                  </a:lnTo>
                  <a:lnTo>
                    <a:pt x="107" y="1621"/>
                  </a:lnTo>
                  <a:lnTo>
                    <a:pt x="107" y="1621"/>
                  </a:lnTo>
                  <a:lnTo>
                    <a:pt x="107" y="1621"/>
                  </a:lnTo>
                  <a:lnTo>
                    <a:pt x="102" y="1621"/>
                  </a:lnTo>
                  <a:lnTo>
                    <a:pt x="102" y="1621"/>
                  </a:lnTo>
                  <a:lnTo>
                    <a:pt x="102" y="1625"/>
                  </a:lnTo>
                  <a:lnTo>
                    <a:pt x="107" y="1625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1" y="1625"/>
                  </a:lnTo>
                  <a:lnTo>
                    <a:pt x="111" y="1625"/>
                  </a:lnTo>
                  <a:lnTo>
                    <a:pt x="115" y="1621"/>
                  </a:lnTo>
                  <a:lnTo>
                    <a:pt x="115" y="1625"/>
                  </a:lnTo>
                  <a:lnTo>
                    <a:pt x="111" y="1625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07" y="1634"/>
                  </a:lnTo>
                  <a:lnTo>
                    <a:pt x="107" y="1634"/>
                  </a:lnTo>
                  <a:lnTo>
                    <a:pt x="102" y="1634"/>
                  </a:lnTo>
                  <a:lnTo>
                    <a:pt x="102" y="1634"/>
                  </a:lnTo>
                  <a:lnTo>
                    <a:pt x="102" y="1634"/>
                  </a:lnTo>
                  <a:lnTo>
                    <a:pt x="102" y="1639"/>
                  </a:lnTo>
                  <a:lnTo>
                    <a:pt x="98" y="1639"/>
                  </a:lnTo>
                  <a:lnTo>
                    <a:pt x="98" y="1639"/>
                  </a:lnTo>
                  <a:lnTo>
                    <a:pt x="98" y="1639"/>
                  </a:lnTo>
                  <a:lnTo>
                    <a:pt x="102" y="1643"/>
                  </a:lnTo>
                  <a:lnTo>
                    <a:pt x="102" y="1643"/>
                  </a:lnTo>
                  <a:lnTo>
                    <a:pt x="107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11" y="1643"/>
                  </a:lnTo>
                  <a:lnTo>
                    <a:pt x="107" y="1639"/>
                  </a:lnTo>
                  <a:lnTo>
                    <a:pt x="107" y="1639"/>
                  </a:lnTo>
                  <a:lnTo>
                    <a:pt x="107" y="1639"/>
                  </a:lnTo>
                  <a:lnTo>
                    <a:pt x="107" y="1639"/>
                  </a:lnTo>
                  <a:lnTo>
                    <a:pt x="107" y="1639"/>
                  </a:lnTo>
                  <a:lnTo>
                    <a:pt x="107" y="1639"/>
                  </a:lnTo>
                  <a:lnTo>
                    <a:pt x="107" y="1630"/>
                  </a:lnTo>
                  <a:lnTo>
                    <a:pt x="107" y="1634"/>
                  </a:lnTo>
                  <a:lnTo>
                    <a:pt x="107" y="1634"/>
                  </a:lnTo>
                  <a:lnTo>
                    <a:pt x="107" y="1634"/>
                  </a:lnTo>
                  <a:lnTo>
                    <a:pt x="107" y="1639"/>
                  </a:lnTo>
                  <a:lnTo>
                    <a:pt x="107" y="1639"/>
                  </a:lnTo>
                  <a:lnTo>
                    <a:pt x="111" y="1639"/>
                  </a:lnTo>
                  <a:lnTo>
                    <a:pt x="111" y="1639"/>
                  </a:lnTo>
                  <a:lnTo>
                    <a:pt x="111" y="1639"/>
                  </a:lnTo>
                  <a:lnTo>
                    <a:pt x="111" y="1634"/>
                  </a:lnTo>
                  <a:lnTo>
                    <a:pt x="111" y="1634"/>
                  </a:lnTo>
                  <a:lnTo>
                    <a:pt x="115" y="1634"/>
                  </a:lnTo>
                  <a:lnTo>
                    <a:pt x="115" y="1639"/>
                  </a:lnTo>
                  <a:lnTo>
                    <a:pt x="120" y="1639"/>
                  </a:lnTo>
                  <a:lnTo>
                    <a:pt x="120" y="1634"/>
                  </a:lnTo>
                  <a:lnTo>
                    <a:pt x="124" y="1634"/>
                  </a:lnTo>
                  <a:lnTo>
                    <a:pt x="120" y="1639"/>
                  </a:lnTo>
                  <a:lnTo>
                    <a:pt x="120" y="1639"/>
                  </a:lnTo>
                  <a:lnTo>
                    <a:pt x="115" y="1639"/>
                  </a:lnTo>
                  <a:lnTo>
                    <a:pt x="115" y="1639"/>
                  </a:lnTo>
                  <a:lnTo>
                    <a:pt x="111" y="1639"/>
                  </a:lnTo>
                  <a:lnTo>
                    <a:pt x="111" y="1643"/>
                  </a:lnTo>
                  <a:lnTo>
                    <a:pt x="115" y="1643"/>
                  </a:lnTo>
                  <a:lnTo>
                    <a:pt x="115" y="1643"/>
                  </a:lnTo>
                  <a:lnTo>
                    <a:pt x="115" y="1643"/>
                  </a:lnTo>
                  <a:lnTo>
                    <a:pt x="115" y="1643"/>
                  </a:lnTo>
                  <a:lnTo>
                    <a:pt x="115" y="1639"/>
                  </a:lnTo>
                  <a:lnTo>
                    <a:pt x="120" y="1639"/>
                  </a:lnTo>
                  <a:lnTo>
                    <a:pt x="120" y="1643"/>
                  </a:lnTo>
                  <a:lnTo>
                    <a:pt x="120" y="1643"/>
                  </a:lnTo>
                  <a:lnTo>
                    <a:pt x="120" y="1643"/>
                  </a:lnTo>
                  <a:lnTo>
                    <a:pt x="115" y="1643"/>
                  </a:lnTo>
                  <a:lnTo>
                    <a:pt x="120" y="1643"/>
                  </a:lnTo>
                  <a:lnTo>
                    <a:pt x="120" y="1639"/>
                  </a:lnTo>
                  <a:lnTo>
                    <a:pt x="124" y="1639"/>
                  </a:lnTo>
                  <a:lnTo>
                    <a:pt x="120" y="1643"/>
                  </a:lnTo>
                  <a:lnTo>
                    <a:pt x="120" y="1643"/>
                  </a:lnTo>
                  <a:lnTo>
                    <a:pt x="120" y="1647"/>
                  </a:lnTo>
                  <a:lnTo>
                    <a:pt x="120" y="1647"/>
                  </a:lnTo>
                  <a:lnTo>
                    <a:pt x="124" y="1643"/>
                  </a:lnTo>
                  <a:lnTo>
                    <a:pt x="124" y="1643"/>
                  </a:lnTo>
                  <a:lnTo>
                    <a:pt x="124" y="1643"/>
                  </a:lnTo>
                  <a:lnTo>
                    <a:pt x="129" y="1639"/>
                  </a:lnTo>
                  <a:lnTo>
                    <a:pt x="129" y="1639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9" y="1643"/>
                  </a:lnTo>
                  <a:lnTo>
                    <a:pt x="124" y="1643"/>
                  </a:lnTo>
                  <a:lnTo>
                    <a:pt x="124" y="1647"/>
                  </a:lnTo>
                  <a:lnTo>
                    <a:pt x="124" y="1647"/>
                  </a:lnTo>
                  <a:lnTo>
                    <a:pt x="124" y="1647"/>
                  </a:lnTo>
                  <a:lnTo>
                    <a:pt x="124" y="1652"/>
                  </a:lnTo>
                  <a:lnTo>
                    <a:pt x="124" y="1652"/>
                  </a:lnTo>
                  <a:lnTo>
                    <a:pt x="124" y="1652"/>
                  </a:lnTo>
                  <a:lnTo>
                    <a:pt x="124" y="1652"/>
                  </a:lnTo>
                  <a:lnTo>
                    <a:pt x="124" y="1652"/>
                  </a:lnTo>
                  <a:lnTo>
                    <a:pt x="129" y="1647"/>
                  </a:lnTo>
                  <a:lnTo>
                    <a:pt x="129" y="1647"/>
                  </a:lnTo>
                  <a:lnTo>
                    <a:pt x="129" y="1647"/>
                  </a:lnTo>
                  <a:lnTo>
                    <a:pt x="129" y="1647"/>
                  </a:lnTo>
                  <a:lnTo>
                    <a:pt x="129" y="1647"/>
                  </a:lnTo>
                  <a:lnTo>
                    <a:pt x="129" y="1647"/>
                  </a:lnTo>
                  <a:lnTo>
                    <a:pt x="129" y="1647"/>
                  </a:lnTo>
                  <a:lnTo>
                    <a:pt x="133" y="1643"/>
                  </a:lnTo>
                  <a:lnTo>
                    <a:pt x="133" y="1647"/>
                  </a:lnTo>
                  <a:lnTo>
                    <a:pt x="133" y="1647"/>
                  </a:lnTo>
                  <a:lnTo>
                    <a:pt x="133" y="1647"/>
                  </a:lnTo>
                  <a:lnTo>
                    <a:pt x="138" y="1643"/>
                  </a:lnTo>
                  <a:lnTo>
                    <a:pt x="138" y="1647"/>
                  </a:lnTo>
                  <a:lnTo>
                    <a:pt x="138" y="1647"/>
                  </a:lnTo>
                  <a:lnTo>
                    <a:pt x="142" y="1647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55" y="1643"/>
                  </a:lnTo>
                  <a:lnTo>
                    <a:pt x="155" y="1647"/>
                  </a:lnTo>
                  <a:lnTo>
                    <a:pt x="155" y="1647"/>
                  </a:lnTo>
                  <a:lnTo>
                    <a:pt x="160" y="1647"/>
                  </a:lnTo>
                  <a:lnTo>
                    <a:pt x="155" y="1643"/>
                  </a:lnTo>
                  <a:lnTo>
                    <a:pt x="160" y="1643"/>
                  </a:lnTo>
                  <a:lnTo>
                    <a:pt x="160" y="1643"/>
                  </a:lnTo>
                  <a:lnTo>
                    <a:pt x="160" y="1643"/>
                  </a:lnTo>
                  <a:lnTo>
                    <a:pt x="164" y="1643"/>
                  </a:lnTo>
                  <a:lnTo>
                    <a:pt x="173" y="1643"/>
                  </a:lnTo>
                  <a:lnTo>
                    <a:pt x="173" y="1643"/>
                  </a:lnTo>
                  <a:lnTo>
                    <a:pt x="173" y="1639"/>
                  </a:lnTo>
                  <a:lnTo>
                    <a:pt x="173" y="1639"/>
                  </a:lnTo>
                  <a:lnTo>
                    <a:pt x="177" y="1634"/>
                  </a:lnTo>
                  <a:lnTo>
                    <a:pt x="177" y="1634"/>
                  </a:lnTo>
                  <a:lnTo>
                    <a:pt x="177" y="1634"/>
                  </a:lnTo>
                  <a:lnTo>
                    <a:pt x="177" y="1630"/>
                  </a:lnTo>
                  <a:lnTo>
                    <a:pt x="177" y="1630"/>
                  </a:lnTo>
                  <a:lnTo>
                    <a:pt x="177" y="1630"/>
                  </a:lnTo>
                  <a:lnTo>
                    <a:pt x="177" y="1630"/>
                  </a:lnTo>
                  <a:lnTo>
                    <a:pt x="177" y="1634"/>
                  </a:lnTo>
                  <a:lnTo>
                    <a:pt x="182" y="1634"/>
                  </a:lnTo>
                  <a:lnTo>
                    <a:pt x="177" y="1634"/>
                  </a:lnTo>
                  <a:lnTo>
                    <a:pt x="177" y="1634"/>
                  </a:lnTo>
                  <a:lnTo>
                    <a:pt x="177" y="1634"/>
                  </a:lnTo>
                  <a:lnTo>
                    <a:pt x="177" y="1639"/>
                  </a:lnTo>
                  <a:lnTo>
                    <a:pt x="177" y="1639"/>
                  </a:lnTo>
                  <a:lnTo>
                    <a:pt x="177" y="1639"/>
                  </a:lnTo>
                  <a:lnTo>
                    <a:pt x="177" y="1639"/>
                  </a:lnTo>
                  <a:lnTo>
                    <a:pt x="182" y="1639"/>
                  </a:lnTo>
                  <a:lnTo>
                    <a:pt x="182" y="1639"/>
                  </a:lnTo>
                  <a:lnTo>
                    <a:pt x="182" y="1639"/>
                  </a:lnTo>
                  <a:lnTo>
                    <a:pt x="182" y="1639"/>
                  </a:lnTo>
                  <a:lnTo>
                    <a:pt x="182" y="1634"/>
                  </a:lnTo>
                  <a:lnTo>
                    <a:pt x="186" y="1634"/>
                  </a:lnTo>
                  <a:lnTo>
                    <a:pt x="186" y="1639"/>
                  </a:lnTo>
                  <a:lnTo>
                    <a:pt x="186" y="1639"/>
                  </a:lnTo>
                  <a:lnTo>
                    <a:pt x="186" y="1639"/>
                  </a:lnTo>
                  <a:lnTo>
                    <a:pt x="186" y="1634"/>
                  </a:lnTo>
                  <a:lnTo>
                    <a:pt x="186" y="1634"/>
                  </a:lnTo>
                  <a:lnTo>
                    <a:pt x="186" y="1634"/>
                  </a:lnTo>
                  <a:lnTo>
                    <a:pt x="186" y="1634"/>
                  </a:lnTo>
                  <a:lnTo>
                    <a:pt x="191" y="1634"/>
                  </a:lnTo>
                  <a:lnTo>
                    <a:pt x="191" y="1634"/>
                  </a:lnTo>
                  <a:lnTo>
                    <a:pt x="191" y="1630"/>
                  </a:lnTo>
                  <a:lnTo>
                    <a:pt x="191" y="1630"/>
                  </a:lnTo>
                  <a:lnTo>
                    <a:pt x="191" y="1630"/>
                  </a:lnTo>
                  <a:lnTo>
                    <a:pt x="186" y="1630"/>
                  </a:lnTo>
                  <a:lnTo>
                    <a:pt x="191" y="1630"/>
                  </a:lnTo>
                  <a:lnTo>
                    <a:pt x="191" y="1630"/>
                  </a:lnTo>
                  <a:lnTo>
                    <a:pt x="191" y="1630"/>
                  </a:lnTo>
                  <a:lnTo>
                    <a:pt x="191" y="1630"/>
                  </a:lnTo>
                  <a:lnTo>
                    <a:pt x="195" y="1625"/>
                  </a:lnTo>
                  <a:lnTo>
                    <a:pt x="195" y="1625"/>
                  </a:lnTo>
                  <a:lnTo>
                    <a:pt x="195" y="1625"/>
                  </a:lnTo>
                  <a:lnTo>
                    <a:pt x="195" y="1625"/>
                  </a:lnTo>
                  <a:lnTo>
                    <a:pt x="195" y="1625"/>
                  </a:lnTo>
                  <a:lnTo>
                    <a:pt x="195" y="1625"/>
                  </a:lnTo>
                  <a:lnTo>
                    <a:pt x="195" y="1621"/>
                  </a:lnTo>
                  <a:lnTo>
                    <a:pt x="199" y="1625"/>
                  </a:lnTo>
                  <a:lnTo>
                    <a:pt x="199" y="1625"/>
                  </a:lnTo>
                  <a:lnTo>
                    <a:pt x="199" y="1625"/>
                  </a:lnTo>
                  <a:lnTo>
                    <a:pt x="199" y="1625"/>
                  </a:lnTo>
                  <a:lnTo>
                    <a:pt x="204" y="1625"/>
                  </a:lnTo>
                  <a:lnTo>
                    <a:pt x="204" y="1625"/>
                  </a:lnTo>
                  <a:lnTo>
                    <a:pt x="204" y="1621"/>
                  </a:lnTo>
                  <a:lnTo>
                    <a:pt x="204" y="1621"/>
                  </a:lnTo>
                  <a:lnTo>
                    <a:pt x="204" y="1621"/>
                  </a:lnTo>
                  <a:lnTo>
                    <a:pt x="204" y="1616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8" y="1612"/>
                  </a:lnTo>
                  <a:lnTo>
                    <a:pt x="208" y="1612"/>
                  </a:lnTo>
                  <a:lnTo>
                    <a:pt x="213" y="1612"/>
                  </a:lnTo>
                  <a:lnTo>
                    <a:pt x="213" y="1612"/>
                  </a:lnTo>
                  <a:lnTo>
                    <a:pt x="213" y="1612"/>
                  </a:lnTo>
                  <a:lnTo>
                    <a:pt x="213" y="1612"/>
                  </a:lnTo>
                  <a:lnTo>
                    <a:pt x="213" y="1612"/>
                  </a:lnTo>
                  <a:lnTo>
                    <a:pt x="213" y="1608"/>
                  </a:lnTo>
                  <a:lnTo>
                    <a:pt x="217" y="1608"/>
                  </a:lnTo>
                  <a:lnTo>
                    <a:pt x="217" y="1608"/>
                  </a:lnTo>
                  <a:lnTo>
                    <a:pt x="217" y="1608"/>
                  </a:lnTo>
                  <a:lnTo>
                    <a:pt x="217" y="1603"/>
                  </a:lnTo>
                  <a:lnTo>
                    <a:pt x="222" y="1603"/>
                  </a:lnTo>
                  <a:lnTo>
                    <a:pt x="222" y="1599"/>
                  </a:lnTo>
                  <a:lnTo>
                    <a:pt x="226" y="1599"/>
                  </a:lnTo>
                  <a:lnTo>
                    <a:pt x="226" y="1599"/>
                  </a:lnTo>
                  <a:lnTo>
                    <a:pt x="226" y="1594"/>
                  </a:lnTo>
                  <a:lnTo>
                    <a:pt x="226" y="1594"/>
                  </a:lnTo>
                  <a:lnTo>
                    <a:pt x="226" y="1594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2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26" y="1590"/>
                  </a:lnTo>
                  <a:lnTo>
                    <a:pt x="230" y="1590"/>
                  </a:lnTo>
                  <a:lnTo>
                    <a:pt x="235" y="1590"/>
                  </a:lnTo>
                  <a:lnTo>
                    <a:pt x="235" y="1585"/>
                  </a:lnTo>
                  <a:lnTo>
                    <a:pt x="239" y="1585"/>
                  </a:lnTo>
                  <a:lnTo>
                    <a:pt x="239" y="1581"/>
                  </a:lnTo>
                  <a:lnTo>
                    <a:pt x="239" y="1581"/>
                  </a:lnTo>
                  <a:lnTo>
                    <a:pt x="235" y="1581"/>
                  </a:lnTo>
                  <a:lnTo>
                    <a:pt x="235" y="1581"/>
                  </a:lnTo>
                  <a:lnTo>
                    <a:pt x="230" y="1581"/>
                  </a:lnTo>
                  <a:lnTo>
                    <a:pt x="235" y="1581"/>
                  </a:lnTo>
                  <a:lnTo>
                    <a:pt x="239" y="1581"/>
                  </a:lnTo>
                  <a:lnTo>
                    <a:pt x="239" y="1581"/>
                  </a:lnTo>
                  <a:lnTo>
                    <a:pt x="239" y="1577"/>
                  </a:lnTo>
                  <a:lnTo>
                    <a:pt x="235" y="1577"/>
                  </a:lnTo>
                  <a:lnTo>
                    <a:pt x="235" y="1577"/>
                  </a:lnTo>
                  <a:lnTo>
                    <a:pt x="239" y="1577"/>
                  </a:lnTo>
                  <a:lnTo>
                    <a:pt x="235" y="1581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0" y="1577"/>
                  </a:lnTo>
                  <a:lnTo>
                    <a:pt x="239" y="1577"/>
                  </a:lnTo>
                  <a:lnTo>
                    <a:pt x="244" y="1577"/>
                  </a:lnTo>
                  <a:lnTo>
                    <a:pt x="248" y="1577"/>
                  </a:lnTo>
                  <a:lnTo>
                    <a:pt x="248" y="1572"/>
                  </a:lnTo>
                  <a:lnTo>
                    <a:pt x="248" y="1572"/>
                  </a:lnTo>
                  <a:lnTo>
                    <a:pt x="248" y="1572"/>
                  </a:lnTo>
                  <a:lnTo>
                    <a:pt x="248" y="1572"/>
                  </a:lnTo>
                  <a:lnTo>
                    <a:pt x="248" y="1568"/>
                  </a:lnTo>
                  <a:lnTo>
                    <a:pt x="248" y="1572"/>
                  </a:lnTo>
                  <a:lnTo>
                    <a:pt x="248" y="1572"/>
                  </a:lnTo>
                  <a:lnTo>
                    <a:pt x="248" y="1568"/>
                  </a:lnTo>
                  <a:lnTo>
                    <a:pt x="253" y="1568"/>
                  </a:lnTo>
                  <a:lnTo>
                    <a:pt x="253" y="1568"/>
                  </a:lnTo>
                  <a:lnTo>
                    <a:pt x="253" y="1568"/>
                  </a:lnTo>
                  <a:lnTo>
                    <a:pt x="248" y="1563"/>
                  </a:lnTo>
                  <a:lnTo>
                    <a:pt x="248" y="1563"/>
                  </a:lnTo>
                  <a:lnTo>
                    <a:pt x="248" y="1568"/>
                  </a:lnTo>
                  <a:lnTo>
                    <a:pt x="244" y="1568"/>
                  </a:lnTo>
                  <a:lnTo>
                    <a:pt x="244" y="1568"/>
                  </a:lnTo>
                  <a:lnTo>
                    <a:pt x="244" y="1568"/>
                  </a:lnTo>
                  <a:lnTo>
                    <a:pt x="244" y="1568"/>
                  </a:lnTo>
                  <a:lnTo>
                    <a:pt x="244" y="1568"/>
                  </a:lnTo>
                  <a:lnTo>
                    <a:pt x="244" y="1563"/>
                  </a:lnTo>
                  <a:lnTo>
                    <a:pt x="244" y="1563"/>
                  </a:lnTo>
                  <a:lnTo>
                    <a:pt x="244" y="1563"/>
                  </a:lnTo>
                  <a:lnTo>
                    <a:pt x="248" y="1563"/>
                  </a:lnTo>
                  <a:lnTo>
                    <a:pt x="248" y="1563"/>
                  </a:lnTo>
                  <a:lnTo>
                    <a:pt x="248" y="1563"/>
                  </a:lnTo>
                  <a:lnTo>
                    <a:pt x="248" y="1563"/>
                  </a:lnTo>
                  <a:lnTo>
                    <a:pt x="248" y="1563"/>
                  </a:lnTo>
                  <a:lnTo>
                    <a:pt x="248" y="1559"/>
                  </a:lnTo>
                  <a:lnTo>
                    <a:pt x="248" y="1559"/>
                  </a:lnTo>
                  <a:lnTo>
                    <a:pt x="248" y="1559"/>
                  </a:lnTo>
                  <a:lnTo>
                    <a:pt x="248" y="1563"/>
                  </a:lnTo>
                  <a:lnTo>
                    <a:pt x="248" y="1559"/>
                  </a:lnTo>
                  <a:lnTo>
                    <a:pt x="248" y="1559"/>
                  </a:lnTo>
                  <a:lnTo>
                    <a:pt x="253" y="1559"/>
                  </a:lnTo>
                  <a:lnTo>
                    <a:pt x="253" y="1563"/>
                  </a:lnTo>
                  <a:lnTo>
                    <a:pt x="253" y="1559"/>
                  </a:lnTo>
                  <a:lnTo>
                    <a:pt x="253" y="1559"/>
                  </a:lnTo>
                  <a:lnTo>
                    <a:pt x="257" y="1559"/>
                  </a:lnTo>
                  <a:lnTo>
                    <a:pt x="257" y="1559"/>
                  </a:lnTo>
                  <a:lnTo>
                    <a:pt x="257" y="1559"/>
                  </a:lnTo>
                  <a:lnTo>
                    <a:pt x="253" y="1559"/>
                  </a:lnTo>
                  <a:lnTo>
                    <a:pt x="257" y="1559"/>
                  </a:lnTo>
                  <a:lnTo>
                    <a:pt x="261" y="1559"/>
                  </a:lnTo>
                  <a:lnTo>
                    <a:pt x="261" y="1554"/>
                  </a:lnTo>
                  <a:lnTo>
                    <a:pt x="261" y="1554"/>
                  </a:lnTo>
                  <a:lnTo>
                    <a:pt x="261" y="1554"/>
                  </a:lnTo>
                  <a:lnTo>
                    <a:pt x="261" y="1554"/>
                  </a:lnTo>
                  <a:lnTo>
                    <a:pt x="266" y="1554"/>
                  </a:lnTo>
                  <a:lnTo>
                    <a:pt x="266" y="1554"/>
                  </a:lnTo>
                  <a:lnTo>
                    <a:pt x="266" y="1550"/>
                  </a:lnTo>
                  <a:lnTo>
                    <a:pt x="261" y="1550"/>
                  </a:lnTo>
                  <a:lnTo>
                    <a:pt x="261" y="1550"/>
                  </a:lnTo>
                  <a:lnTo>
                    <a:pt x="261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50"/>
                  </a:lnTo>
                  <a:lnTo>
                    <a:pt x="266" y="1546"/>
                  </a:lnTo>
                  <a:lnTo>
                    <a:pt x="261" y="1546"/>
                  </a:lnTo>
                  <a:lnTo>
                    <a:pt x="261" y="1546"/>
                  </a:lnTo>
                  <a:lnTo>
                    <a:pt x="261" y="1541"/>
                  </a:lnTo>
                  <a:lnTo>
                    <a:pt x="257" y="1541"/>
                  </a:lnTo>
                  <a:lnTo>
                    <a:pt x="257" y="1537"/>
                  </a:lnTo>
                  <a:lnTo>
                    <a:pt x="261" y="1537"/>
                  </a:lnTo>
                  <a:lnTo>
                    <a:pt x="261" y="1537"/>
                  </a:lnTo>
                  <a:lnTo>
                    <a:pt x="261" y="1537"/>
                  </a:lnTo>
                  <a:lnTo>
                    <a:pt x="261" y="1537"/>
                  </a:lnTo>
                  <a:lnTo>
                    <a:pt x="261" y="1537"/>
                  </a:lnTo>
                  <a:lnTo>
                    <a:pt x="261" y="1537"/>
                  </a:lnTo>
                  <a:lnTo>
                    <a:pt x="261" y="1541"/>
                  </a:lnTo>
                  <a:lnTo>
                    <a:pt x="261" y="1541"/>
                  </a:lnTo>
                  <a:lnTo>
                    <a:pt x="261" y="1541"/>
                  </a:lnTo>
                  <a:lnTo>
                    <a:pt x="261" y="1546"/>
                  </a:lnTo>
                  <a:lnTo>
                    <a:pt x="261" y="1546"/>
                  </a:lnTo>
                  <a:lnTo>
                    <a:pt x="266" y="1546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1"/>
                  </a:lnTo>
                  <a:lnTo>
                    <a:pt x="266" y="1546"/>
                  </a:lnTo>
                  <a:lnTo>
                    <a:pt x="270" y="1546"/>
                  </a:lnTo>
                  <a:lnTo>
                    <a:pt x="270" y="1546"/>
                  </a:lnTo>
                  <a:lnTo>
                    <a:pt x="270" y="1546"/>
                  </a:lnTo>
                  <a:lnTo>
                    <a:pt x="270" y="1546"/>
                  </a:lnTo>
                  <a:lnTo>
                    <a:pt x="270" y="1550"/>
                  </a:lnTo>
                  <a:lnTo>
                    <a:pt x="275" y="1550"/>
                  </a:lnTo>
                  <a:lnTo>
                    <a:pt x="270" y="1554"/>
                  </a:lnTo>
                  <a:lnTo>
                    <a:pt x="270" y="1554"/>
                  </a:lnTo>
                  <a:lnTo>
                    <a:pt x="275" y="1554"/>
                  </a:lnTo>
                  <a:lnTo>
                    <a:pt x="279" y="1554"/>
                  </a:lnTo>
                  <a:lnTo>
                    <a:pt x="279" y="1554"/>
                  </a:lnTo>
                  <a:lnTo>
                    <a:pt x="284" y="1550"/>
                  </a:lnTo>
                  <a:lnTo>
                    <a:pt x="284" y="1550"/>
                  </a:lnTo>
                  <a:lnTo>
                    <a:pt x="284" y="1546"/>
                  </a:lnTo>
                  <a:lnTo>
                    <a:pt x="284" y="1546"/>
                  </a:lnTo>
                  <a:lnTo>
                    <a:pt x="284" y="1546"/>
                  </a:lnTo>
                  <a:lnTo>
                    <a:pt x="284" y="1546"/>
                  </a:lnTo>
                  <a:lnTo>
                    <a:pt x="284" y="1546"/>
                  </a:lnTo>
                  <a:lnTo>
                    <a:pt x="288" y="1546"/>
                  </a:lnTo>
                  <a:lnTo>
                    <a:pt x="288" y="1546"/>
                  </a:lnTo>
                  <a:lnTo>
                    <a:pt x="288" y="1546"/>
                  </a:lnTo>
                  <a:lnTo>
                    <a:pt x="288" y="1546"/>
                  </a:lnTo>
                  <a:lnTo>
                    <a:pt x="288" y="1546"/>
                  </a:lnTo>
                  <a:lnTo>
                    <a:pt x="288" y="1546"/>
                  </a:lnTo>
                  <a:lnTo>
                    <a:pt x="288" y="1550"/>
                  </a:lnTo>
                  <a:lnTo>
                    <a:pt x="288" y="1550"/>
                  </a:lnTo>
                  <a:lnTo>
                    <a:pt x="288" y="1550"/>
                  </a:lnTo>
                  <a:lnTo>
                    <a:pt x="288" y="1550"/>
                  </a:lnTo>
                  <a:lnTo>
                    <a:pt x="292" y="1546"/>
                  </a:lnTo>
                  <a:lnTo>
                    <a:pt x="292" y="1546"/>
                  </a:lnTo>
                  <a:lnTo>
                    <a:pt x="292" y="1546"/>
                  </a:lnTo>
                  <a:lnTo>
                    <a:pt x="292" y="1546"/>
                  </a:lnTo>
                  <a:lnTo>
                    <a:pt x="292" y="1546"/>
                  </a:lnTo>
                  <a:lnTo>
                    <a:pt x="292" y="1541"/>
                  </a:lnTo>
                  <a:lnTo>
                    <a:pt x="292" y="1541"/>
                  </a:lnTo>
                  <a:lnTo>
                    <a:pt x="292" y="1541"/>
                  </a:lnTo>
                  <a:lnTo>
                    <a:pt x="292" y="1537"/>
                  </a:lnTo>
                  <a:lnTo>
                    <a:pt x="292" y="1537"/>
                  </a:lnTo>
                  <a:lnTo>
                    <a:pt x="297" y="1546"/>
                  </a:lnTo>
                  <a:lnTo>
                    <a:pt x="297" y="1546"/>
                  </a:lnTo>
                  <a:lnTo>
                    <a:pt x="297" y="1546"/>
                  </a:lnTo>
                  <a:lnTo>
                    <a:pt x="297" y="1541"/>
                  </a:lnTo>
                  <a:lnTo>
                    <a:pt x="297" y="1537"/>
                  </a:lnTo>
                  <a:lnTo>
                    <a:pt x="297" y="1541"/>
                  </a:lnTo>
                  <a:lnTo>
                    <a:pt x="297" y="1541"/>
                  </a:lnTo>
                  <a:lnTo>
                    <a:pt x="297" y="1541"/>
                  </a:lnTo>
                  <a:lnTo>
                    <a:pt x="297" y="1541"/>
                  </a:lnTo>
                  <a:lnTo>
                    <a:pt x="297" y="1541"/>
                  </a:lnTo>
                  <a:lnTo>
                    <a:pt x="297" y="1537"/>
                  </a:lnTo>
                  <a:lnTo>
                    <a:pt x="297" y="1537"/>
                  </a:lnTo>
                  <a:lnTo>
                    <a:pt x="297" y="1537"/>
                  </a:lnTo>
                  <a:lnTo>
                    <a:pt x="297" y="1537"/>
                  </a:lnTo>
                  <a:lnTo>
                    <a:pt x="297" y="1532"/>
                  </a:lnTo>
                  <a:lnTo>
                    <a:pt x="297" y="1532"/>
                  </a:lnTo>
                  <a:lnTo>
                    <a:pt x="297" y="1528"/>
                  </a:lnTo>
                  <a:lnTo>
                    <a:pt x="297" y="1528"/>
                  </a:lnTo>
                  <a:lnTo>
                    <a:pt x="297" y="1528"/>
                  </a:lnTo>
                  <a:lnTo>
                    <a:pt x="301" y="1528"/>
                  </a:lnTo>
                  <a:lnTo>
                    <a:pt x="301" y="1528"/>
                  </a:lnTo>
                  <a:lnTo>
                    <a:pt x="301" y="1523"/>
                  </a:lnTo>
                  <a:lnTo>
                    <a:pt x="301" y="1523"/>
                  </a:lnTo>
                  <a:lnTo>
                    <a:pt x="301" y="1523"/>
                  </a:lnTo>
                  <a:lnTo>
                    <a:pt x="301" y="1523"/>
                  </a:lnTo>
                  <a:lnTo>
                    <a:pt x="301" y="1523"/>
                  </a:lnTo>
                  <a:lnTo>
                    <a:pt x="301" y="1523"/>
                  </a:lnTo>
                  <a:lnTo>
                    <a:pt x="306" y="1523"/>
                  </a:lnTo>
                  <a:lnTo>
                    <a:pt x="306" y="1523"/>
                  </a:lnTo>
                  <a:lnTo>
                    <a:pt x="306" y="1523"/>
                  </a:lnTo>
                  <a:lnTo>
                    <a:pt x="306" y="1519"/>
                  </a:lnTo>
                  <a:lnTo>
                    <a:pt x="306" y="1519"/>
                  </a:lnTo>
                  <a:lnTo>
                    <a:pt x="310" y="1519"/>
                  </a:lnTo>
                  <a:lnTo>
                    <a:pt x="306" y="1515"/>
                  </a:lnTo>
                  <a:lnTo>
                    <a:pt x="306" y="1515"/>
                  </a:lnTo>
                  <a:lnTo>
                    <a:pt x="306" y="1515"/>
                  </a:lnTo>
                  <a:lnTo>
                    <a:pt x="306" y="1510"/>
                  </a:lnTo>
                  <a:lnTo>
                    <a:pt x="306" y="1510"/>
                  </a:lnTo>
                  <a:lnTo>
                    <a:pt x="306" y="1506"/>
                  </a:lnTo>
                  <a:lnTo>
                    <a:pt x="306" y="1506"/>
                  </a:lnTo>
                  <a:lnTo>
                    <a:pt x="306" y="1506"/>
                  </a:lnTo>
                  <a:lnTo>
                    <a:pt x="301" y="1501"/>
                  </a:lnTo>
                  <a:lnTo>
                    <a:pt x="297" y="1497"/>
                  </a:lnTo>
                  <a:lnTo>
                    <a:pt x="297" y="1497"/>
                  </a:lnTo>
                  <a:lnTo>
                    <a:pt x="297" y="1497"/>
                  </a:lnTo>
                  <a:lnTo>
                    <a:pt x="297" y="1497"/>
                  </a:lnTo>
                  <a:lnTo>
                    <a:pt x="292" y="1492"/>
                  </a:lnTo>
                  <a:lnTo>
                    <a:pt x="292" y="1492"/>
                  </a:lnTo>
                  <a:lnTo>
                    <a:pt x="297" y="1492"/>
                  </a:lnTo>
                  <a:lnTo>
                    <a:pt x="297" y="1492"/>
                  </a:lnTo>
                  <a:lnTo>
                    <a:pt x="301" y="1497"/>
                  </a:lnTo>
                  <a:lnTo>
                    <a:pt x="301" y="1492"/>
                  </a:lnTo>
                  <a:lnTo>
                    <a:pt x="301" y="1492"/>
                  </a:lnTo>
                  <a:lnTo>
                    <a:pt x="301" y="1488"/>
                  </a:lnTo>
                  <a:lnTo>
                    <a:pt x="301" y="1488"/>
                  </a:lnTo>
                  <a:lnTo>
                    <a:pt x="301" y="1484"/>
                  </a:lnTo>
                  <a:lnTo>
                    <a:pt x="301" y="1484"/>
                  </a:lnTo>
                  <a:lnTo>
                    <a:pt x="301" y="1479"/>
                  </a:lnTo>
                  <a:lnTo>
                    <a:pt x="297" y="1479"/>
                  </a:lnTo>
                  <a:lnTo>
                    <a:pt x="297" y="1479"/>
                  </a:lnTo>
                  <a:lnTo>
                    <a:pt x="297" y="1479"/>
                  </a:lnTo>
                  <a:lnTo>
                    <a:pt x="292" y="1479"/>
                  </a:lnTo>
                  <a:lnTo>
                    <a:pt x="292" y="1475"/>
                  </a:lnTo>
                  <a:lnTo>
                    <a:pt x="292" y="1475"/>
                  </a:lnTo>
                  <a:lnTo>
                    <a:pt x="292" y="1475"/>
                  </a:lnTo>
                  <a:lnTo>
                    <a:pt x="297" y="1475"/>
                  </a:lnTo>
                  <a:lnTo>
                    <a:pt x="297" y="1475"/>
                  </a:lnTo>
                  <a:lnTo>
                    <a:pt x="297" y="1475"/>
                  </a:lnTo>
                  <a:lnTo>
                    <a:pt x="301" y="1475"/>
                  </a:lnTo>
                  <a:lnTo>
                    <a:pt x="301" y="1475"/>
                  </a:lnTo>
                  <a:lnTo>
                    <a:pt x="301" y="1475"/>
                  </a:lnTo>
                  <a:lnTo>
                    <a:pt x="301" y="1475"/>
                  </a:lnTo>
                  <a:lnTo>
                    <a:pt x="301" y="1475"/>
                  </a:lnTo>
                  <a:lnTo>
                    <a:pt x="301" y="1475"/>
                  </a:lnTo>
                  <a:lnTo>
                    <a:pt x="301" y="1479"/>
                  </a:lnTo>
                  <a:lnTo>
                    <a:pt x="301" y="1479"/>
                  </a:lnTo>
                  <a:lnTo>
                    <a:pt x="301" y="1479"/>
                  </a:lnTo>
                  <a:lnTo>
                    <a:pt x="301" y="1479"/>
                  </a:lnTo>
                  <a:lnTo>
                    <a:pt x="301" y="1484"/>
                  </a:lnTo>
                  <a:lnTo>
                    <a:pt x="306" y="1488"/>
                  </a:lnTo>
                  <a:lnTo>
                    <a:pt x="306" y="1488"/>
                  </a:lnTo>
                  <a:lnTo>
                    <a:pt x="301" y="1492"/>
                  </a:lnTo>
                  <a:lnTo>
                    <a:pt x="301" y="1492"/>
                  </a:lnTo>
                  <a:lnTo>
                    <a:pt x="306" y="1497"/>
                  </a:lnTo>
                  <a:lnTo>
                    <a:pt x="306" y="1497"/>
                  </a:lnTo>
                  <a:lnTo>
                    <a:pt x="310" y="1492"/>
                  </a:lnTo>
                  <a:lnTo>
                    <a:pt x="310" y="1492"/>
                  </a:lnTo>
                  <a:lnTo>
                    <a:pt x="315" y="1488"/>
                  </a:lnTo>
                  <a:lnTo>
                    <a:pt x="315" y="1484"/>
                  </a:lnTo>
                  <a:lnTo>
                    <a:pt x="315" y="1484"/>
                  </a:lnTo>
                  <a:lnTo>
                    <a:pt x="310" y="1479"/>
                  </a:lnTo>
                  <a:lnTo>
                    <a:pt x="310" y="1479"/>
                  </a:lnTo>
                  <a:lnTo>
                    <a:pt x="310" y="1479"/>
                  </a:lnTo>
                  <a:lnTo>
                    <a:pt x="310" y="1479"/>
                  </a:lnTo>
                  <a:lnTo>
                    <a:pt x="306" y="1475"/>
                  </a:lnTo>
                  <a:lnTo>
                    <a:pt x="306" y="1475"/>
                  </a:lnTo>
                  <a:lnTo>
                    <a:pt x="306" y="1470"/>
                  </a:lnTo>
                  <a:lnTo>
                    <a:pt x="306" y="1466"/>
                  </a:lnTo>
                  <a:lnTo>
                    <a:pt x="306" y="1466"/>
                  </a:lnTo>
                  <a:lnTo>
                    <a:pt x="306" y="1466"/>
                  </a:lnTo>
                  <a:lnTo>
                    <a:pt x="306" y="1461"/>
                  </a:lnTo>
                  <a:lnTo>
                    <a:pt x="306" y="1461"/>
                  </a:lnTo>
                  <a:lnTo>
                    <a:pt x="306" y="1461"/>
                  </a:lnTo>
                  <a:lnTo>
                    <a:pt x="306" y="1457"/>
                  </a:lnTo>
                  <a:lnTo>
                    <a:pt x="310" y="1457"/>
                  </a:lnTo>
                  <a:lnTo>
                    <a:pt x="310" y="1457"/>
                  </a:lnTo>
                  <a:lnTo>
                    <a:pt x="310" y="1457"/>
                  </a:lnTo>
                  <a:lnTo>
                    <a:pt x="315" y="1457"/>
                  </a:lnTo>
                  <a:lnTo>
                    <a:pt x="315" y="1457"/>
                  </a:lnTo>
                  <a:lnTo>
                    <a:pt x="315" y="1457"/>
                  </a:lnTo>
                  <a:lnTo>
                    <a:pt x="315" y="1457"/>
                  </a:lnTo>
                  <a:lnTo>
                    <a:pt x="315" y="1457"/>
                  </a:lnTo>
                  <a:lnTo>
                    <a:pt x="319" y="1457"/>
                  </a:lnTo>
                  <a:lnTo>
                    <a:pt x="319" y="1457"/>
                  </a:lnTo>
                  <a:lnTo>
                    <a:pt x="319" y="1457"/>
                  </a:lnTo>
                  <a:lnTo>
                    <a:pt x="319" y="1457"/>
                  </a:lnTo>
                  <a:lnTo>
                    <a:pt x="319" y="1457"/>
                  </a:lnTo>
                  <a:lnTo>
                    <a:pt x="319" y="1457"/>
                  </a:lnTo>
                  <a:lnTo>
                    <a:pt x="319" y="1461"/>
                  </a:lnTo>
                  <a:lnTo>
                    <a:pt x="319" y="1466"/>
                  </a:lnTo>
                  <a:lnTo>
                    <a:pt x="319" y="1470"/>
                  </a:lnTo>
                  <a:lnTo>
                    <a:pt x="319" y="1475"/>
                  </a:lnTo>
                  <a:lnTo>
                    <a:pt x="319" y="1470"/>
                  </a:lnTo>
                  <a:lnTo>
                    <a:pt x="319" y="1466"/>
                  </a:lnTo>
                  <a:lnTo>
                    <a:pt x="315" y="1461"/>
                  </a:lnTo>
                  <a:lnTo>
                    <a:pt x="315" y="1461"/>
                  </a:lnTo>
                  <a:lnTo>
                    <a:pt x="315" y="1466"/>
                  </a:lnTo>
                  <a:lnTo>
                    <a:pt x="310" y="1470"/>
                  </a:lnTo>
                  <a:lnTo>
                    <a:pt x="310" y="1470"/>
                  </a:lnTo>
                  <a:lnTo>
                    <a:pt x="310" y="1475"/>
                  </a:lnTo>
                  <a:lnTo>
                    <a:pt x="310" y="1479"/>
                  </a:lnTo>
                  <a:lnTo>
                    <a:pt x="315" y="1479"/>
                  </a:lnTo>
                  <a:lnTo>
                    <a:pt x="315" y="1479"/>
                  </a:lnTo>
                  <a:lnTo>
                    <a:pt x="315" y="1479"/>
                  </a:lnTo>
                  <a:lnTo>
                    <a:pt x="315" y="1484"/>
                  </a:lnTo>
                  <a:lnTo>
                    <a:pt x="315" y="1488"/>
                  </a:lnTo>
                  <a:lnTo>
                    <a:pt x="315" y="1488"/>
                  </a:lnTo>
                  <a:lnTo>
                    <a:pt x="315" y="1492"/>
                  </a:lnTo>
                  <a:lnTo>
                    <a:pt x="315" y="1492"/>
                  </a:lnTo>
                  <a:lnTo>
                    <a:pt x="315" y="1497"/>
                  </a:lnTo>
                  <a:lnTo>
                    <a:pt x="315" y="1497"/>
                  </a:lnTo>
                  <a:lnTo>
                    <a:pt x="315" y="1497"/>
                  </a:lnTo>
                  <a:lnTo>
                    <a:pt x="319" y="1497"/>
                  </a:lnTo>
                  <a:lnTo>
                    <a:pt x="319" y="1501"/>
                  </a:lnTo>
                  <a:lnTo>
                    <a:pt x="319" y="1501"/>
                  </a:lnTo>
                  <a:lnTo>
                    <a:pt x="319" y="1501"/>
                  </a:lnTo>
                  <a:lnTo>
                    <a:pt x="315" y="1506"/>
                  </a:lnTo>
                  <a:lnTo>
                    <a:pt x="315" y="1506"/>
                  </a:lnTo>
                  <a:lnTo>
                    <a:pt x="315" y="1506"/>
                  </a:lnTo>
                  <a:lnTo>
                    <a:pt x="315" y="1501"/>
                  </a:lnTo>
                  <a:lnTo>
                    <a:pt x="315" y="1501"/>
                  </a:lnTo>
                  <a:lnTo>
                    <a:pt x="315" y="1497"/>
                  </a:lnTo>
                  <a:lnTo>
                    <a:pt x="315" y="1497"/>
                  </a:lnTo>
                  <a:lnTo>
                    <a:pt x="315" y="1501"/>
                  </a:lnTo>
                  <a:lnTo>
                    <a:pt x="315" y="1501"/>
                  </a:lnTo>
                  <a:lnTo>
                    <a:pt x="310" y="1506"/>
                  </a:lnTo>
                  <a:lnTo>
                    <a:pt x="315" y="1506"/>
                  </a:lnTo>
                  <a:lnTo>
                    <a:pt x="315" y="1506"/>
                  </a:lnTo>
                  <a:lnTo>
                    <a:pt x="315" y="1506"/>
                  </a:lnTo>
                  <a:lnTo>
                    <a:pt x="315" y="1510"/>
                  </a:lnTo>
                  <a:lnTo>
                    <a:pt x="315" y="1510"/>
                  </a:lnTo>
                  <a:lnTo>
                    <a:pt x="315" y="1510"/>
                  </a:lnTo>
                  <a:lnTo>
                    <a:pt x="315" y="1515"/>
                  </a:lnTo>
                  <a:lnTo>
                    <a:pt x="315" y="1515"/>
                  </a:lnTo>
                  <a:lnTo>
                    <a:pt x="315" y="1519"/>
                  </a:lnTo>
                  <a:lnTo>
                    <a:pt x="319" y="1519"/>
                  </a:lnTo>
                  <a:lnTo>
                    <a:pt x="319" y="1519"/>
                  </a:lnTo>
                  <a:lnTo>
                    <a:pt x="319" y="1515"/>
                  </a:lnTo>
                  <a:lnTo>
                    <a:pt x="319" y="1515"/>
                  </a:lnTo>
                  <a:lnTo>
                    <a:pt x="319" y="1515"/>
                  </a:lnTo>
                  <a:lnTo>
                    <a:pt x="319" y="1515"/>
                  </a:lnTo>
                  <a:lnTo>
                    <a:pt x="323" y="1519"/>
                  </a:lnTo>
                  <a:lnTo>
                    <a:pt x="323" y="1519"/>
                  </a:lnTo>
                  <a:lnTo>
                    <a:pt x="319" y="1519"/>
                  </a:lnTo>
                  <a:lnTo>
                    <a:pt x="319" y="1523"/>
                  </a:lnTo>
                  <a:lnTo>
                    <a:pt x="319" y="1523"/>
                  </a:lnTo>
                  <a:lnTo>
                    <a:pt x="319" y="1528"/>
                  </a:lnTo>
                  <a:lnTo>
                    <a:pt x="319" y="1528"/>
                  </a:lnTo>
                  <a:lnTo>
                    <a:pt x="319" y="1523"/>
                  </a:lnTo>
                  <a:lnTo>
                    <a:pt x="323" y="1523"/>
                  </a:lnTo>
                  <a:lnTo>
                    <a:pt x="323" y="1523"/>
                  </a:lnTo>
                  <a:lnTo>
                    <a:pt x="323" y="1528"/>
                  </a:lnTo>
                  <a:lnTo>
                    <a:pt x="323" y="1528"/>
                  </a:lnTo>
                  <a:lnTo>
                    <a:pt x="323" y="1528"/>
                  </a:lnTo>
                  <a:lnTo>
                    <a:pt x="323" y="1532"/>
                  </a:lnTo>
                  <a:lnTo>
                    <a:pt x="323" y="1532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28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32"/>
                  </a:lnTo>
                  <a:lnTo>
                    <a:pt x="328" y="1537"/>
                  </a:lnTo>
                  <a:lnTo>
                    <a:pt x="332" y="1537"/>
                  </a:lnTo>
                  <a:lnTo>
                    <a:pt x="332" y="1532"/>
                  </a:lnTo>
                  <a:lnTo>
                    <a:pt x="332" y="1532"/>
                  </a:lnTo>
                  <a:lnTo>
                    <a:pt x="332" y="1532"/>
                  </a:lnTo>
                  <a:lnTo>
                    <a:pt x="332" y="1532"/>
                  </a:lnTo>
                  <a:lnTo>
                    <a:pt x="332" y="1532"/>
                  </a:lnTo>
                  <a:lnTo>
                    <a:pt x="332" y="1532"/>
                  </a:lnTo>
                  <a:lnTo>
                    <a:pt x="332" y="1532"/>
                  </a:lnTo>
                  <a:lnTo>
                    <a:pt x="337" y="1532"/>
                  </a:lnTo>
                  <a:lnTo>
                    <a:pt x="337" y="1537"/>
                  </a:lnTo>
                  <a:lnTo>
                    <a:pt x="337" y="1537"/>
                  </a:lnTo>
                  <a:lnTo>
                    <a:pt x="337" y="1537"/>
                  </a:lnTo>
                  <a:lnTo>
                    <a:pt x="341" y="1537"/>
                  </a:lnTo>
                  <a:lnTo>
                    <a:pt x="337" y="1532"/>
                  </a:lnTo>
                  <a:lnTo>
                    <a:pt x="337" y="1532"/>
                  </a:lnTo>
                  <a:lnTo>
                    <a:pt x="341" y="1532"/>
                  </a:lnTo>
                  <a:lnTo>
                    <a:pt x="341" y="1537"/>
                  </a:lnTo>
                  <a:lnTo>
                    <a:pt x="341" y="1537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1" y="1528"/>
                  </a:lnTo>
                  <a:lnTo>
                    <a:pt x="341" y="1528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1" y="1532"/>
                  </a:lnTo>
                  <a:lnTo>
                    <a:pt x="346" y="1532"/>
                  </a:lnTo>
                  <a:lnTo>
                    <a:pt x="346" y="1532"/>
                  </a:lnTo>
                  <a:lnTo>
                    <a:pt x="346" y="1532"/>
                  </a:lnTo>
                  <a:lnTo>
                    <a:pt x="346" y="1532"/>
                  </a:lnTo>
                  <a:lnTo>
                    <a:pt x="346" y="1532"/>
                  </a:lnTo>
                  <a:lnTo>
                    <a:pt x="346" y="1537"/>
                  </a:lnTo>
                  <a:lnTo>
                    <a:pt x="346" y="1537"/>
                  </a:lnTo>
                  <a:lnTo>
                    <a:pt x="341" y="1537"/>
                  </a:lnTo>
                  <a:lnTo>
                    <a:pt x="341" y="1537"/>
                  </a:lnTo>
                  <a:lnTo>
                    <a:pt x="341" y="1537"/>
                  </a:lnTo>
                  <a:lnTo>
                    <a:pt x="346" y="1537"/>
                  </a:lnTo>
                  <a:lnTo>
                    <a:pt x="350" y="1537"/>
                  </a:lnTo>
                  <a:lnTo>
                    <a:pt x="350" y="1537"/>
                  </a:lnTo>
                  <a:lnTo>
                    <a:pt x="354" y="1541"/>
                  </a:lnTo>
                  <a:lnTo>
                    <a:pt x="354" y="1541"/>
                  </a:lnTo>
                  <a:lnTo>
                    <a:pt x="354" y="1541"/>
                  </a:lnTo>
                  <a:lnTo>
                    <a:pt x="354" y="1546"/>
                  </a:lnTo>
                  <a:lnTo>
                    <a:pt x="354" y="1546"/>
                  </a:lnTo>
                  <a:lnTo>
                    <a:pt x="359" y="1550"/>
                  </a:lnTo>
                  <a:lnTo>
                    <a:pt x="359" y="1550"/>
                  </a:lnTo>
                  <a:lnTo>
                    <a:pt x="359" y="1550"/>
                  </a:lnTo>
                  <a:lnTo>
                    <a:pt x="359" y="1550"/>
                  </a:lnTo>
                  <a:lnTo>
                    <a:pt x="359" y="1550"/>
                  </a:lnTo>
                  <a:lnTo>
                    <a:pt x="359" y="1554"/>
                  </a:lnTo>
                  <a:lnTo>
                    <a:pt x="359" y="1559"/>
                  </a:lnTo>
                  <a:lnTo>
                    <a:pt x="359" y="1559"/>
                  </a:lnTo>
                  <a:lnTo>
                    <a:pt x="363" y="1563"/>
                  </a:lnTo>
                  <a:lnTo>
                    <a:pt x="368" y="1559"/>
                  </a:lnTo>
                  <a:lnTo>
                    <a:pt x="368" y="1559"/>
                  </a:lnTo>
                  <a:lnTo>
                    <a:pt x="372" y="1550"/>
                  </a:lnTo>
                  <a:lnTo>
                    <a:pt x="372" y="1550"/>
                  </a:lnTo>
                  <a:lnTo>
                    <a:pt x="372" y="1546"/>
                  </a:lnTo>
                  <a:lnTo>
                    <a:pt x="372" y="1541"/>
                  </a:lnTo>
                  <a:lnTo>
                    <a:pt x="372" y="1541"/>
                  </a:lnTo>
                  <a:lnTo>
                    <a:pt x="372" y="1537"/>
                  </a:lnTo>
                  <a:lnTo>
                    <a:pt x="377" y="1528"/>
                  </a:lnTo>
                  <a:lnTo>
                    <a:pt x="377" y="1528"/>
                  </a:lnTo>
                  <a:lnTo>
                    <a:pt x="377" y="1523"/>
                  </a:lnTo>
                  <a:lnTo>
                    <a:pt x="377" y="1523"/>
                  </a:lnTo>
                  <a:lnTo>
                    <a:pt x="377" y="1523"/>
                  </a:lnTo>
                  <a:lnTo>
                    <a:pt x="377" y="1523"/>
                  </a:lnTo>
                  <a:lnTo>
                    <a:pt x="377" y="1519"/>
                  </a:lnTo>
                  <a:lnTo>
                    <a:pt x="377" y="1510"/>
                  </a:lnTo>
                  <a:lnTo>
                    <a:pt x="368" y="1492"/>
                  </a:lnTo>
                  <a:lnTo>
                    <a:pt x="368" y="1488"/>
                  </a:lnTo>
                  <a:lnTo>
                    <a:pt x="368" y="1488"/>
                  </a:lnTo>
                  <a:lnTo>
                    <a:pt x="372" y="1484"/>
                  </a:lnTo>
                  <a:lnTo>
                    <a:pt x="377" y="1479"/>
                  </a:lnTo>
                  <a:lnTo>
                    <a:pt x="377" y="1479"/>
                  </a:lnTo>
                  <a:lnTo>
                    <a:pt x="381" y="1475"/>
                  </a:lnTo>
                  <a:lnTo>
                    <a:pt x="381" y="1475"/>
                  </a:lnTo>
                  <a:lnTo>
                    <a:pt x="381" y="1475"/>
                  </a:lnTo>
                  <a:lnTo>
                    <a:pt x="381" y="1470"/>
                  </a:lnTo>
                  <a:lnTo>
                    <a:pt x="381" y="1470"/>
                  </a:lnTo>
                  <a:lnTo>
                    <a:pt x="381" y="1466"/>
                  </a:lnTo>
                  <a:lnTo>
                    <a:pt x="381" y="1466"/>
                  </a:lnTo>
                  <a:lnTo>
                    <a:pt x="381" y="1466"/>
                  </a:lnTo>
                  <a:lnTo>
                    <a:pt x="377" y="1461"/>
                  </a:lnTo>
                  <a:lnTo>
                    <a:pt x="377" y="1457"/>
                  </a:lnTo>
                  <a:lnTo>
                    <a:pt x="381" y="1457"/>
                  </a:lnTo>
                  <a:lnTo>
                    <a:pt x="381" y="1457"/>
                  </a:lnTo>
                  <a:lnTo>
                    <a:pt x="385" y="1457"/>
                  </a:lnTo>
                  <a:lnTo>
                    <a:pt x="390" y="1457"/>
                  </a:lnTo>
                  <a:lnTo>
                    <a:pt x="394" y="1457"/>
                  </a:lnTo>
                  <a:lnTo>
                    <a:pt x="403" y="1448"/>
                  </a:lnTo>
                  <a:lnTo>
                    <a:pt x="412" y="1439"/>
                  </a:lnTo>
                  <a:lnTo>
                    <a:pt x="412" y="1439"/>
                  </a:lnTo>
                  <a:lnTo>
                    <a:pt x="412" y="1435"/>
                  </a:lnTo>
                  <a:lnTo>
                    <a:pt x="412" y="1430"/>
                  </a:lnTo>
                  <a:lnTo>
                    <a:pt x="412" y="1426"/>
                  </a:lnTo>
                  <a:lnTo>
                    <a:pt x="412" y="1417"/>
                  </a:lnTo>
                  <a:lnTo>
                    <a:pt x="412" y="1413"/>
                  </a:lnTo>
                  <a:lnTo>
                    <a:pt x="412" y="1413"/>
                  </a:lnTo>
                  <a:lnTo>
                    <a:pt x="412" y="1413"/>
                  </a:lnTo>
                  <a:lnTo>
                    <a:pt x="416" y="1408"/>
                  </a:lnTo>
                  <a:lnTo>
                    <a:pt x="416" y="1404"/>
                  </a:lnTo>
                  <a:lnTo>
                    <a:pt x="416" y="1404"/>
                  </a:lnTo>
                  <a:lnTo>
                    <a:pt x="416" y="1400"/>
                  </a:lnTo>
                  <a:lnTo>
                    <a:pt x="421" y="1400"/>
                  </a:lnTo>
                  <a:lnTo>
                    <a:pt x="416" y="1395"/>
                  </a:lnTo>
                  <a:lnTo>
                    <a:pt x="416" y="1391"/>
                  </a:lnTo>
                  <a:lnTo>
                    <a:pt x="412" y="1377"/>
                  </a:lnTo>
                  <a:lnTo>
                    <a:pt x="408" y="1364"/>
                  </a:lnTo>
                  <a:lnTo>
                    <a:pt x="403" y="1360"/>
                  </a:lnTo>
                  <a:lnTo>
                    <a:pt x="403" y="1355"/>
                  </a:lnTo>
                  <a:lnTo>
                    <a:pt x="403" y="1351"/>
                  </a:lnTo>
                  <a:lnTo>
                    <a:pt x="403" y="1346"/>
                  </a:lnTo>
                  <a:lnTo>
                    <a:pt x="399" y="1342"/>
                  </a:lnTo>
                  <a:lnTo>
                    <a:pt x="399" y="1338"/>
                  </a:lnTo>
                  <a:lnTo>
                    <a:pt x="403" y="1338"/>
                  </a:lnTo>
                  <a:lnTo>
                    <a:pt x="412" y="1333"/>
                  </a:lnTo>
                  <a:lnTo>
                    <a:pt x="416" y="1333"/>
                  </a:lnTo>
                  <a:lnTo>
                    <a:pt x="421" y="1333"/>
                  </a:lnTo>
                  <a:lnTo>
                    <a:pt x="425" y="1333"/>
                  </a:lnTo>
                  <a:lnTo>
                    <a:pt x="425" y="1333"/>
                  </a:lnTo>
                  <a:lnTo>
                    <a:pt x="425" y="1333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30" y="1315"/>
                  </a:lnTo>
                  <a:lnTo>
                    <a:pt x="430" y="1315"/>
                  </a:lnTo>
                  <a:lnTo>
                    <a:pt x="430" y="1311"/>
                  </a:lnTo>
                  <a:lnTo>
                    <a:pt x="434" y="1302"/>
                  </a:lnTo>
                  <a:lnTo>
                    <a:pt x="434" y="1298"/>
                  </a:lnTo>
                  <a:lnTo>
                    <a:pt x="434" y="1298"/>
                  </a:lnTo>
                  <a:lnTo>
                    <a:pt x="421" y="1280"/>
                  </a:lnTo>
                  <a:lnTo>
                    <a:pt x="416" y="1276"/>
                  </a:lnTo>
                  <a:lnTo>
                    <a:pt x="416" y="1276"/>
                  </a:lnTo>
                  <a:lnTo>
                    <a:pt x="412" y="1276"/>
                  </a:lnTo>
                  <a:lnTo>
                    <a:pt x="412" y="1276"/>
                  </a:lnTo>
                  <a:lnTo>
                    <a:pt x="408" y="1276"/>
                  </a:lnTo>
                  <a:lnTo>
                    <a:pt x="403" y="1271"/>
                  </a:lnTo>
                  <a:lnTo>
                    <a:pt x="403" y="1267"/>
                  </a:lnTo>
                  <a:lnTo>
                    <a:pt x="394" y="1262"/>
                  </a:lnTo>
                  <a:lnTo>
                    <a:pt x="394" y="1258"/>
                  </a:lnTo>
                  <a:lnTo>
                    <a:pt x="399" y="1231"/>
                  </a:lnTo>
                  <a:lnTo>
                    <a:pt x="403" y="1200"/>
                  </a:lnTo>
                  <a:lnTo>
                    <a:pt x="403" y="1196"/>
                  </a:lnTo>
                  <a:lnTo>
                    <a:pt x="403" y="1196"/>
                  </a:lnTo>
                  <a:lnTo>
                    <a:pt x="403" y="1191"/>
                  </a:lnTo>
                  <a:lnTo>
                    <a:pt x="403" y="1191"/>
                  </a:lnTo>
                  <a:lnTo>
                    <a:pt x="390" y="1160"/>
                  </a:lnTo>
                  <a:lnTo>
                    <a:pt x="390" y="1160"/>
                  </a:lnTo>
                  <a:lnTo>
                    <a:pt x="390" y="1156"/>
                  </a:lnTo>
                  <a:lnTo>
                    <a:pt x="394" y="1152"/>
                  </a:lnTo>
                  <a:lnTo>
                    <a:pt x="394" y="1147"/>
                  </a:lnTo>
                  <a:lnTo>
                    <a:pt x="394" y="1147"/>
                  </a:lnTo>
                  <a:lnTo>
                    <a:pt x="390" y="1129"/>
                  </a:lnTo>
                  <a:lnTo>
                    <a:pt x="390" y="1125"/>
                  </a:lnTo>
                  <a:lnTo>
                    <a:pt x="390" y="1125"/>
                  </a:lnTo>
                  <a:lnTo>
                    <a:pt x="399" y="1116"/>
                  </a:lnTo>
                  <a:lnTo>
                    <a:pt x="390" y="1090"/>
                  </a:lnTo>
                  <a:lnTo>
                    <a:pt x="385" y="1081"/>
                  </a:lnTo>
                  <a:lnTo>
                    <a:pt x="399" y="1063"/>
                  </a:lnTo>
                  <a:lnTo>
                    <a:pt x="399" y="1059"/>
                  </a:lnTo>
                  <a:lnTo>
                    <a:pt x="399" y="1054"/>
                  </a:lnTo>
                  <a:lnTo>
                    <a:pt x="394" y="1045"/>
                  </a:lnTo>
                  <a:lnTo>
                    <a:pt x="403" y="1036"/>
                  </a:lnTo>
                  <a:lnTo>
                    <a:pt x="412" y="1019"/>
                  </a:lnTo>
                  <a:lnTo>
                    <a:pt x="421" y="1001"/>
                  </a:lnTo>
                  <a:lnTo>
                    <a:pt x="425" y="997"/>
                  </a:lnTo>
                  <a:lnTo>
                    <a:pt x="439" y="988"/>
                  </a:lnTo>
                  <a:lnTo>
                    <a:pt x="452" y="983"/>
                  </a:lnTo>
                  <a:lnTo>
                    <a:pt x="469" y="992"/>
                  </a:lnTo>
                  <a:lnTo>
                    <a:pt x="487" y="997"/>
                  </a:lnTo>
                  <a:lnTo>
                    <a:pt x="492" y="997"/>
                  </a:lnTo>
                  <a:lnTo>
                    <a:pt x="492" y="992"/>
                  </a:lnTo>
                  <a:lnTo>
                    <a:pt x="500" y="974"/>
                  </a:lnTo>
                  <a:lnTo>
                    <a:pt x="500" y="974"/>
                  </a:lnTo>
                  <a:lnTo>
                    <a:pt x="500" y="970"/>
                  </a:lnTo>
                  <a:lnTo>
                    <a:pt x="496" y="943"/>
                  </a:lnTo>
                  <a:lnTo>
                    <a:pt x="496" y="939"/>
                  </a:lnTo>
                  <a:lnTo>
                    <a:pt x="496" y="939"/>
                  </a:lnTo>
                  <a:lnTo>
                    <a:pt x="492" y="939"/>
                  </a:lnTo>
                  <a:lnTo>
                    <a:pt x="487" y="939"/>
                  </a:lnTo>
                  <a:lnTo>
                    <a:pt x="474" y="926"/>
                  </a:lnTo>
                  <a:lnTo>
                    <a:pt x="487" y="899"/>
                  </a:lnTo>
                  <a:lnTo>
                    <a:pt x="500" y="877"/>
                  </a:lnTo>
                  <a:lnTo>
                    <a:pt x="500" y="877"/>
                  </a:lnTo>
                  <a:lnTo>
                    <a:pt x="509" y="864"/>
                  </a:lnTo>
                  <a:lnTo>
                    <a:pt x="509" y="859"/>
                  </a:lnTo>
                  <a:lnTo>
                    <a:pt x="509" y="859"/>
                  </a:lnTo>
                  <a:lnTo>
                    <a:pt x="509" y="859"/>
                  </a:lnTo>
                  <a:lnTo>
                    <a:pt x="509" y="846"/>
                  </a:lnTo>
                  <a:lnTo>
                    <a:pt x="514" y="846"/>
                  </a:lnTo>
                  <a:lnTo>
                    <a:pt x="514" y="842"/>
                  </a:lnTo>
                  <a:lnTo>
                    <a:pt x="518" y="837"/>
                  </a:lnTo>
                  <a:lnTo>
                    <a:pt x="518" y="833"/>
                  </a:lnTo>
                  <a:lnTo>
                    <a:pt x="518" y="828"/>
                  </a:lnTo>
                  <a:lnTo>
                    <a:pt x="518" y="820"/>
                  </a:lnTo>
                  <a:lnTo>
                    <a:pt x="518" y="815"/>
                  </a:lnTo>
                  <a:lnTo>
                    <a:pt x="523" y="784"/>
                  </a:lnTo>
                  <a:lnTo>
                    <a:pt x="523" y="784"/>
                  </a:lnTo>
                  <a:lnTo>
                    <a:pt x="527" y="775"/>
                  </a:lnTo>
                  <a:lnTo>
                    <a:pt x="527" y="771"/>
                  </a:lnTo>
                  <a:lnTo>
                    <a:pt x="527" y="766"/>
                  </a:lnTo>
                  <a:lnTo>
                    <a:pt x="518" y="731"/>
                  </a:lnTo>
                  <a:lnTo>
                    <a:pt x="536" y="731"/>
                  </a:lnTo>
                  <a:lnTo>
                    <a:pt x="549" y="727"/>
                  </a:lnTo>
                  <a:lnTo>
                    <a:pt x="571" y="713"/>
                  </a:lnTo>
                  <a:lnTo>
                    <a:pt x="571" y="709"/>
                  </a:lnTo>
                  <a:lnTo>
                    <a:pt x="571" y="709"/>
                  </a:lnTo>
                  <a:lnTo>
                    <a:pt x="571" y="704"/>
                  </a:lnTo>
                  <a:lnTo>
                    <a:pt x="571" y="700"/>
                  </a:lnTo>
                  <a:lnTo>
                    <a:pt x="567" y="687"/>
                  </a:lnTo>
                  <a:lnTo>
                    <a:pt x="567" y="682"/>
                  </a:lnTo>
                  <a:lnTo>
                    <a:pt x="580" y="669"/>
                  </a:lnTo>
                  <a:lnTo>
                    <a:pt x="598" y="629"/>
                  </a:lnTo>
                  <a:lnTo>
                    <a:pt x="602" y="625"/>
                  </a:lnTo>
                  <a:lnTo>
                    <a:pt x="616" y="611"/>
                  </a:lnTo>
                  <a:lnTo>
                    <a:pt x="616" y="611"/>
                  </a:lnTo>
                  <a:lnTo>
                    <a:pt x="620" y="611"/>
                  </a:lnTo>
                  <a:lnTo>
                    <a:pt x="620" y="607"/>
                  </a:lnTo>
                  <a:lnTo>
                    <a:pt x="620" y="589"/>
                  </a:lnTo>
                  <a:lnTo>
                    <a:pt x="620" y="589"/>
                  </a:lnTo>
                  <a:lnTo>
                    <a:pt x="602" y="558"/>
                  </a:lnTo>
                  <a:lnTo>
                    <a:pt x="607" y="549"/>
                  </a:lnTo>
                  <a:lnTo>
                    <a:pt x="607" y="545"/>
                  </a:lnTo>
                  <a:lnTo>
                    <a:pt x="616" y="545"/>
                  </a:lnTo>
                  <a:lnTo>
                    <a:pt x="620" y="541"/>
                  </a:lnTo>
                  <a:lnTo>
                    <a:pt x="624" y="541"/>
                  </a:lnTo>
                  <a:lnTo>
                    <a:pt x="629" y="527"/>
                  </a:lnTo>
                  <a:lnTo>
                    <a:pt x="629" y="527"/>
                  </a:lnTo>
                  <a:lnTo>
                    <a:pt x="638" y="496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60" y="470"/>
                  </a:lnTo>
                  <a:lnTo>
                    <a:pt x="664" y="465"/>
                  </a:lnTo>
                  <a:lnTo>
                    <a:pt x="669" y="461"/>
                  </a:lnTo>
                  <a:lnTo>
                    <a:pt x="682" y="470"/>
                  </a:lnTo>
                  <a:lnTo>
                    <a:pt x="695" y="483"/>
                  </a:lnTo>
                  <a:lnTo>
                    <a:pt x="700" y="483"/>
                  </a:lnTo>
                  <a:lnTo>
                    <a:pt x="700" y="479"/>
                  </a:lnTo>
                  <a:lnTo>
                    <a:pt x="700" y="474"/>
                  </a:lnTo>
                  <a:lnTo>
                    <a:pt x="713" y="456"/>
                  </a:lnTo>
                  <a:lnTo>
                    <a:pt x="713" y="448"/>
                  </a:lnTo>
                  <a:lnTo>
                    <a:pt x="708" y="421"/>
                  </a:lnTo>
                  <a:lnTo>
                    <a:pt x="708" y="417"/>
                  </a:lnTo>
                  <a:lnTo>
                    <a:pt x="713" y="403"/>
                  </a:lnTo>
                  <a:lnTo>
                    <a:pt x="713" y="403"/>
                  </a:lnTo>
                  <a:lnTo>
                    <a:pt x="713" y="399"/>
                  </a:lnTo>
                  <a:lnTo>
                    <a:pt x="713" y="399"/>
                  </a:lnTo>
                  <a:lnTo>
                    <a:pt x="726" y="394"/>
                  </a:lnTo>
                  <a:lnTo>
                    <a:pt x="726" y="399"/>
                  </a:lnTo>
                  <a:lnTo>
                    <a:pt x="735" y="408"/>
                  </a:lnTo>
                  <a:lnTo>
                    <a:pt x="739" y="408"/>
                  </a:lnTo>
                  <a:lnTo>
                    <a:pt x="757" y="403"/>
                  </a:lnTo>
                  <a:lnTo>
                    <a:pt x="779" y="417"/>
                  </a:lnTo>
                  <a:lnTo>
                    <a:pt x="806" y="425"/>
                  </a:lnTo>
                  <a:lnTo>
                    <a:pt x="806" y="425"/>
                  </a:lnTo>
                  <a:lnTo>
                    <a:pt x="810" y="425"/>
                  </a:lnTo>
                  <a:lnTo>
                    <a:pt x="819" y="408"/>
                  </a:lnTo>
                  <a:lnTo>
                    <a:pt x="806" y="399"/>
                  </a:lnTo>
                  <a:lnTo>
                    <a:pt x="815" y="390"/>
                  </a:lnTo>
                  <a:lnTo>
                    <a:pt x="819" y="381"/>
                  </a:lnTo>
                  <a:lnTo>
                    <a:pt x="828" y="368"/>
                  </a:lnTo>
                  <a:lnTo>
                    <a:pt x="828" y="363"/>
                  </a:lnTo>
                  <a:lnTo>
                    <a:pt x="828" y="363"/>
                  </a:lnTo>
                  <a:lnTo>
                    <a:pt x="828" y="350"/>
                  </a:lnTo>
                  <a:lnTo>
                    <a:pt x="828" y="346"/>
                  </a:lnTo>
                  <a:lnTo>
                    <a:pt x="815" y="328"/>
                  </a:lnTo>
                  <a:lnTo>
                    <a:pt x="828" y="328"/>
                  </a:lnTo>
                  <a:lnTo>
                    <a:pt x="841" y="328"/>
                  </a:lnTo>
                  <a:lnTo>
                    <a:pt x="846" y="319"/>
                  </a:lnTo>
                  <a:lnTo>
                    <a:pt x="846" y="319"/>
                  </a:lnTo>
                  <a:lnTo>
                    <a:pt x="863" y="328"/>
                  </a:lnTo>
                  <a:lnTo>
                    <a:pt x="863" y="328"/>
                  </a:lnTo>
                  <a:lnTo>
                    <a:pt x="868" y="328"/>
                  </a:lnTo>
                  <a:lnTo>
                    <a:pt x="868" y="319"/>
                  </a:lnTo>
                  <a:lnTo>
                    <a:pt x="863" y="306"/>
                  </a:lnTo>
                  <a:lnTo>
                    <a:pt x="863" y="302"/>
                  </a:lnTo>
                  <a:lnTo>
                    <a:pt x="863" y="302"/>
                  </a:lnTo>
                  <a:lnTo>
                    <a:pt x="868" y="297"/>
                  </a:lnTo>
                  <a:lnTo>
                    <a:pt x="877" y="288"/>
                  </a:lnTo>
                  <a:lnTo>
                    <a:pt x="894" y="293"/>
                  </a:lnTo>
                  <a:lnTo>
                    <a:pt x="894" y="293"/>
                  </a:lnTo>
                  <a:lnTo>
                    <a:pt x="912" y="324"/>
                  </a:lnTo>
                  <a:lnTo>
                    <a:pt x="917" y="333"/>
                  </a:lnTo>
                  <a:lnTo>
                    <a:pt x="921" y="341"/>
                  </a:lnTo>
                  <a:lnTo>
                    <a:pt x="921" y="341"/>
                  </a:lnTo>
                  <a:lnTo>
                    <a:pt x="925" y="346"/>
                  </a:lnTo>
                  <a:lnTo>
                    <a:pt x="925" y="346"/>
                  </a:lnTo>
                  <a:lnTo>
                    <a:pt x="930" y="355"/>
                  </a:lnTo>
                  <a:lnTo>
                    <a:pt x="934" y="359"/>
                  </a:lnTo>
                  <a:lnTo>
                    <a:pt x="934" y="359"/>
                  </a:lnTo>
                  <a:lnTo>
                    <a:pt x="934" y="372"/>
                  </a:lnTo>
                  <a:lnTo>
                    <a:pt x="934" y="377"/>
                  </a:lnTo>
                  <a:lnTo>
                    <a:pt x="934" y="377"/>
                  </a:lnTo>
                  <a:lnTo>
                    <a:pt x="943" y="372"/>
                  </a:lnTo>
                  <a:lnTo>
                    <a:pt x="943" y="372"/>
                  </a:lnTo>
                  <a:lnTo>
                    <a:pt x="943" y="372"/>
                  </a:lnTo>
                  <a:lnTo>
                    <a:pt x="956" y="381"/>
                  </a:lnTo>
                  <a:lnTo>
                    <a:pt x="965" y="381"/>
                  </a:lnTo>
                  <a:lnTo>
                    <a:pt x="970" y="381"/>
                  </a:lnTo>
                  <a:lnTo>
                    <a:pt x="970" y="381"/>
                  </a:lnTo>
                  <a:lnTo>
                    <a:pt x="974" y="390"/>
                  </a:lnTo>
                  <a:lnTo>
                    <a:pt x="978" y="390"/>
                  </a:lnTo>
                  <a:lnTo>
                    <a:pt x="992" y="381"/>
                  </a:lnTo>
                  <a:lnTo>
                    <a:pt x="1001" y="377"/>
                  </a:lnTo>
                  <a:lnTo>
                    <a:pt x="1005" y="377"/>
                  </a:lnTo>
                  <a:lnTo>
                    <a:pt x="1005" y="368"/>
                  </a:lnTo>
                  <a:lnTo>
                    <a:pt x="1009" y="363"/>
                  </a:lnTo>
                  <a:lnTo>
                    <a:pt x="1009" y="359"/>
                  </a:lnTo>
                  <a:lnTo>
                    <a:pt x="1014" y="359"/>
                  </a:lnTo>
                  <a:lnTo>
                    <a:pt x="1027" y="368"/>
                  </a:lnTo>
                  <a:lnTo>
                    <a:pt x="1027" y="368"/>
                  </a:lnTo>
                  <a:lnTo>
                    <a:pt x="1027" y="372"/>
                  </a:lnTo>
                  <a:lnTo>
                    <a:pt x="1036" y="377"/>
                  </a:lnTo>
                  <a:lnTo>
                    <a:pt x="1045" y="377"/>
                  </a:lnTo>
                  <a:lnTo>
                    <a:pt x="1054" y="381"/>
                  </a:lnTo>
                  <a:lnTo>
                    <a:pt x="1058" y="386"/>
                  </a:lnTo>
                  <a:lnTo>
                    <a:pt x="1063" y="394"/>
                  </a:lnTo>
                  <a:lnTo>
                    <a:pt x="1063" y="399"/>
                  </a:lnTo>
                  <a:lnTo>
                    <a:pt x="1067" y="399"/>
                  </a:lnTo>
                  <a:lnTo>
                    <a:pt x="1067" y="399"/>
                  </a:lnTo>
                  <a:lnTo>
                    <a:pt x="1067" y="394"/>
                  </a:lnTo>
                  <a:lnTo>
                    <a:pt x="1067" y="394"/>
                  </a:lnTo>
                  <a:lnTo>
                    <a:pt x="1067" y="390"/>
                  </a:lnTo>
                  <a:lnTo>
                    <a:pt x="1071" y="390"/>
                  </a:lnTo>
                  <a:lnTo>
                    <a:pt x="1071" y="390"/>
                  </a:lnTo>
                  <a:lnTo>
                    <a:pt x="1076" y="386"/>
                  </a:lnTo>
                  <a:lnTo>
                    <a:pt x="1076" y="386"/>
                  </a:lnTo>
                  <a:lnTo>
                    <a:pt x="1076" y="386"/>
                  </a:lnTo>
                  <a:lnTo>
                    <a:pt x="1080" y="386"/>
                  </a:lnTo>
                  <a:lnTo>
                    <a:pt x="1080" y="381"/>
                  </a:lnTo>
                  <a:lnTo>
                    <a:pt x="1080" y="381"/>
                  </a:lnTo>
                  <a:lnTo>
                    <a:pt x="1080" y="381"/>
                  </a:lnTo>
                  <a:lnTo>
                    <a:pt x="1080" y="377"/>
                  </a:lnTo>
                  <a:lnTo>
                    <a:pt x="1080" y="377"/>
                  </a:lnTo>
                  <a:lnTo>
                    <a:pt x="1080" y="372"/>
                  </a:lnTo>
                  <a:lnTo>
                    <a:pt x="1080" y="368"/>
                  </a:lnTo>
                  <a:lnTo>
                    <a:pt x="1080" y="363"/>
                  </a:lnTo>
                  <a:lnTo>
                    <a:pt x="1080" y="359"/>
                  </a:lnTo>
                  <a:lnTo>
                    <a:pt x="1094" y="350"/>
                  </a:lnTo>
                  <a:lnTo>
                    <a:pt x="1094" y="350"/>
                  </a:lnTo>
                  <a:lnTo>
                    <a:pt x="1098" y="350"/>
                  </a:lnTo>
                  <a:lnTo>
                    <a:pt x="1102" y="350"/>
                  </a:lnTo>
                  <a:lnTo>
                    <a:pt x="1107" y="350"/>
                  </a:lnTo>
                  <a:lnTo>
                    <a:pt x="1107" y="350"/>
                  </a:lnTo>
                  <a:lnTo>
                    <a:pt x="1107" y="350"/>
                  </a:lnTo>
                  <a:lnTo>
                    <a:pt x="1107" y="346"/>
                  </a:lnTo>
                  <a:lnTo>
                    <a:pt x="1107" y="346"/>
                  </a:lnTo>
                  <a:lnTo>
                    <a:pt x="1111" y="341"/>
                  </a:lnTo>
                  <a:lnTo>
                    <a:pt x="1111" y="341"/>
                  </a:lnTo>
                  <a:lnTo>
                    <a:pt x="1111" y="337"/>
                  </a:lnTo>
                  <a:lnTo>
                    <a:pt x="1111" y="337"/>
                  </a:lnTo>
                  <a:lnTo>
                    <a:pt x="1116" y="333"/>
                  </a:lnTo>
                  <a:lnTo>
                    <a:pt x="1116" y="333"/>
                  </a:lnTo>
                  <a:lnTo>
                    <a:pt x="1116" y="333"/>
                  </a:lnTo>
                  <a:lnTo>
                    <a:pt x="1116" y="333"/>
                  </a:lnTo>
                  <a:lnTo>
                    <a:pt x="1111" y="328"/>
                  </a:lnTo>
                  <a:lnTo>
                    <a:pt x="1111" y="328"/>
                  </a:lnTo>
                  <a:lnTo>
                    <a:pt x="1111" y="328"/>
                  </a:lnTo>
                  <a:lnTo>
                    <a:pt x="1111" y="328"/>
                  </a:lnTo>
                  <a:lnTo>
                    <a:pt x="1111" y="328"/>
                  </a:lnTo>
                  <a:lnTo>
                    <a:pt x="1111" y="324"/>
                  </a:lnTo>
                  <a:lnTo>
                    <a:pt x="1111" y="324"/>
                  </a:lnTo>
                  <a:lnTo>
                    <a:pt x="1111" y="324"/>
                  </a:lnTo>
                  <a:lnTo>
                    <a:pt x="1111" y="319"/>
                  </a:lnTo>
                  <a:lnTo>
                    <a:pt x="1111" y="315"/>
                  </a:lnTo>
                  <a:lnTo>
                    <a:pt x="1111" y="315"/>
                  </a:lnTo>
                  <a:lnTo>
                    <a:pt x="1111" y="315"/>
                  </a:lnTo>
                  <a:lnTo>
                    <a:pt x="1111" y="315"/>
                  </a:lnTo>
                  <a:lnTo>
                    <a:pt x="1111" y="315"/>
                  </a:lnTo>
                  <a:lnTo>
                    <a:pt x="1111" y="310"/>
                  </a:lnTo>
                  <a:lnTo>
                    <a:pt x="1111" y="310"/>
                  </a:lnTo>
                  <a:lnTo>
                    <a:pt x="1111" y="310"/>
                  </a:lnTo>
                  <a:lnTo>
                    <a:pt x="1111" y="306"/>
                  </a:lnTo>
                  <a:lnTo>
                    <a:pt x="1111" y="302"/>
                  </a:lnTo>
                  <a:lnTo>
                    <a:pt x="1111" y="288"/>
                  </a:lnTo>
                  <a:lnTo>
                    <a:pt x="1111" y="288"/>
                  </a:lnTo>
                  <a:lnTo>
                    <a:pt x="1120" y="279"/>
                  </a:lnTo>
                  <a:lnTo>
                    <a:pt x="1116" y="279"/>
                  </a:lnTo>
                  <a:lnTo>
                    <a:pt x="1116" y="271"/>
                  </a:lnTo>
                  <a:lnTo>
                    <a:pt x="1116" y="266"/>
                  </a:lnTo>
                  <a:lnTo>
                    <a:pt x="1120" y="266"/>
                  </a:lnTo>
                  <a:lnTo>
                    <a:pt x="1120" y="266"/>
                  </a:lnTo>
                  <a:lnTo>
                    <a:pt x="1120" y="262"/>
                  </a:lnTo>
                  <a:lnTo>
                    <a:pt x="1120" y="262"/>
                  </a:lnTo>
                  <a:lnTo>
                    <a:pt x="1120" y="257"/>
                  </a:lnTo>
                  <a:lnTo>
                    <a:pt x="1120" y="257"/>
                  </a:lnTo>
                  <a:lnTo>
                    <a:pt x="1120" y="257"/>
                  </a:lnTo>
                  <a:lnTo>
                    <a:pt x="1120" y="257"/>
                  </a:lnTo>
                  <a:lnTo>
                    <a:pt x="1120" y="253"/>
                  </a:lnTo>
                  <a:lnTo>
                    <a:pt x="1120" y="253"/>
                  </a:lnTo>
                  <a:lnTo>
                    <a:pt x="1125" y="248"/>
                  </a:lnTo>
                  <a:lnTo>
                    <a:pt x="1125" y="244"/>
                  </a:lnTo>
                  <a:lnTo>
                    <a:pt x="1125" y="244"/>
                  </a:lnTo>
                  <a:lnTo>
                    <a:pt x="1125" y="240"/>
                  </a:lnTo>
                  <a:lnTo>
                    <a:pt x="1125" y="240"/>
                  </a:lnTo>
                  <a:lnTo>
                    <a:pt x="1125" y="235"/>
                  </a:lnTo>
                  <a:lnTo>
                    <a:pt x="1125" y="235"/>
                  </a:lnTo>
                  <a:lnTo>
                    <a:pt x="1125" y="231"/>
                  </a:lnTo>
                  <a:lnTo>
                    <a:pt x="1125" y="231"/>
                  </a:lnTo>
                  <a:lnTo>
                    <a:pt x="1125" y="231"/>
                  </a:lnTo>
                  <a:lnTo>
                    <a:pt x="1133" y="226"/>
                  </a:lnTo>
                  <a:lnTo>
                    <a:pt x="1133" y="226"/>
                  </a:lnTo>
                  <a:lnTo>
                    <a:pt x="1133" y="226"/>
                  </a:lnTo>
                  <a:lnTo>
                    <a:pt x="1138" y="226"/>
                  </a:lnTo>
                  <a:lnTo>
                    <a:pt x="1138" y="222"/>
                  </a:lnTo>
                  <a:lnTo>
                    <a:pt x="1142" y="213"/>
                  </a:lnTo>
                  <a:lnTo>
                    <a:pt x="1147" y="209"/>
                  </a:lnTo>
                  <a:lnTo>
                    <a:pt x="1147" y="204"/>
                  </a:lnTo>
                  <a:lnTo>
                    <a:pt x="1147" y="204"/>
                  </a:lnTo>
                  <a:lnTo>
                    <a:pt x="1147" y="200"/>
                  </a:lnTo>
                  <a:lnTo>
                    <a:pt x="1151" y="200"/>
                  </a:lnTo>
                  <a:lnTo>
                    <a:pt x="1151" y="195"/>
                  </a:lnTo>
                  <a:lnTo>
                    <a:pt x="1151" y="195"/>
                  </a:lnTo>
                  <a:lnTo>
                    <a:pt x="1160" y="191"/>
                  </a:lnTo>
                  <a:lnTo>
                    <a:pt x="1164" y="195"/>
                  </a:lnTo>
                  <a:lnTo>
                    <a:pt x="1169" y="191"/>
                  </a:lnTo>
                  <a:lnTo>
                    <a:pt x="1173" y="195"/>
                  </a:lnTo>
                  <a:lnTo>
                    <a:pt x="1173" y="195"/>
                  </a:lnTo>
                  <a:lnTo>
                    <a:pt x="1178" y="195"/>
                  </a:lnTo>
                  <a:lnTo>
                    <a:pt x="1178" y="195"/>
                  </a:lnTo>
                  <a:lnTo>
                    <a:pt x="1182" y="200"/>
                  </a:lnTo>
                  <a:lnTo>
                    <a:pt x="1182" y="200"/>
                  </a:lnTo>
                  <a:lnTo>
                    <a:pt x="1195" y="195"/>
                  </a:lnTo>
                  <a:lnTo>
                    <a:pt x="1195" y="191"/>
                  </a:lnTo>
                  <a:lnTo>
                    <a:pt x="1195" y="191"/>
                  </a:lnTo>
                  <a:lnTo>
                    <a:pt x="1195" y="191"/>
                  </a:lnTo>
                  <a:lnTo>
                    <a:pt x="1195" y="191"/>
                  </a:lnTo>
                  <a:lnTo>
                    <a:pt x="1195" y="186"/>
                  </a:lnTo>
                  <a:lnTo>
                    <a:pt x="1195" y="186"/>
                  </a:lnTo>
                  <a:lnTo>
                    <a:pt x="1195" y="186"/>
                  </a:lnTo>
                  <a:lnTo>
                    <a:pt x="1195" y="186"/>
                  </a:lnTo>
                  <a:lnTo>
                    <a:pt x="1200" y="182"/>
                  </a:lnTo>
                  <a:lnTo>
                    <a:pt x="1209" y="178"/>
                  </a:lnTo>
                  <a:lnTo>
                    <a:pt x="1209" y="178"/>
                  </a:lnTo>
                  <a:lnTo>
                    <a:pt x="1209" y="173"/>
                  </a:lnTo>
                  <a:lnTo>
                    <a:pt x="1213" y="173"/>
                  </a:lnTo>
                  <a:lnTo>
                    <a:pt x="1218" y="173"/>
                  </a:lnTo>
                  <a:lnTo>
                    <a:pt x="1222" y="173"/>
                  </a:lnTo>
                  <a:lnTo>
                    <a:pt x="1226" y="173"/>
                  </a:lnTo>
                  <a:lnTo>
                    <a:pt x="1226" y="173"/>
                  </a:lnTo>
                  <a:lnTo>
                    <a:pt x="1231" y="182"/>
                  </a:lnTo>
                  <a:lnTo>
                    <a:pt x="1240" y="200"/>
                  </a:lnTo>
                  <a:lnTo>
                    <a:pt x="1240" y="200"/>
                  </a:lnTo>
                  <a:lnTo>
                    <a:pt x="1248" y="204"/>
                  </a:lnTo>
                  <a:lnTo>
                    <a:pt x="1248" y="209"/>
                  </a:lnTo>
                  <a:lnTo>
                    <a:pt x="1253" y="213"/>
                  </a:lnTo>
                  <a:lnTo>
                    <a:pt x="1253" y="213"/>
                  </a:lnTo>
                  <a:lnTo>
                    <a:pt x="1257" y="217"/>
                  </a:lnTo>
                  <a:lnTo>
                    <a:pt x="1271" y="226"/>
                  </a:lnTo>
                  <a:lnTo>
                    <a:pt x="1288" y="231"/>
                  </a:lnTo>
                  <a:lnTo>
                    <a:pt x="1288" y="235"/>
                  </a:lnTo>
                  <a:lnTo>
                    <a:pt x="1293" y="244"/>
                  </a:lnTo>
                  <a:lnTo>
                    <a:pt x="1302" y="266"/>
                  </a:lnTo>
                  <a:lnTo>
                    <a:pt x="1293" y="279"/>
                  </a:lnTo>
                  <a:lnTo>
                    <a:pt x="1275" y="302"/>
                  </a:lnTo>
                  <a:lnTo>
                    <a:pt x="1275" y="302"/>
                  </a:lnTo>
                  <a:lnTo>
                    <a:pt x="1275" y="306"/>
                  </a:lnTo>
                  <a:lnTo>
                    <a:pt x="1275" y="319"/>
                  </a:lnTo>
                  <a:lnTo>
                    <a:pt x="1275" y="319"/>
                  </a:lnTo>
                  <a:lnTo>
                    <a:pt x="1275" y="324"/>
                  </a:lnTo>
                  <a:lnTo>
                    <a:pt x="1279" y="328"/>
                  </a:lnTo>
                  <a:lnTo>
                    <a:pt x="1279" y="328"/>
                  </a:lnTo>
                  <a:lnTo>
                    <a:pt x="1284" y="328"/>
                  </a:lnTo>
                  <a:lnTo>
                    <a:pt x="1284" y="328"/>
                  </a:lnTo>
                  <a:lnTo>
                    <a:pt x="1288" y="328"/>
                  </a:lnTo>
                  <a:lnTo>
                    <a:pt x="1293" y="324"/>
                  </a:lnTo>
                  <a:lnTo>
                    <a:pt x="1293" y="319"/>
                  </a:lnTo>
                  <a:lnTo>
                    <a:pt x="1297" y="315"/>
                  </a:lnTo>
                  <a:lnTo>
                    <a:pt x="1297" y="315"/>
                  </a:lnTo>
                  <a:lnTo>
                    <a:pt x="1297" y="310"/>
                  </a:lnTo>
                  <a:lnTo>
                    <a:pt x="1297" y="306"/>
                  </a:lnTo>
                  <a:lnTo>
                    <a:pt x="1297" y="306"/>
                  </a:lnTo>
                  <a:lnTo>
                    <a:pt x="1297" y="306"/>
                  </a:lnTo>
                  <a:lnTo>
                    <a:pt x="1297" y="302"/>
                  </a:lnTo>
                  <a:lnTo>
                    <a:pt x="1297" y="302"/>
                  </a:lnTo>
                  <a:lnTo>
                    <a:pt x="1297" y="302"/>
                  </a:lnTo>
                  <a:lnTo>
                    <a:pt x="1297" y="297"/>
                  </a:lnTo>
                  <a:lnTo>
                    <a:pt x="1302" y="293"/>
                  </a:lnTo>
                  <a:lnTo>
                    <a:pt x="1302" y="293"/>
                  </a:lnTo>
                  <a:lnTo>
                    <a:pt x="1302" y="288"/>
                  </a:lnTo>
                  <a:lnTo>
                    <a:pt x="1306" y="288"/>
                  </a:lnTo>
                  <a:lnTo>
                    <a:pt x="1315" y="288"/>
                  </a:lnTo>
                  <a:lnTo>
                    <a:pt x="1319" y="284"/>
                  </a:lnTo>
                  <a:lnTo>
                    <a:pt x="1319" y="279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3" y="279"/>
                  </a:lnTo>
                  <a:lnTo>
                    <a:pt x="1333" y="279"/>
                  </a:lnTo>
                  <a:lnTo>
                    <a:pt x="1337" y="275"/>
                  </a:lnTo>
                  <a:lnTo>
                    <a:pt x="1341" y="266"/>
                  </a:lnTo>
                  <a:lnTo>
                    <a:pt x="1341" y="266"/>
                  </a:lnTo>
                  <a:lnTo>
                    <a:pt x="1341" y="266"/>
                  </a:lnTo>
                  <a:lnTo>
                    <a:pt x="1341" y="262"/>
                  </a:lnTo>
                  <a:lnTo>
                    <a:pt x="1341" y="262"/>
                  </a:lnTo>
                  <a:lnTo>
                    <a:pt x="1341" y="257"/>
                  </a:lnTo>
                  <a:lnTo>
                    <a:pt x="1346" y="257"/>
                  </a:lnTo>
                  <a:lnTo>
                    <a:pt x="1346" y="257"/>
                  </a:lnTo>
                  <a:lnTo>
                    <a:pt x="1346" y="253"/>
                  </a:lnTo>
                  <a:lnTo>
                    <a:pt x="1346" y="253"/>
                  </a:lnTo>
                  <a:lnTo>
                    <a:pt x="1346" y="248"/>
                  </a:lnTo>
                  <a:lnTo>
                    <a:pt x="1346" y="248"/>
                  </a:lnTo>
                  <a:lnTo>
                    <a:pt x="1346" y="244"/>
                  </a:lnTo>
                  <a:lnTo>
                    <a:pt x="1346" y="244"/>
                  </a:lnTo>
                  <a:lnTo>
                    <a:pt x="1341" y="240"/>
                  </a:lnTo>
                  <a:lnTo>
                    <a:pt x="1341" y="240"/>
                  </a:lnTo>
                  <a:lnTo>
                    <a:pt x="1341" y="240"/>
                  </a:lnTo>
                  <a:lnTo>
                    <a:pt x="1341" y="240"/>
                  </a:lnTo>
                  <a:lnTo>
                    <a:pt x="1346" y="240"/>
                  </a:lnTo>
                  <a:lnTo>
                    <a:pt x="1346" y="240"/>
                  </a:lnTo>
                  <a:lnTo>
                    <a:pt x="1350" y="240"/>
                  </a:lnTo>
                  <a:lnTo>
                    <a:pt x="1359" y="253"/>
                  </a:lnTo>
                  <a:lnTo>
                    <a:pt x="1364" y="253"/>
                  </a:lnTo>
                  <a:lnTo>
                    <a:pt x="1377" y="257"/>
                  </a:lnTo>
                  <a:lnTo>
                    <a:pt x="1381" y="253"/>
                  </a:lnTo>
                  <a:lnTo>
                    <a:pt x="1381" y="253"/>
                  </a:lnTo>
                  <a:lnTo>
                    <a:pt x="1386" y="248"/>
                  </a:lnTo>
                  <a:lnTo>
                    <a:pt x="1386" y="244"/>
                  </a:lnTo>
                  <a:lnTo>
                    <a:pt x="1386" y="235"/>
                  </a:lnTo>
                  <a:lnTo>
                    <a:pt x="1381" y="231"/>
                  </a:lnTo>
                  <a:lnTo>
                    <a:pt x="1381" y="231"/>
                  </a:lnTo>
                  <a:lnTo>
                    <a:pt x="1381" y="226"/>
                  </a:lnTo>
                  <a:lnTo>
                    <a:pt x="1381" y="226"/>
                  </a:lnTo>
                  <a:lnTo>
                    <a:pt x="1381" y="222"/>
                  </a:lnTo>
                  <a:lnTo>
                    <a:pt x="1381" y="222"/>
                  </a:lnTo>
                  <a:lnTo>
                    <a:pt x="1381" y="217"/>
                  </a:lnTo>
                  <a:lnTo>
                    <a:pt x="1381" y="213"/>
                  </a:lnTo>
                  <a:lnTo>
                    <a:pt x="1377" y="213"/>
                  </a:lnTo>
                  <a:lnTo>
                    <a:pt x="1377" y="213"/>
                  </a:lnTo>
                  <a:lnTo>
                    <a:pt x="1377" y="217"/>
                  </a:lnTo>
                  <a:lnTo>
                    <a:pt x="1372" y="217"/>
                  </a:lnTo>
                  <a:lnTo>
                    <a:pt x="1372" y="217"/>
                  </a:lnTo>
                  <a:lnTo>
                    <a:pt x="1372" y="217"/>
                  </a:lnTo>
                  <a:lnTo>
                    <a:pt x="1372" y="217"/>
                  </a:lnTo>
                  <a:lnTo>
                    <a:pt x="1372" y="213"/>
                  </a:lnTo>
                  <a:lnTo>
                    <a:pt x="1372" y="213"/>
                  </a:lnTo>
                  <a:lnTo>
                    <a:pt x="1372" y="213"/>
                  </a:lnTo>
                  <a:lnTo>
                    <a:pt x="1359" y="213"/>
                  </a:lnTo>
                  <a:lnTo>
                    <a:pt x="1359" y="213"/>
                  </a:lnTo>
                  <a:lnTo>
                    <a:pt x="1359" y="213"/>
                  </a:lnTo>
                  <a:lnTo>
                    <a:pt x="1359" y="217"/>
                  </a:lnTo>
                  <a:lnTo>
                    <a:pt x="1359" y="217"/>
                  </a:lnTo>
                  <a:lnTo>
                    <a:pt x="1359" y="217"/>
                  </a:lnTo>
                  <a:lnTo>
                    <a:pt x="1359" y="222"/>
                  </a:lnTo>
                  <a:lnTo>
                    <a:pt x="1359" y="222"/>
                  </a:lnTo>
                  <a:lnTo>
                    <a:pt x="1359" y="222"/>
                  </a:lnTo>
                  <a:lnTo>
                    <a:pt x="1359" y="222"/>
                  </a:lnTo>
                  <a:lnTo>
                    <a:pt x="1359" y="222"/>
                  </a:lnTo>
                  <a:lnTo>
                    <a:pt x="1359" y="226"/>
                  </a:lnTo>
                  <a:lnTo>
                    <a:pt x="1359" y="226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5" y="235"/>
                  </a:lnTo>
                  <a:lnTo>
                    <a:pt x="1355" y="231"/>
                  </a:lnTo>
                  <a:lnTo>
                    <a:pt x="1355" y="231"/>
                  </a:lnTo>
                  <a:lnTo>
                    <a:pt x="1355" y="231"/>
                  </a:lnTo>
                  <a:lnTo>
                    <a:pt x="1359" y="222"/>
                  </a:lnTo>
                  <a:lnTo>
                    <a:pt x="1359" y="217"/>
                  </a:lnTo>
                  <a:lnTo>
                    <a:pt x="1359" y="217"/>
                  </a:lnTo>
                  <a:lnTo>
                    <a:pt x="1355" y="213"/>
                  </a:lnTo>
                  <a:lnTo>
                    <a:pt x="1355" y="213"/>
                  </a:lnTo>
                  <a:lnTo>
                    <a:pt x="1355" y="209"/>
                  </a:lnTo>
                  <a:lnTo>
                    <a:pt x="1355" y="209"/>
                  </a:lnTo>
                  <a:lnTo>
                    <a:pt x="1355" y="209"/>
                  </a:lnTo>
                  <a:lnTo>
                    <a:pt x="1355" y="209"/>
                  </a:lnTo>
                  <a:lnTo>
                    <a:pt x="1350" y="209"/>
                  </a:lnTo>
                  <a:lnTo>
                    <a:pt x="1350" y="209"/>
                  </a:lnTo>
                  <a:lnTo>
                    <a:pt x="1350" y="204"/>
                  </a:lnTo>
                  <a:lnTo>
                    <a:pt x="1350" y="204"/>
                  </a:lnTo>
                  <a:lnTo>
                    <a:pt x="1350" y="200"/>
                  </a:lnTo>
                  <a:lnTo>
                    <a:pt x="1350" y="200"/>
                  </a:lnTo>
                  <a:lnTo>
                    <a:pt x="1346" y="200"/>
                  </a:lnTo>
                  <a:lnTo>
                    <a:pt x="1346" y="200"/>
                  </a:lnTo>
                  <a:lnTo>
                    <a:pt x="1346" y="204"/>
                  </a:lnTo>
                  <a:lnTo>
                    <a:pt x="1346" y="209"/>
                  </a:lnTo>
                  <a:lnTo>
                    <a:pt x="1346" y="209"/>
                  </a:lnTo>
                  <a:lnTo>
                    <a:pt x="1346" y="213"/>
                  </a:lnTo>
                  <a:lnTo>
                    <a:pt x="1346" y="213"/>
                  </a:lnTo>
                  <a:lnTo>
                    <a:pt x="1346" y="213"/>
                  </a:lnTo>
                  <a:lnTo>
                    <a:pt x="1346" y="217"/>
                  </a:lnTo>
                  <a:lnTo>
                    <a:pt x="1346" y="217"/>
                  </a:lnTo>
                  <a:lnTo>
                    <a:pt x="1346" y="217"/>
                  </a:lnTo>
                  <a:lnTo>
                    <a:pt x="1341" y="222"/>
                  </a:lnTo>
                  <a:lnTo>
                    <a:pt x="1341" y="222"/>
                  </a:lnTo>
                  <a:lnTo>
                    <a:pt x="1341" y="222"/>
                  </a:lnTo>
                  <a:lnTo>
                    <a:pt x="1346" y="226"/>
                  </a:lnTo>
                  <a:lnTo>
                    <a:pt x="1346" y="231"/>
                  </a:lnTo>
                  <a:lnTo>
                    <a:pt x="1346" y="231"/>
                  </a:lnTo>
                  <a:lnTo>
                    <a:pt x="1346" y="231"/>
                  </a:lnTo>
                  <a:lnTo>
                    <a:pt x="1346" y="231"/>
                  </a:lnTo>
                  <a:lnTo>
                    <a:pt x="1341" y="226"/>
                  </a:lnTo>
                  <a:lnTo>
                    <a:pt x="1341" y="226"/>
                  </a:lnTo>
                  <a:lnTo>
                    <a:pt x="1341" y="222"/>
                  </a:lnTo>
                  <a:lnTo>
                    <a:pt x="1337" y="222"/>
                  </a:lnTo>
                  <a:lnTo>
                    <a:pt x="1337" y="226"/>
                  </a:lnTo>
                  <a:lnTo>
                    <a:pt x="1333" y="226"/>
                  </a:lnTo>
                  <a:lnTo>
                    <a:pt x="1333" y="226"/>
                  </a:lnTo>
                  <a:lnTo>
                    <a:pt x="1333" y="231"/>
                  </a:lnTo>
                  <a:lnTo>
                    <a:pt x="1333" y="226"/>
                  </a:lnTo>
                  <a:lnTo>
                    <a:pt x="1333" y="226"/>
                  </a:lnTo>
                  <a:lnTo>
                    <a:pt x="1337" y="226"/>
                  </a:lnTo>
                  <a:lnTo>
                    <a:pt x="1337" y="222"/>
                  </a:lnTo>
                  <a:lnTo>
                    <a:pt x="1337" y="217"/>
                  </a:lnTo>
                  <a:lnTo>
                    <a:pt x="1337" y="217"/>
                  </a:lnTo>
                  <a:lnTo>
                    <a:pt x="1337" y="217"/>
                  </a:lnTo>
                  <a:lnTo>
                    <a:pt x="1337" y="217"/>
                  </a:lnTo>
                  <a:lnTo>
                    <a:pt x="1333" y="222"/>
                  </a:lnTo>
                  <a:lnTo>
                    <a:pt x="1328" y="222"/>
                  </a:lnTo>
                  <a:lnTo>
                    <a:pt x="1324" y="222"/>
                  </a:lnTo>
                  <a:lnTo>
                    <a:pt x="1319" y="222"/>
                  </a:lnTo>
                  <a:lnTo>
                    <a:pt x="1319" y="222"/>
                  </a:lnTo>
                  <a:lnTo>
                    <a:pt x="1310" y="231"/>
                  </a:lnTo>
                  <a:lnTo>
                    <a:pt x="1310" y="231"/>
                  </a:lnTo>
                  <a:lnTo>
                    <a:pt x="1310" y="235"/>
                  </a:lnTo>
                  <a:lnTo>
                    <a:pt x="1310" y="235"/>
                  </a:lnTo>
                  <a:lnTo>
                    <a:pt x="1310" y="231"/>
                  </a:lnTo>
                  <a:lnTo>
                    <a:pt x="1310" y="231"/>
                  </a:lnTo>
                  <a:lnTo>
                    <a:pt x="1310" y="226"/>
                  </a:lnTo>
                  <a:lnTo>
                    <a:pt x="1310" y="226"/>
                  </a:lnTo>
                  <a:lnTo>
                    <a:pt x="1310" y="226"/>
                  </a:lnTo>
                  <a:lnTo>
                    <a:pt x="1310" y="226"/>
                  </a:lnTo>
                  <a:lnTo>
                    <a:pt x="1315" y="226"/>
                  </a:lnTo>
                  <a:lnTo>
                    <a:pt x="1315" y="222"/>
                  </a:lnTo>
                  <a:lnTo>
                    <a:pt x="1315" y="222"/>
                  </a:lnTo>
                  <a:lnTo>
                    <a:pt x="1315" y="222"/>
                  </a:lnTo>
                  <a:lnTo>
                    <a:pt x="1315" y="222"/>
                  </a:lnTo>
                  <a:lnTo>
                    <a:pt x="1315" y="217"/>
                  </a:lnTo>
                  <a:lnTo>
                    <a:pt x="1315" y="217"/>
                  </a:lnTo>
                  <a:lnTo>
                    <a:pt x="1319" y="213"/>
                  </a:lnTo>
                  <a:lnTo>
                    <a:pt x="1319" y="213"/>
                  </a:lnTo>
                  <a:lnTo>
                    <a:pt x="1324" y="209"/>
                  </a:lnTo>
                  <a:lnTo>
                    <a:pt x="1324" y="209"/>
                  </a:lnTo>
                  <a:lnTo>
                    <a:pt x="1324" y="204"/>
                  </a:lnTo>
                  <a:lnTo>
                    <a:pt x="1324" y="200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24" y="195"/>
                  </a:lnTo>
                  <a:lnTo>
                    <a:pt x="1319" y="195"/>
                  </a:lnTo>
                  <a:lnTo>
                    <a:pt x="1319" y="200"/>
                  </a:lnTo>
                  <a:lnTo>
                    <a:pt x="1315" y="195"/>
                  </a:lnTo>
                  <a:lnTo>
                    <a:pt x="1315" y="200"/>
                  </a:lnTo>
                  <a:lnTo>
                    <a:pt x="1315" y="200"/>
                  </a:lnTo>
                  <a:lnTo>
                    <a:pt x="1315" y="195"/>
                  </a:lnTo>
                  <a:lnTo>
                    <a:pt x="1310" y="195"/>
                  </a:lnTo>
                  <a:lnTo>
                    <a:pt x="1310" y="195"/>
                  </a:lnTo>
                  <a:lnTo>
                    <a:pt x="1310" y="195"/>
                  </a:lnTo>
                  <a:lnTo>
                    <a:pt x="1310" y="195"/>
                  </a:lnTo>
                  <a:lnTo>
                    <a:pt x="1306" y="200"/>
                  </a:lnTo>
                  <a:lnTo>
                    <a:pt x="1306" y="204"/>
                  </a:lnTo>
                  <a:lnTo>
                    <a:pt x="1306" y="204"/>
                  </a:lnTo>
                  <a:lnTo>
                    <a:pt x="1302" y="204"/>
                  </a:lnTo>
                  <a:lnTo>
                    <a:pt x="1302" y="204"/>
                  </a:lnTo>
                  <a:lnTo>
                    <a:pt x="1302" y="204"/>
                  </a:lnTo>
                  <a:lnTo>
                    <a:pt x="1306" y="204"/>
                  </a:lnTo>
                  <a:lnTo>
                    <a:pt x="1306" y="200"/>
                  </a:lnTo>
                  <a:lnTo>
                    <a:pt x="1306" y="200"/>
                  </a:lnTo>
                  <a:lnTo>
                    <a:pt x="1306" y="200"/>
                  </a:lnTo>
                  <a:lnTo>
                    <a:pt x="1306" y="200"/>
                  </a:lnTo>
                  <a:lnTo>
                    <a:pt x="1306" y="195"/>
                  </a:lnTo>
                  <a:lnTo>
                    <a:pt x="1310" y="195"/>
                  </a:lnTo>
                  <a:lnTo>
                    <a:pt x="1315" y="191"/>
                  </a:lnTo>
                  <a:lnTo>
                    <a:pt x="1319" y="186"/>
                  </a:lnTo>
                  <a:lnTo>
                    <a:pt x="1319" y="186"/>
                  </a:lnTo>
                  <a:lnTo>
                    <a:pt x="1302" y="182"/>
                  </a:lnTo>
                  <a:lnTo>
                    <a:pt x="1302" y="182"/>
                  </a:lnTo>
                  <a:lnTo>
                    <a:pt x="1293" y="182"/>
                  </a:lnTo>
                  <a:lnTo>
                    <a:pt x="1288" y="182"/>
                  </a:lnTo>
                  <a:lnTo>
                    <a:pt x="1293" y="178"/>
                  </a:lnTo>
                  <a:lnTo>
                    <a:pt x="1293" y="178"/>
                  </a:lnTo>
                  <a:lnTo>
                    <a:pt x="1293" y="178"/>
                  </a:lnTo>
                  <a:lnTo>
                    <a:pt x="1293" y="178"/>
                  </a:lnTo>
                  <a:lnTo>
                    <a:pt x="1288" y="178"/>
                  </a:lnTo>
                  <a:lnTo>
                    <a:pt x="1288" y="178"/>
                  </a:lnTo>
                  <a:lnTo>
                    <a:pt x="1288" y="173"/>
                  </a:lnTo>
                  <a:lnTo>
                    <a:pt x="1284" y="173"/>
                  </a:lnTo>
                  <a:lnTo>
                    <a:pt x="1279" y="173"/>
                  </a:lnTo>
                  <a:lnTo>
                    <a:pt x="1271" y="169"/>
                  </a:lnTo>
                  <a:lnTo>
                    <a:pt x="1271" y="169"/>
                  </a:lnTo>
                  <a:lnTo>
                    <a:pt x="1275" y="169"/>
                  </a:lnTo>
                  <a:lnTo>
                    <a:pt x="1275" y="169"/>
                  </a:lnTo>
                  <a:lnTo>
                    <a:pt x="1275" y="169"/>
                  </a:lnTo>
                  <a:lnTo>
                    <a:pt x="1271" y="164"/>
                  </a:lnTo>
                  <a:lnTo>
                    <a:pt x="1271" y="164"/>
                  </a:lnTo>
                  <a:lnTo>
                    <a:pt x="1271" y="169"/>
                  </a:lnTo>
                  <a:lnTo>
                    <a:pt x="1266" y="169"/>
                  </a:lnTo>
                  <a:lnTo>
                    <a:pt x="1262" y="164"/>
                  </a:lnTo>
                  <a:lnTo>
                    <a:pt x="1262" y="164"/>
                  </a:lnTo>
                  <a:lnTo>
                    <a:pt x="1262" y="164"/>
                  </a:lnTo>
                  <a:lnTo>
                    <a:pt x="1266" y="164"/>
                  </a:lnTo>
                  <a:lnTo>
                    <a:pt x="1271" y="160"/>
                  </a:lnTo>
                  <a:lnTo>
                    <a:pt x="1271" y="155"/>
                  </a:lnTo>
                  <a:lnTo>
                    <a:pt x="1262" y="160"/>
                  </a:lnTo>
                  <a:lnTo>
                    <a:pt x="1262" y="155"/>
                  </a:lnTo>
                  <a:lnTo>
                    <a:pt x="1266" y="155"/>
                  </a:lnTo>
                  <a:lnTo>
                    <a:pt x="1279" y="160"/>
                  </a:lnTo>
                  <a:lnTo>
                    <a:pt x="1293" y="164"/>
                  </a:lnTo>
                  <a:lnTo>
                    <a:pt x="1293" y="164"/>
                  </a:lnTo>
                  <a:lnTo>
                    <a:pt x="1319" y="169"/>
                  </a:lnTo>
                  <a:lnTo>
                    <a:pt x="1346" y="173"/>
                  </a:lnTo>
                  <a:lnTo>
                    <a:pt x="1341" y="173"/>
                  </a:lnTo>
                  <a:lnTo>
                    <a:pt x="1341" y="173"/>
                  </a:lnTo>
                  <a:lnTo>
                    <a:pt x="1341" y="169"/>
                  </a:lnTo>
                  <a:lnTo>
                    <a:pt x="1341" y="169"/>
                  </a:lnTo>
                  <a:lnTo>
                    <a:pt x="1350" y="164"/>
                  </a:lnTo>
                  <a:lnTo>
                    <a:pt x="1355" y="164"/>
                  </a:lnTo>
                  <a:lnTo>
                    <a:pt x="1355" y="160"/>
                  </a:lnTo>
                  <a:lnTo>
                    <a:pt x="1355" y="160"/>
                  </a:lnTo>
                  <a:lnTo>
                    <a:pt x="1355" y="155"/>
                  </a:lnTo>
                  <a:lnTo>
                    <a:pt x="1355" y="155"/>
                  </a:lnTo>
                  <a:lnTo>
                    <a:pt x="1355" y="151"/>
                  </a:lnTo>
                  <a:lnTo>
                    <a:pt x="1359" y="151"/>
                  </a:lnTo>
                  <a:lnTo>
                    <a:pt x="1364" y="151"/>
                  </a:lnTo>
                  <a:lnTo>
                    <a:pt x="1364" y="147"/>
                  </a:lnTo>
                  <a:lnTo>
                    <a:pt x="1364" y="147"/>
                  </a:lnTo>
                  <a:lnTo>
                    <a:pt x="1386" y="142"/>
                  </a:lnTo>
                  <a:lnTo>
                    <a:pt x="1390" y="138"/>
                  </a:lnTo>
                  <a:lnTo>
                    <a:pt x="1390" y="138"/>
                  </a:lnTo>
                  <a:lnTo>
                    <a:pt x="1390" y="138"/>
                  </a:lnTo>
                  <a:close/>
                  <a:moveTo>
                    <a:pt x="1089" y="23"/>
                  </a:moveTo>
                  <a:lnTo>
                    <a:pt x="1089" y="23"/>
                  </a:lnTo>
                  <a:lnTo>
                    <a:pt x="1089" y="23"/>
                  </a:lnTo>
                  <a:lnTo>
                    <a:pt x="1094" y="18"/>
                  </a:lnTo>
                  <a:lnTo>
                    <a:pt x="1098" y="23"/>
                  </a:lnTo>
                  <a:lnTo>
                    <a:pt x="1098" y="23"/>
                  </a:lnTo>
                  <a:lnTo>
                    <a:pt x="1102" y="23"/>
                  </a:lnTo>
                  <a:lnTo>
                    <a:pt x="1098" y="23"/>
                  </a:lnTo>
                  <a:lnTo>
                    <a:pt x="1094" y="27"/>
                  </a:lnTo>
                  <a:lnTo>
                    <a:pt x="1094" y="31"/>
                  </a:lnTo>
                  <a:lnTo>
                    <a:pt x="1098" y="31"/>
                  </a:lnTo>
                  <a:lnTo>
                    <a:pt x="1098" y="36"/>
                  </a:lnTo>
                  <a:lnTo>
                    <a:pt x="1098" y="36"/>
                  </a:lnTo>
                  <a:lnTo>
                    <a:pt x="1102" y="36"/>
                  </a:lnTo>
                  <a:lnTo>
                    <a:pt x="1102" y="36"/>
                  </a:lnTo>
                  <a:lnTo>
                    <a:pt x="1107" y="36"/>
                  </a:lnTo>
                  <a:lnTo>
                    <a:pt x="1111" y="36"/>
                  </a:lnTo>
                  <a:lnTo>
                    <a:pt x="1111" y="31"/>
                  </a:lnTo>
                  <a:lnTo>
                    <a:pt x="1111" y="31"/>
                  </a:lnTo>
                  <a:lnTo>
                    <a:pt x="1111" y="31"/>
                  </a:lnTo>
                  <a:lnTo>
                    <a:pt x="1111" y="27"/>
                  </a:lnTo>
                  <a:lnTo>
                    <a:pt x="1111" y="27"/>
                  </a:lnTo>
                  <a:lnTo>
                    <a:pt x="1116" y="31"/>
                  </a:lnTo>
                  <a:lnTo>
                    <a:pt x="1120" y="31"/>
                  </a:lnTo>
                  <a:lnTo>
                    <a:pt x="1120" y="31"/>
                  </a:lnTo>
                  <a:lnTo>
                    <a:pt x="1120" y="27"/>
                  </a:lnTo>
                  <a:lnTo>
                    <a:pt x="1125" y="27"/>
                  </a:lnTo>
                  <a:lnTo>
                    <a:pt x="1129" y="27"/>
                  </a:lnTo>
                  <a:lnTo>
                    <a:pt x="1129" y="27"/>
                  </a:lnTo>
                  <a:lnTo>
                    <a:pt x="1129" y="27"/>
                  </a:lnTo>
                  <a:lnTo>
                    <a:pt x="1129" y="27"/>
                  </a:lnTo>
                  <a:lnTo>
                    <a:pt x="1133" y="23"/>
                  </a:lnTo>
                  <a:lnTo>
                    <a:pt x="1133" y="23"/>
                  </a:lnTo>
                  <a:lnTo>
                    <a:pt x="1138" y="18"/>
                  </a:lnTo>
                  <a:lnTo>
                    <a:pt x="1133" y="18"/>
                  </a:lnTo>
                  <a:lnTo>
                    <a:pt x="1133" y="18"/>
                  </a:lnTo>
                  <a:lnTo>
                    <a:pt x="1133" y="18"/>
                  </a:lnTo>
                  <a:lnTo>
                    <a:pt x="1129" y="18"/>
                  </a:lnTo>
                  <a:lnTo>
                    <a:pt x="1129" y="23"/>
                  </a:lnTo>
                  <a:lnTo>
                    <a:pt x="1129" y="23"/>
                  </a:lnTo>
                  <a:lnTo>
                    <a:pt x="1125" y="27"/>
                  </a:lnTo>
                  <a:lnTo>
                    <a:pt x="1125" y="27"/>
                  </a:lnTo>
                  <a:lnTo>
                    <a:pt x="1120" y="23"/>
                  </a:lnTo>
                  <a:lnTo>
                    <a:pt x="1120" y="23"/>
                  </a:lnTo>
                  <a:lnTo>
                    <a:pt x="1120" y="23"/>
                  </a:lnTo>
                  <a:lnTo>
                    <a:pt x="1125" y="23"/>
                  </a:lnTo>
                  <a:lnTo>
                    <a:pt x="1125" y="18"/>
                  </a:lnTo>
                  <a:lnTo>
                    <a:pt x="1120" y="18"/>
                  </a:lnTo>
                  <a:lnTo>
                    <a:pt x="1120" y="18"/>
                  </a:lnTo>
                  <a:lnTo>
                    <a:pt x="1120" y="18"/>
                  </a:lnTo>
                  <a:lnTo>
                    <a:pt x="1120" y="18"/>
                  </a:lnTo>
                  <a:lnTo>
                    <a:pt x="1120" y="18"/>
                  </a:lnTo>
                  <a:lnTo>
                    <a:pt x="1125" y="14"/>
                  </a:lnTo>
                  <a:lnTo>
                    <a:pt x="1125" y="9"/>
                  </a:lnTo>
                  <a:lnTo>
                    <a:pt x="1125" y="5"/>
                  </a:lnTo>
                  <a:lnTo>
                    <a:pt x="1125" y="5"/>
                  </a:lnTo>
                  <a:lnTo>
                    <a:pt x="1120" y="9"/>
                  </a:lnTo>
                  <a:lnTo>
                    <a:pt x="1120" y="9"/>
                  </a:lnTo>
                  <a:lnTo>
                    <a:pt x="1120" y="9"/>
                  </a:lnTo>
                  <a:lnTo>
                    <a:pt x="1120" y="9"/>
                  </a:lnTo>
                  <a:lnTo>
                    <a:pt x="1120" y="9"/>
                  </a:lnTo>
                  <a:lnTo>
                    <a:pt x="1120" y="5"/>
                  </a:lnTo>
                  <a:lnTo>
                    <a:pt x="1116" y="5"/>
                  </a:lnTo>
                  <a:lnTo>
                    <a:pt x="1116" y="9"/>
                  </a:lnTo>
                  <a:lnTo>
                    <a:pt x="1111" y="9"/>
                  </a:lnTo>
                  <a:lnTo>
                    <a:pt x="1111" y="5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2" y="0"/>
                  </a:lnTo>
                  <a:lnTo>
                    <a:pt x="1102" y="0"/>
                  </a:lnTo>
                  <a:lnTo>
                    <a:pt x="1102" y="0"/>
                  </a:lnTo>
                  <a:lnTo>
                    <a:pt x="1107" y="9"/>
                  </a:lnTo>
                  <a:lnTo>
                    <a:pt x="1107" y="9"/>
                  </a:lnTo>
                  <a:lnTo>
                    <a:pt x="1111" y="14"/>
                  </a:lnTo>
                  <a:lnTo>
                    <a:pt x="1111" y="18"/>
                  </a:lnTo>
                  <a:lnTo>
                    <a:pt x="1107" y="14"/>
                  </a:lnTo>
                  <a:lnTo>
                    <a:pt x="1107" y="14"/>
                  </a:lnTo>
                  <a:lnTo>
                    <a:pt x="1102" y="14"/>
                  </a:lnTo>
                  <a:lnTo>
                    <a:pt x="1102" y="14"/>
                  </a:lnTo>
                  <a:lnTo>
                    <a:pt x="1102" y="9"/>
                  </a:lnTo>
                  <a:lnTo>
                    <a:pt x="1102" y="9"/>
                  </a:lnTo>
                  <a:lnTo>
                    <a:pt x="1098" y="9"/>
                  </a:lnTo>
                  <a:lnTo>
                    <a:pt x="1098" y="9"/>
                  </a:lnTo>
                  <a:lnTo>
                    <a:pt x="1098" y="9"/>
                  </a:lnTo>
                  <a:lnTo>
                    <a:pt x="1098" y="9"/>
                  </a:lnTo>
                  <a:lnTo>
                    <a:pt x="1098" y="9"/>
                  </a:lnTo>
                  <a:lnTo>
                    <a:pt x="1098" y="14"/>
                  </a:lnTo>
                  <a:lnTo>
                    <a:pt x="1098" y="14"/>
                  </a:lnTo>
                  <a:lnTo>
                    <a:pt x="1098" y="14"/>
                  </a:lnTo>
                  <a:lnTo>
                    <a:pt x="1094" y="14"/>
                  </a:lnTo>
                  <a:lnTo>
                    <a:pt x="1094" y="14"/>
                  </a:lnTo>
                  <a:lnTo>
                    <a:pt x="1094" y="9"/>
                  </a:lnTo>
                  <a:lnTo>
                    <a:pt x="1089" y="14"/>
                  </a:lnTo>
                  <a:lnTo>
                    <a:pt x="1089" y="14"/>
                  </a:lnTo>
                  <a:lnTo>
                    <a:pt x="1089" y="14"/>
                  </a:lnTo>
                  <a:lnTo>
                    <a:pt x="1089" y="14"/>
                  </a:lnTo>
                  <a:lnTo>
                    <a:pt x="1089" y="18"/>
                  </a:lnTo>
                  <a:lnTo>
                    <a:pt x="1089" y="18"/>
                  </a:lnTo>
                  <a:lnTo>
                    <a:pt x="1089" y="23"/>
                  </a:lnTo>
                  <a:lnTo>
                    <a:pt x="1089" y="23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9"/>
            <p:cNvSpPr>
              <a:spLocks/>
            </p:cNvSpPr>
            <p:nvPr/>
          </p:nvSpPr>
          <p:spPr bwMode="auto">
            <a:xfrm>
              <a:off x="2987675" y="4906963"/>
              <a:ext cx="379412" cy="239713"/>
            </a:xfrm>
            <a:custGeom>
              <a:avLst/>
              <a:gdLst>
                <a:gd name="T0" fmla="*/ 234 w 239"/>
                <a:gd name="T1" fmla="*/ 80 h 151"/>
                <a:gd name="T2" fmla="*/ 239 w 239"/>
                <a:gd name="T3" fmla="*/ 67 h 151"/>
                <a:gd name="T4" fmla="*/ 230 w 239"/>
                <a:gd name="T5" fmla="*/ 67 h 151"/>
                <a:gd name="T6" fmla="*/ 221 w 239"/>
                <a:gd name="T7" fmla="*/ 71 h 151"/>
                <a:gd name="T8" fmla="*/ 208 w 239"/>
                <a:gd name="T9" fmla="*/ 62 h 151"/>
                <a:gd name="T10" fmla="*/ 186 w 239"/>
                <a:gd name="T11" fmla="*/ 53 h 151"/>
                <a:gd name="T12" fmla="*/ 194 w 239"/>
                <a:gd name="T13" fmla="*/ 36 h 151"/>
                <a:gd name="T14" fmla="*/ 172 w 239"/>
                <a:gd name="T15" fmla="*/ 9 h 151"/>
                <a:gd name="T16" fmla="*/ 155 w 239"/>
                <a:gd name="T17" fmla="*/ 9 h 151"/>
                <a:gd name="T18" fmla="*/ 146 w 239"/>
                <a:gd name="T19" fmla="*/ 5 h 151"/>
                <a:gd name="T20" fmla="*/ 141 w 239"/>
                <a:gd name="T21" fmla="*/ 0 h 151"/>
                <a:gd name="T22" fmla="*/ 132 w 239"/>
                <a:gd name="T23" fmla="*/ 0 h 151"/>
                <a:gd name="T24" fmla="*/ 128 w 239"/>
                <a:gd name="T25" fmla="*/ 9 h 151"/>
                <a:gd name="T26" fmla="*/ 141 w 239"/>
                <a:gd name="T27" fmla="*/ 9 h 151"/>
                <a:gd name="T28" fmla="*/ 141 w 239"/>
                <a:gd name="T29" fmla="*/ 13 h 151"/>
                <a:gd name="T30" fmla="*/ 132 w 239"/>
                <a:gd name="T31" fmla="*/ 13 h 151"/>
                <a:gd name="T32" fmla="*/ 124 w 239"/>
                <a:gd name="T33" fmla="*/ 13 h 151"/>
                <a:gd name="T34" fmla="*/ 115 w 239"/>
                <a:gd name="T35" fmla="*/ 18 h 151"/>
                <a:gd name="T36" fmla="*/ 93 w 239"/>
                <a:gd name="T37" fmla="*/ 18 h 151"/>
                <a:gd name="T38" fmla="*/ 84 w 239"/>
                <a:gd name="T39" fmla="*/ 18 h 151"/>
                <a:gd name="T40" fmla="*/ 79 w 239"/>
                <a:gd name="T41" fmla="*/ 22 h 151"/>
                <a:gd name="T42" fmla="*/ 79 w 239"/>
                <a:gd name="T43" fmla="*/ 22 h 151"/>
                <a:gd name="T44" fmla="*/ 75 w 239"/>
                <a:gd name="T45" fmla="*/ 27 h 151"/>
                <a:gd name="T46" fmla="*/ 66 w 239"/>
                <a:gd name="T47" fmla="*/ 22 h 151"/>
                <a:gd name="T48" fmla="*/ 53 w 239"/>
                <a:gd name="T49" fmla="*/ 22 h 151"/>
                <a:gd name="T50" fmla="*/ 48 w 239"/>
                <a:gd name="T51" fmla="*/ 36 h 151"/>
                <a:gd name="T52" fmla="*/ 53 w 239"/>
                <a:gd name="T53" fmla="*/ 36 h 151"/>
                <a:gd name="T54" fmla="*/ 40 w 239"/>
                <a:gd name="T55" fmla="*/ 53 h 151"/>
                <a:gd name="T56" fmla="*/ 26 w 239"/>
                <a:gd name="T57" fmla="*/ 71 h 151"/>
                <a:gd name="T58" fmla="*/ 26 w 239"/>
                <a:gd name="T59" fmla="*/ 80 h 151"/>
                <a:gd name="T60" fmla="*/ 9 w 239"/>
                <a:gd name="T61" fmla="*/ 102 h 151"/>
                <a:gd name="T62" fmla="*/ 9 w 239"/>
                <a:gd name="T63" fmla="*/ 106 h 151"/>
                <a:gd name="T64" fmla="*/ 9 w 239"/>
                <a:gd name="T65" fmla="*/ 120 h 151"/>
                <a:gd name="T66" fmla="*/ 0 w 239"/>
                <a:gd name="T67" fmla="*/ 124 h 151"/>
                <a:gd name="T68" fmla="*/ 17 w 239"/>
                <a:gd name="T69" fmla="*/ 120 h 151"/>
                <a:gd name="T70" fmla="*/ 22 w 239"/>
                <a:gd name="T71" fmla="*/ 106 h 151"/>
                <a:gd name="T72" fmla="*/ 44 w 239"/>
                <a:gd name="T73" fmla="*/ 111 h 151"/>
                <a:gd name="T74" fmla="*/ 48 w 239"/>
                <a:gd name="T75" fmla="*/ 129 h 151"/>
                <a:gd name="T76" fmla="*/ 48 w 239"/>
                <a:gd name="T77" fmla="*/ 133 h 151"/>
                <a:gd name="T78" fmla="*/ 62 w 239"/>
                <a:gd name="T79" fmla="*/ 146 h 151"/>
                <a:gd name="T80" fmla="*/ 84 w 239"/>
                <a:gd name="T81" fmla="*/ 142 h 151"/>
                <a:gd name="T82" fmla="*/ 97 w 239"/>
                <a:gd name="T83" fmla="*/ 142 h 151"/>
                <a:gd name="T84" fmla="*/ 106 w 239"/>
                <a:gd name="T85" fmla="*/ 137 h 151"/>
                <a:gd name="T86" fmla="*/ 110 w 239"/>
                <a:gd name="T87" fmla="*/ 129 h 151"/>
                <a:gd name="T88" fmla="*/ 119 w 239"/>
                <a:gd name="T89" fmla="*/ 115 h 151"/>
                <a:gd name="T90" fmla="*/ 128 w 239"/>
                <a:gd name="T91" fmla="*/ 102 h 151"/>
                <a:gd name="T92" fmla="*/ 132 w 239"/>
                <a:gd name="T93" fmla="*/ 120 h 151"/>
                <a:gd name="T94" fmla="*/ 146 w 239"/>
                <a:gd name="T95" fmla="*/ 129 h 151"/>
                <a:gd name="T96" fmla="*/ 150 w 239"/>
                <a:gd name="T97" fmla="*/ 137 h 151"/>
                <a:gd name="T98" fmla="*/ 155 w 239"/>
                <a:gd name="T99" fmla="*/ 151 h 151"/>
                <a:gd name="T100" fmla="*/ 159 w 239"/>
                <a:gd name="T101" fmla="*/ 142 h 151"/>
                <a:gd name="T102" fmla="*/ 163 w 239"/>
                <a:gd name="T103" fmla="*/ 133 h 151"/>
                <a:gd name="T104" fmla="*/ 172 w 239"/>
                <a:gd name="T105" fmla="*/ 120 h 151"/>
                <a:gd name="T106" fmla="*/ 172 w 239"/>
                <a:gd name="T107" fmla="*/ 102 h 151"/>
                <a:gd name="T108" fmla="*/ 186 w 239"/>
                <a:gd name="T109" fmla="*/ 98 h 151"/>
                <a:gd name="T110" fmla="*/ 190 w 239"/>
                <a:gd name="T111" fmla="*/ 115 h 151"/>
                <a:gd name="T112" fmla="*/ 208 w 239"/>
                <a:gd name="T113" fmla="*/ 111 h 151"/>
                <a:gd name="T114" fmla="*/ 217 w 239"/>
                <a:gd name="T115" fmla="*/ 120 h 151"/>
                <a:gd name="T116" fmla="*/ 221 w 239"/>
                <a:gd name="T117" fmla="*/ 106 h 151"/>
                <a:gd name="T118" fmla="*/ 217 w 239"/>
                <a:gd name="T119" fmla="*/ 98 h 151"/>
                <a:gd name="T120" fmla="*/ 225 w 239"/>
                <a:gd name="T121" fmla="*/ 93 h 151"/>
                <a:gd name="T122" fmla="*/ 239 w 239"/>
                <a:gd name="T123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" h="151">
                  <a:moveTo>
                    <a:pt x="239" y="89"/>
                  </a:moveTo>
                  <a:lnTo>
                    <a:pt x="239" y="89"/>
                  </a:lnTo>
                  <a:lnTo>
                    <a:pt x="234" y="89"/>
                  </a:lnTo>
                  <a:lnTo>
                    <a:pt x="234" y="89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80"/>
                  </a:lnTo>
                  <a:lnTo>
                    <a:pt x="234" y="80"/>
                  </a:lnTo>
                  <a:lnTo>
                    <a:pt x="239" y="80"/>
                  </a:lnTo>
                  <a:lnTo>
                    <a:pt x="234" y="80"/>
                  </a:lnTo>
                  <a:lnTo>
                    <a:pt x="234" y="80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0" y="62"/>
                  </a:lnTo>
                  <a:lnTo>
                    <a:pt x="230" y="62"/>
                  </a:lnTo>
                  <a:lnTo>
                    <a:pt x="230" y="67"/>
                  </a:lnTo>
                  <a:lnTo>
                    <a:pt x="230" y="67"/>
                  </a:lnTo>
                  <a:lnTo>
                    <a:pt x="230" y="67"/>
                  </a:lnTo>
                  <a:lnTo>
                    <a:pt x="225" y="67"/>
                  </a:lnTo>
                  <a:lnTo>
                    <a:pt x="225" y="67"/>
                  </a:lnTo>
                  <a:lnTo>
                    <a:pt x="225" y="67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2" y="71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8" y="58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90" y="53"/>
                  </a:lnTo>
                  <a:lnTo>
                    <a:pt x="190" y="53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44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36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4" y="31"/>
                  </a:lnTo>
                  <a:lnTo>
                    <a:pt x="194" y="31"/>
                  </a:lnTo>
                  <a:lnTo>
                    <a:pt x="194" y="31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18"/>
                  </a:lnTo>
                  <a:lnTo>
                    <a:pt x="177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8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28" y="5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32" y="9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0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97" y="13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93" y="13"/>
                  </a:lnTo>
                  <a:lnTo>
                    <a:pt x="88" y="13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6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3" y="36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5" y="62"/>
                  </a:lnTo>
                  <a:lnTo>
                    <a:pt x="31" y="62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3" y="98"/>
                  </a:lnTo>
                  <a:lnTo>
                    <a:pt x="9" y="98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4" y="129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9" y="129"/>
                  </a:lnTo>
                  <a:lnTo>
                    <a:pt x="9" y="124"/>
                  </a:lnTo>
                  <a:lnTo>
                    <a:pt x="13" y="124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20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6" y="106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15"/>
                  </a:lnTo>
                  <a:lnTo>
                    <a:pt x="48" y="115"/>
                  </a:lnTo>
                  <a:lnTo>
                    <a:pt x="44" y="12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4" y="129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53" y="133"/>
                  </a:lnTo>
                  <a:lnTo>
                    <a:pt x="53" y="137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2"/>
                  </a:lnTo>
                  <a:lnTo>
                    <a:pt x="75" y="146"/>
                  </a:lnTo>
                  <a:lnTo>
                    <a:pt x="75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84" y="142"/>
                  </a:lnTo>
                  <a:lnTo>
                    <a:pt x="84" y="142"/>
                  </a:lnTo>
                  <a:lnTo>
                    <a:pt x="84" y="137"/>
                  </a:lnTo>
                  <a:lnTo>
                    <a:pt x="84" y="137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37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15" y="129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0" y="120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2" y="111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7" y="120"/>
                  </a:lnTo>
                  <a:lnTo>
                    <a:pt x="137" y="124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50" y="129"/>
                  </a:lnTo>
                  <a:lnTo>
                    <a:pt x="150" y="129"/>
                  </a:lnTo>
                  <a:lnTo>
                    <a:pt x="150" y="129"/>
                  </a:lnTo>
                  <a:lnTo>
                    <a:pt x="155" y="133"/>
                  </a:lnTo>
                  <a:lnTo>
                    <a:pt x="150" y="133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29"/>
                  </a:lnTo>
                  <a:lnTo>
                    <a:pt x="163" y="129"/>
                  </a:lnTo>
                  <a:lnTo>
                    <a:pt x="168" y="129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72" y="115"/>
                  </a:lnTo>
                  <a:lnTo>
                    <a:pt x="177" y="115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2"/>
                  </a:lnTo>
                  <a:lnTo>
                    <a:pt x="177" y="102"/>
                  </a:lnTo>
                  <a:lnTo>
                    <a:pt x="177" y="98"/>
                  </a:lnTo>
                  <a:lnTo>
                    <a:pt x="177" y="98"/>
                  </a:lnTo>
                  <a:lnTo>
                    <a:pt x="181" y="98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102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5"/>
                  </a:lnTo>
                  <a:lnTo>
                    <a:pt x="190" y="115"/>
                  </a:lnTo>
                  <a:lnTo>
                    <a:pt x="190" y="115"/>
                  </a:lnTo>
                  <a:lnTo>
                    <a:pt x="190" y="115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203" y="111"/>
                  </a:lnTo>
                  <a:lnTo>
                    <a:pt x="203" y="111"/>
                  </a:lnTo>
                  <a:lnTo>
                    <a:pt x="208" y="111"/>
                  </a:lnTo>
                  <a:lnTo>
                    <a:pt x="208" y="111"/>
                  </a:lnTo>
                  <a:lnTo>
                    <a:pt x="208" y="111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12" y="115"/>
                  </a:lnTo>
                  <a:lnTo>
                    <a:pt x="212" y="115"/>
                  </a:lnTo>
                  <a:lnTo>
                    <a:pt x="212" y="115"/>
                  </a:lnTo>
                  <a:lnTo>
                    <a:pt x="217" y="120"/>
                  </a:lnTo>
                  <a:lnTo>
                    <a:pt x="217" y="120"/>
                  </a:lnTo>
                  <a:lnTo>
                    <a:pt x="217" y="120"/>
                  </a:lnTo>
                  <a:lnTo>
                    <a:pt x="217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17" y="106"/>
                  </a:lnTo>
                  <a:lnTo>
                    <a:pt x="217" y="106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3"/>
                  </a:lnTo>
                  <a:lnTo>
                    <a:pt x="217" y="93"/>
                  </a:lnTo>
                  <a:lnTo>
                    <a:pt x="217" y="93"/>
                  </a:lnTo>
                  <a:lnTo>
                    <a:pt x="217" y="93"/>
                  </a:lnTo>
                  <a:lnTo>
                    <a:pt x="221" y="93"/>
                  </a:lnTo>
                  <a:lnTo>
                    <a:pt x="225" y="89"/>
                  </a:lnTo>
                  <a:lnTo>
                    <a:pt x="225" y="89"/>
                  </a:lnTo>
                  <a:lnTo>
                    <a:pt x="225" y="89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4" y="98"/>
                  </a:lnTo>
                  <a:lnTo>
                    <a:pt x="234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3"/>
                  </a:lnTo>
                  <a:lnTo>
                    <a:pt x="239" y="93"/>
                  </a:lnTo>
                  <a:lnTo>
                    <a:pt x="239" y="93"/>
                  </a:lnTo>
                  <a:lnTo>
                    <a:pt x="239" y="8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10"/>
            <p:cNvSpPr>
              <a:spLocks noEditPoints="1"/>
            </p:cNvSpPr>
            <p:nvPr/>
          </p:nvSpPr>
          <p:spPr bwMode="auto">
            <a:xfrm>
              <a:off x="3422650" y="1385888"/>
              <a:ext cx="1089025" cy="2501900"/>
            </a:xfrm>
            <a:custGeom>
              <a:avLst/>
              <a:gdLst>
                <a:gd name="T0" fmla="*/ 279 w 686"/>
                <a:gd name="T1" fmla="*/ 1492 h 1576"/>
                <a:gd name="T2" fmla="*/ 314 w 686"/>
                <a:gd name="T3" fmla="*/ 1399 h 1576"/>
                <a:gd name="T4" fmla="*/ 372 w 686"/>
                <a:gd name="T5" fmla="*/ 1381 h 1576"/>
                <a:gd name="T6" fmla="*/ 398 w 686"/>
                <a:gd name="T7" fmla="*/ 1390 h 1576"/>
                <a:gd name="T8" fmla="*/ 425 w 686"/>
                <a:gd name="T9" fmla="*/ 1324 h 1576"/>
                <a:gd name="T10" fmla="*/ 22 w 686"/>
                <a:gd name="T11" fmla="*/ 1328 h 1576"/>
                <a:gd name="T12" fmla="*/ 297 w 686"/>
                <a:gd name="T13" fmla="*/ 1288 h 1576"/>
                <a:gd name="T14" fmla="*/ 367 w 686"/>
                <a:gd name="T15" fmla="*/ 1222 h 1576"/>
                <a:gd name="T16" fmla="*/ 345 w 686"/>
                <a:gd name="T17" fmla="*/ 1226 h 1576"/>
                <a:gd name="T18" fmla="*/ 390 w 686"/>
                <a:gd name="T19" fmla="*/ 1195 h 1576"/>
                <a:gd name="T20" fmla="*/ 398 w 686"/>
                <a:gd name="T21" fmla="*/ 1164 h 1576"/>
                <a:gd name="T22" fmla="*/ 407 w 686"/>
                <a:gd name="T23" fmla="*/ 1160 h 1576"/>
                <a:gd name="T24" fmla="*/ 403 w 686"/>
                <a:gd name="T25" fmla="*/ 1094 h 1576"/>
                <a:gd name="T26" fmla="*/ 367 w 686"/>
                <a:gd name="T27" fmla="*/ 819 h 1576"/>
                <a:gd name="T28" fmla="*/ 580 w 686"/>
                <a:gd name="T29" fmla="*/ 487 h 1576"/>
                <a:gd name="T30" fmla="*/ 602 w 686"/>
                <a:gd name="T31" fmla="*/ 474 h 1576"/>
                <a:gd name="T32" fmla="*/ 660 w 686"/>
                <a:gd name="T33" fmla="*/ 363 h 1576"/>
                <a:gd name="T34" fmla="*/ 651 w 686"/>
                <a:gd name="T35" fmla="*/ 226 h 1576"/>
                <a:gd name="T36" fmla="*/ 593 w 686"/>
                <a:gd name="T37" fmla="*/ 84 h 1576"/>
                <a:gd name="T38" fmla="*/ 367 w 686"/>
                <a:gd name="T39" fmla="*/ 89 h 1576"/>
                <a:gd name="T40" fmla="*/ 155 w 686"/>
                <a:gd name="T41" fmla="*/ 615 h 1576"/>
                <a:gd name="T42" fmla="*/ 71 w 686"/>
                <a:gd name="T43" fmla="*/ 1049 h 1576"/>
                <a:gd name="T44" fmla="*/ 5 w 686"/>
                <a:gd name="T45" fmla="*/ 1213 h 1576"/>
                <a:gd name="T46" fmla="*/ 5 w 686"/>
                <a:gd name="T47" fmla="*/ 1284 h 1576"/>
                <a:gd name="T48" fmla="*/ 22 w 686"/>
                <a:gd name="T49" fmla="*/ 1297 h 1576"/>
                <a:gd name="T50" fmla="*/ 31 w 686"/>
                <a:gd name="T51" fmla="*/ 1350 h 1576"/>
                <a:gd name="T52" fmla="*/ 53 w 686"/>
                <a:gd name="T53" fmla="*/ 1386 h 1576"/>
                <a:gd name="T54" fmla="*/ 80 w 686"/>
                <a:gd name="T55" fmla="*/ 1448 h 1576"/>
                <a:gd name="T56" fmla="*/ 93 w 686"/>
                <a:gd name="T57" fmla="*/ 1536 h 1576"/>
                <a:gd name="T58" fmla="*/ 146 w 686"/>
                <a:gd name="T59" fmla="*/ 1567 h 1576"/>
                <a:gd name="T60" fmla="*/ 190 w 686"/>
                <a:gd name="T61" fmla="*/ 1510 h 1576"/>
                <a:gd name="T62" fmla="*/ 235 w 686"/>
                <a:gd name="T63" fmla="*/ 1501 h 1576"/>
                <a:gd name="T64" fmla="*/ 279 w 686"/>
                <a:gd name="T65" fmla="*/ 1439 h 1576"/>
                <a:gd name="T66" fmla="*/ 288 w 686"/>
                <a:gd name="T67" fmla="*/ 1377 h 1576"/>
                <a:gd name="T68" fmla="*/ 279 w 686"/>
                <a:gd name="T69" fmla="*/ 1333 h 1576"/>
                <a:gd name="T70" fmla="*/ 292 w 686"/>
                <a:gd name="T71" fmla="*/ 1324 h 1576"/>
                <a:gd name="T72" fmla="*/ 297 w 686"/>
                <a:gd name="T73" fmla="*/ 1284 h 1576"/>
                <a:gd name="T74" fmla="*/ 275 w 686"/>
                <a:gd name="T75" fmla="*/ 1257 h 1576"/>
                <a:gd name="T76" fmla="*/ 341 w 686"/>
                <a:gd name="T77" fmla="*/ 1235 h 1576"/>
                <a:gd name="T78" fmla="*/ 350 w 686"/>
                <a:gd name="T79" fmla="*/ 1226 h 1576"/>
                <a:gd name="T80" fmla="*/ 381 w 686"/>
                <a:gd name="T81" fmla="*/ 1204 h 1576"/>
                <a:gd name="T82" fmla="*/ 385 w 686"/>
                <a:gd name="T83" fmla="*/ 1187 h 1576"/>
                <a:gd name="T84" fmla="*/ 398 w 686"/>
                <a:gd name="T85" fmla="*/ 1156 h 1576"/>
                <a:gd name="T86" fmla="*/ 403 w 686"/>
                <a:gd name="T87" fmla="*/ 1107 h 1576"/>
                <a:gd name="T88" fmla="*/ 372 w 686"/>
                <a:gd name="T89" fmla="*/ 1080 h 1576"/>
                <a:gd name="T90" fmla="*/ 323 w 686"/>
                <a:gd name="T91" fmla="*/ 1032 h 1576"/>
                <a:gd name="T92" fmla="*/ 319 w 686"/>
                <a:gd name="T93" fmla="*/ 974 h 1576"/>
                <a:gd name="T94" fmla="*/ 319 w 686"/>
                <a:gd name="T95" fmla="*/ 934 h 1576"/>
                <a:gd name="T96" fmla="*/ 332 w 686"/>
                <a:gd name="T97" fmla="*/ 899 h 1576"/>
                <a:gd name="T98" fmla="*/ 341 w 686"/>
                <a:gd name="T99" fmla="*/ 850 h 1576"/>
                <a:gd name="T100" fmla="*/ 354 w 686"/>
                <a:gd name="T101" fmla="*/ 788 h 1576"/>
                <a:gd name="T102" fmla="*/ 376 w 686"/>
                <a:gd name="T103" fmla="*/ 801 h 1576"/>
                <a:gd name="T104" fmla="*/ 390 w 686"/>
                <a:gd name="T105" fmla="*/ 775 h 1576"/>
                <a:gd name="T106" fmla="*/ 421 w 686"/>
                <a:gd name="T107" fmla="*/ 757 h 1576"/>
                <a:gd name="T108" fmla="*/ 456 w 686"/>
                <a:gd name="T109" fmla="*/ 726 h 1576"/>
                <a:gd name="T110" fmla="*/ 500 w 686"/>
                <a:gd name="T111" fmla="*/ 691 h 1576"/>
                <a:gd name="T112" fmla="*/ 549 w 686"/>
                <a:gd name="T113" fmla="*/ 615 h 1576"/>
                <a:gd name="T114" fmla="*/ 531 w 686"/>
                <a:gd name="T115" fmla="*/ 593 h 1576"/>
                <a:gd name="T116" fmla="*/ 540 w 686"/>
                <a:gd name="T117" fmla="*/ 545 h 1576"/>
                <a:gd name="T118" fmla="*/ 545 w 686"/>
                <a:gd name="T119" fmla="*/ 496 h 1576"/>
                <a:gd name="T120" fmla="*/ 571 w 686"/>
                <a:gd name="T121" fmla="*/ 465 h 1576"/>
                <a:gd name="T122" fmla="*/ 589 w 686"/>
                <a:gd name="T123" fmla="*/ 438 h 1576"/>
                <a:gd name="T124" fmla="*/ 646 w 686"/>
                <a:gd name="T125" fmla="*/ 447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6" h="1576">
                  <a:moveTo>
                    <a:pt x="239" y="1505"/>
                  </a:move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10"/>
                  </a:lnTo>
                  <a:lnTo>
                    <a:pt x="239" y="1510"/>
                  </a:lnTo>
                  <a:lnTo>
                    <a:pt x="239" y="1510"/>
                  </a:lnTo>
                  <a:lnTo>
                    <a:pt x="239" y="1510"/>
                  </a:lnTo>
                  <a:lnTo>
                    <a:pt x="239" y="1510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39" y="1505"/>
                  </a:lnTo>
                  <a:lnTo>
                    <a:pt x="244" y="1505"/>
                  </a:lnTo>
                  <a:lnTo>
                    <a:pt x="244" y="1505"/>
                  </a:lnTo>
                  <a:lnTo>
                    <a:pt x="244" y="1505"/>
                  </a:lnTo>
                  <a:lnTo>
                    <a:pt x="239" y="1505"/>
                  </a:lnTo>
                  <a:close/>
                  <a:moveTo>
                    <a:pt x="314" y="1390"/>
                  </a:move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4" y="1386"/>
                  </a:lnTo>
                  <a:lnTo>
                    <a:pt x="310" y="1386"/>
                  </a:lnTo>
                  <a:lnTo>
                    <a:pt x="310" y="1386"/>
                  </a:lnTo>
                  <a:lnTo>
                    <a:pt x="310" y="1386"/>
                  </a:lnTo>
                  <a:lnTo>
                    <a:pt x="310" y="1390"/>
                  </a:lnTo>
                  <a:lnTo>
                    <a:pt x="306" y="1390"/>
                  </a:lnTo>
                  <a:lnTo>
                    <a:pt x="306" y="1390"/>
                  </a:lnTo>
                  <a:lnTo>
                    <a:pt x="306" y="1399"/>
                  </a:lnTo>
                  <a:lnTo>
                    <a:pt x="306" y="1399"/>
                  </a:lnTo>
                  <a:lnTo>
                    <a:pt x="306" y="1399"/>
                  </a:lnTo>
                  <a:lnTo>
                    <a:pt x="306" y="1399"/>
                  </a:lnTo>
                  <a:lnTo>
                    <a:pt x="306" y="1399"/>
                  </a:lnTo>
                  <a:lnTo>
                    <a:pt x="306" y="1404"/>
                  </a:lnTo>
                  <a:lnTo>
                    <a:pt x="301" y="1408"/>
                  </a:lnTo>
                  <a:lnTo>
                    <a:pt x="301" y="1412"/>
                  </a:lnTo>
                  <a:lnTo>
                    <a:pt x="297" y="1421"/>
                  </a:lnTo>
                  <a:lnTo>
                    <a:pt x="297" y="1426"/>
                  </a:lnTo>
                  <a:lnTo>
                    <a:pt x="297" y="1430"/>
                  </a:lnTo>
                  <a:lnTo>
                    <a:pt x="292" y="1430"/>
                  </a:lnTo>
                  <a:lnTo>
                    <a:pt x="292" y="1430"/>
                  </a:lnTo>
                  <a:lnTo>
                    <a:pt x="292" y="1430"/>
                  </a:lnTo>
                  <a:lnTo>
                    <a:pt x="288" y="1430"/>
                  </a:lnTo>
                  <a:lnTo>
                    <a:pt x="288" y="1435"/>
                  </a:lnTo>
                  <a:lnTo>
                    <a:pt x="279" y="1457"/>
                  </a:lnTo>
                  <a:lnTo>
                    <a:pt x="279" y="1457"/>
                  </a:lnTo>
                  <a:lnTo>
                    <a:pt x="279" y="1457"/>
                  </a:lnTo>
                  <a:lnTo>
                    <a:pt x="279" y="1461"/>
                  </a:lnTo>
                  <a:lnTo>
                    <a:pt x="279" y="1461"/>
                  </a:lnTo>
                  <a:lnTo>
                    <a:pt x="279" y="1466"/>
                  </a:lnTo>
                  <a:lnTo>
                    <a:pt x="279" y="1470"/>
                  </a:lnTo>
                  <a:lnTo>
                    <a:pt x="279" y="1474"/>
                  </a:lnTo>
                  <a:lnTo>
                    <a:pt x="279" y="1474"/>
                  </a:lnTo>
                  <a:lnTo>
                    <a:pt x="279" y="1479"/>
                  </a:lnTo>
                  <a:lnTo>
                    <a:pt x="279" y="1479"/>
                  </a:lnTo>
                  <a:lnTo>
                    <a:pt x="279" y="1483"/>
                  </a:lnTo>
                  <a:lnTo>
                    <a:pt x="279" y="1483"/>
                  </a:lnTo>
                  <a:lnTo>
                    <a:pt x="279" y="1488"/>
                  </a:lnTo>
                  <a:lnTo>
                    <a:pt x="279" y="1492"/>
                  </a:lnTo>
                  <a:lnTo>
                    <a:pt x="279" y="1492"/>
                  </a:lnTo>
                  <a:lnTo>
                    <a:pt x="279" y="1492"/>
                  </a:lnTo>
                  <a:lnTo>
                    <a:pt x="279" y="1492"/>
                  </a:lnTo>
                  <a:lnTo>
                    <a:pt x="279" y="1497"/>
                  </a:lnTo>
                  <a:lnTo>
                    <a:pt x="279" y="1497"/>
                  </a:lnTo>
                  <a:lnTo>
                    <a:pt x="283" y="1492"/>
                  </a:lnTo>
                  <a:lnTo>
                    <a:pt x="283" y="1492"/>
                  </a:lnTo>
                  <a:lnTo>
                    <a:pt x="283" y="1488"/>
                  </a:lnTo>
                  <a:lnTo>
                    <a:pt x="283" y="1483"/>
                  </a:lnTo>
                  <a:lnTo>
                    <a:pt x="283" y="1483"/>
                  </a:lnTo>
                  <a:lnTo>
                    <a:pt x="288" y="1483"/>
                  </a:lnTo>
                  <a:lnTo>
                    <a:pt x="288" y="1483"/>
                  </a:lnTo>
                  <a:lnTo>
                    <a:pt x="288" y="1479"/>
                  </a:lnTo>
                  <a:lnTo>
                    <a:pt x="288" y="1479"/>
                  </a:lnTo>
                  <a:lnTo>
                    <a:pt x="288" y="1479"/>
                  </a:lnTo>
                  <a:lnTo>
                    <a:pt x="288" y="1474"/>
                  </a:lnTo>
                  <a:lnTo>
                    <a:pt x="288" y="1474"/>
                  </a:lnTo>
                  <a:lnTo>
                    <a:pt x="288" y="1470"/>
                  </a:lnTo>
                  <a:lnTo>
                    <a:pt x="288" y="1470"/>
                  </a:lnTo>
                  <a:lnTo>
                    <a:pt x="288" y="1470"/>
                  </a:lnTo>
                  <a:lnTo>
                    <a:pt x="288" y="1470"/>
                  </a:lnTo>
                  <a:lnTo>
                    <a:pt x="288" y="1466"/>
                  </a:lnTo>
                  <a:lnTo>
                    <a:pt x="288" y="1466"/>
                  </a:lnTo>
                  <a:lnTo>
                    <a:pt x="288" y="1466"/>
                  </a:lnTo>
                  <a:lnTo>
                    <a:pt x="288" y="1466"/>
                  </a:lnTo>
                  <a:lnTo>
                    <a:pt x="288" y="1466"/>
                  </a:lnTo>
                  <a:lnTo>
                    <a:pt x="288" y="1466"/>
                  </a:lnTo>
                  <a:lnTo>
                    <a:pt x="288" y="1461"/>
                  </a:lnTo>
                  <a:lnTo>
                    <a:pt x="292" y="1461"/>
                  </a:lnTo>
                  <a:lnTo>
                    <a:pt x="292" y="1461"/>
                  </a:lnTo>
                  <a:lnTo>
                    <a:pt x="292" y="1461"/>
                  </a:lnTo>
                  <a:lnTo>
                    <a:pt x="292" y="1461"/>
                  </a:lnTo>
                  <a:lnTo>
                    <a:pt x="292" y="1461"/>
                  </a:lnTo>
                  <a:lnTo>
                    <a:pt x="292" y="1457"/>
                  </a:lnTo>
                  <a:lnTo>
                    <a:pt x="292" y="1457"/>
                  </a:lnTo>
                  <a:lnTo>
                    <a:pt x="292" y="1452"/>
                  </a:lnTo>
                  <a:lnTo>
                    <a:pt x="297" y="1443"/>
                  </a:lnTo>
                  <a:lnTo>
                    <a:pt x="297" y="1443"/>
                  </a:lnTo>
                  <a:lnTo>
                    <a:pt x="297" y="1443"/>
                  </a:lnTo>
                  <a:lnTo>
                    <a:pt x="297" y="1439"/>
                  </a:lnTo>
                  <a:lnTo>
                    <a:pt x="297" y="1439"/>
                  </a:lnTo>
                  <a:lnTo>
                    <a:pt x="297" y="1439"/>
                  </a:lnTo>
                  <a:lnTo>
                    <a:pt x="297" y="1439"/>
                  </a:lnTo>
                  <a:lnTo>
                    <a:pt x="301" y="1439"/>
                  </a:lnTo>
                  <a:lnTo>
                    <a:pt x="301" y="1439"/>
                  </a:lnTo>
                  <a:lnTo>
                    <a:pt x="301" y="1435"/>
                  </a:lnTo>
                  <a:lnTo>
                    <a:pt x="301" y="1430"/>
                  </a:lnTo>
                  <a:lnTo>
                    <a:pt x="301" y="1430"/>
                  </a:lnTo>
                  <a:lnTo>
                    <a:pt x="301" y="1430"/>
                  </a:lnTo>
                  <a:lnTo>
                    <a:pt x="301" y="1426"/>
                  </a:lnTo>
                  <a:lnTo>
                    <a:pt x="301" y="1426"/>
                  </a:lnTo>
                  <a:lnTo>
                    <a:pt x="301" y="1421"/>
                  </a:lnTo>
                  <a:lnTo>
                    <a:pt x="306" y="1421"/>
                  </a:lnTo>
                  <a:lnTo>
                    <a:pt x="306" y="1421"/>
                  </a:lnTo>
                  <a:lnTo>
                    <a:pt x="306" y="1417"/>
                  </a:lnTo>
                  <a:lnTo>
                    <a:pt x="306" y="1417"/>
                  </a:lnTo>
                  <a:lnTo>
                    <a:pt x="306" y="1417"/>
                  </a:lnTo>
                  <a:lnTo>
                    <a:pt x="306" y="1417"/>
                  </a:lnTo>
                  <a:lnTo>
                    <a:pt x="306" y="1417"/>
                  </a:lnTo>
                  <a:lnTo>
                    <a:pt x="306" y="1417"/>
                  </a:lnTo>
                  <a:lnTo>
                    <a:pt x="306" y="1417"/>
                  </a:lnTo>
                  <a:lnTo>
                    <a:pt x="306" y="1412"/>
                  </a:lnTo>
                  <a:lnTo>
                    <a:pt x="306" y="1412"/>
                  </a:lnTo>
                  <a:lnTo>
                    <a:pt x="306" y="1408"/>
                  </a:lnTo>
                  <a:lnTo>
                    <a:pt x="310" y="1408"/>
                  </a:lnTo>
                  <a:lnTo>
                    <a:pt x="310" y="1404"/>
                  </a:lnTo>
                  <a:lnTo>
                    <a:pt x="310" y="1404"/>
                  </a:lnTo>
                  <a:lnTo>
                    <a:pt x="310" y="1404"/>
                  </a:lnTo>
                  <a:lnTo>
                    <a:pt x="310" y="1404"/>
                  </a:lnTo>
                  <a:lnTo>
                    <a:pt x="310" y="1404"/>
                  </a:lnTo>
                  <a:lnTo>
                    <a:pt x="310" y="1404"/>
                  </a:lnTo>
                  <a:lnTo>
                    <a:pt x="310" y="1404"/>
                  </a:lnTo>
                  <a:lnTo>
                    <a:pt x="310" y="1399"/>
                  </a:lnTo>
                  <a:lnTo>
                    <a:pt x="314" y="1399"/>
                  </a:lnTo>
                  <a:lnTo>
                    <a:pt x="314" y="1395"/>
                  </a:lnTo>
                  <a:lnTo>
                    <a:pt x="310" y="1395"/>
                  </a:lnTo>
                  <a:lnTo>
                    <a:pt x="314" y="1390"/>
                  </a:lnTo>
                  <a:lnTo>
                    <a:pt x="314" y="1390"/>
                  </a:lnTo>
                  <a:lnTo>
                    <a:pt x="314" y="1390"/>
                  </a:lnTo>
                  <a:lnTo>
                    <a:pt x="314" y="1390"/>
                  </a:lnTo>
                  <a:lnTo>
                    <a:pt x="314" y="1390"/>
                  </a:lnTo>
                  <a:close/>
                  <a:moveTo>
                    <a:pt x="416" y="1337"/>
                  </a:moveTo>
                  <a:lnTo>
                    <a:pt x="416" y="1337"/>
                  </a:lnTo>
                  <a:lnTo>
                    <a:pt x="416" y="1333"/>
                  </a:lnTo>
                  <a:lnTo>
                    <a:pt x="416" y="1333"/>
                  </a:lnTo>
                  <a:lnTo>
                    <a:pt x="416" y="1333"/>
                  </a:lnTo>
                  <a:lnTo>
                    <a:pt x="416" y="1333"/>
                  </a:lnTo>
                  <a:lnTo>
                    <a:pt x="416" y="1333"/>
                  </a:lnTo>
                  <a:lnTo>
                    <a:pt x="416" y="1333"/>
                  </a:lnTo>
                  <a:lnTo>
                    <a:pt x="412" y="1333"/>
                  </a:lnTo>
                  <a:lnTo>
                    <a:pt x="412" y="1333"/>
                  </a:lnTo>
                  <a:lnTo>
                    <a:pt x="412" y="1333"/>
                  </a:lnTo>
                  <a:lnTo>
                    <a:pt x="412" y="1333"/>
                  </a:lnTo>
                  <a:lnTo>
                    <a:pt x="412" y="1333"/>
                  </a:lnTo>
                  <a:lnTo>
                    <a:pt x="407" y="1333"/>
                  </a:lnTo>
                  <a:lnTo>
                    <a:pt x="412" y="1333"/>
                  </a:lnTo>
                  <a:lnTo>
                    <a:pt x="412" y="1328"/>
                  </a:lnTo>
                  <a:lnTo>
                    <a:pt x="407" y="1333"/>
                  </a:lnTo>
                  <a:lnTo>
                    <a:pt x="407" y="1333"/>
                  </a:lnTo>
                  <a:lnTo>
                    <a:pt x="407" y="1333"/>
                  </a:lnTo>
                  <a:lnTo>
                    <a:pt x="407" y="1333"/>
                  </a:lnTo>
                  <a:lnTo>
                    <a:pt x="407" y="1333"/>
                  </a:lnTo>
                  <a:lnTo>
                    <a:pt x="407" y="1333"/>
                  </a:lnTo>
                  <a:lnTo>
                    <a:pt x="407" y="1337"/>
                  </a:lnTo>
                  <a:lnTo>
                    <a:pt x="403" y="1337"/>
                  </a:lnTo>
                  <a:lnTo>
                    <a:pt x="403" y="1342"/>
                  </a:lnTo>
                  <a:lnTo>
                    <a:pt x="403" y="1337"/>
                  </a:lnTo>
                  <a:lnTo>
                    <a:pt x="403" y="1337"/>
                  </a:lnTo>
                  <a:lnTo>
                    <a:pt x="403" y="1337"/>
                  </a:lnTo>
                  <a:lnTo>
                    <a:pt x="403" y="1337"/>
                  </a:lnTo>
                  <a:lnTo>
                    <a:pt x="403" y="1337"/>
                  </a:lnTo>
                  <a:lnTo>
                    <a:pt x="403" y="1337"/>
                  </a:lnTo>
                  <a:lnTo>
                    <a:pt x="403" y="1337"/>
                  </a:lnTo>
                  <a:lnTo>
                    <a:pt x="403" y="1333"/>
                  </a:lnTo>
                  <a:lnTo>
                    <a:pt x="403" y="1333"/>
                  </a:lnTo>
                  <a:lnTo>
                    <a:pt x="403" y="1333"/>
                  </a:lnTo>
                  <a:lnTo>
                    <a:pt x="403" y="1333"/>
                  </a:lnTo>
                  <a:lnTo>
                    <a:pt x="403" y="1333"/>
                  </a:lnTo>
                  <a:lnTo>
                    <a:pt x="403" y="1328"/>
                  </a:lnTo>
                  <a:lnTo>
                    <a:pt x="398" y="1328"/>
                  </a:lnTo>
                  <a:lnTo>
                    <a:pt x="398" y="1328"/>
                  </a:lnTo>
                  <a:lnTo>
                    <a:pt x="398" y="1333"/>
                  </a:lnTo>
                  <a:lnTo>
                    <a:pt x="398" y="1333"/>
                  </a:lnTo>
                  <a:lnTo>
                    <a:pt x="394" y="1333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0" y="1337"/>
                  </a:lnTo>
                  <a:lnTo>
                    <a:pt x="390" y="1337"/>
                  </a:lnTo>
                  <a:lnTo>
                    <a:pt x="390" y="1342"/>
                  </a:lnTo>
                  <a:lnTo>
                    <a:pt x="385" y="1342"/>
                  </a:lnTo>
                  <a:lnTo>
                    <a:pt x="381" y="1355"/>
                  </a:lnTo>
                  <a:lnTo>
                    <a:pt x="372" y="1364"/>
                  </a:lnTo>
                  <a:lnTo>
                    <a:pt x="367" y="1368"/>
                  </a:lnTo>
                  <a:lnTo>
                    <a:pt x="367" y="1373"/>
                  </a:lnTo>
                  <a:lnTo>
                    <a:pt x="367" y="1373"/>
                  </a:lnTo>
                  <a:lnTo>
                    <a:pt x="367" y="1377"/>
                  </a:lnTo>
                  <a:lnTo>
                    <a:pt x="367" y="1377"/>
                  </a:lnTo>
                  <a:lnTo>
                    <a:pt x="367" y="1377"/>
                  </a:lnTo>
                  <a:lnTo>
                    <a:pt x="367" y="1377"/>
                  </a:lnTo>
                  <a:lnTo>
                    <a:pt x="367" y="1381"/>
                  </a:lnTo>
                  <a:lnTo>
                    <a:pt x="367" y="1381"/>
                  </a:lnTo>
                  <a:lnTo>
                    <a:pt x="372" y="1381"/>
                  </a:lnTo>
                  <a:lnTo>
                    <a:pt x="372" y="1381"/>
                  </a:lnTo>
                  <a:lnTo>
                    <a:pt x="372" y="1381"/>
                  </a:lnTo>
                  <a:lnTo>
                    <a:pt x="372" y="1381"/>
                  </a:lnTo>
                  <a:lnTo>
                    <a:pt x="372" y="1381"/>
                  </a:lnTo>
                  <a:lnTo>
                    <a:pt x="372" y="1386"/>
                  </a:lnTo>
                  <a:lnTo>
                    <a:pt x="372" y="1386"/>
                  </a:lnTo>
                  <a:lnTo>
                    <a:pt x="372" y="1386"/>
                  </a:lnTo>
                  <a:lnTo>
                    <a:pt x="372" y="1390"/>
                  </a:lnTo>
                  <a:lnTo>
                    <a:pt x="367" y="1390"/>
                  </a:lnTo>
                  <a:lnTo>
                    <a:pt x="367" y="1395"/>
                  </a:lnTo>
                  <a:lnTo>
                    <a:pt x="367" y="1395"/>
                  </a:lnTo>
                  <a:lnTo>
                    <a:pt x="372" y="1399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12"/>
                  </a:lnTo>
                  <a:lnTo>
                    <a:pt x="372" y="1412"/>
                  </a:lnTo>
                  <a:lnTo>
                    <a:pt x="372" y="1412"/>
                  </a:lnTo>
                  <a:lnTo>
                    <a:pt x="372" y="1412"/>
                  </a:lnTo>
                  <a:lnTo>
                    <a:pt x="372" y="1412"/>
                  </a:lnTo>
                  <a:lnTo>
                    <a:pt x="376" y="1412"/>
                  </a:lnTo>
                  <a:lnTo>
                    <a:pt x="376" y="1412"/>
                  </a:lnTo>
                  <a:lnTo>
                    <a:pt x="376" y="1412"/>
                  </a:lnTo>
                  <a:lnTo>
                    <a:pt x="376" y="1412"/>
                  </a:lnTo>
                  <a:lnTo>
                    <a:pt x="376" y="1417"/>
                  </a:lnTo>
                  <a:lnTo>
                    <a:pt x="376" y="1417"/>
                  </a:lnTo>
                  <a:lnTo>
                    <a:pt x="376" y="1417"/>
                  </a:lnTo>
                  <a:lnTo>
                    <a:pt x="372" y="1417"/>
                  </a:lnTo>
                  <a:lnTo>
                    <a:pt x="372" y="1417"/>
                  </a:lnTo>
                  <a:lnTo>
                    <a:pt x="372" y="1421"/>
                  </a:lnTo>
                  <a:lnTo>
                    <a:pt x="372" y="1421"/>
                  </a:lnTo>
                  <a:lnTo>
                    <a:pt x="372" y="1421"/>
                  </a:lnTo>
                  <a:lnTo>
                    <a:pt x="367" y="1426"/>
                  </a:lnTo>
                  <a:lnTo>
                    <a:pt x="372" y="1430"/>
                  </a:lnTo>
                  <a:lnTo>
                    <a:pt x="372" y="1430"/>
                  </a:lnTo>
                  <a:lnTo>
                    <a:pt x="376" y="1426"/>
                  </a:lnTo>
                  <a:lnTo>
                    <a:pt x="376" y="1426"/>
                  </a:lnTo>
                  <a:lnTo>
                    <a:pt x="381" y="1421"/>
                  </a:lnTo>
                  <a:lnTo>
                    <a:pt x="381" y="1421"/>
                  </a:lnTo>
                  <a:lnTo>
                    <a:pt x="381" y="1421"/>
                  </a:lnTo>
                  <a:lnTo>
                    <a:pt x="381" y="1421"/>
                  </a:lnTo>
                  <a:lnTo>
                    <a:pt x="381" y="1421"/>
                  </a:lnTo>
                  <a:lnTo>
                    <a:pt x="381" y="1421"/>
                  </a:lnTo>
                  <a:lnTo>
                    <a:pt x="381" y="1417"/>
                  </a:lnTo>
                  <a:lnTo>
                    <a:pt x="381" y="1417"/>
                  </a:lnTo>
                  <a:lnTo>
                    <a:pt x="381" y="1417"/>
                  </a:lnTo>
                  <a:lnTo>
                    <a:pt x="381" y="1412"/>
                  </a:lnTo>
                  <a:lnTo>
                    <a:pt x="381" y="1412"/>
                  </a:lnTo>
                  <a:lnTo>
                    <a:pt x="385" y="1408"/>
                  </a:lnTo>
                  <a:lnTo>
                    <a:pt x="385" y="1408"/>
                  </a:lnTo>
                  <a:lnTo>
                    <a:pt x="381" y="1408"/>
                  </a:lnTo>
                  <a:lnTo>
                    <a:pt x="385" y="1408"/>
                  </a:lnTo>
                  <a:lnTo>
                    <a:pt x="385" y="1404"/>
                  </a:lnTo>
                  <a:lnTo>
                    <a:pt x="390" y="1404"/>
                  </a:lnTo>
                  <a:lnTo>
                    <a:pt x="394" y="1399"/>
                  </a:lnTo>
                  <a:lnTo>
                    <a:pt x="394" y="1399"/>
                  </a:lnTo>
                  <a:lnTo>
                    <a:pt x="390" y="1399"/>
                  </a:lnTo>
                  <a:lnTo>
                    <a:pt x="390" y="1399"/>
                  </a:lnTo>
                  <a:lnTo>
                    <a:pt x="394" y="1399"/>
                  </a:lnTo>
                  <a:lnTo>
                    <a:pt x="398" y="1399"/>
                  </a:lnTo>
                  <a:lnTo>
                    <a:pt x="398" y="1399"/>
                  </a:lnTo>
                  <a:lnTo>
                    <a:pt x="398" y="1395"/>
                  </a:lnTo>
                  <a:lnTo>
                    <a:pt x="398" y="1395"/>
                  </a:lnTo>
                  <a:lnTo>
                    <a:pt x="398" y="1395"/>
                  </a:lnTo>
                  <a:lnTo>
                    <a:pt x="398" y="1395"/>
                  </a:lnTo>
                  <a:lnTo>
                    <a:pt x="398" y="1395"/>
                  </a:lnTo>
                  <a:lnTo>
                    <a:pt x="398" y="1390"/>
                  </a:lnTo>
                  <a:lnTo>
                    <a:pt x="398" y="1390"/>
                  </a:lnTo>
                  <a:lnTo>
                    <a:pt x="398" y="1390"/>
                  </a:lnTo>
                  <a:lnTo>
                    <a:pt x="403" y="1386"/>
                  </a:lnTo>
                  <a:lnTo>
                    <a:pt x="403" y="1386"/>
                  </a:lnTo>
                  <a:lnTo>
                    <a:pt x="403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07" y="1381"/>
                  </a:lnTo>
                  <a:lnTo>
                    <a:pt x="412" y="1381"/>
                  </a:lnTo>
                  <a:lnTo>
                    <a:pt x="412" y="1381"/>
                  </a:lnTo>
                  <a:lnTo>
                    <a:pt x="412" y="1381"/>
                  </a:lnTo>
                  <a:lnTo>
                    <a:pt x="412" y="1381"/>
                  </a:lnTo>
                  <a:lnTo>
                    <a:pt x="412" y="1377"/>
                  </a:lnTo>
                  <a:lnTo>
                    <a:pt x="412" y="1377"/>
                  </a:lnTo>
                  <a:lnTo>
                    <a:pt x="412" y="1377"/>
                  </a:lnTo>
                  <a:lnTo>
                    <a:pt x="407" y="1377"/>
                  </a:lnTo>
                  <a:lnTo>
                    <a:pt x="407" y="1377"/>
                  </a:lnTo>
                  <a:lnTo>
                    <a:pt x="407" y="1377"/>
                  </a:lnTo>
                  <a:lnTo>
                    <a:pt x="407" y="1377"/>
                  </a:lnTo>
                  <a:lnTo>
                    <a:pt x="407" y="1377"/>
                  </a:lnTo>
                  <a:lnTo>
                    <a:pt x="407" y="1377"/>
                  </a:lnTo>
                  <a:lnTo>
                    <a:pt x="403" y="1377"/>
                  </a:lnTo>
                  <a:lnTo>
                    <a:pt x="403" y="1377"/>
                  </a:lnTo>
                  <a:lnTo>
                    <a:pt x="403" y="1373"/>
                  </a:lnTo>
                  <a:lnTo>
                    <a:pt x="403" y="1373"/>
                  </a:lnTo>
                  <a:lnTo>
                    <a:pt x="403" y="1373"/>
                  </a:lnTo>
                  <a:lnTo>
                    <a:pt x="403" y="1373"/>
                  </a:lnTo>
                  <a:lnTo>
                    <a:pt x="403" y="1373"/>
                  </a:lnTo>
                  <a:lnTo>
                    <a:pt x="403" y="1373"/>
                  </a:lnTo>
                  <a:lnTo>
                    <a:pt x="403" y="1368"/>
                  </a:lnTo>
                  <a:lnTo>
                    <a:pt x="403" y="1368"/>
                  </a:lnTo>
                  <a:lnTo>
                    <a:pt x="403" y="1368"/>
                  </a:lnTo>
                  <a:lnTo>
                    <a:pt x="403" y="1364"/>
                  </a:lnTo>
                  <a:lnTo>
                    <a:pt x="403" y="1364"/>
                  </a:lnTo>
                  <a:lnTo>
                    <a:pt x="403" y="1364"/>
                  </a:lnTo>
                  <a:lnTo>
                    <a:pt x="403" y="1359"/>
                  </a:lnTo>
                  <a:lnTo>
                    <a:pt x="403" y="1359"/>
                  </a:lnTo>
                  <a:lnTo>
                    <a:pt x="403" y="1359"/>
                  </a:lnTo>
                  <a:lnTo>
                    <a:pt x="403" y="1359"/>
                  </a:lnTo>
                  <a:lnTo>
                    <a:pt x="403" y="1359"/>
                  </a:lnTo>
                  <a:lnTo>
                    <a:pt x="403" y="1359"/>
                  </a:lnTo>
                  <a:lnTo>
                    <a:pt x="403" y="1355"/>
                  </a:lnTo>
                  <a:lnTo>
                    <a:pt x="403" y="1355"/>
                  </a:lnTo>
                  <a:lnTo>
                    <a:pt x="403" y="1350"/>
                  </a:lnTo>
                  <a:lnTo>
                    <a:pt x="403" y="1350"/>
                  </a:lnTo>
                  <a:lnTo>
                    <a:pt x="403" y="1350"/>
                  </a:lnTo>
                  <a:lnTo>
                    <a:pt x="403" y="1350"/>
                  </a:lnTo>
                  <a:lnTo>
                    <a:pt x="403" y="1346"/>
                  </a:lnTo>
                  <a:lnTo>
                    <a:pt x="407" y="1350"/>
                  </a:lnTo>
                  <a:lnTo>
                    <a:pt x="407" y="1350"/>
                  </a:lnTo>
                  <a:lnTo>
                    <a:pt x="407" y="1350"/>
                  </a:lnTo>
                  <a:lnTo>
                    <a:pt x="407" y="1350"/>
                  </a:lnTo>
                  <a:lnTo>
                    <a:pt x="412" y="1350"/>
                  </a:lnTo>
                  <a:lnTo>
                    <a:pt x="412" y="1346"/>
                  </a:lnTo>
                  <a:lnTo>
                    <a:pt x="412" y="1346"/>
                  </a:lnTo>
                  <a:lnTo>
                    <a:pt x="412" y="1346"/>
                  </a:lnTo>
                  <a:lnTo>
                    <a:pt x="412" y="1346"/>
                  </a:lnTo>
                  <a:lnTo>
                    <a:pt x="412" y="1342"/>
                  </a:lnTo>
                  <a:lnTo>
                    <a:pt x="412" y="1342"/>
                  </a:lnTo>
                  <a:lnTo>
                    <a:pt x="412" y="1346"/>
                  </a:lnTo>
                  <a:lnTo>
                    <a:pt x="412" y="1346"/>
                  </a:lnTo>
                  <a:lnTo>
                    <a:pt x="412" y="1342"/>
                  </a:lnTo>
                  <a:lnTo>
                    <a:pt x="416" y="1342"/>
                  </a:lnTo>
                  <a:lnTo>
                    <a:pt x="421" y="1342"/>
                  </a:lnTo>
                  <a:lnTo>
                    <a:pt x="421" y="1337"/>
                  </a:lnTo>
                  <a:lnTo>
                    <a:pt x="416" y="1337"/>
                  </a:lnTo>
                  <a:close/>
                  <a:moveTo>
                    <a:pt x="429" y="1324"/>
                  </a:moveTo>
                  <a:lnTo>
                    <a:pt x="429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5" y="1324"/>
                  </a:lnTo>
                  <a:lnTo>
                    <a:pt x="421" y="1324"/>
                  </a:lnTo>
                  <a:lnTo>
                    <a:pt x="421" y="1324"/>
                  </a:lnTo>
                  <a:lnTo>
                    <a:pt x="421" y="1324"/>
                  </a:lnTo>
                  <a:lnTo>
                    <a:pt x="421" y="1324"/>
                  </a:lnTo>
                  <a:lnTo>
                    <a:pt x="421" y="1328"/>
                  </a:lnTo>
                  <a:lnTo>
                    <a:pt x="416" y="1328"/>
                  </a:lnTo>
                  <a:lnTo>
                    <a:pt x="416" y="1328"/>
                  </a:lnTo>
                  <a:lnTo>
                    <a:pt x="416" y="1328"/>
                  </a:lnTo>
                  <a:lnTo>
                    <a:pt x="416" y="1328"/>
                  </a:lnTo>
                  <a:lnTo>
                    <a:pt x="416" y="1333"/>
                  </a:lnTo>
                  <a:lnTo>
                    <a:pt x="416" y="1337"/>
                  </a:lnTo>
                  <a:lnTo>
                    <a:pt x="421" y="1337"/>
                  </a:lnTo>
                  <a:lnTo>
                    <a:pt x="421" y="1337"/>
                  </a:lnTo>
                  <a:lnTo>
                    <a:pt x="421" y="1337"/>
                  </a:lnTo>
                  <a:lnTo>
                    <a:pt x="421" y="1337"/>
                  </a:lnTo>
                  <a:lnTo>
                    <a:pt x="421" y="1337"/>
                  </a:lnTo>
                  <a:lnTo>
                    <a:pt x="425" y="1333"/>
                  </a:lnTo>
                  <a:lnTo>
                    <a:pt x="425" y="1333"/>
                  </a:lnTo>
                  <a:lnTo>
                    <a:pt x="425" y="1333"/>
                  </a:lnTo>
                  <a:lnTo>
                    <a:pt x="421" y="1333"/>
                  </a:lnTo>
                  <a:lnTo>
                    <a:pt x="421" y="1333"/>
                  </a:lnTo>
                  <a:lnTo>
                    <a:pt x="425" y="1328"/>
                  </a:lnTo>
                  <a:lnTo>
                    <a:pt x="425" y="1328"/>
                  </a:lnTo>
                  <a:lnTo>
                    <a:pt x="425" y="1328"/>
                  </a:lnTo>
                  <a:lnTo>
                    <a:pt x="429" y="1328"/>
                  </a:lnTo>
                  <a:lnTo>
                    <a:pt x="429" y="1328"/>
                  </a:lnTo>
                  <a:lnTo>
                    <a:pt x="429" y="1328"/>
                  </a:lnTo>
                  <a:lnTo>
                    <a:pt x="429" y="1328"/>
                  </a:lnTo>
                  <a:lnTo>
                    <a:pt x="429" y="1328"/>
                  </a:lnTo>
                  <a:lnTo>
                    <a:pt x="434" y="1328"/>
                  </a:lnTo>
                  <a:lnTo>
                    <a:pt x="434" y="1324"/>
                  </a:lnTo>
                  <a:lnTo>
                    <a:pt x="429" y="1324"/>
                  </a:lnTo>
                  <a:lnTo>
                    <a:pt x="429" y="1324"/>
                  </a:lnTo>
                  <a:close/>
                  <a:moveTo>
                    <a:pt x="27" y="1324"/>
                  </a:moveTo>
                  <a:lnTo>
                    <a:pt x="27" y="1319"/>
                  </a:lnTo>
                  <a:lnTo>
                    <a:pt x="31" y="1319"/>
                  </a:lnTo>
                  <a:lnTo>
                    <a:pt x="31" y="1319"/>
                  </a:lnTo>
                  <a:lnTo>
                    <a:pt x="31" y="1324"/>
                  </a:lnTo>
                  <a:lnTo>
                    <a:pt x="31" y="1324"/>
                  </a:lnTo>
                  <a:lnTo>
                    <a:pt x="31" y="1324"/>
                  </a:lnTo>
                  <a:lnTo>
                    <a:pt x="31" y="1324"/>
                  </a:lnTo>
                  <a:lnTo>
                    <a:pt x="31" y="1324"/>
                  </a:lnTo>
                  <a:lnTo>
                    <a:pt x="31" y="1319"/>
                  </a:lnTo>
                  <a:lnTo>
                    <a:pt x="31" y="1319"/>
                  </a:lnTo>
                  <a:lnTo>
                    <a:pt x="31" y="1319"/>
                  </a:lnTo>
                  <a:lnTo>
                    <a:pt x="31" y="1315"/>
                  </a:lnTo>
                  <a:lnTo>
                    <a:pt x="31" y="1315"/>
                  </a:lnTo>
                  <a:lnTo>
                    <a:pt x="31" y="1315"/>
                  </a:lnTo>
                  <a:lnTo>
                    <a:pt x="27" y="1315"/>
                  </a:lnTo>
                  <a:lnTo>
                    <a:pt x="27" y="1319"/>
                  </a:lnTo>
                  <a:lnTo>
                    <a:pt x="22" y="1319"/>
                  </a:lnTo>
                  <a:lnTo>
                    <a:pt x="22" y="1315"/>
                  </a:lnTo>
                  <a:lnTo>
                    <a:pt x="18" y="1319"/>
                  </a:lnTo>
                  <a:lnTo>
                    <a:pt x="18" y="1319"/>
                  </a:lnTo>
                  <a:lnTo>
                    <a:pt x="18" y="1319"/>
                  </a:lnTo>
                  <a:lnTo>
                    <a:pt x="22" y="1319"/>
                  </a:lnTo>
                  <a:lnTo>
                    <a:pt x="22" y="1319"/>
                  </a:lnTo>
                  <a:lnTo>
                    <a:pt x="22" y="1324"/>
                  </a:lnTo>
                  <a:lnTo>
                    <a:pt x="22" y="1324"/>
                  </a:lnTo>
                  <a:lnTo>
                    <a:pt x="22" y="1324"/>
                  </a:lnTo>
                  <a:lnTo>
                    <a:pt x="18" y="1324"/>
                  </a:lnTo>
                  <a:lnTo>
                    <a:pt x="18" y="1324"/>
                  </a:lnTo>
                  <a:lnTo>
                    <a:pt x="18" y="1324"/>
                  </a:lnTo>
                  <a:lnTo>
                    <a:pt x="22" y="1324"/>
                  </a:lnTo>
                  <a:lnTo>
                    <a:pt x="22" y="1324"/>
                  </a:lnTo>
                  <a:lnTo>
                    <a:pt x="22" y="1328"/>
                  </a:lnTo>
                  <a:lnTo>
                    <a:pt x="22" y="1328"/>
                  </a:lnTo>
                  <a:lnTo>
                    <a:pt x="22" y="1328"/>
                  </a:lnTo>
                  <a:lnTo>
                    <a:pt x="22" y="1328"/>
                  </a:lnTo>
                  <a:lnTo>
                    <a:pt x="22" y="1328"/>
                  </a:lnTo>
                  <a:lnTo>
                    <a:pt x="22" y="1328"/>
                  </a:lnTo>
                  <a:lnTo>
                    <a:pt x="22" y="1328"/>
                  </a:lnTo>
                  <a:lnTo>
                    <a:pt x="27" y="1328"/>
                  </a:lnTo>
                  <a:lnTo>
                    <a:pt x="27" y="1328"/>
                  </a:lnTo>
                  <a:lnTo>
                    <a:pt x="27" y="1328"/>
                  </a:lnTo>
                  <a:lnTo>
                    <a:pt x="27" y="1328"/>
                  </a:lnTo>
                  <a:lnTo>
                    <a:pt x="27" y="1328"/>
                  </a:lnTo>
                  <a:lnTo>
                    <a:pt x="27" y="1324"/>
                  </a:lnTo>
                  <a:lnTo>
                    <a:pt x="27" y="1324"/>
                  </a:lnTo>
                  <a:close/>
                  <a:moveTo>
                    <a:pt x="18" y="1315"/>
                  </a:moveTo>
                  <a:lnTo>
                    <a:pt x="22" y="1315"/>
                  </a:lnTo>
                  <a:lnTo>
                    <a:pt x="22" y="1311"/>
                  </a:lnTo>
                  <a:lnTo>
                    <a:pt x="22" y="1311"/>
                  </a:lnTo>
                  <a:lnTo>
                    <a:pt x="22" y="1311"/>
                  </a:lnTo>
                  <a:lnTo>
                    <a:pt x="22" y="1311"/>
                  </a:lnTo>
                  <a:lnTo>
                    <a:pt x="27" y="1311"/>
                  </a:lnTo>
                  <a:lnTo>
                    <a:pt x="27" y="1311"/>
                  </a:lnTo>
                  <a:lnTo>
                    <a:pt x="27" y="1311"/>
                  </a:lnTo>
                  <a:lnTo>
                    <a:pt x="31" y="1311"/>
                  </a:lnTo>
                  <a:lnTo>
                    <a:pt x="31" y="1311"/>
                  </a:lnTo>
                  <a:lnTo>
                    <a:pt x="36" y="1311"/>
                  </a:lnTo>
                  <a:lnTo>
                    <a:pt x="36" y="1311"/>
                  </a:lnTo>
                  <a:lnTo>
                    <a:pt x="36" y="1306"/>
                  </a:lnTo>
                  <a:lnTo>
                    <a:pt x="36" y="1302"/>
                  </a:lnTo>
                  <a:lnTo>
                    <a:pt x="36" y="1302"/>
                  </a:lnTo>
                  <a:lnTo>
                    <a:pt x="36" y="1297"/>
                  </a:lnTo>
                  <a:lnTo>
                    <a:pt x="36" y="1297"/>
                  </a:lnTo>
                  <a:lnTo>
                    <a:pt x="31" y="1297"/>
                  </a:lnTo>
                  <a:lnTo>
                    <a:pt x="31" y="1297"/>
                  </a:lnTo>
                  <a:lnTo>
                    <a:pt x="31" y="1293"/>
                  </a:lnTo>
                  <a:lnTo>
                    <a:pt x="31" y="1293"/>
                  </a:lnTo>
                  <a:lnTo>
                    <a:pt x="27" y="1293"/>
                  </a:lnTo>
                  <a:lnTo>
                    <a:pt x="27" y="1293"/>
                  </a:lnTo>
                  <a:lnTo>
                    <a:pt x="27" y="1293"/>
                  </a:lnTo>
                  <a:lnTo>
                    <a:pt x="27" y="1297"/>
                  </a:lnTo>
                  <a:lnTo>
                    <a:pt x="27" y="1297"/>
                  </a:lnTo>
                  <a:lnTo>
                    <a:pt x="27" y="1297"/>
                  </a:lnTo>
                  <a:lnTo>
                    <a:pt x="27" y="1297"/>
                  </a:lnTo>
                  <a:lnTo>
                    <a:pt x="27" y="1297"/>
                  </a:lnTo>
                  <a:lnTo>
                    <a:pt x="27" y="1297"/>
                  </a:lnTo>
                  <a:lnTo>
                    <a:pt x="27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302"/>
                  </a:lnTo>
                  <a:lnTo>
                    <a:pt x="22" y="1302"/>
                  </a:lnTo>
                  <a:lnTo>
                    <a:pt x="13" y="1306"/>
                  </a:lnTo>
                  <a:lnTo>
                    <a:pt x="13" y="1306"/>
                  </a:lnTo>
                  <a:lnTo>
                    <a:pt x="13" y="1311"/>
                  </a:lnTo>
                  <a:lnTo>
                    <a:pt x="13" y="1311"/>
                  </a:lnTo>
                  <a:lnTo>
                    <a:pt x="18" y="1311"/>
                  </a:lnTo>
                  <a:lnTo>
                    <a:pt x="18" y="1311"/>
                  </a:lnTo>
                  <a:lnTo>
                    <a:pt x="18" y="1315"/>
                  </a:lnTo>
                  <a:lnTo>
                    <a:pt x="18" y="1315"/>
                  </a:lnTo>
                  <a:lnTo>
                    <a:pt x="18" y="1311"/>
                  </a:lnTo>
                  <a:lnTo>
                    <a:pt x="18" y="1315"/>
                  </a:lnTo>
                  <a:lnTo>
                    <a:pt x="18" y="1315"/>
                  </a:lnTo>
                  <a:lnTo>
                    <a:pt x="18" y="1315"/>
                  </a:lnTo>
                  <a:close/>
                  <a:moveTo>
                    <a:pt x="301" y="1293"/>
                  </a:move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lnTo>
                    <a:pt x="301" y="1293"/>
                  </a:lnTo>
                  <a:close/>
                  <a:moveTo>
                    <a:pt x="297" y="1288"/>
                  </a:moveTo>
                  <a:lnTo>
                    <a:pt x="301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6" y="1288"/>
                  </a:lnTo>
                  <a:lnTo>
                    <a:pt x="306" y="1288"/>
                  </a:lnTo>
                  <a:lnTo>
                    <a:pt x="306" y="1288"/>
                  </a:lnTo>
                  <a:lnTo>
                    <a:pt x="306" y="1288"/>
                  </a:lnTo>
                  <a:lnTo>
                    <a:pt x="306" y="1288"/>
                  </a:lnTo>
                  <a:lnTo>
                    <a:pt x="306" y="1288"/>
                  </a:lnTo>
                  <a:lnTo>
                    <a:pt x="306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1" y="1288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301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8"/>
                  </a:lnTo>
                  <a:lnTo>
                    <a:pt x="297" y="1288"/>
                  </a:lnTo>
                  <a:close/>
                  <a:moveTo>
                    <a:pt x="376" y="1226"/>
                  </a:move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2" y="1226"/>
                  </a:lnTo>
                  <a:lnTo>
                    <a:pt x="372" y="1226"/>
                  </a:lnTo>
                  <a:lnTo>
                    <a:pt x="372" y="1231"/>
                  </a:lnTo>
                  <a:lnTo>
                    <a:pt x="372" y="1231"/>
                  </a:lnTo>
                  <a:lnTo>
                    <a:pt x="372" y="1231"/>
                  </a:lnTo>
                  <a:lnTo>
                    <a:pt x="372" y="1231"/>
                  </a:lnTo>
                  <a:lnTo>
                    <a:pt x="372" y="1231"/>
                  </a:lnTo>
                  <a:lnTo>
                    <a:pt x="376" y="1231"/>
                  </a:lnTo>
                  <a:lnTo>
                    <a:pt x="376" y="1231"/>
                  </a:lnTo>
                  <a:lnTo>
                    <a:pt x="376" y="1231"/>
                  </a:lnTo>
                  <a:lnTo>
                    <a:pt x="376" y="1231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76" y="1226"/>
                  </a:lnTo>
                  <a:lnTo>
                    <a:pt x="381" y="1226"/>
                  </a:lnTo>
                  <a:lnTo>
                    <a:pt x="381" y="1226"/>
                  </a:lnTo>
                  <a:lnTo>
                    <a:pt x="381" y="1222"/>
                  </a:lnTo>
                  <a:lnTo>
                    <a:pt x="381" y="1222"/>
                  </a:lnTo>
                  <a:lnTo>
                    <a:pt x="381" y="1226"/>
                  </a:lnTo>
                  <a:lnTo>
                    <a:pt x="376" y="1226"/>
                  </a:lnTo>
                  <a:close/>
                  <a:moveTo>
                    <a:pt x="367" y="1226"/>
                  </a:moveTo>
                  <a:lnTo>
                    <a:pt x="367" y="1226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2" y="1218"/>
                  </a:lnTo>
                  <a:lnTo>
                    <a:pt x="372" y="1218"/>
                  </a:lnTo>
                  <a:lnTo>
                    <a:pt x="372" y="1218"/>
                  </a:lnTo>
                  <a:lnTo>
                    <a:pt x="367" y="1218"/>
                  </a:lnTo>
                  <a:lnTo>
                    <a:pt x="367" y="1218"/>
                  </a:lnTo>
                  <a:lnTo>
                    <a:pt x="367" y="1218"/>
                  </a:lnTo>
                  <a:lnTo>
                    <a:pt x="367" y="1218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6"/>
                  </a:lnTo>
                  <a:lnTo>
                    <a:pt x="363" y="1226"/>
                  </a:lnTo>
                  <a:lnTo>
                    <a:pt x="363" y="1226"/>
                  </a:lnTo>
                  <a:lnTo>
                    <a:pt x="363" y="1226"/>
                  </a:lnTo>
                  <a:lnTo>
                    <a:pt x="367" y="1226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2"/>
                  </a:lnTo>
                  <a:lnTo>
                    <a:pt x="367" y="1226"/>
                  </a:lnTo>
                  <a:lnTo>
                    <a:pt x="367" y="1226"/>
                  </a:lnTo>
                  <a:close/>
                  <a:moveTo>
                    <a:pt x="345" y="1222"/>
                  </a:moveTo>
                  <a:lnTo>
                    <a:pt x="345" y="1222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3"/>
                  </a:lnTo>
                  <a:lnTo>
                    <a:pt x="345" y="1213"/>
                  </a:lnTo>
                  <a:lnTo>
                    <a:pt x="345" y="1213"/>
                  </a:lnTo>
                  <a:lnTo>
                    <a:pt x="341" y="1213"/>
                  </a:lnTo>
                  <a:lnTo>
                    <a:pt x="341" y="1218"/>
                  </a:lnTo>
                  <a:lnTo>
                    <a:pt x="341" y="1218"/>
                  </a:lnTo>
                  <a:lnTo>
                    <a:pt x="345" y="1218"/>
                  </a:lnTo>
                  <a:lnTo>
                    <a:pt x="341" y="1222"/>
                  </a:lnTo>
                  <a:lnTo>
                    <a:pt x="341" y="1222"/>
                  </a:lnTo>
                  <a:lnTo>
                    <a:pt x="341" y="1222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31"/>
                  </a:lnTo>
                  <a:lnTo>
                    <a:pt x="345" y="1226"/>
                  </a:lnTo>
                  <a:lnTo>
                    <a:pt x="345" y="1226"/>
                  </a:lnTo>
                  <a:lnTo>
                    <a:pt x="345" y="1226"/>
                  </a:lnTo>
                  <a:lnTo>
                    <a:pt x="345" y="1226"/>
                  </a:lnTo>
                  <a:lnTo>
                    <a:pt x="345" y="1222"/>
                  </a:lnTo>
                  <a:lnTo>
                    <a:pt x="345" y="1222"/>
                  </a:lnTo>
                  <a:lnTo>
                    <a:pt x="345" y="1222"/>
                  </a:lnTo>
                  <a:close/>
                  <a:moveTo>
                    <a:pt x="381" y="1218"/>
                  </a:moveTo>
                  <a:lnTo>
                    <a:pt x="381" y="1218"/>
                  </a:lnTo>
                  <a:lnTo>
                    <a:pt x="381" y="1218"/>
                  </a:lnTo>
                  <a:lnTo>
                    <a:pt x="381" y="1222"/>
                  </a:lnTo>
                  <a:lnTo>
                    <a:pt x="381" y="1222"/>
                  </a:lnTo>
                  <a:lnTo>
                    <a:pt x="381" y="1222"/>
                  </a:lnTo>
                  <a:lnTo>
                    <a:pt x="381" y="1222"/>
                  </a:lnTo>
                  <a:lnTo>
                    <a:pt x="381" y="1222"/>
                  </a:lnTo>
                  <a:lnTo>
                    <a:pt x="381" y="1222"/>
                  </a:lnTo>
                  <a:lnTo>
                    <a:pt x="385" y="1222"/>
                  </a:lnTo>
                  <a:lnTo>
                    <a:pt x="385" y="1222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8"/>
                  </a:lnTo>
                  <a:lnTo>
                    <a:pt x="385" y="1213"/>
                  </a:lnTo>
                  <a:lnTo>
                    <a:pt x="385" y="1213"/>
                  </a:lnTo>
                  <a:lnTo>
                    <a:pt x="390" y="1213"/>
                  </a:lnTo>
                  <a:lnTo>
                    <a:pt x="390" y="1213"/>
                  </a:lnTo>
                  <a:lnTo>
                    <a:pt x="385" y="1213"/>
                  </a:lnTo>
                  <a:lnTo>
                    <a:pt x="385" y="1209"/>
                  </a:lnTo>
                  <a:lnTo>
                    <a:pt x="385" y="1209"/>
                  </a:lnTo>
                  <a:lnTo>
                    <a:pt x="385" y="1209"/>
                  </a:lnTo>
                  <a:lnTo>
                    <a:pt x="385" y="1209"/>
                  </a:lnTo>
                  <a:lnTo>
                    <a:pt x="385" y="1209"/>
                  </a:lnTo>
                  <a:lnTo>
                    <a:pt x="385" y="1213"/>
                  </a:lnTo>
                  <a:lnTo>
                    <a:pt x="381" y="1213"/>
                  </a:lnTo>
                  <a:lnTo>
                    <a:pt x="381" y="1213"/>
                  </a:lnTo>
                  <a:lnTo>
                    <a:pt x="381" y="1213"/>
                  </a:lnTo>
                  <a:lnTo>
                    <a:pt x="381" y="1213"/>
                  </a:lnTo>
                  <a:lnTo>
                    <a:pt x="381" y="1218"/>
                  </a:lnTo>
                  <a:lnTo>
                    <a:pt x="381" y="1218"/>
                  </a:lnTo>
                  <a:lnTo>
                    <a:pt x="381" y="1218"/>
                  </a:lnTo>
                  <a:lnTo>
                    <a:pt x="381" y="1218"/>
                  </a:lnTo>
                  <a:lnTo>
                    <a:pt x="381" y="1218"/>
                  </a:lnTo>
                  <a:lnTo>
                    <a:pt x="381" y="1218"/>
                  </a:lnTo>
                  <a:lnTo>
                    <a:pt x="381" y="1218"/>
                  </a:lnTo>
                  <a:lnTo>
                    <a:pt x="381" y="1218"/>
                  </a:lnTo>
                  <a:close/>
                  <a:moveTo>
                    <a:pt x="398" y="1200"/>
                  </a:moveTo>
                  <a:lnTo>
                    <a:pt x="398" y="1200"/>
                  </a:lnTo>
                  <a:lnTo>
                    <a:pt x="398" y="1200"/>
                  </a:lnTo>
                  <a:lnTo>
                    <a:pt x="398" y="1204"/>
                  </a:lnTo>
                  <a:lnTo>
                    <a:pt x="398" y="1204"/>
                  </a:lnTo>
                  <a:lnTo>
                    <a:pt x="398" y="1204"/>
                  </a:lnTo>
                  <a:lnTo>
                    <a:pt x="398" y="1200"/>
                  </a:lnTo>
                  <a:lnTo>
                    <a:pt x="403" y="1200"/>
                  </a:lnTo>
                  <a:lnTo>
                    <a:pt x="403" y="1200"/>
                  </a:lnTo>
                  <a:lnTo>
                    <a:pt x="398" y="1200"/>
                  </a:lnTo>
                  <a:lnTo>
                    <a:pt x="398" y="1200"/>
                  </a:lnTo>
                  <a:close/>
                  <a:moveTo>
                    <a:pt x="390" y="1195"/>
                  </a:moveTo>
                  <a:lnTo>
                    <a:pt x="394" y="1195"/>
                  </a:lnTo>
                  <a:lnTo>
                    <a:pt x="390" y="1191"/>
                  </a:lnTo>
                  <a:lnTo>
                    <a:pt x="385" y="1191"/>
                  </a:lnTo>
                  <a:lnTo>
                    <a:pt x="381" y="1191"/>
                  </a:lnTo>
                  <a:lnTo>
                    <a:pt x="381" y="1191"/>
                  </a:lnTo>
                  <a:lnTo>
                    <a:pt x="385" y="1191"/>
                  </a:lnTo>
                  <a:lnTo>
                    <a:pt x="385" y="1195"/>
                  </a:lnTo>
                  <a:lnTo>
                    <a:pt x="385" y="1195"/>
                  </a:lnTo>
                  <a:lnTo>
                    <a:pt x="385" y="1195"/>
                  </a:lnTo>
                  <a:lnTo>
                    <a:pt x="385" y="1195"/>
                  </a:lnTo>
                  <a:lnTo>
                    <a:pt x="390" y="1200"/>
                  </a:lnTo>
                  <a:lnTo>
                    <a:pt x="390" y="1200"/>
                  </a:lnTo>
                  <a:lnTo>
                    <a:pt x="394" y="1195"/>
                  </a:lnTo>
                  <a:lnTo>
                    <a:pt x="390" y="1195"/>
                  </a:lnTo>
                  <a:lnTo>
                    <a:pt x="390" y="1195"/>
                  </a:lnTo>
                  <a:lnTo>
                    <a:pt x="390" y="1195"/>
                  </a:lnTo>
                  <a:lnTo>
                    <a:pt x="390" y="1195"/>
                  </a:lnTo>
                  <a:lnTo>
                    <a:pt x="390" y="1195"/>
                  </a:lnTo>
                  <a:close/>
                  <a:moveTo>
                    <a:pt x="394" y="1187"/>
                  </a:moveTo>
                  <a:lnTo>
                    <a:pt x="398" y="1187"/>
                  </a:lnTo>
                  <a:lnTo>
                    <a:pt x="398" y="1187"/>
                  </a:lnTo>
                  <a:lnTo>
                    <a:pt x="398" y="1187"/>
                  </a:lnTo>
                  <a:lnTo>
                    <a:pt x="398" y="1187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403" y="1187"/>
                  </a:lnTo>
                  <a:lnTo>
                    <a:pt x="403" y="1187"/>
                  </a:lnTo>
                  <a:lnTo>
                    <a:pt x="403" y="1187"/>
                  </a:lnTo>
                  <a:lnTo>
                    <a:pt x="403" y="1187"/>
                  </a:lnTo>
                  <a:lnTo>
                    <a:pt x="398" y="1187"/>
                  </a:lnTo>
                  <a:lnTo>
                    <a:pt x="398" y="1187"/>
                  </a:lnTo>
                  <a:lnTo>
                    <a:pt x="398" y="1182"/>
                  </a:lnTo>
                  <a:lnTo>
                    <a:pt x="398" y="1182"/>
                  </a:lnTo>
                  <a:lnTo>
                    <a:pt x="398" y="1182"/>
                  </a:lnTo>
                  <a:lnTo>
                    <a:pt x="398" y="1182"/>
                  </a:lnTo>
                  <a:lnTo>
                    <a:pt x="398" y="1182"/>
                  </a:lnTo>
                  <a:lnTo>
                    <a:pt x="394" y="1182"/>
                  </a:lnTo>
                  <a:lnTo>
                    <a:pt x="394" y="1182"/>
                  </a:lnTo>
                  <a:lnTo>
                    <a:pt x="394" y="1187"/>
                  </a:lnTo>
                  <a:lnTo>
                    <a:pt x="394" y="1187"/>
                  </a:lnTo>
                  <a:close/>
                  <a:moveTo>
                    <a:pt x="372" y="1182"/>
                  </a:moveTo>
                  <a:lnTo>
                    <a:pt x="376" y="1182"/>
                  </a:lnTo>
                  <a:lnTo>
                    <a:pt x="376" y="1182"/>
                  </a:lnTo>
                  <a:lnTo>
                    <a:pt x="367" y="1182"/>
                  </a:lnTo>
                  <a:lnTo>
                    <a:pt x="367" y="1182"/>
                  </a:lnTo>
                  <a:lnTo>
                    <a:pt x="367" y="1182"/>
                  </a:lnTo>
                  <a:lnTo>
                    <a:pt x="367" y="1182"/>
                  </a:lnTo>
                  <a:lnTo>
                    <a:pt x="367" y="1182"/>
                  </a:lnTo>
                  <a:lnTo>
                    <a:pt x="367" y="1187"/>
                  </a:lnTo>
                  <a:lnTo>
                    <a:pt x="367" y="1187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72" y="1182"/>
                  </a:lnTo>
                  <a:lnTo>
                    <a:pt x="372" y="1182"/>
                  </a:lnTo>
                  <a:lnTo>
                    <a:pt x="372" y="1182"/>
                  </a:lnTo>
                  <a:lnTo>
                    <a:pt x="372" y="1182"/>
                  </a:lnTo>
                  <a:close/>
                  <a:moveTo>
                    <a:pt x="407" y="1178"/>
                  </a:moveTo>
                  <a:lnTo>
                    <a:pt x="412" y="1178"/>
                  </a:lnTo>
                  <a:lnTo>
                    <a:pt x="412" y="1178"/>
                  </a:lnTo>
                  <a:lnTo>
                    <a:pt x="412" y="1178"/>
                  </a:lnTo>
                  <a:lnTo>
                    <a:pt x="412" y="1178"/>
                  </a:lnTo>
                  <a:lnTo>
                    <a:pt x="412" y="1173"/>
                  </a:lnTo>
                  <a:lnTo>
                    <a:pt x="407" y="1178"/>
                  </a:lnTo>
                  <a:lnTo>
                    <a:pt x="407" y="1178"/>
                  </a:lnTo>
                  <a:lnTo>
                    <a:pt x="407" y="1178"/>
                  </a:lnTo>
                  <a:lnTo>
                    <a:pt x="407" y="1178"/>
                  </a:lnTo>
                  <a:lnTo>
                    <a:pt x="407" y="1178"/>
                  </a:lnTo>
                  <a:close/>
                  <a:moveTo>
                    <a:pt x="394" y="1173"/>
                  </a:moveTo>
                  <a:lnTo>
                    <a:pt x="394" y="1169"/>
                  </a:lnTo>
                  <a:lnTo>
                    <a:pt x="394" y="1169"/>
                  </a:lnTo>
                  <a:lnTo>
                    <a:pt x="394" y="1169"/>
                  </a:lnTo>
                  <a:lnTo>
                    <a:pt x="398" y="1169"/>
                  </a:lnTo>
                  <a:lnTo>
                    <a:pt x="398" y="1169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398" y="1164"/>
                  </a:lnTo>
                  <a:lnTo>
                    <a:pt x="394" y="1164"/>
                  </a:lnTo>
                  <a:lnTo>
                    <a:pt x="394" y="1164"/>
                  </a:lnTo>
                  <a:lnTo>
                    <a:pt x="394" y="1164"/>
                  </a:lnTo>
                  <a:lnTo>
                    <a:pt x="394" y="1164"/>
                  </a:lnTo>
                  <a:lnTo>
                    <a:pt x="394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4" y="1169"/>
                  </a:lnTo>
                  <a:lnTo>
                    <a:pt x="394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69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73"/>
                  </a:lnTo>
                  <a:lnTo>
                    <a:pt x="390" y="1178"/>
                  </a:lnTo>
                  <a:lnTo>
                    <a:pt x="390" y="1178"/>
                  </a:lnTo>
                  <a:lnTo>
                    <a:pt x="390" y="1178"/>
                  </a:lnTo>
                  <a:lnTo>
                    <a:pt x="390" y="1178"/>
                  </a:lnTo>
                  <a:lnTo>
                    <a:pt x="390" y="1178"/>
                  </a:lnTo>
                  <a:lnTo>
                    <a:pt x="394" y="1178"/>
                  </a:lnTo>
                  <a:lnTo>
                    <a:pt x="394" y="1178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73"/>
                  </a:lnTo>
                  <a:lnTo>
                    <a:pt x="394" y="1169"/>
                  </a:lnTo>
                  <a:lnTo>
                    <a:pt x="394" y="1169"/>
                  </a:lnTo>
                  <a:lnTo>
                    <a:pt x="394" y="1173"/>
                  </a:lnTo>
                  <a:close/>
                  <a:moveTo>
                    <a:pt x="412" y="1156"/>
                  </a:move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12" y="1160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12" y="1156"/>
                  </a:lnTo>
                  <a:close/>
                  <a:moveTo>
                    <a:pt x="407" y="1160"/>
                  </a:moveTo>
                  <a:lnTo>
                    <a:pt x="403" y="1160"/>
                  </a:lnTo>
                  <a:lnTo>
                    <a:pt x="403" y="1160"/>
                  </a:lnTo>
                  <a:lnTo>
                    <a:pt x="403" y="1160"/>
                  </a:lnTo>
                  <a:lnTo>
                    <a:pt x="403" y="1160"/>
                  </a:lnTo>
                  <a:lnTo>
                    <a:pt x="403" y="1164"/>
                  </a:lnTo>
                  <a:lnTo>
                    <a:pt x="403" y="1164"/>
                  </a:lnTo>
                  <a:lnTo>
                    <a:pt x="403" y="1160"/>
                  </a:lnTo>
                  <a:lnTo>
                    <a:pt x="403" y="1160"/>
                  </a:lnTo>
                  <a:lnTo>
                    <a:pt x="403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07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07" y="1156"/>
                  </a:lnTo>
                  <a:lnTo>
                    <a:pt x="407" y="1160"/>
                  </a:lnTo>
                  <a:close/>
                  <a:moveTo>
                    <a:pt x="416" y="1138"/>
                  </a:moveTo>
                  <a:lnTo>
                    <a:pt x="416" y="1133"/>
                  </a:lnTo>
                  <a:lnTo>
                    <a:pt x="412" y="1133"/>
                  </a:lnTo>
                  <a:lnTo>
                    <a:pt x="412" y="1133"/>
                  </a:lnTo>
                  <a:lnTo>
                    <a:pt x="412" y="1133"/>
                  </a:lnTo>
                  <a:lnTo>
                    <a:pt x="412" y="1133"/>
                  </a:lnTo>
                  <a:lnTo>
                    <a:pt x="412" y="1133"/>
                  </a:lnTo>
                  <a:lnTo>
                    <a:pt x="412" y="1133"/>
                  </a:lnTo>
                  <a:lnTo>
                    <a:pt x="407" y="1138"/>
                  </a:lnTo>
                  <a:lnTo>
                    <a:pt x="407" y="1138"/>
                  </a:lnTo>
                  <a:lnTo>
                    <a:pt x="407" y="1142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2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close/>
                  <a:moveTo>
                    <a:pt x="398" y="1098"/>
                  </a:moveTo>
                  <a:lnTo>
                    <a:pt x="398" y="1098"/>
                  </a:lnTo>
                  <a:lnTo>
                    <a:pt x="398" y="1098"/>
                  </a:lnTo>
                  <a:lnTo>
                    <a:pt x="398" y="1098"/>
                  </a:lnTo>
                  <a:lnTo>
                    <a:pt x="398" y="1098"/>
                  </a:lnTo>
                  <a:lnTo>
                    <a:pt x="398" y="1102"/>
                  </a:lnTo>
                  <a:lnTo>
                    <a:pt x="398" y="1102"/>
                  </a:lnTo>
                  <a:lnTo>
                    <a:pt x="398" y="1102"/>
                  </a:lnTo>
                  <a:lnTo>
                    <a:pt x="403" y="1102"/>
                  </a:lnTo>
                  <a:lnTo>
                    <a:pt x="403" y="1102"/>
                  </a:lnTo>
                  <a:lnTo>
                    <a:pt x="403" y="1102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4"/>
                  </a:lnTo>
                  <a:lnTo>
                    <a:pt x="398" y="1094"/>
                  </a:lnTo>
                  <a:lnTo>
                    <a:pt x="398" y="1094"/>
                  </a:lnTo>
                  <a:lnTo>
                    <a:pt x="398" y="1094"/>
                  </a:lnTo>
                  <a:lnTo>
                    <a:pt x="398" y="1098"/>
                  </a:lnTo>
                  <a:lnTo>
                    <a:pt x="398" y="1098"/>
                  </a:lnTo>
                  <a:lnTo>
                    <a:pt x="398" y="1098"/>
                  </a:lnTo>
                  <a:close/>
                  <a:moveTo>
                    <a:pt x="381" y="1076"/>
                  </a:moveTo>
                  <a:lnTo>
                    <a:pt x="381" y="1080"/>
                  </a:lnTo>
                  <a:lnTo>
                    <a:pt x="385" y="1080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5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85" y="1080"/>
                  </a:lnTo>
                  <a:lnTo>
                    <a:pt x="385" y="1076"/>
                  </a:lnTo>
                  <a:lnTo>
                    <a:pt x="385" y="1072"/>
                  </a:lnTo>
                  <a:lnTo>
                    <a:pt x="385" y="1072"/>
                  </a:lnTo>
                  <a:lnTo>
                    <a:pt x="385" y="1072"/>
                  </a:lnTo>
                  <a:lnTo>
                    <a:pt x="385" y="1072"/>
                  </a:lnTo>
                  <a:lnTo>
                    <a:pt x="385" y="1072"/>
                  </a:lnTo>
                  <a:lnTo>
                    <a:pt x="385" y="1072"/>
                  </a:lnTo>
                  <a:lnTo>
                    <a:pt x="385" y="1072"/>
                  </a:lnTo>
                  <a:lnTo>
                    <a:pt x="385" y="1067"/>
                  </a:lnTo>
                  <a:lnTo>
                    <a:pt x="385" y="1067"/>
                  </a:lnTo>
                  <a:lnTo>
                    <a:pt x="385" y="1067"/>
                  </a:lnTo>
                  <a:lnTo>
                    <a:pt x="385" y="1067"/>
                  </a:lnTo>
                  <a:lnTo>
                    <a:pt x="385" y="1067"/>
                  </a:lnTo>
                  <a:lnTo>
                    <a:pt x="385" y="1067"/>
                  </a:lnTo>
                  <a:lnTo>
                    <a:pt x="385" y="1063"/>
                  </a:lnTo>
                  <a:lnTo>
                    <a:pt x="385" y="1063"/>
                  </a:lnTo>
                  <a:lnTo>
                    <a:pt x="381" y="1063"/>
                  </a:lnTo>
                  <a:lnTo>
                    <a:pt x="381" y="1063"/>
                  </a:lnTo>
                  <a:lnTo>
                    <a:pt x="381" y="1063"/>
                  </a:lnTo>
                  <a:lnTo>
                    <a:pt x="381" y="1067"/>
                  </a:lnTo>
                  <a:lnTo>
                    <a:pt x="381" y="1067"/>
                  </a:lnTo>
                  <a:lnTo>
                    <a:pt x="381" y="1072"/>
                  </a:lnTo>
                  <a:lnTo>
                    <a:pt x="381" y="1076"/>
                  </a:lnTo>
                  <a:close/>
                  <a:moveTo>
                    <a:pt x="367" y="819"/>
                  </a:moveTo>
                  <a:lnTo>
                    <a:pt x="367" y="819"/>
                  </a:lnTo>
                  <a:lnTo>
                    <a:pt x="367" y="819"/>
                  </a:lnTo>
                  <a:lnTo>
                    <a:pt x="367" y="819"/>
                  </a:lnTo>
                  <a:lnTo>
                    <a:pt x="372" y="819"/>
                  </a:lnTo>
                  <a:lnTo>
                    <a:pt x="372" y="815"/>
                  </a:lnTo>
                  <a:lnTo>
                    <a:pt x="372" y="815"/>
                  </a:lnTo>
                  <a:lnTo>
                    <a:pt x="367" y="815"/>
                  </a:lnTo>
                  <a:lnTo>
                    <a:pt x="367" y="815"/>
                  </a:lnTo>
                  <a:lnTo>
                    <a:pt x="367" y="815"/>
                  </a:lnTo>
                  <a:lnTo>
                    <a:pt x="367" y="815"/>
                  </a:lnTo>
                  <a:lnTo>
                    <a:pt x="367" y="815"/>
                  </a:lnTo>
                  <a:lnTo>
                    <a:pt x="363" y="815"/>
                  </a:lnTo>
                  <a:lnTo>
                    <a:pt x="363" y="815"/>
                  </a:lnTo>
                  <a:lnTo>
                    <a:pt x="363" y="815"/>
                  </a:lnTo>
                  <a:lnTo>
                    <a:pt x="363" y="819"/>
                  </a:lnTo>
                  <a:lnTo>
                    <a:pt x="363" y="819"/>
                  </a:lnTo>
                  <a:lnTo>
                    <a:pt x="363" y="819"/>
                  </a:lnTo>
                  <a:lnTo>
                    <a:pt x="363" y="824"/>
                  </a:lnTo>
                  <a:lnTo>
                    <a:pt x="367" y="824"/>
                  </a:lnTo>
                  <a:lnTo>
                    <a:pt x="367" y="824"/>
                  </a:lnTo>
                  <a:lnTo>
                    <a:pt x="367" y="824"/>
                  </a:lnTo>
                  <a:lnTo>
                    <a:pt x="367" y="819"/>
                  </a:lnTo>
                  <a:lnTo>
                    <a:pt x="367" y="819"/>
                  </a:lnTo>
                  <a:lnTo>
                    <a:pt x="367" y="819"/>
                  </a:lnTo>
                  <a:lnTo>
                    <a:pt x="367" y="819"/>
                  </a:lnTo>
                  <a:close/>
                  <a:moveTo>
                    <a:pt x="514" y="708"/>
                  </a:moveTo>
                  <a:lnTo>
                    <a:pt x="509" y="708"/>
                  </a:lnTo>
                  <a:lnTo>
                    <a:pt x="509" y="713"/>
                  </a:lnTo>
                  <a:lnTo>
                    <a:pt x="514" y="713"/>
                  </a:lnTo>
                  <a:lnTo>
                    <a:pt x="514" y="708"/>
                  </a:lnTo>
                  <a:lnTo>
                    <a:pt x="514" y="708"/>
                  </a:lnTo>
                  <a:lnTo>
                    <a:pt x="514" y="708"/>
                  </a:lnTo>
                  <a:lnTo>
                    <a:pt x="514" y="708"/>
                  </a:lnTo>
                  <a:lnTo>
                    <a:pt x="514" y="708"/>
                  </a:lnTo>
                  <a:close/>
                  <a:moveTo>
                    <a:pt x="514" y="695"/>
                  </a:moveTo>
                  <a:lnTo>
                    <a:pt x="514" y="700"/>
                  </a:lnTo>
                  <a:lnTo>
                    <a:pt x="514" y="700"/>
                  </a:lnTo>
                  <a:lnTo>
                    <a:pt x="514" y="700"/>
                  </a:lnTo>
                  <a:lnTo>
                    <a:pt x="514" y="700"/>
                  </a:lnTo>
                  <a:lnTo>
                    <a:pt x="514" y="704"/>
                  </a:lnTo>
                  <a:lnTo>
                    <a:pt x="514" y="708"/>
                  </a:lnTo>
                  <a:lnTo>
                    <a:pt x="514" y="704"/>
                  </a:lnTo>
                  <a:lnTo>
                    <a:pt x="514" y="704"/>
                  </a:lnTo>
                  <a:lnTo>
                    <a:pt x="514" y="704"/>
                  </a:lnTo>
                  <a:lnTo>
                    <a:pt x="514" y="704"/>
                  </a:lnTo>
                  <a:lnTo>
                    <a:pt x="518" y="704"/>
                  </a:lnTo>
                  <a:lnTo>
                    <a:pt x="518" y="704"/>
                  </a:lnTo>
                  <a:lnTo>
                    <a:pt x="518" y="700"/>
                  </a:lnTo>
                  <a:lnTo>
                    <a:pt x="518" y="700"/>
                  </a:lnTo>
                  <a:lnTo>
                    <a:pt x="518" y="700"/>
                  </a:lnTo>
                  <a:lnTo>
                    <a:pt x="518" y="700"/>
                  </a:lnTo>
                  <a:lnTo>
                    <a:pt x="518" y="700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4" y="695"/>
                  </a:lnTo>
                  <a:close/>
                  <a:moveTo>
                    <a:pt x="514" y="695"/>
                  </a:moveTo>
                  <a:lnTo>
                    <a:pt x="514" y="695"/>
                  </a:lnTo>
                  <a:lnTo>
                    <a:pt x="514" y="691"/>
                  </a:lnTo>
                  <a:lnTo>
                    <a:pt x="514" y="695"/>
                  </a:lnTo>
                  <a:lnTo>
                    <a:pt x="514" y="695"/>
                  </a:lnTo>
                  <a:lnTo>
                    <a:pt x="514" y="695"/>
                  </a:lnTo>
                  <a:lnTo>
                    <a:pt x="514" y="695"/>
                  </a:lnTo>
                  <a:lnTo>
                    <a:pt x="514" y="695"/>
                  </a:lnTo>
                  <a:lnTo>
                    <a:pt x="514" y="700"/>
                  </a:lnTo>
                  <a:lnTo>
                    <a:pt x="514" y="695"/>
                  </a:lnTo>
                  <a:close/>
                  <a:moveTo>
                    <a:pt x="593" y="487"/>
                  </a:moveTo>
                  <a:lnTo>
                    <a:pt x="593" y="487"/>
                  </a:lnTo>
                  <a:lnTo>
                    <a:pt x="593" y="492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89" y="492"/>
                  </a:lnTo>
                  <a:lnTo>
                    <a:pt x="593" y="492"/>
                  </a:lnTo>
                  <a:lnTo>
                    <a:pt x="593" y="492"/>
                  </a:lnTo>
                  <a:lnTo>
                    <a:pt x="593" y="492"/>
                  </a:lnTo>
                  <a:lnTo>
                    <a:pt x="593" y="492"/>
                  </a:lnTo>
                  <a:lnTo>
                    <a:pt x="593" y="487"/>
                  </a:lnTo>
                  <a:lnTo>
                    <a:pt x="593" y="487"/>
                  </a:lnTo>
                  <a:close/>
                  <a:moveTo>
                    <a:pt x="584" y="492"/>
                  </a:moveTo>
                  <a:lnTo>
                    <a:pt x="584" y="492"/>
                  </a:lnTo>
                  <a:lnTo>
                    <a:pt x="584" y="492"/>
                  </a:lnTo>
                  <a:lnTo>
                    <a:pt x="584" y="487"/>
                  </a:lnTo>
                  <a:lnTo>
                    <a:pt x="584" y="487"/>
                  </a:lnTo>
                  <a:lnTo>
                    <a:pt x="584" y="487"/>
                  </a:lnTo>
                  <a:lnTo>
                    <a:pt x="580" y="487"/>
                  </a:lnTo>
                  <a:lnTo>
                    <a:pt x="580" y="487"/>
                  </a:lnTo>
                  <a:lnTo>
                    <a:pt x="580" y="487"/>
                  </a:lnTo>
                  <a:lnTo>
                    <a:pt x="580" y="487"/>
                  </a:lnTo>
                  <a:lnTo>
                    <a:pt x="580" y="487"/>
                  </a:lnTo>
                  <a:lnTo>
                    <a:pt x="580" y="492"/>
                  </a:lnTo>
                  <a:lnTo>
                    <a:pt x="580" y="492"/>
                  </a:lnTo>
                  <a:lnTo>
                    <a:pt x="580" y="492"/>
                  </a:lnTo>
                  <a:lnTo>
                    <a:pt x="584" y="492"/>
                  </a:lnTo>
                  <a:lnTo>
                    <a:pt x="584" y="492"/>
                  </a:lnTo>
                  <a:lnTo>
                    <a:pt x="584" y="492"/>
                  </a:lnTo>
                  <a:lnTo>
                    <a:pt x="584" y="492"/>
                  </a:lnTo>
                  <a:lnTo>
                    <a:pt x="584" y="492"/>
                  </a:lnTo>
                  <a:lnTo>
                    <a:pt x="584" y="492"/>
                  </a:lnTo>
                  <a:lnTo>
                    <a:pt x="584" y="492"/>
                  </a:lnTo>
                  <a:close/>
                  <a:moveTo>
                    <a:pt x="602" y="478"/>
                  </a:moveTo>
                  <a:lnTo>
                    <a:pt x="602" y="478"/>
                  </a:lnTo>
                  <a:lnTo>
                    <a:pt x="602" y="478"/>
                  </a:lnTo>
                  <a:lnTo>
                    <a:pt x="602" y="478"/>
                  </a:lnTo>
                  <a:lnTo>
                    <a:pt x="602" y="478"/>
                  </a:lnTo>
                  <a:lnTo>
                    <a:pt x="602" y="483"/>
                  </a:lnTo>
                  <a:lnTo>
                    <a:pt x="602" y="483"/>
                  </a:lnTo>
                  <a:lnTo>
                    <a:pt x="607" y="483"/>
                  </a:lnTo>
                  <a:lnTo>
                    <a:pt x="607" y="483"/>
                  </a:lnTo>
                  <a:lnTo>
                    <a:pt x="607" y="483"/>
                  </a:lnTo>
                  <a:lnTo>
                    <a:pt x="607" y="478"/>
                  </a:lnTo>
                  <a:lnTo>
                    <a:pt x="602" y="478"/>
                  </a:lnTo>
                  <a:close/>
                  <a:moveTo>
                    <a:pt x="589" y="487"/>
                  </a:move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93" y="483"/>
                  </a:lnTo>
                  <a:lnTo>
                    <a:pt x="593" y="483"/>
                  </a:lnTo>
                  <a:lnTo>
                    <a:pt x="589" y="483"/>
                  </a:lnTo>
                  <a:lnTo>
                    <a:pt x="589" y="483"/>
                  </a:lnTo>
                  <a:lnTo>
                    <a:pt x="589" y="478"/>
                  </a:lnTo>
                  <a:lnTo>
                    <a:pt x="589" y="478"/>
                  </a:lnTo>
                  <a:lnTo>
                    <a:pt x="589" y="478"/>
                  </a:lnTo>
                  <a:lnTo>
                    <a:pt x="584" y="478"/>
                  </a:lnTo>
                  <a:lnTo>
                    <a:pt x="584" y="478"/>
                  </a:lnTo>
                  <a:lnTo>
                    <a:pt x="584" y="478"/>
                  </a:lnTo>
                  <a:lnTo>
                    <a:pt x="584" y="478"/>
                  </a:lnTo>
                  <a:lnTo>
                    <a:pt x="584" y="478"/>
                  </a:lnTo>
                  <a:lnTo>
                    <a:pt x="584" y="483"/>
                  </a:lnTo>
                  <a:lnTo>
                    <a:pt x="584" y="487"/>
                  </a:lnTo>
                  <a:lnTo>
                    <a:pt x="589" y="487"/>
                  </a:lnTo>
                  <a:lnTo>
                    <a:pt x="589" y="487"/>
                  </a:lnTo>
                  <a:lnTo>
                    <a:pt x="589" y="487"/>
                  </a:lnTo>
                  <a:close/>
                  <a:moveTo>
                    <a:pt x="602" y="474"/>
                  </a:moveTo>
                  <a:lnTo>
                    <a:pt x="602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8"/>
                  </a:lnTo>
                  <a:lnTo>
                    <a:pt x="602" y="478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8"/>
                  </a:lnTo>
                  <a:lnTo>
                    <a:pt x="602" y="478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69"/>
                  </a:lnTo>
                  <a:lnTo>
                    <a:pt x="602" y="474"/>
                  </a:lnTo>
                  <a:close/>
                  <a:moveTo>
                    <a:pt x="602" y="469"/>
                  </a:moveTo>
                  <a:lnTo>
                    <a:pt x="607" y="469"/>
                  </a:lnTo>
                  <a:lnTo>
                    <a:pt x="602" y="469"/>
                  </a:lnTo>
                  <a:lnTo>
                    <a:pt x="602" y="469"/>
                  </a:lnTo>
                  <a:lnTo>
                    <a:pt x="602" y="469"/>
                  </a:lnTo>
                  <a:lnTo>
                    <a:pt x="602" y="469"/>
                  </a:lnTo>
                  <a:lnTo>
                    <a:pt x="602" y="469"/>
                  </a:lnTo>
                  <a:lnTo>
                    <a:pt x="602" y="469"/>
                  </a:lnTo>
                  <a:close/>
                  <a:moveTo>
                    <a:pt x="624" y="456"/>
                  </a:moveTo>
                  <a:lnTo>
                    <a:pt x="624" y="456"/>
                  </a:lnTo>
                  <a:lnTo>
                    <a:pt x="624" y="456"/>
                  </a:lnTo>
                  <a:lnTo>
                    <a:pt x="624" y="456"/>
                  </a:lnTo>
                  <a:lnTo>
                    <a:pt x="624" y="452"/>
                  </a:lnTo>
                  <a:lnTo>
                    <a:pt x="620" y="452"/>
                  </a:lnTo>
                  <a:lnTo>
                    <a:pt x="620" y="452"/>
                  </a:lnTo>
                  <a:lnTo>
                    <a:pt x="620" y="452"/>
                  </a:lnTo>
                  <a:lnTo>
                    <a:pt x="620" y="456"/>
                  </a:lnTo>
                  <a:lnTo>
                    <a:pt x="620" y="456"/>
                  </a:lnTo>
                  <a:lnTo>
                    <a:pt x="620" y="461"/>
                  </a:lnTo>
                  <a:lnTo>
                    <a:pt x="624" y="461"/>
                  </a:lnTo>
                  <a:lnTo>
                    <a:pt x="624" y="461"/>
                  </a:lnTo>
                  <a:lnTo>
                    <a:pt x="624" y="461"/>
                  </a:lnTo>
                  <a:lnTo>
                    <a:pt x="624" y="461"/>
                  </a:lnTo>
                  <a:lnTo>
                    <a:pt x="624" y="456"/>
                  </a:lnTo>
                  <a:lnTo>
                    <a:pt x="624" y="456"/>
                  </a:lnTo>
                  <a:lnTo>
                    <a:pt x="624" y="461"/>
                  </a:lnTo>
                  <a:lnTo>
                    <a:pt x="624" y="456"/>
                  </a:lnTo>
                  <a:lnTo>
                    <a:pt x="624" y="456"/>
                  </a:lnTo>
                  <a:lnTo>
                    <a:pt x="624" y="456"/>
                  </a:lnTo>
                  <a:close/>
                  <a:moveTo>
                    <a:pt x="615" y="452"/>
                  </a:moveTo>
                  <a:lnTo>
                    <a:pt x="611" y="447"/>
                  </a:lnTo>
                  <a:lnTo>
                    <a:pt x="611" y="447"/>
                  </a:lnTo>
                  <a:lnTo>
                    <a:pt x="611" y="452"/>
                  </a:lnTo>
                  <a:lnTo>
                    <a:pt x="611" y="452"/>
                  </a:lnTo>
                  <a:lnTo>
                    <a:pt x="611" y="452"/>
                  </a:lnTo>
                  <a:lnTo>
                    <a:pt x="611" y="456"/>
                  </a:lnTo>
                  <a:lnTo>
                    <a:pt x="611" y="456"/>
                  </a:lnTo>
                  <a:lnTo>
                    <a:pt x="611" y="456"/>
                  </a:lnTo>
                  <a:lnTo>
                    <a:pt x="611" y="456"/>
                  </a:lnTo>
                  <a:lnTo>
                    <a:pt x="615" y="456"/>
                  </a:lnTo>
                  <a:lnTo>
                    <a:pt x="615" y="456"/>
                  </a:lnTo>
                  <a:lnTo>
                    <a:pt x="615" y="452"/>
                  </a:lnTo>
                  <a:lnTo>
                    <a:pt x="615" y="452"/>
                  </a:lnTo>
                  <a:close/>
                  <a:moveTo>
                    <a:pt x="686" y="434"/>
                  </a:moveTo>
                  <a:lnTo>
                    <a:pt x="682" y="430"/>
                  </a:lnTo>
                  <a:lnTo>
                    <a:pt x="682" y="430"/>
                  </a:lnTo>
                  <a:lnTo>
                    <a:pt x="682" y="425"/>
                  </a:lnTo>
                  <a:lnTo>
                    <a:pt x="682" y="425"/>
                  </a:lnTo>
                  <a:lnTo>
                    <a:pt x="682" y="421"/>
                  </a:lnTo>
                  <a:lnTo>
                    <a:pt x="682" y="416"/>
                  </a:lnTo>
                  <a:lnTo>
                    <a:pt x="677" y="412"/>
                  </a:lnTo>
                  <a:lnTo>
                    <a:pt x="677" y="412"/>
                  </a:lnTo>
                  <a:lnTo>
                    <a:pt x="677" y="412"/>
                  </a:lnTo>
                  <a:lnTo>
                    <a:pt x="677" y="407"/>
                  </a:lnTo>
                  <a:lnTo>
                    <a:pt x="677" y="407"/>
                  </a:lnTo>
                  <a:lnTo>
                    <a:pt x="673" y="399"/>
                  </a:lnTo>
                  <a:lnTo>
                    <a:pt x="673" y="399"/>
                  </a:lnTo>
                  <a:lnTo>
                    <a:pt x="668" y="394"/>
                  </a:lnTo>
                  <a:lnTo>
                    <a:pt x="664" y="394"/>
                  </a:lnTo>
                  <a:lnTo>
                    <a:pt x="664" y="394"/>
                  </a:lnTo>
                  <a:lnTo>
                    <a:pt x="660" y="385"/>
                  </a:lnTo>
                  <a:lnTo>
                    <a:pt x="660" y="381"/>
                  </a:lnTo>
                  <a:lnTo>
                    <a:pt x="660" y="381"/>
                  </a:lnTo>
                  <a:lnTo>
                    <a:pt x="660" y="376"/>
                  </a:lnTo>
                  <a:lnTo>
                    <a:pt x="660" y="376"/>
                  </a:lnTo>
                  <a:lnTo>
                    <a:pt x="660" y="376"/>
                  </a:lnTo>
                  <a:lnTo>
                    <a:pt x="660" y="372"/>
                  </a:lnTo>
                  <a:lnTo>
                    <a:pt x="660" y="372"/>
                  </a:lnTo>
                  <a:lnTo>
                    <a:pt x="660" y="368"/>
                  </a:lnTo>
                  <a:lnTo>
                    <a:pt x="660" y="368"/>
                  </a:lnTo>
                  <a:lnTo>
                    <a:pt x="660" y="368"/>
                  </a:lnTo>
                  <a:lnTo>
                    <a:pt x="660" y="363"/>
                  </a:lnTo>
                  <a:lnTo>
                    <a:pt x="660" y="363"/>
                  </a:lnTo>
                  <a:lnTo>
                    <a:pt x="660" y="359"/>
                  </a:lnTo>
                  <a:lnTo>
                    <a:pt x="660" y="359"/>
                  </a:lnTo>
                  <a:lnTo>
                    <a:pt x="664" y="354"/>
                  </a:lnTo>
                  <a:lnTo>
                    <a:pt x="664" y="354"/>
                  </a:lnTo>
                  <a:lnTo>
                    <a:pt x="664" y="354"/>
                  </a:lnTo>
                  <a:lnTo>
                    <a:pt x="664" y="354"/>
                  </a:lnTo>
                  <a:lnTo>
                    <a:pt x="668" y="350"/>
                  </a:lnTo>
                  <a:lnTo>
                    <a:pt x="668" y="350"/>
                  </a:lnTo>
                  <a:lnTo>
                    <a:pt x="668" y="350"/>
                  </a:lnTo>
                  <a:lnTo>
                    <a:pt x="668" y="345"/>
                  </a:lnTo>
                  <a:lnTo>
                    <a:pt x="673" y="345"/>
                  </a:lnTo>
                  <a:lnTo>
                    <a:pt x="673" y="341"/>
                  </a:lnTo>
                  <a:lnTo>
                    <a:pt x="673" y="341"/>
                  </a:lnTo>
                  <a:lnTo>
                    <a:pt x="673" y="337"/>
                  </a:lnTo>
                  <a:lnTo>
                    <a:pt x="673" y="337"/>
                  </a:lnTo>
                  <a:lnTo>
                    <a:pt x="673" y="332"/>
                  </a:lnTo>
                  <a:lnTo>
                    <a:pt x="673" y="332"/>
                  </a:lnTo>
                  <a:lnTo>
                    <a:pt x="673" y="328"/>
                  </a:lnTo>
                  <a:lnTo>
                    <a:pt x="673" y="328"/>
                  </a:lnTo>
                  <a:lnTo>
                    <a:pt x="673" y="323"/>
                  </a:lnTo>
                  <a:lnTo>
                    <a:pt x="673" y="319"/>
                  </a:lnTo>
                  <a:lnTo>
                    <a:pt x="673" y="319"/>
                  </a:lnTo>
                  <a:lnTo>
                    <a:pt x="673" y="314"/>
                  </a:lnTo>
                  <a:lnTo>
                    <a:pt x="677" y="314"/>
                  </a:lnTo>
                  <a:lnTo>
                    <a:pt x="677" y="314"/>
                  </a:lnTo>
                  <a:lnTo>
                    <a:pt x="677" y="314"/>
                  </a:lnTo>
                  <a:lnTo>
                    <a:pt x="677" y="314"/>
                  </a:lnTo>
                  <a:lnTo>
                    <a:pt x="677" y="310"/>
                  </a:lnTo>
                  <a:lnTo>
                    <a:pt x="677" y="306"/>
                  </a:lnTo>
                  <a:lnTo>
                    <a:pt x="673" y="301"/>
                  </a:lnTo>
                  <a:lnTo>
                    <a:pt x="673" y="301"/>
                  </a:lnTo>
                  <a:lnTo>
                    <a:pt x="673" y="297"/>
                  </a:lnTo>
                  <a:lnTo>
                    <a:pt x="668" y="292"/>
                  </a:lnTo>
                  <a:lnTo>
                    <a:pt x="668" y="288"/>
                  </a:lnTo>
                  <a:lnTo>
                    <a:pt x="664" y="288"/>
                  </a:lnTo>
                  <a:lnTo>
                    <a:pt x="664" y="288"/>
                  </a:lnTo>
                  <a:lnTo>
                    <a:pt x="664" y="283"/>
                  </a:lnTo>
                  <a:lnTo>
                    <a:pt x="660" y="279"/>
                  </a:lnTo>
                  <a:lnTo>
                    <a:pt x="660" y="279"/>
                  </a:lnTo>
                  <a:lnTo>
                    <a:pt x="660" y="279"/>
                  </a:lnTo>
                  <a:lnTo>
                    <a:pt x="660" y="279"/>
                  </a:lnTo>
                  <a:lnTo>
                    <a:pt x="660" y="275"/>
                  </a:lnTo>
                  <a:lnTo>
                    <a:pt x="660" y="275"/>
                  </a:lnTo>
                  <a:lnTo>
                    <a:pt x="660" y="275"/>
                  </a:lnTo>
                  <a:lnTo>
                    <a:pt x="660" y="270"/>
                  </a:lnTo>
                  <a:lnTo>
                    <a:pt x="660" y="270"/>
                  </a:lnTo>
                  <a:lnTo>
                    <a:pt x="655" y="270"/>
                  </a:lnTo>
                  <a:lnTo>
                    <a:pt x="655" y="266"/>
                  </a:lnTo>
                  <a:lnTo>
                    <a:pt x="655" y="261"/>
                  </a:lnTo>
                  <a:lnTo>
                    <a:pt x="655" y="261"/>
                  </a:lnTo>
                  <a:lnTo>
                    <a:pt x="655" y="261"/>
                  </a:lnTo>
                  <a:lnTo>
                    <a:pt x="655" y="261"/>
                  </a:lnTo>
                  <a:lnTo>
                    <a:pt x="660" y="257"/>
                  </a:lnTo>
                  <a:lnTo>
                    <a:pt x="655" y="257"/>
                  </a:lnTo>
                  <a:lnTo>
                    <a:pt x="655" y="257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60" y="252"/>
                  </a:lnTo>
                  <a:lnTo>
                    <a:pt x="664" y="248"/>
                  </a:lnTo>
                  <a:lnTo>
                    <a:pt x="664" y="244"/>
                  </a:lnTo>
                  <a:lnTo>
                    <a:pt x="668" y="239"/>
                  </a:lnTo>
                  <a:lnTo>
                    <a:pt x="664" y="239"/>
                  </a:lnTo>
                  <a:lnTo>
                    <a:pt x="664" y="235"/>
                  </a:lnTo>
                  <a:lnTo>
                    <a:pt x="664" y="235"/>
                  </a:lnTo>
                  <a:lnTo>
                    <a:pt x="664" y="230"/>
                  </a:lnTo>
                  <a:lnTo>
                    <a:pt x="664" y="230"/>
                  </a:lnTo>
                  <a:lnTo>
                    <a:pt x="664" y="230"/>
                  </a:lnTo>
                  <a:lnTo>
                    <a:pt x="660" y="226"/>
                  </a:lnTo>
                  <a:lnTo>
                    <a:pt x="655" y="226"/>
                  </a:lnTo>
                  <a:lnTo>
                    <a:pt x="655" y="226"/>
                  </a:lnTo>
                  <a:lnTo>
                    <a:pt x="651" y="226"/>
                  </a:lnTo>
                  <a:lnTo>
                    <a:pt x="651" y="226"/>
                  </a:lnTo>
                  <a:lnTo>
                    <a:pt x="651" y="226"/>
                  </a:lnTo>
                  <a:lnTo>
                    <a:pt x="646" y="221"/>
                  </a:lnTo>
                  <a:lnTo>
                    <a:pt x="651" y="217"/>
                  </a:lnTo>
                  <a:lnTo>
                    <a:pt x="651" y="217"/>
                  </a:lnTo>
                  <a:lnTo>
                    <a:pt x="651" y="213"/>
                  </a:lnTo>
                  <a:lnTo>
                    <a:pt x="651" y="213"/>
                  </a:lnTo>
                  <a:lnTo>
                    <a:pt x="651" y="208"/>
                  </a:lnTo>
                  <a:lnTo>
                    <a:pt x="655" y="208"/>
                  </a:lnTo>
                  <a:lnTo>
                    <a:pt x="655" y="208"/>
                  </a:lnTo>
                  <a:lnTo>
                    <a:pt x="655" y="204"/>
                  </a:lnTo>
                  <a:lnTo>
                    <a:pt x="655" y="199"/>
                  </a:lnTo>
                  <a:lnTo>
                    <a:pt x="651" y="199"/>
                  </a:lnTo>
                  <a:lnTo>
                    <a:pt x="651" y="195"/>
                  </a:lnTo>
                  <a:lnTo>
                    <a:pt x="651" y="190"/>
                  </a:lnTo>
                  <a:lnTo>
                    <a:pt x="651" y="186"/>
                  </a:lnTo>
                  <a:lnTo>
                    <a:pt x="651" y="186"/>
                  </a:lnTo>
                  <a:lnTo>
                    <a:pt x="651" y="177"/>
                  </a:lnTo>
                  <a:lnTo>
                    <a:pt x="651" y="173"/>
                  </a:lnTo>
                  <a:lnTo>
                    <a:pt x="651" y="173"/>
                  </a:lnTo>
                  <a:lnTo>
                    <a:pt x="651" y="168"/>
                  </a:lnTo>
                  <a:lnTo>
                    <a:pt x="651" y="164"/>
                  </a:lnTo>
                  <a:lnTo>
                    <a:pt x="655" y="164"/>
                  </a:lnTo>
                  <a:lnTo>
                    <a:pt x="655" y="164"/>
                  </a:lnTo>
                  <a:lnTo>
                    <a:pt x="660" y="159"/>
                  </a:lnTo>
                  <a:lnTo>
                    <a:pt x="660" y="159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55" y="155"/>
                  </a:lnTo>
                  <a:lnTo>
                    <a:pt x="651" y="146"/>
                  </a:lnTo>
                  <a:lnTo>
                    <a:pt x="651" y="146"/>
                  </a:lnTo>
                  <a:lnTo>
                    <a:pt x="646" y="142"/>
                  </a:lnTo>
                  <a:lnTo>
                    <a:pt x="646" y="142"/>
                  </a:lnTo>
                  <a:lnTo>
                    <a:pt x="646" y="142"/>
                  </a:lnTo>
                  <a:lnTo>
                    <a:pt x="642" y="133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7" y="128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28"/>
                  </a:lnTo>
                  <a:lnTo>
                    <a:pt x="633" y="128"/>
                  </a:lnTo>
                  <a:lnTo>
                    <a:pt x="633" y="128"/>
                  </a:lnTo>
                  <a:lnTo>
                    <a:pt x="633" y="124"/>
                  </a:lnTo>
                  <a:lnTo>
                    <a:pt x="633" y="124"/>
                  </a:lnTo>
                  <a:lnTo>
                    <a:pt x="633" y="124"/>
                  </a:lnTo>
                  <a:lnTo>
                    <a:pt x="633" y="120"/>
                  </a:lnTo>
                  <a:lnTo>
                    <a:pt x="633" y="115"/>
                  </a:lnTo>
                  <a:lnTo>
                    <a:pt x="629" y="115"/>
                  </a:lnTo>
                  <a:lnTo>
                    <a:pt x="629" y="111"/>
                  </a:lnTo>
                  <a:lnTo>
                    <a:pt x="629" y="111"/>
                  </a:lnTo>
                  <a:lnTo>
                    <a:pt x="629" y="111"/>
                  </a:lnTo>
                  <a:lnTo>
                    <a:pt x="629" y="106"/>
                  </a:lnTo>
                  <a:lnTo>
                    <a:pt x="629" y="106"/>
                  </a:lnTo>
                  <a:lnTo>
                    <a:pt x="620" y="102"/>
                  </a:lnTo>
                  <a:lnTo>
                    <a:pt x="620" y="97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1" y="93"/>
                  </a:lnTo>
                  <a:lnTo>
                    <a:pt x="611" y="93"/>
                  </a:lnTo>
                  <a:lnTo>
                    <a:pt x="611" y="89"/>
                  </a:lnTo>
                  <a:lnTo>
                    <a:pt x="607" y="89"/>
                  </a:lnTo>
                  <a:lnTo>
                    <a:pt x="607" y="89"/>
                  </a:lnTo>
                  <a:lnTo>
                    <a:pt x="607" y="89"/>
                  </a:lnTo>
                  <a:lnTo>
                    <a:pt x="607" y="89"/>
                  </a:lnTo>
                  <a:lnTo>
                    <a:pt x="602" y="89"/>
                  </a:lnTo>
                  <a:lnTo>
                    <a:pt x="602" y="89"/>
                  </a:lnTo>
                  <a:lnTo>
                    <a:pt x="598" y="84"/>
                  </a:lnTo>
                  <a:lnTo>
                    <a:pt x="593" y="84"/>
                  </a:lnTo>
                  <a:lnTo>
                    <a:pt x="593" y="84"/>
                  </a:lnTo>
                  <a:lnTo>
                    <a:pt x="593" y="84"/>
                  </a:lnTo>
                  <a:lnTo>
                    <a:pt x="593" y="84"/>
                  </a:lnTo>
                  <a:lnTo>
                    <a:pt x="589" y="80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75"/>
                  </a:lnTo>
                  <a:lnTo>
                    <a:pt x="576" y="75"/>
                  </a:lnTo>
                  <a:lnTo>
                    <a:pt x="576" y="75"/>
                  </a:lnTo>
                  <a:lnTo>
                    <a:pt x="571" y="75"/>
                  </a:lnTo>
                  <a:lnTo>
                    <a:pt x="571" y="75"/>
                  </a:lnTo>
                  <a:lnTo>
                    <a:pt x="571" y="71"/>
                  </a:lnTo>
                  <a:lnTo>
                    <a:pt x="571" y="71"/>
                  </a:lnTo>
                  <a:lnTo>
                    <a:pt x="567" y="66"/>
                  </a:lnTo>
                  <a:lnTo>
                    <a:pt x="558" y="66"/>
                  </a:lnTo>
                  <a:lnTo>
                    <a:pt x="558" y="62"/>
                  </a:lnTo>
                  <a:lnTo>
                    <a:pt x="553" y="58"/>
                  </a:lnTo>
                  <a:lnTo>
                    <a:pt x="549" y="53"/>
                  </a:lnTo>
                  <a:lnTo>
                    <a:pt x="545" y="53"/>
                  </a:lnTo>
                  <a:lnTo>
                    <a:pt x="545" y="53"/>
                  </a:lnTo>
                  <a:lnTo>
                    <a:pt x="545" y="49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40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31" y="31"/>
                  </a:lnTo>
                  <a:lnTo>
                    <a:pt x="527" y="27"/>
                  </a:lnTo>
                  <a:lnTo>
                    <a:pt x="522" y="27"/>
                  </a:lnTo>
                  <a:lnTo>
                    <a:pt x="514" y="22"/>
                  </a:lnTo>
                  <a:lnTo>
                    <a:pt x="514" y="18"/>
                  </a:lnTo>
                  <a:lnTo>
                    <a:pt x="514" y="18"/>
                  </a:lnTo>
                  <a:lnTo>
                    <a:pt x="514" y="13"/>
                  </a:lnTo>
                  <a:lnTo>
                    <a:pt x="518" y="13"/>
                  </a:lnTo>
                  <a:lnTo>
                    <a:pt x="518" y="9"/>
                  </a:lnTo>
                  <a:lnTo>
                    <a:pt x="514" y="9"/>
                  </a:lnTo>
                  <a:lnTo>
                    <a:pt x="514" y="9"/>
                  </a:lnTo>
                  <a:lnTo>
                    <a:pt x="509" y="5"/>
                  </a:lnTo>
                  <a:lnTo>
                    <a:pt x="505" y="5"/>
                  </a:lnTo>
                  <a:lnTo>
                    <a:pt x="500" y="0"/>
                  </a:lnTo>
                  <a:lnTo>
                    <a:pt x="487" y="0"/>
                  </a:lnTo>
                  <a:lnTo>
                    <a:pt x="474" y="0"/>
                  </a:lnTo>
                  <a:lnTo>
                    <a:pt x="487" y="18"/>
                  </a:lnTo>
                  <a:lnTo>
                    <a:pt x="487" y="22"/>
                  </a:lnTo>
                  <a:lnTo>
                    <a:pt x="487" y="35"/>
                  </a:lnTo>
                  <a:lnTo>
                    <a:pt x="487" y="35"/>
                  </a:lnTo>
                  <a:lnTo>
                    <a:pt x="487" y="40"/>
                  </a:lnTo>
                  <a:lnTo>
                    <a:pt x="478" y="53"/>
                  </a:lnTo>
                  <a:lnTo>
                    <a:pt x="474" y="62"/>
                  </a:lnTo>
                  <a:lnTo>
                    <a:pt x="465" y="71"/>
                  </a:lnTo>
                  <a:lnTo>
                    <a:pt x="478" y="80"/>
                  </a:lnTo>
                  <a:lnTo>
                    <a:pt x="469" y="97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38" y="89"/>
                  </a:lnTo>
                  <a:lnTo>
                    <a:pt x="416" y="75"/>
                  </a:lnTo>
                  <a:lnTo>
                    <a:pt x="398" y="80"/>
                  </a:lnTo>
                  <a:lnTo>
                    <a:pt x="394" y="80"/>
                  </a:lnTo>
                  <a:lnTo>
                    <a:pt x="385" y="71"/>
                  </a:lnTo>
                  <a:lnTo>
                    <a:pt x="385" y="66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67" y="89"/>
                  </a:lnTo>
                  <a:lnTo>
                    <a:pt x="367" y="93"/>
                  </a:lnTo>
                  <a:lnTo>
                    <a:pt x="372" y="120"/>
                  </a:lnTo>
                  <a:lnTo>
                    <a:pt x="372" y="128"/>
                  </a:lnTo>
                  <a:lnTo>
                    <a:pt x="359" y="146"/>
                  </a:lnTo>
                  <a:lnTo>
                    <a:pt x="359" y="151"/>
                  </a:lnTo>
                  <a:lnTo>
                    <a:pt x="359" y="155"/>
                  </a:lnTo>
                  <a:lnTo>
                    <a:pt x="354" y="155"/>
                  </a:lnTo>
                  <a:lnTo>
                    <a:pt x="341" y="142"/>
                  </a:lnTo>
                  <a:lnTo>
                    <a:pt x="328" y="133"/>
                  </a:lnTo>
                  <a:lnTo>
                    <a:pt x="323" y="137"/>
                  </a:lnTo>
                  <a:lnTo>
                    <a:pt x="319" y="142"/>
                  </a:lnTo>
                  <a:lnTo>
                    <a:pt x="310" y="151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8"/>
                  </a:lnTo>
                  <a:lnTo>
                    <a:pt x="288" y="199"/>
                  </a:lnTo>
                  <a:lnTo>
                    <a:pt x="288" y="199"/>
                  </a:lnTo>
                  <a:lnTo>
                    <a:pt x="283" y="213"/>
                  </a:lnTo>
                  <a:lnTo>
                    <a:pt x="279" y="213"/>
                  </a:lnTo>
                  <a:lnTo>
                    <a:pt x="275" y="217"/>
                  </a:lnTo>
                  <a:lnTo>
                    <a:pt x="266" y="217"/>
                  </a:lnTo>
                  <a:lnTo>
                    <a:pt x="266" y="221"/>
                  </a:lnTo>
                  <a:lnTo>
                    <a:pt x="261" y="230"/>
                  </a:lnTo>
                  <a:lnTo>
                    <a:pt x="270" y="244"/>
                  </a:lnTo>
                  <a:lnTo>
                    <a:pt x="279" y="261"/>
                  </a:lnTo>
                  <a:lnTo>
                    <a:pt x="279" y="261"/>
                  </a:lnTo>
                  <a:lnTo>
                    <a:pt x="279" y="279"/>
                  </a:lnTo>
                  <a:lnTo>
                    <a:pt x="279" y="283"/>
                  </a:lnTo>
                  <a:lnTo>
                    <a:pt x="275" y="283"/>
                  </a:lnTo>
                  <a:lnTo>
                    <a:pt x="275" y="283"/>
                  </a:lnTo>
                  <a:lnTo>
                    <a:pt x="261" y="297"/>
                  </a:lnTo>
                  <a:lnTo>
                    <a:pt x="257" y="301"/>
                  </a:lnTo>
                  <a:lnTo>
                    <a:pt x="248" y="328"/>
                  </a:lnTo>
                  <a:lnTo>
                    <a:pt x="239" y="341"/>
                  </a:lnTo>
                  <a:lnTo>
                    <a:pt x="226" y="354"/>
                  </a:lnTo>
                  <a:lnTo>
                    <a:pt x="226" y="359"/>
                  </a:lnTo>
                  <a:lnTo>
                    <a:pt x="230" y="372"/>
                  </a:lnTo>
                  <a:lnTo>
                    <a:pt x="230" y="376"/>
                  </a:lnTo>
                  <a:lnTo>
                    <a:pt x="230" y="381"/>
                  </a:lnTo>
                  <a:lnTo>
                    <a:pt x="230" y="381"/>
                  </a:lnTo>
                  <a:lnTo>
                    <a:pt x="230" y="385"/>
                  </a:lnTo>
                  <a:lnTo>
                    <a:pt x="217" y="390"/>
                  </a:lnTo>
                  <a:lnTo>
                    <a:pt x="208" y="399"/>
                  </a:lnTo>
                  <a:lnTo>
                    <a:pt x="195" y="403"/>
                  </a:lnTo>
                  <a:lnTo>
                    <a:pt x="177" y="403"/>
                  </a:lnTo>
                  <a:lnTo>
                    <a:pt x="186" y="438"/>
                  </a:lnTo>
                  <a:lnTo>
                    <a:pt x="186" y="443"/>
                  </a:lnTo>
                  <a:lnTo>
                    <a:pt x="186" y="447"/>
                  </a:lnTo>
                  <a:lnTo>
                    <a:pt x="182" y="456"/>
                  </a:lnTo>
                  <a:lnTo>
                    <a:pt x="182" y="456"/>
                  </a:lnTo>
                  <a:lnTo>
                    <a:pt x="177" y="487"/>
                  </a:lnTo>
                  <a:lnTo>
                    <a:pt x="177" y="492"/>
                  </a:lnTo>
                  <a:lnTo>
                    <a:pt x="177" y="500"/>
                  </a:lnTo>
                  <a:lnTo>
                    <a:pt x="177" y="505"/>
                  </a:lnTo>
                  <a:lnTo>
                    <a:pt x="177" y="509"/>
                  </a:lnTo>
                  <a:lnTo>
                    <a:pt x="173" y="514"/>
                  </a:lnTo>
                  <a:lnTo>
                    <a:pt x="173" y="518"/>
                  </a:lnTo>
                  <a:lnTo>
                    <a:pt x="168" y="518"/>
                  </a:lnTo>
                  <a:lnTo>
                    <a:pt x="168" y="531"/>
                  </a:lnTo>
                  <a:lnTo>
                    <a:pt x="168" y="531"/>
                  </a:lnTo>
                  <a:lnTo>
                    <a:pt x="168" y="531"/>
                  </a:lnTo>
                  <a:lnTo>
                    <a:pt x="168" y="536"/>
                  </a:lnTo>
                  <a:lnTo>
                    <a:pt x="159" y="549"/>
                  </a:lnTo>
                  <a:lnTo>
                    <a:pt x="159" y="549"/>
                  </a:lnTo>
                  <a:lnTo>
                    <a:pt x="151" y="562"/>
                  </a:lnTo>
                  <a:lnTo>
                    <a:pt x="146" y="571"/>
                  </a:lnTo>
                  <a:lnTo>
                    <a:pt x="133" y="598"/>
                  </a:lnTo>
                  <a:lnTo>
                    <a:pt x="146" y="611"/>
                  </a:lnTo>
                  <a:lnTo>
                    <a:pt x="151" y="611"/>
                  </a:lnTo>
                  <a:lnTo>
                    <a:pt x="155" y="611"/>
                  </a:lnTo>
                  <a:lnTo>
                    <a:pt x="155" y="611"/>
                  </a:lnTo>
                  <a:lnTo>
                    <a:pt x="155" y="615"/>
                  </a:lnTo>
                  <a:lnTo>
                    <a:pt x="159" y="642"/>
                  </a:lnTo>
                  <a:lnTo>
                    <a:pt x="159" y="646"/>
                  </a:lnTo>
                  <a:lnTo>
                    <a:pt x="159" y="646"/>
                  </a:lnTo>
                  <a:lnTo>
                    <a:pt x="151" y="664"/>
                  </a:lnTo>
                  <a:lnTo>
                    <a:pt x="151" y="669"/>
                  </a:lnTo>
                  <a:lnTo>
                    <a:pt x="146" y="669"/>
                  </a:lnTo>
                  <a:lnTo>
                    <a:pt x="142" y="664"/>
                  </a:lnTo>
                  <a:lnTo>
                    <a:pt x="128" y="664"/>
                  </a:lnTo>
                  <a:lnTo>
                    <a:pt x="111" y="655"/>
                  </a:lnTo>
                  <a:lnTo>
                    <a:pt x="98" y="660"/>
                  </a:lnTo>
                  <a:lnTo>
                    <a:pt x="84" y="669"/>
                  </a:lnTo>
                  <a:lnTo>
                    <a:pt x="80" y="673"/>
                  </a:lnTo>
                  <a:lnTo>
                    <a:pt x="71" y="691"/>
                  </a:lnTo>
                  <a:lnTo>
                    <a:pt x="62" y="708"/>
                  </a:lnTo>
                  <a:lnTo>
                    <a:pt x="53" y="717"/>
                  </a:lnTo>
                  <a:lnTo>
                    <a:pt x="58" y="726"/>
                  </a:lnTo>
                  <a:lnTo>
                    <a:pt x="58" y="731"/>
                  </a:lnTo>
                  <a:lnTo>
                    <a:pt x="58" y="735"/>
                  </a:lnTo>
                  <a:lnTo>
                    <a:pt x="44" y="753"/>
                  </a:lnTo>
                  <a:lnTo>
                    <a:pt x="49" y="762"/>
                  </a:lnTo>
                  <a:lnTo>
                    <a:pt x="53" y="779"/>
                  </a:lnTo>
                  <a:lnTo>
                    <a:pt x="58" y="788"/>
                  </a:lnTo>
                  <a:lnTo>
                    <a:pt x="49" y="797"/>
                  </a:lnTo>
                  <a:lnTo>
                    <a:pt x="49" y="797"/>
                  </a:lnTo>
                  <a:lnTo>
                    <a:pt x="49" y="801"/>
                  </a:lnTo>
                  <a:lnTo>
                    <a:pt x="53" y="819"/>
                  </a:lnTo>
                  <a:lnTo>
                    <a:pt x="53" y="819"/>
                  </a:lnTo>
                  <a:lnTo>
                    <a:pt x="53" y="824"/>
                  </a:lnTo>
                  <a:lnTo>
                    <a:pt x="49" y="828"/>
                  </a:lnTo>
                  <a:lnTo>
                    <a:pt x="49" y="832"/>
                  </a:lnTo>
                  <a:lnTo>
                    <a:pt x="49" y="832"/>
                  </a:lnTo>
                  <a:lnTo>
                    <a:pt x="62" y="863"/>
                  </a:lnTo>
                  <a:lnTo>
                    <a:pt x="62" y="863"/>
                  </a:lnTo>
                  <a:lnTo>
                    <a:pt x="62" y="868"/>
                  </a:lnTo>
                  <a:lnTo>
                    <a:pt x="62" y="868"/>
                  </a:lnTo>
                  <a:lnTo>
                    <a:pt x="62" y="872"/>
                  </a:lnTo>
                  <a:lnTo>
                    <a:pt x="58" y="903"/>
                  </a:lnTo>
                  <a:lnTo>
                    <a:pt x="53" y="930"/>
                  </a:lnTo>
                  <a:lnTo>
                    <a:pt x="53" y="934"/>
                  </a:lnTo>
                  <a:lnTo>
                    <a:pt x="62" y="939"/>
                  </a:lnTo>
                  <a:lnTo>
                    <a:pt x="62" y="943"/>
                  </a:lnTo>
                  <a:lnTo>
                    <a:pt x="67" y="948"/>
                  </a:lnTo>
                  <a:lnTo>
                    <a:pt x="71" y="948"/>
                  </a:lnTo>
                  <a:lnTo>
                    <a:pt x="71" y="948"/>
                  </a:lnTo>
                  <a:lnTo>
                    <a:pt x="75" y="948"/>
                  </a:lnTo>
                  <a:lnTo>
                    <a:pt x="75" y="948"/>
                  </a:lnTo>
                  <a:lnTo>
                    <a:pt x="80" y="952"/>
                  </a:lnTo>
                  <a:lnTo>
                    <a:pt x="93" y="970"/>
                  </a:lnTo>
                  <a:lnTo>
                    <a:pt x="93" y="970"/>
                  </a:lnTo>
                  <a:lnTo>
                    <a:pt x="93" y="974"/>
                  </a:lnTo>
                  <a:lnTo>
                    <a:pt x="89" y="983"/>
                  </a:lnTo>
                  <a:lnTo>
                    <a:pt x="89" y="987"/>
                  </a:lnTo>
                  <a:lnTo>
                    <a:pt x="89" y="987"/>
                  </a:lnTo>
                  <a:lnTo>
                    <a:pt x="84" y="996"/>
                  </a:lnTo>
                  <a:lnTo>
                    <a:pt x="84" y="996"/>
                  </a:lnTo>
                  <a:lnTo>
                    <a:pt x="84" y="996"/>
                  </a:lnTo>
                  <a:lnTo>
                    <a:pt x="84" y="1005"/>
                  </a:lnTo>
                  <a:lnTo>
                    <a:pt x="84" y="1005"/>
                  </a:lnTo>
                  <a:lnTo>
                    <a:pt x="84" y="1005"/>
                  </a:lnTo>
                  <a:lnTo>
                    <a:pt x="80" y="1005"/>
                  </a:lnTo>
                  <a:lnTo>
                    <a:pt x="75" y="1005"/>
                  </a:lnTo>
                  <a:lnTo>
                    <a:pt x="71" y="1005"/>
                  </a:lnTo>
                  <a:lnTo>
                    <a:pt x="62" y="1010"/>
                  </a:lnTo>
                  <a:lnTo>
                    <a:pt x="58" y="1010"/>
                  </a:lnTo>
                  <a:lnTo>
                    <a:pt x="58" y="1014"/>
                  </a:lnTo>
                  <a:lnTo>
                    <a:pt x="62" y="1018"/>
                  </a:lnTo>
                  <a:lnTo>
                    <a:pt x="62" y="1023"/>
                  </a:lnTo>
                  <a:lnTo>
                    <a:pt x="62" y="1027"/>
                  </a:lnTo>
                  <a:lnTo>
                    <a:pt x="62" y="1032"/>
                  </a:lnTo>
                  <a:lnTo>
                    <a:pt x="67" y="1036"/>
                  </a:lnTo>
                  <a:lnTo>
                    <a:pt x="67" y="1041"/>
                  </a:lnTo>
                  <a:lnTo>
                    <a:pt x="71" y="1049"/>
                  </a:lnTo>
                  <a:lnTo>
                    <a:pt x="75" y="1058"/>
                  </a:lnTo>
                  <a:lnTo>
                    <a:pt x="75" y="1063"/>
                  </a:lnTo>
                  <a:lnTo>
                    <a:pt x="75" y="1067"/>
                  </a:lnTo>
                  <a:lnTo>
                    <a:pt x="80" y="1072"/>
                  </a:lnTo>
                  <a:lnTo>
                    <a:pt x="75" y="1072"/>
                  </a:lnTo>
                  <a:lnTo>
                    <a:pt x="75" y="1076"/>
                  </a:lnTo>
                  <a:lnTo>
                    <a:pt x="75" y="1076"/>
                  </a:lnTo>
                  <a:lnTo>
                    <a:pt x="75" y="1080"/>
                  </a:lnTo>
                  <a:lnTo>
                    <a:pt x="71" y="1085"/>
                  </a:lnTo>
                  <a:lnTo>
                    <a:pt x="71" y="1085"/>
                  </a:lnTo>
                  <a:lnTo>
                    <a:pt x="71" y="1085"/>
                  </a:lnTo>
                  <a:lnTo>
                    <a:pt x="71" y="1089"/>
                  </a:lnTo>
                  <a:lnTo>
                    <a:pt x="71" y="1098"/>
                  </a:lnTo>
                  <a:lnTo>
                    <a:pt x="71" y="1102"/>
                  </a:lnTo>
                  <a:lnTo>
                    <a:pt x="71" y="1107"/>
                  </a:lnTo>
                  <a:lnTo>
                    <a:pt x="71" y="1111"/>
                  </a:lnTo>
                  <a:lnTo>
                    <a:pt x="71" y="1111"/>
                  </a:lnTo>
                  <a:lnTo>
                    <a:pt x="62" y="1120"/>
                  </a:lnTo>
                  <a:lnTo>
                    <a:pt x="53" y="1129"/>
                  </a:lnTo>
                  <a:lnTo>
                    <a:pt x="49" y="1129"/>
                  </a:lnTo>
                  <a:lnTo>
                    <a:pt x="44" y="1129"/>
                  </a:lnTo>
                  <a:lnTo>
                    <a:pt x="40" y="1129"/>
                  </a:lnTo>
                  <a:lnTo>
                    <a:pt x="40" y="1129"/>
                  </a:lnTo>
                  <a:lnTo>
                    <a:pt x="36" y="1129"/>
                  </a:lnTo>
                  <a:lnTo>
                    <a:pt x="36" y="1133"/>
                  </a:lnTo>
                  <a:lnTo>
                    <a:pt x="40" y="1138"/>
                  </a:lnTo>
                  <a:lnTo>
                    <a:pt x="40" y="1138"/>
                  </a:lnTo>
                  <a:lnTo>
                    <a:pt x="40" y="1138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36" y="1151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7" y="1160"/>
                  </a:lnTo>
                  <a:lnTo>
                    <a:pt x="27" y="1160"/>
                  </a:lnTo>
                  <a:lnTo>
                    <a:pt x="27" y="1164"/>
                  </a:lnTo>
                  <a:lnTo>
                    <a:pt x="31" y="1178"/>
                  </a:lnTo>
                  <a:lnTo>
                    <a:pt x="36" y="1182"/>
                  </a:lnTo>
                  <a:lnTo>
                    <a:pt x="36" y="1191"/>
                  </a:lnTo>
                  <a:lnTo>
                    <a:pt x="36" y="1195"/>
                  </a:lnTo>
                  <a:lnTo>
                    <a:pt x="36" y="1195"/>
                  </a:lnTo>
                  <a:lnTo>
                    <a:pt x="36" y="1195"/>
                  </a:lnTo>
                  <a:lnTo>
                    <a:pt x="36" y="1195"/>
                  </a:lnTo>
                  <a:lnTo>
                    <a:pt x="36" y="1200"/>
                  </a:lnTo>
                  <a:lnTo>
                    <a:pt x="36" y="1200"/>
                  </a:lnTo>
                  <a:lnTo>
                    <a:pt x="31" y="1209"/>
                  </a:lnTo>
                  <a:lnTo>
                    <a:pt x="31" y="1213"/>
                  </a:lnTo>
                  <a:lnTo>
                    <a:pt x="31" y="1213"/>
                  </a:lnTo>
                  <a:lnTo>
                    <a:pt x="31" y="1218"/>
                  </a:lnTo>
                  <a:lnTo>
                    <a:pt x="31" y="1222"/>
                  </a:lnTo>
                  <a:lnTo>
                    <a:pt x="31" y="1222"/>
                  </a:lnTo>
                  <a:lnTo>
                    <a:pt x="27" y="1231"/>
                  </a:lnTo>
                  <a:lnTo>
                    <a:pt x="27" y="1231"/>
                  </a:lnTo>
                  <a:lnTo>
                    <a:pt x="22" y="1235"/>
                  </a:lnTo>
                  <a:lnTo>
                    <a:pt x="18" y="1231"/>
                  </a:lnTo>
                  <a:lnTo>
                    <a:pt x="18" y="1231"/>
                  </a:lnTo>
                  <a:lnTo>
                    <a:pt x="18" y="1226"/>
                  </a:lnTo>
                  <a:lnTo>
                    <a:pt x="18" y="1222"/>
                  </a:lnTo>
                  <a:lnTo>
                    <a:pt x="18" y="1222"/>
                  </a:lnTo>
                  <a:lnTo>
                    <a:pt x="18" y="1222"/>
                  </a:lnTo>
                  <a:lnTo>
                    <a:pt x="18" y="1222"/>
                  </a:lnTo>
                  <a:lnTo>
                    <a:pt x="13" y="1222"/>
                  </a:lnTo>
                  <a:lnTo>
                    <a:pt x="13" y="1222"/>
                  </a:lnTo>
                  <a:lnTo>
                    <a:pt x="13" y="1218"/>
                  </a:lnTo>
                  <a:lnTo>
                    <a:pt x="13" y="1218"/>
                  </a:lnTo>
                  <a:lnTo>
                    <a:pt x="13" y="1213"/>
                  </a:lnTo>
                  <a:lnTo>
                    <a:pt x="13" y="1213"/>
                  </a:lnTo>
                  <a:lnTo>
                    <a:pt x="9" y="1213"/>
                  </a:lnTo>
                  <a:lnTo>
                    <a:pt x="5" y="1213"/>
                  </a:lnTo>
                  <a:lnTo>
                    <a:pt x="5" y="1213"/>
                  </a:lnTo>
                  <a:lnTo>
                    <a:pt x="0" y="1218"/>
                  </a:lnTo>
                  <a:lnTo>
                    <a:pt x="0" y="1218"/>
                  </a:lnTo>
                  <a:lnTo>
                    <a:pt x="0" y="1222"/>
                  </a:lnTo>
                  <a:lnTo>
                    <a:pt x="0" y="1222"/>
                  </a:lnTo>
                  <a:lnTo>
                    <a:pt x="0" y="1222"/>
                  </a:lnTo>
                  <a:lnTo>
                    <a:pt x="5" y="1222"/>
                  </a:lnTo>
                  <a:lnTo>
                    <a:pt x="0" y="1222"/>
                  </a:lnTo>
                  <a:lnTo>
                    <a:pt x="0" y="1226"/>
                  </a:lnTo>
                  <a:lnTo>
                    <a:pt x="0" y="1226"/>
                  </a:lnTo>
                  <a:lnTo>
                    <a:pt x="0" y="1226"/>
                  </a:lnTo>
                  <a:lnTo>
                    <a:pt x="0" y="1226"/>
                  </a:lnTo>
                  <a:lnTo>
                    <a:pt x="5" y="1231"/>
                  </a:lnTo>
                  <a:lnTo>
                    <a:pt x="5" y="1231"/>
                  </a:lnTo>
                  <a:lnTo>
                    <a:pt x="5" y="1231"/>
                  </a:lnTo>
                  <a:lnTo>
                    <a:pt x="5" y="1231"/>
                  </a:lnTo>
                  <a:lnTo>
                    <a:pt x="5" y="1231"/>
                  </a:lnTo>
                  <a:lnTo>
                    <a:pt x="5" y="1231"/>
                  </a:lnTo>
                  <a:lnTo>
                    <a:pt x="5" y="1235"/>
                  </a:lnTo>
                  <a:lnTo>
                    <a:pt x="5" y="1235"/>
                  </a:lnTo>
                  <a:lnTo>
                    <a:pt x="5" y="1235"/>
                  </a:lnTo>
                  <a:lnTo>
                    <a:pt x="5" y="1235"/>
                  </a:lnTo>
                  <a:lnTo>
                    <a:pt x="5" y="1235"/>
                  </a:lnTo>
                  <a:lnTo>
                    <a:pt x="5" y="1240"/>
                  </a:lnTo>
                  <a:lnTo>
                    <a:pt x="5" y="1240"/>
                  </a:lnTo>
                  <a:lnTo>
                    <a:pt x="5" y="1244"/>
                  </a:lnTo>
                  <a:lnTo>
                    <a:pt x="5" y="1244"/>
                  </a:lnTo>
                  <a:lnTo>
                    <a:pt x="5" y="1244"/>
                  </a:lnTo>
                  <a:lnTo>
                    <a:pt x="5" y="1244"/>
                  </a:lnTo>
                  <a:lnTo>
                    <a:pt x="5" y="1249"/>
                  </a:lnTo>
                  <a:lnTo>
                    <a:pt x="0" y="1249"/>
                  </a:lnTo>
                  <a:lnTo>
                    <a:pt x="0" y="1249"/>
                  </a:lnTo>
                  <a:lnTo>
                    <a:pt x="5" y="1253"/>
                  </a:lnTo>
                  <a:lnTo>
                    <a:pt x="5" y="1253"/>
                  </a:lnTo>
                  <a:lnTo>
                    <a:pt x="5" y="1253"/>
                  </a:lnTo>
                  <a:lnTo>
                    <a:pt x="5" y="1253"/>
                  </a:lnTo>
                  <a:lnTo>
                    <a:pt x="5" y="1253"/>
                  </a:lnTo>
                  <a:lnTo>
                    <a:pt x="5" y="1257"/>
                  </a:lnTo>
                  <a:lnTo>
                    <a:pt x="5" y="1257"/>
                  </a:lnTo>
                  <a:lnTo>
                    <a:pt x="5" y="1257"/>
                  </a:lnTo>
                  <a:lnTo>
                    <a:pt x="5" y="1262"/>
                  </a:lnTo>
                  <a:lnTo>
                    <a:pt x="5" y="1262"/>
                  </a:lnTo>
                  <a:lnTo>
                    <a:pt x="5" y="1262"/>
                  </a:lnTo>
                  <a:lnTo>
                    <a:pt x="5" y="1262"/>
                  </a:lnTo>
                  <a:lnTo>
                    <a:pt x="9" y="1262"/>
                  </a:lnTo>
                  <a:lnTo>
                    <a:pt x="5" y="1266"/>
                  </a:lnTo>
                  <a:lnTo>
                    <a:pt x="9" y="1266"/>
                  </a:lnTo>
                  <a:lnTo>
                    <a:pt x="9" y="1266"/>
                  </a:lnTo>
                  <a:lnTo>
                    <a:pt x="9" y="1266"/>
                  </a:lnTo>
                  <a:lnTo>
                    <a:pt x="5" y="1266"/>
                  </a:lnTo>
                  <a:lnTo>
                    <a:pt x="5" y="1266"/>
                  </a:lnTo>
                  <a:lnTo>
                    <a:pt x="5" y="1266"/>
                  </a:lnTo>
                  <a:lnTo>
                    <a:pt x="5" y="1271"/>
                  </a:lnTo>
                  <a:lnTo>
                    <a:pt x="5" y="1271"/>
                  </a:lnTo>
                  <a:lnTo>
                    <a:pt x="5" y="1271"/>
                  </a:lnTo>
                  <a:lnTo>
                    <a:pt x="5" y="1271"/>
                  </a:lnTo>
                  <a:lnTo>
                    <a:pt x="5" y="1271"/>
                  </a:lnTo>
                  <a:lnTo>
                    <a:pt x="5" y="1271"/>
                  </a:lnTo>
                  <a:lnTo>
                    <a:pt x="5" y="1271"/>
                  </a:lnTo>
                  <a:lnTo>
                    <a:pt x="5" y="1275"/>
                  </a:lnTo>
                  <a:lnTo>
                    <a:pt x="5" y="1275"/>
                  </a:lnTo>
                  <a:lnTo>
                    <a:pt x="9" y="1275"/>
                  </a:lnTo>
                  <a:lnTo>
                    <a:pt x="9" y="1275"/>
                  </a:lnTo>
                  <a:lnTo>
                    <a:pt x="5" y="1275"/>
                  </a:lnTo>
                  <a:lnTo>
                    <a:pt x="5" y="1280"/>
                  </a:lnTo>
                  <a:lnTo>
                    <a:pt x="5" y="1280"/>
                  </a:lnTo>
                  <a:lnTo>
                    <a:pt x="5" y="1280"/>
                  </a:lnTo>
                  <a:lnTo>
                    <a:pt x="5" y="1280"/>
                  </a:lnTo>
                  <a:lnTo>
                    <a:pt x="5" y="1284"/>
                  </a:lnTo>
                  <a:lnTo>
                    <a:pt x="5" y="1284"/>
                  </a:lnTo>
                  <a:lnTo>
                    <a:pt x="5" y="1284"/>
                  </a:lnTo>
                  <a:lnTo>
                    <a:pt x="5" y="1284"/>
                  </a:lnTo>
                  <a:lnTo>
                    <a:pt x="5" y="1288"/>
                  </a:lnTo>
                  <a:lnTo>
                    <a:pt x="5" y="1288"/>
                  </a:lnTo>
                  <a:lnTo>
                    <a:pt x="5" y="1288"/>
                  </a:lnTo>
                  <a:lnTo>
                    <a:pt x="5" y="1284"/>
                  </a:lnTo>
                  <a:lnTo>
                    <a:pt x="9" y="1284"/>
                  </a:lnTo>
                  <a:lnTo>
                    <a:pt x="9" y="1288"/>
                  </a:lnTo>
                  <a:lnTo>
                    <a:pt x="9" y="1284"/>
                  </a:lnTo>
                  <a:lnTo>
                    <a:pt x="9" y="1284"/>
                  </a:lnTo>
                  <a:lnTo>
                    <a:pt x="9" y="1284"/>
                  </a:lnTo>
                  <a:lnTo>
                    <a:pt x="9" y="1284"/>
                  </a:lnTo>
                  <a:lnTo>
                    <a:pt x="13" y="1284"/>
                  </a:lnTo>
                  <a:lnTo>
                    <a:pt x="13" y="1284"/>
                  </a:lnTo>
                  <a:lnTo>
                    <a:pt x="13" y="1280"/>
                  </a:lnTo>
                  <a:lnTo>
                    <a:pt x="13" y="1280"/>
                  </a:lnTo>
                  <a:lnTo>
                    <a:pt x="13" y="1280"/>
                  </a:lnTo>
                  <a:lnTo>
                    <a:pt x="13" y="1280"/>
                  </a:lnTo>
                  <a:lnTo>
                    <a:pt x="13" y="1284"/>
                  </a:lnTo>
                  <a:lnTo>
                    <a:pt x="13" y="1288"/>
                  </a:lnTo>
                  <a:lnTo>
                    <a:pt x="9" y="1288"/>
                  </a:lnTo>
                  <a:lnTo>
                    <a:pt x="13" y="1288"/>
                  </a:lnTo>
                  <a:lnTo>
                    <a:pt x="13" y="1288"/>
                  </a:lnTo>
                  <a:lnTo>
                    <a:pt x="13" y="1288"/>
                  </a:lnTo>
                  <a:lnTo>
                    <a:pt x="13" y="1284"/>
                  </a:lnTo>
                  <a:lnTo>
                    <a:pt x="13" y="1284"/>
                  </a:lnTo>
                  <a:lnTo>
                    <a:pt x="13" y="1284"/>
                  </a:lnTo>
                  <a:lnTo>
                    <a:pt x="13" y="1284"/>
                  </a:lnTo>
                  <a:lnTo>
                    <a:pt x="13" y="1284"/>
                  </a:lnTo>
                  <a:lnTo>
                    <a:pt x="18" y="1288"/>
                  </a:lnTo>
                  <a:lnTo>
                    <a:pt x="18" y="1288"/>
                  </a:lnTo>
                  <a:lnTo>
                    <a:pt x="13" y="1288"/>
                  </a:lnTo>
                  <a:lnTo>
                    <a:pt x="13" y="1288"/>
                  </a:lnTo>
                  <a:lnTo>
                    <a:pt x="13" y="1288"/>
                  </a:lnTo>
                  <a:lnTo>
                    <a:pt x="13" y="1288"/>
                  </a:lnTo>
                  <a:lnTo>
                    <a:pt x="13" y="1293"/>
                  </a:lnTo>
                  <a:lnTo>
                    <a:pt x="13" y="1293"/>
                  </a:lnTo>
                  <a:lnTo>
                    <a:pt x="13" y="1293"/>
                  </a:lnTo>
                  <a:lnTo>
                    <a:pt x="18" y="1293"/>
                  </a:lnTo>
                  <a:lnTo>
                    <a:pt x="18" y="1293"/>
                  </a:lnTo>
                  <a:lnTo>
                    <a:pt x="13" y="1293"/>
                  </a:lnTo>
                  <a:lnTo>
                    <a:pt x="13" y="1293"/>
                  </a:lnTo>
                  <a:lnTo>
                    <a:pt x="13" y="1293"/>
                  </a:lnTo>
                  <a:lnTo>
                    <a:pt x="13" y="1297"/>
                  </a:lnTo>
                  <a:lnTo>
                    <a:pt x="18" y="1293"/>
                  </a:lnTo>
                  <a:lnTo>
                    <a:pt x="18" y="1293"/>
                  </a:lnTo>
                  <a:lnTo>
                    <a:pt x="22" y="1288"/>
                  </a:lnTo>
                  <a:lnTo>
                    <a:pt x="22" y="1284"/>
                  </a:lnTo>
                  <a:lnTo>
                    <a:pt x="22" y="1284"/>
                  </a:lnTo>
                  <a:lnTo>
                    <a:pt x="22" y="1280"/>
                  </a:lnTo>
                  <a:lnTo>
                    <a:pt x="22" y="1275"/>
                  </a:lnTo>
                  <a:lnTo>
                    <a:pt x="22" y="1275"/>
                  </a:lnTo>
                  <a:lnTo>
                    <a:pt x="22" y="1280"/>
                  </a:lnTo>
                  <a:lnTo>
                    <a:pt x="22" y="1280"/>
                  </a:lnTo>
                  <a:lnTo>
                    <a:pt x="22" y="1284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0"/>
                  </a:lnTo>
                  <a:lnTo>
                    <a:pt x="27" y="1284"/>
                  </a:lnTo>
                  <a:lnTo>
                    <a:pt x="27" y="1284"/>
                  </a:lnTo>
                  <a:lnTo>
                    <a:pt x="22" y="1288"/>
                  </a:lnTo>
                  <a:lnTo>
                    <a:pt x="22" y="1288"/>
                  </a:lnTo>
                  <a:lnTo>
                    <a:pt x="22" y="1293"/>
                  </a:lnTo>
                  <a:lnTo>
                    <a:pt x="18" y="1293"/>
                  </a:lnTo>
                  <a:lnTo>
                    <a:pt x="18" y="1297"/>
                  </a:lnTo>
                  <a:lnTo>
                    <a:pt x="18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2" y="1297"/>
                  </a:lnTo>
                  <a:lnTo>
                    <a:pt x="27" y="1293"/>
                  </a:lnTo>
                  <a:lnTo>
                    <a:pt x="27" y="1293"/>
                  </a:lnTo>
                  <a:lnTo>
                    <a:pt x="27" y="1293"/>
                  </a:lnTo>
                  <a:lnTo>
                    <a:pt x="27" y="1293"/>
                  </a:lnTo>
                  <a:lnTo>
                    <a:pt x="31" y="1293"/>
                  </a:lnTo>
                  <a:lnTo>
                    <a:pt x="31" y="1293"/>
                  </a:lnTo>
                  <a:lnTo>
                    <a:pt x="31" y="1288"/>
                  </a:lnTo>
                  <a:lnTo>
                    <a:pt x="31" y="1288"/>
                  </a:lnTo>
                  <a:lnTo>
                    <a:pt x="36" y="1288"/>
                  </a:lnTo>
                  <a:lnTo>
                    <a:pt x="36" y="1288"/>
                  </a:lnTo>
                  <a:lnTo>
                    <a:pt x="40" y="1288"/>
                  </a:lnTo>
                  <a:lnTo>
                    <a:pt x="40" y="1288"/>
                  </a:lnTo>
                  <a:lnTo>
                    <a:pt x="36" y="1288"/>
                  </a:lnTo>
                  <a:lnTo>
                    <a:pt x="36" y="1293"/>
                  </a:lnTo>
                  <a:lnTo>
                    <a:pt x="36" y="1293"/>
                  </a:lnTo>
                  <a:lnTo>
                    <a:pt x="36" y="1297"/>
                  </a:lnTo>
                  <a:lnTo>
                    <a:pt x="36" y="1297"/>
                  </a:lnTo>
                  <a:lnTo>
                    <a:pt x="36" y="1297"/>
                  </a:lnTo>
                  <a:lnTo>
                    <a:pt x="36" y="1302"/>
                  </a:lnTo>
                  <a:lnTo>
                    <a:pt x="40" y="1302"/>
                  </a:lnTo>
                  <a:lnTo>
                    <a:pt x="40" y="1302"/>
                  </a:lnTo>
                  <a:lnTo>
                    <a:pt x="40" y="1302"/>
                  </a:lnTo>
                  <a:lnTo>
                    <a:pt x="40" y="1302"/>
                  </a:lnTo>
                  <a:lnTo>
                    <a:pt x="40" y="1302"/>
                  </a:lnTo>
                  <a:lnTo>
                    <a:pt x="40" y="1302"/>
                  </a:lnTo>
                  <a:lnTo>
                    <a:pt x="36" y="1302"/>
                  </a:lnTo>
                  <a:lnTo>
                    <a:pt x="36" y="1302"/>
                  </a:lnTo>
                  <a:lnTo>
                    <a:pt x="36" y="1302"/>
                  </a:lnTo>
                  <a:lnTo>
                    <a:pt x="36" y="1311"/>
                  </a:lnTo>
                  <a:lnTo>
                    <a:pt x="36" y="1311"/>
                  </a:lnTo>
                  <a:lnTo>
                    <a:pt x="36" y="1311"/>
                  </a:lnTo>
                  <a:lnTo>
                    <a:pt x="36" y="1315"/>
                  </a:lnTo>
                  <a:lnTo>
                    <a:pt x="36" y="1315"/>
                  </a:lnTo>
                  <a:lnTo>
                    <a:pt x="36" y="1315"/>
                  </a:lnTo>
                  <a:lnTo>
                    <a:pt x="36" y="1315"/>
                  </a:lnTo>
                  <a:lnTo>
                    <a:pt x="36" y="1315"/>
                  </a:lnTo>
                  <a:lnTo>
                    <a:pt x="36" y="1315"/>
                  </a:lnTo>
                  <a:lnTo>
                    <a:pt x="36" y="1319"/>
                  </a:lnTo>
                  <a:lnTo>
                    <a:pt x="36" y="1319"/>
                  </a:lnTo>
                  <a:lnTo>
                    <a:pt x="36" y="1319"/>
                  </a:lnTo>
                  <a:lnTo>
                    <a:pt x="36" y="1324"/>
                  </a:lnTo>
                  <a:lnTo>
                    <a:pt x="31" y="1328"/>
                  </a:lnTo>
                  <a:lnTo>
                    <a:pt x="31" y="1328"/>
                  </a:lnTo>
                  <a:lnTo>
                    <a:pt x="31" y="1328"/>
                  </a:lnTo>
                  <a:lnTo>
                    <a:pt x="31" y="1328"/>
                  </a:lnTo>
                  <a:lnTo>
                    <a:pt x="31" y="1328"/>
                  </a:lnTo>
                  <a:lnTo>
                    <a:pt x="31" y="1333"/>
                  </a:lnTo>
                  <a:lnTo>
                    <a:pt x="31" y="1333"/>
                  </a:lnTo>
                  <a:lnTo>
                    <a:pt x="31" y="1333"/>
                  </a:lnTo>
                  <a:lnTo>
                    <a:pt x="31" y="1333"/>
                  </a:lnTo>
                  <a:lnTo>
                    <a:pt x="31" y="1333"/>
                  </a:lnTo>
                  <a:lnTo>
                    <a:pt x="31" y="1333"/>
                  </a:lnTo>
                  <a:lnTo>
                    <a:pt x="31" y="1337"/>
                  </a:lnTo>
                  <a:lnTo>
                    <a:pt x="31" y="1337"/>
                  </a:lnTo>
                  <a:lnTo>
                    <a:pt x="27" y="1337"/>
                  </a:lnTo>
                  <a:lnTo>
                    <a:pt x="27" y="1337"/>
                  </a:lnTo>
                  <a:lnTo>
                    <a:pt x="27" y="1337"/>
                  </a:lnTo>
                  <a:lnTo>
                    <a:pt x="31" y="1342"/>
                  </a:lnTo>
                  <a:lnTo>
                    <a:pt x="31" y="1342"/>
                  </a:lnTo>
                  <a:lnTo>
                    <a:pt x="31" y="1342"/>
                  </a:lnTo>
                  <a:lnTo>
                    <a:pt x="31" y="1342"/>
                  </a:lnTo>
                  <a:lnTo>
                    <a:pt x="36" y="1342"/>
                  </a:lnTo>
                  <a:lnTo>
                    <a:pt x="36" y="1342"/>
                  </a:lnTo>
                  <a:lnTo>
                    <a:pt x="36" y="1346"/>
                  </a:lnTo>
                  <a:lnTo>
                    <a:pt x="36" y="1346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1" y="1350"/>
                  </a:lnTo>
                  <a:lnTo>
                    <a:pt x="36" y="1350"/>
                  </a:lnTo>
                  <a:lnTo>
                    <a:pt x="36" y="1350"/>
                  </a:lnTo>
                  <a:lnTo>
                    <a:pt x="40" y="1350"/>
                  </a:lnTo>
                  <a:lnTo>
                    <a:pt x="40" y="1350"/>
                  </a:lnTo>
                  <a:lnTo>
                    <a:pt x="40" y="1350"/>
                  </a:lnTo>
                  <a:lnTo>
                    <a:pt x="40" y="1355"/>
                  </a:lnTo>
                  <a:lnTo>
                    <a:pt x="36" y="1355"/>
                  </a:lnTo>
                  <a:lnTo>
                    <a:pt x="36" y="1355"/>
                  </a:lnTo>
                  <a:lnTo>
                    <a:pt x="36" y="1355"/>
                  </a:lnTo>
                  <a:lnTo>
                    <a:pt x="36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59"/>
                  </a:lnTo>
                  <a:lnTo>
                    <a:pt x="40" y="1364"/>
                  </a:lnTo>
                  <a:lnTo>
                    <a:pt x="40" y="1368"/>
                  </a:lnTo>
                  <a:lnTo>
                    <a:pt x="40" y="1368"/>
                  </a:lnTo>
                  <a:lnTo>
                    <a:pt x="40" y="1368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4" y="1373"/>
                  </a:lnTo>
                  <a:lnTo>
                    <a:pt x="40" y="1373"/>
                  </a:lnTo>
                  <a:lnTo>
                    <a:pt x="40" y="1373"/>
                  </a:lnTo>
                  <a:lnTo>
                    <a:pt x="40" y="1377"/>
                  </a:lnTo>
                  <a:lnTo>
                    <a:pt x="40" y="1377"/>
                  </a:lnTo>
                  <a:lnTo>
                    <a:pt x="40" y="1377"/>
                  </a:lnTo>
                  <a:lnTo>
                    <a:pt x="40" y="1381"/>
                  </a:lnTo>
                  <a:lnTo>
                    <a:pt x="40" y="1381"/>
                  </a:lnTo>
                  <a:lnTo>
                    <a:pt x="40" y="1381"/>
                  </a:lnTo>
                  <a:lnTo>
                    <a:pt x="40" y="1381"/>
                  </a:lnTo>
                  <a:lnTo>
                    <a:pt x="40" y="1381"/>
                  </a:lnTo>
                  <a:lnTo>
                    <a:pt x="40" y="1381"/>
                  </a:lnTo>
                  <a:lnTo>
                    <a:pt x="44" y="1381"/>
                  </a:lnTo>
                  <a:lnTo>
                    <a:pt x="40" y="1386"/>
                  </a:lnTo>
                  <a:lnTo>
                    <a:pt x="44" y="1386"/>
                  </a:lnTo>
                  <a:lnTo>
                    <a:pt x="44" y="1386"/>
                  </a:lnTo>
                  <a:lnTo>
                    <a:pt x="44" y="1386"/>
                  </a:lnTo>
                  <a:lnTo>
                    <a:pt x="44" y="1386"/>
                  </a:lnTo>
                  <a:lnTo>
                    <a:pt x="44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77"/>
                  </a:lnTo>
                  <a:lnTo>
                    <a:pt x="49" y="1381"/>
                  </a:lnTo>
                  <a:lnTo>
                    <a:pt x="49" y="1381"/>
                  </a:lnTo>
                  <a:lnTo>
                    <a:pt x="49" y="1381"/>
                  </a:lnTo>
                  <a:lnTo>
                    <a:pt x="53" y="1381"/>
                  </a:lnTo>
                  <a:lnTo>
                    <a:pt x="49" y="1381"/>
                  </a:lnTo>
                  <a:lnTo>
                    <a:pt x="49" y="1386"/>
                  </a:lnTo>
                  <a:lnTo>
                    <a:pt x="49" y="1386"/>
                  </a:lnTo>
                  <a:lnTo>
                    <a:pt x="49" y="1386"/>
                  </a:lnTo>
                  <a:lnTo>
                    <a:pt x="49" y="1386"/>
                  </a:lnTo>
                  <a:lnTo>
                    <a:pt x="49" y="1386"/>
                  </a:lnTo>
                  <a:lnTo>
                    <a:pt x="49" y="1386"/>
                  </a:lnTo>
                  <a:lnTo>
                    <a:pt x="49" y="1386"/>
                  </a:lnTo>
                  <a:lnTo>
                    <a:pt x="53" y="1386"/>
                  </a:lnTo>
                  <a:lnTo>
                    <a:pt x="53" y="1386"/>
                  </a:lnTo>
                  <a:lnTo>
                    <a:pt x="53" y="1386"/>
                  </a:lnTo>
                  <a:lnTo>
                    <a:pt x="53" y="1390"/>
                  </a:lnTo>
                  <a:lnTo>
                    <a:pt x="53" y="1390"/>
                  </a:lnTo>
                  <a:lnTo>
                    <a:pt x="53" y="1390"/>
                  </a:lnTo>
                  <a:lnTo>
                    <a:pt x="53" y="1390"/>
                  </a:lnTo>
                  <a:lnTo>
                    <a:pt x="53" y="1390"/>
                  </a:lnTo>
                  <a:lnTo>
                    <a:pt x="53" y="1390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49" y="1395"/>
                  </a:lnTo>
                  <a:lnTo>
                    <a:pt x="49" y="1395"/>
                  </a:lnTo>
                  <a:lnTo>
                    <a:pt x="49" y="1395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395"/>
                  </a:lnTo>
                  <a:lnTo>
                    <a:pt x="53" y="1399"/>
                  </a:lnTo>
                  <a:lnTo>
                    <a:pt x="53" y="1399"/>
                  </a:lnTo>
                  <a:lnTo>
                    <a:pt x="49" y="1399"/>
                  </a:lnTo>
                  <a:lnTo>
                    <a:pt x="53" y="1399"/>
                  </a:lnTo>
                  <a:lnTo>
                    <a:pt x="53" y="1399"/>
                  </a:lnTo>
                  <a:lnTo>
                    <a:pt x="53" y="1399"/>
                  </a:lnTo>
                  <a:lnTo>
                    <a:pt x="53" y="1399"/>
                  </a:lnTo>
                  <a:lnTo>
                    <a:pt x="58" y="1399"/>
                  </a:lnTo>
                  <a:lnTo>
                    <a:pt x="53" y="1399"/>
                  </a:lnTo>
                  <a:lnTo>
                    <a:pt x="53" y="1404"/>
                  </a:lnTo>
                  <a:lnTo>
                    <a:pt x="53" y="1404"/>
                  </a:lnTo>
                  <a:lnTo>
                    <a:pt x="58" y="1404"/>
                  </a:lnTo>
                  <a:lnTo>
                    <a:pt x="58" y="1404"/>
                  </a:lnTo>
                  <a:lnTo>
                    <a:pt x="58" y="1404"/>
                  </a:lnTo>
                  <a:lnTo>
                    <a:pt x="58" y="1404"/>
                  </a:lnTo>
                  <a:lnTo>
                    <a:pt x="58" y="1408"/>
                  </a:lnTo>
                  <a:lnTo>
                    <a:pt x="58" y="1408"/>
                  </a:lnTo>
                  <a:lnTo>
                    <a:pt x="58" y="1408"/>
                  </a:lnTo>
                  <a:lnTo>
                    <a:pt x="58" y="1412"/>
                  </a:lnTo>
                  <a:lnTo>
                    <a:pt x="58" y="1412"/>
                  </a:lnTo>
                  <a:lnTo>
                    <a:pt x="58" y="1412"/>
                  </a:lnTo>
                  <a:lnTo>
                    <a:pt x="58" y="1412"/>
                  </a:lnTo>
                  <a:lnTo>
                    <a:pt x="58" y="1417"/>
                  </a:lnTo>
                  <a:lnTo>
                    <a:pt x="62" y="1417"/>
                  </a:lnTo>
                  <a:lnTo>
                    <a:pt x="62" y="1417"/>
                  </a:lnTo>
                  <a:lnTo>
                    <a:pt x="62" y="1417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62" y="1426"/>
                  </a:lnTo>
                  <a:lnTo>
                    <a:pt x="62" y="1426"/>
                  </a:lnTo>
                  <a:lnTo>
                    <a:pt x="62" y="1426"/>
                  </a:lnTo>
                  <a:lnTo>
                    <a:pt x="67" y="1430"/>
                  </a:lnTo>
                  <a:lnTo>
                    <a:pt x="67" y="1430"/>
                  </a:lnTo>
                  <a:lnTo>
                    <a:pt x="67" y="1430"/>
                  </a:lnTo>
                  <a:lnTo>
                    <a:pt x="71" y="1430"/>
                  </a:lnTo>
                  <a:lnTo>
                    <a:pt x="71" y="1430"/>
                  </a:lnTo>
                  <a:lnTo>
                    <a:pt x="71" y="1435"/>
                  </a:lnTo>
                  <a:lnTo>
                    <a:pt x="71" y="1435"/>
                  </a:lnTo>
                  <a:lnTo>
                    <a:pt x="71" y="1435"/>
                  </a:lnTo>
                  <a:lnTo>
                    <a:pt x="75" y="1435"/>
                  </a:lnTo>
                  <a:lnTo>
                    <a:pt x="75" y="1435"/>
                  </a:lnTo>
                  <a:lnTo>
                    <a:pt x="75" y="1435"/>
                  </a:lnTo>
                  <a:lnTo>
                    <a:pt x="75" y="1435"/>
                  </a:lnTo>
                  <a:lnTo>
                    <a:pt x="75" y="1435"/>
                  </a:lnTo>
                  <a:lnTo>
                    <a:pt x="75" y="1439"/>
                  </a:lnTo>
                  <a:lnTo>
                    <a:pt x="75" y="1439"/>
                  </a:lnTo>
                  <a:lnTo>
                    <a:pt x="75" y="1439"/>
                  </a:lnTo>
                  <a:lnTo>
                    <a:pt x="80" y="1443"/>
                  </a:lnTo>
                  <a:lnTo>
                    <a:pt x="80" y="1448"/>
                  </a:lnTo>
                  <a:lnTo>
                    <a:pt x="80" y="1448"/>
                  </a:lnTo>
                  <a:lnTo>
                    <a:pt x="80" y="1448"/>
                  </a:lnTo>
                  <a:lnTo>
                    <a:pt x="80" y="1448"/>
                  </a:lnTo>
                  <a:lnTo>
                    <a:pt x="80" y="1452"/>
                  </a:lnTo>
                  <a:lnTo>
                    <a:pt x="84" y="1452"/>
                  </a:lnTo>
                  <a:lnTo>
                    <a:pt x="84" y="1452"/>
                  </a:lnTo>
                  <a:lnTo>
                    <a:pt x="84" y="1452"/>
                  </a:lnTo>
                  <a:lnTo>
                    <a:pt x="84" y="1452"/>
                  </a:lnTo>
                  <a:lnTo>
                    <a:pt x="89" y="1452"/>
                  </a:lnTo>
                  <a:lnTo>
                    <a:pt x="89" y="1452"/>
                  </a:lnTo>
                  <a:lnTo>
                    <a:pt x="93" y="1452"/>
                  </a:lnTo>
                  <a:lnTo>
                    <a:pt x="93" y="1457"/>
                  </a:lnTo>
                  <a:lnTo>
                    <a:pt x="93" y="1461"/>
                  </a:lnTo>
                  <a:lnTo>
                    <a:pt x="93" y="1466"/>
                  </a:lnTo>
                  <a:lnTo>
                    <a:pt x="93" y="1466"/>
                  </a:lnTo>
                  <a:lnTo>
                    <a:pt x="93" y="1466"/>
                  </a:lnTo>
                  <a:lnTo>
                    <a:pt x="93" y="1470"/>
                  </a:lnTo>
                  <a:lnTo>
                    <a:pt x="93" y="1470"/>
                  </a:lnTo>
                  <a:lnTo>
                    <a:pt x="93" y="1474"/>
                  </a:lnTo>
                  <a:lnTo>
                    <a:pt x="89" y="1474"/>
                  </a:lnTo>
                  <a:lnTo>
                    <a:pt x="84" y="1470"/>
                  </a:lnTo>
                  <a:lnTo>
                    <a:pt x="80" y="1474"/>
                  </a:lnTo>
                  <a:lnTo>
                    <a:pt x="80" y="1474"/>
                  </a:lnTo>
                  <a:lnTo>
                    <a:pt x="80" y="1479"/>
                  </a:lnTo>
                  <a:lnTo>
                    <a:pt x="84" y="1483"/>
                  </a:lnTo>
                  <a:lnTo>
                    <a:pt x="84" y="1488"/>
                  </a:lnTo>
                  <a:lnTo>
                    <a:pt x="89" y="1488"/>
                  </a:lnTo>
                  <a:lnTo>
                    <a:pt x="89" y="1488"/>
                  </a:lnTo>
                  <a:lnTo>
                    <a:pt x="89" y="1492"/>
                  </a:lnTo>
                  <a:lnTo>
                    <a:pt x="89" y="1492"/>
                  </a:lnTo>
                  <a:lnTo>
                    <a:pt x="89" y="1492"/>
                  </a:lnTo>
                  <a:lnTo>
                    <a:pt x="89" y="1492"/>
                  </a:lnTo>
                  <a:lnTo>
                    <a:pt x="84" y="1492"/>
                  </a:lnTo>
                  <a:lnTo>
                    <a:pt x="84" y="1492"/>
                  </a:lnTo>
                  <a:lnTo>
                    <a:pt x="84" y="1492"/>
                  </a:lnTo>
                  <a:lnTo>
                    <a:pt x="84" y="1497"/>
                  </a:lnTo>
                  <a:lnTo>
                    <a:pt x="84" y="1497"/>
                  </a:lnTo>
                  <a:lnTo>
                    <a:pt x="84" y="1492"/>
                  </a:lnTo>
                  <a:lnTo>
                    <a:pt x="80" y="1492"/>
                  </a:lnTo>
                  <a:lnTo>
                    <a:pt x="80" y="1492"/>
                  </a:lnTo>
                  <a:lnTo>
                    <a:pt x="80" y="1492"/>
                  </a:lnTo>
                  <a:lnTo>
                    <a:pt x="80" y="1492"/>
                  </a:lnTo>
                  <a:lnTo>
                    <a:pt x="80" y="1492"/>
                  </a:lnTo>
                  <a:lnTo>
                    <a:pt x="71" y="1488"/>
                  </a:lnTo>
                  <a:lnTo>
                    <a:pt x="71" y="1488"/>
                  </a:lnTo>
                  <a:lnTo>
                    <a:pt x="71" y="1488"/>
                  </a:lnTo>
                  <a:lnTo>
                    <a:pt x="71" y="1492"/>
                  </a:lnTo>
                  <a:lnTo>
                    <a:pt x="75" y="1497"/>
                  </a:lnTo>
                  <a:lnTo>
                    <a:pt x="75" y="1497"/>
                  </a:lnTo>
                  <a:lnTo>
                    <a:pt x="75" y="1497"/>
                  </a:lnTo>
                  <a:lnTo>
                    <a:pt x="75" y="1501"/>
                  </a:lnTo>
                  <a:lnTo>
                    <a:pt x="75" y="1505"/>
                  </a:lnTo>
                  <a:lnTo>
                    <a:pt x="75" y="1505"/>
                  </a:lnTo>
                  <a:lnTo>
                    <a:pt x="84" y="1510"/>
                  </a:lnTo>
                  <a:lnTo>
                    <a:pt x="84" y="1510"/>
                  </a:lnTo>
                  <a:lnTo>
                    <a:pt x="84" y="1514"/>
                  </a:lnTo>
                  <a:lnTo>
                    <a:pt x="84" y="1514"/>
                  </a:lnTo>
                  <a:lnTo>
                    <a:pt x="84" y="1514"/>
                  </a:lnTo>
                  <a:lnTo>
                    <a:pt x="84" y="1514"/>
                  </a:lnTo>
                  <a:lnTo>
                    <a:pt x="84" y="1519"/>
                  </a:lnTo>
                  <a:lnTo>
                    <a:pt x="84" y="1519"/>
                  </a:lnTo>
                  <a:lnTo>
                    <a:pt x="84" y="1519"/>
                  </a:lnTo>
                  <a:lnTo>
                    <a:pt x="89" y="1523"/>
                  </a:lnTo>
                  <a:lnTo>
                    <a:pt x="89" y="1523"/>
                  </a:lnTo>
                  <a:lnTo>
                    <a:pt x="89" y="1523"/>
                  </a:lnTo>
                  <a:lnTo>
                    <a:pt x="89" y="1523"/>
                  </a:lnTo>
                  <a:lnTo>
                    <a:pt x="89" y="1523"/>
                  </a:lnTo>
                  <a:lnTo>
                    <a:pt x="89" y="1523"/>
                  </a:lnTo>
                  <a:lnTo>
                    <a:pt x="89" y="1523"/>
                  </a:lnTo>
                  <a:lnTo>
                    <a:pt x="89" y="1528"/>
                  </a:lnTo>
                  <a:lnTo>
                    <a:pt x="89" y="1528"/>
                  </a:lnTo>
                  <a:lnTo>
                    <a:pt x="93" y="1528"/>
                  </a:lnTo>
                  <a:lnTo>
                    <a:pt x="93" y="1532"/>
                  </a:lnTo>
                  <a:lnTo>
                    <a:pt x="93" y="1536"/>
                  </a:lnTo>
                  <a:lnTo>
                    <a:pt x="93" y="1536"/>
                  </a:lnTo>
                  <a:lnTo>
                    <a:pt x="93" y="1536"/>
                  </a:lnTo>
                  <a:lnTo>
                    <a:pt x="93" y="1536"/>
                  </a:lnTo>
                  <a:lnTo>
                    <a:pt x="93" y="1536"/>
                  </a:lnTo>
                  <a:lnTo>
                    <a:pt x="93" y="1541"/>
                  </a:lnTo>
                  <a:lnTo>
                    <a:pt x="93" y="1541"/>
                  </a:lnTo>
                  <a:lnTo>
                    <a:pt x="98" y="1541"/>
                  </a:lnTo>
                  <a:lnTo>
                    <a:pt x="98" y="1541"/>
                  </a:lnTo>
                  <a:lnTo>
                    <a:pt x="98" y="1541"/>
                  </a:lnTo>
                  <a:lnTo>
                    <a:pt x="98" y="1541"/>
                  </a:lnTo>
                  <a:lnTo>
                    <a:pt x="98" y="1541"/>
                  </a:lnTo>
                  <a:lnTo>
                    <a:pt x="102" y="1545"/>
                  </a:lnTo>
                  <a:lnTo>
                    <a:pt x="102" y="1545"/>
                  </a:lnTo>
                  <a:lnTo>
                    <a:pt x="102" y="1545"/>
                  </a:lnTo>
                  <a:lnTo>
                    <a:pt x="102" y="1545"/>
                  </a:lnTo>
                  <a:lnTo>
                    <a:pt x="102" y="1550"/>
                  </a:lnTo>
                  <a:lnTo>
                    <a:pt x="102" y="1550"/>
                  </a:lnTo>
                  <a:lnTo>
                    <a:pt x="98" y="1550"/>
                  </a:lnTo>
                  <a:lnTo>
                    <a:pt x="98" y="1554"/>
                  </a:lnTo>
                  <a:lnTo>
                    <a:pt x="93" y="1554"/>
                  </a:lnTo>
                  <a:lnTo>
                    <a:pt x="93" y="1559"/>
                  </a:lnTo>
                  <a:lnTo>
                    <a:pt x="93" y="1559"/>
                  </a:lnTo>
                  <a:lnTo>
                    <a:pt x="98" y="1563"/>
                  </a:lnTo>
                  <a:lnTo>
                    <a:pt x="98" y="1567"/>
                  </a:lnTo>
                  <a:lnTo>
                    <a:pt x="98" y="1567"/>
                  </a:lnTo>
                  <a:lnTo>
                    <a:pt x="98" y="1567"/>
                  </a:lnTo>
                  <a:lnTo>
                    <a:pt x="98" y="1567"/>
                  </a:lnTo>
                  <a:lnTo>
                    <a:pt x="98" y="1567"/>
                  </a:lnTo>
                  <a:lnTo>
                    <a:pt x="98" y="1567"/>
                  </a:lnTo>
                  <a:lnTo>
                    <a:pt x="93" y="1572"/>
                  </a:lnTo>
                  <a:lnTo>
                    <a:pt x="93" y="1572"/>
                  </a:lnTo>
                  <a:lnTo>
                    <a:pt x="93" y="1567"/>
                  </a:lnTo>
                  <a:lnTo>
                    <a:pt x="93" y="1567"/>
                  </a:lnTo>
                  <a:lnTo>
                    <a:pt x="93" y="1567"/>
                  </a:lnTo>
                  <a:lnTo>
                    <a:pt x="93" y="1567"/>
                  </a:lnTo>
                  <a:lnTo>
                    <a:pt x="89" y="1567"/>
                  </a:lnTo>
                  <a:lnTo>
                    <a:pt x="89" y="1572"/>
                  </a:lnTo>
                  <a:lnTo>
                    <a:pt x="89" y="1572"/>
                  </a:lnTo>
                  <a:lnTo>
                    <a:pt x="89" y="1572"/>
                  </a:lnTo>
                  <a:lnTo>
                    <a:pt x="93" y="1572"/>
                  </a:lnTo>
                  <a:lnTo>
                    <a:pt x="93" y="1572"/>
                  </a:lnTo>
                  <a:lnTo>
                    <a:pt x="93" y="1572"/>
                  </a:lnTo>
                  <a:lnTo>
                    <a:pt x="93" y="1572"/>
                  </a:lnTo>
                  <a:lnTo>
                    <a:pt x="93" y="1572"/>
                  </a:lnTo>
                  <a:lnTo>
                    <a:pt x="93" y="1572"/>
                  </a:lnTo>
                  <a:lnTo>
                    <a:pt x="98" y="1572"/>
                  </a:lnTo>
                  <a:lnTo>
                    <a:pt x="98" y="1572"/>
                  </a:lnTo>
                  <a:lnTo>
                    <a:pt x="98" y="1572"/>
                  </a:lnTo>
                  <a:lnTo>
                    <a:pt x="98" y="1572"/>
                  </a:lnTo>
                  <a:lnTo>
                    <a:pt x="98" y="1572"/>
                  </a:lnTo>
                  <a:lnTo>
                    <a:pt x="98" y="1572"/>
                  </a:lnTo>
                  <a:lnTo>
                    <a:pt x="102" y="1572"/>
                  </a:lnTo>
                  <a:lnTo>
                    <a:pt x="102" y="1572"/>
                  </a:lnTo>
                  <a:lnTo>
                    <a:pt x="102" y="1572"/>
                  </a:lnTo>
                  <a:lnTo>
                    <a:pt x="106" y="1572"/>
                  </a:lnTo>
                  <a:lnTo>
                    <a:pt x="111" y="1576"/>
                  </a:lnTo>
                  <a:lnTo>
                    <a:pt x="115" y="1576"/>
                  </a:lnTo>
                  <a:lnTo>
                    <a:pt x="120" y="1576"/>
                  </a:lnTo>
                  <a:lnTo>
                    <a:pt x="120" y="1576"/>
                  </a:lnTo>
                  <a:lnTo>
                    <a:pt x="124" y="1572"/>
                  </a:lnTo>
                  <a:lnTo>
                    <a:pt x="128" y="1572"/>
                  </a:lnTo>
                  <a:lnTo>
                    <a:pt x="128" y="1572"/>
                  </a:lnTo>
                  <a:lnTo>
                    <a:pt x="128" y="1572"/>
                  </a:lnTo>
                  <a:lnTo>
                    <a:pt x="128" y="1572"/>
                  </a:lnTo>
                  <a:lnTo>
                    <a:pt x="133" y="1572"/>
                  </a:lnTo>
                  <a:lnTo>
                    <a:pt x="133" y="1572"/>
                  </a:lnTo>
                  <a:lnTo>
                    <a:pt x="133" y="1567"/>
                  </a:lnTo>
                  <a:lnTo>
                    <a:pt x="137" y="1567"/>
                  </a:lnTo>
                  <a:lnTo>
                    <a:pt x="142" y="1567"/>
                  </a:lnTo>
                  <a:lnTo>
                    <a:pt x="142" y="1567"/>
                  </a:lnTo>
                  <a:lnTo>
                    <a:pt x="142" y="1567"/>
                  </a:lnTo>
                  <a:lnTo>
                    <a:pt x="146" y="1567"/>
                  </a:lnTo>
                  <a:lnTo>
                    <a:pt x="146" y="1567"/>
                  </a:lnTo>
                  <a:lnTo>
                    <a:pt x="146" y="1567"/>
                  </a:lnTo>
                  <a:lnTo>
                    <a:pt x="151" y="1567"/>
                  </a:lnTo>
                  <a:lnTo>
                    <a:pt x="151" y="1572"/>
                  </a:lnTo>
                  <a:lnTo>
                    <a:pt x="155" y="1572"/>
                  </a:lnTo>
                  <a:lnTo>
                    <a:pt x="155" y="1572"/>
                  </a:lnTo>
                  <a:lnTo>
                    <a:pt x="159" y="1572"/>
                  </a:lnTo>
                  <a:lnTo>
                    <a:pt x="159" y="1572"/>
                  </a:lnTo>
                  <a:lnTo>
                    <a:pt x="159" y="1572"/>
                  </a:lnTo>
                  <a:lnTo>
                    <a:pt x="164" y="1572"/>
                  </a:lnTo>
                  <a:lnTo>
                    <a:pt x="164" y="1567"/>
                  </a:lnTo>
                  <a:lnTo>
                    <a:pt x="164" y="1567"/>
                  </a:lnTo>
                  <a:lnTo>
                    <a:pt x="168" y="1563"/>
                  </a:lnTo>
                  <a:lnTo>
                    <a:pt x="168" y="1563"/>
                  </a:lnTo>
                  <a:lnTo>
                    <a:pt x="168" y="1559"/>
                  </a:lnTo>
                  <a:lnTo>
                    <a:pt x="168" y="1559"/>
                  </a:lnTo>
                  <a:lnTo>
                    <a:pt x="168" y="1559"/>
                  </a:lnTo>
                  <a:lnTo>
                    <a:pt x="168" y="1554"/>
                  </a:lnTo>
                  <a:lnTo>
                    <a:pt x="168" y="1550"/>
                  </a:lnTo>
                  <a:lnTo>
                    <a:pt x="164" y="1550"/>
                  </a:lnTo>
                  <a:lnTo>
                    <a:pt x="164" y="1550"/>
                  </a:lnTo>
                  <a:lnTo>
                    <a:pt x="164" y="1550"/>
                  </a:lnTo>
                  <a:lnTo>
                    <a:pt x="164" y="1550"/>
                  </a:lnTo>
                  <a:lnTo>
                    <a:pt x="164" y="1545"/>
                  </a:lnTo>
                  <a:lnTo>
                    <a:pt x="164" y="1545"/>
                  </a:lnTo>
                  <a:lnTo>
                    <a:pt x="164" y="1545"/>
                  </a:lnTo>
                  <a:lnTo>
                    <a:pt x="164" y="1541"/>
                  </a:lnTo>
                  <a:lnTo>
                    <a:pt x="159" y="1541"/>
                  </a:lnTo>
                  <a:lnTo>
                    <a:pt x="159" y="1541"/>
                  </a:lnTo>
                  <a:lnTo>
                    <a:pt x="159" y="1536"/>
                  </a:lnTo>
                  <a:lnTo>
                    <a:pt x="164" y="1532"/>
                  </a:lnTo>
                  <a:lnTo>
                    <a:pt x="164" y="1528"/>
                  </a:lnTo>
                  <a:lnTo>
                    <a:pt x="164" y="1528"/>
                  </a:lnTo>
                  <a:lnTo>
                    <a:pt x="168" y="1523"/>
                  </a:lnTo>
                  <a:lnTo>
                    <a:pt x="168" y="1523"/>
                  </a:lnTo>
                  <a:lnTo>
                    <a:pt x="168" y="1523"/>
                  </a:lnTo>
                  <a:lnTo>
                    <a:pt x="168" y="1519"/>
                  </a:lnTo>
                  <a:lnTo>
                    <a:pt x="168" y="1519"/>
                  </a:lnTo>
                  <a:lnTo>
                    <a:pt x="173" y="1519"/>
                  </a:lnTo>
                  <a:lnTo>
                    <a:pt x="173" y="1519"/>
                  </a:lnTo>
                  <a:lnTo>
                    <a:pt x="173" y="1514"/>
                  </a:lnTo>
                  <a:lnTo>
                    <a:pt x="177" y="1514"/>
                  </a:lnTo>
                  <a:lnTo>
                    <a:pt x="177" y="1510"/>
                  </a:lnTo>
                  <a:lnTo>
                    <a:pt x="177" y="1510"/>
                  </a:lnTo>
                  <a:lnTo>
                    <a:pt x="177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0"/>
                  </a:lnTo>
                  <a:lnTo>
                    <a:pt x="182" y="1514"/>
                  </a:lnTo>
                  <a:lnTo>
                    <a:pt x="182" y="1514"/>
                  </a:lnTo>
                  <a:lnTo>
                    <a:pt x="182" y="1514"/>
                  </a:lnTo>
                  <a:lnTo>
                    <a:pt x="182" y="1514"/>
                  </a:lnTo>
                  <a:lnTo>
                    <a:pt x="182" y="1514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90" y="1514"/>
                  </a:lnTo>
                  <a:lnTo>
                    <a:pt x="190" y="1514"/>
                  </a:lnTo>
                  <a:lnTo>
                    <a:pt x="190" y="1514"/>
                  </a:lnTo>
                  <a:lnTo>
                    <a:pt x="190" y="1514"/>
                  </a:lnTo>
                  <a:lnTo>
                    <a:pt x="190" y="1514"/>
                  </a:lnTo>
                  <a:lnTo>
                    <a:pt x="190" y="1514"/>
                  </a:lnTo>
                  <a:lnTo>
                    <a:pt x="190" y="1514"/>
                  </a:lnTo>
                  <a:lnTo>
                    <a:pt x="190" y="1510"/>
                  </a:lnTo>
                  <a:lnTo>
                    <a:pt x="190" y="1510"/>
                  </a:lnTo>
                  <a:lnTo>
                    <a:pt x="190" y="1505"/>
                  </a:lnTo>
                  <a:lnTo>
                    <a:pt x="190" y="1505"/>
                  </a:lnTo>
                  <a:lnTo>
                    <a:pt x="190" y="1505"/>
                  </a:lnTo>
                  <a:lnTo>
                    <a:pt x="186" y="1505"/>
                  </a:lnTo>
                  <a:lnTo>
                    <a:pt x="186" y="1505"/>
                  </a:lnTo>
                  <a:lnTo>
                    <a:pt x="186" y="1505"/>
                  </a:lnTo>
                  <a:lnTo>
                    <a:pt x="186" y="1505"/>
                  </a:lnTo>
                  <a:lnTo>
                    <a:pt x="186" y="1501"/>
                  </a:lnTo>
                  <a:lnTo>
                    <a:pt x="186" y="1501"/>
                  </a:lnTo>
                  <a:lnTo>
                    <a:pt x="186" y="1501"/>
                  </a:lnTo>
                  <a:lnTo>
                    <a:pt x="190" y="1501"/>
                  </a:lnTo>
                  <a:lnTo>
                    <a:pt x="190" y="150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199" y="1501"/>
                  </a:lnTo>
                  <a:lnTo>
                    <a:pt x="199" y="1501"/>
                  </a:lnTo>
                  <a:lnTo>
                    <a:pt x="199" y="1501"/>
                  </a:lnTo>
                  <a:lnTo>
                    <a:pt x="204" y="1501"/>
                  </a:lnTo>
                  <a:lnTo>
                    <a:pt x="208" y="1501"/>
                  </a:lnTo>
                  <a:lnTo>
                    <a:pt x="208" y="1501"/>
                  </a:lnTo>
                  <a:lnTo>
                    <a:pt x="204" y="1501"/>
                  </a:lnTo>
                  <a:lnTo>
                    <a:pt x="204" y="1497"/>
                  </a:lnTo>
                  <a:lnTo>
                    <a:pt x="204" y="1497"/>
                  </a:lnTo>
                  <a:lnTo>
                    <a:pt x="208" y="1497"/>
                  </a:lnTo>
                  <a:lnTo>
                    <a:pt x="208" y="1497"/>
                  </a:lnTo>
                  <a:lnTo>
                    <a:pt x="208" y="1497"/>
                  </a:lnTo>
                  <a:lnTo>
                    <a:pt x="208" y="1501"/>
                  </a:lnTo>
                  <a:lnTo>
                    <a:pt x="208" y="1501"/>
                  </a:lnTo>
                  <a:lnTo>
                    <a:pt x="213" y="1501"/>
                  </a:lnTo>
                  <a:lnTo>
                    <a:pt x="213" y="1501"/>
                  </a:lnTo>
                  <a:lnTo>
                    <a:pt x="213" y="1501"/>
                  </a:lnTo>
                  <a:lnTo>
                    <a:pt x="213" y="1501"/>
                  </a:lnTo>
                  <a:lnTo>
                    <a:pt x="213" y="1501"/>
                  </a:lnTo>
                  <a:lnTo>
                    <a:pt x="213" y="1501"/>
                  </a:lnTo>
                  <a:lnTo>
                    <a:pt x="217" y="1501"/>
                  </a:lnTo>
                  <a:lnTo>
                    <a:pt x="217" y="1501"/>
                  </a:lnTo>
                  <a:lnTo>
                    <a:pt x="217" y="1497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17" y="1501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21" y="1501"/>
                  </a:lnTo>
                  <a:lnTo>
                    <a:pt x="226" y="1501"/>
                  </a:lnTo>
                  <a:lnTo>
                    <a:pt x="226" y="1497"/>
                  </a:lnTo>
                  <a:lnTo>
                    <a:pt x="226" y="1497"/>
                  </a:lnTo>
                  <a:lnTo>
                    <a:pt x="226" y="1497"/>
                  </a:lnTo>
                  <a:lnTo>
                    <a:pt x="226" y="1501"/>
                  </a:lnTo>
                  <a:lnTo>
                    <a:pt x="226" y="1501"/>
                  </a:lnTo>
                  <a:lnTo>
                    <a:pt x="226" y="1501"/>
                  </a:lnTo>
                  <a:lnTo>
                    <a:pt x="230" y="1501"/>
                  </a:lnTo>
                  <a:lnTo>
                    <a:pt x="230" y="1501"/>
                  </a:lnTo>
                  <a:lnTo>
                    <a:pt x="230" y="1501"/>
                  </a:lnTo>
                  <a:lnTo>
                    <a:pt x="230" y="1501"/>
                  </a:lnTo>
                  <a:lnTo>
                    <a:pt x="230" y="1497"/>
                  </a:lnTo>
                  <a:lnTo>
                    <a:pt x="235" y="1497"/>
                  </a:lnTo>
                  <a:lnTo>
                    <a:pt x="235" y="1497"/>
                  </a:lnTo>
                  <a:lnTo>
                    <a:pt x="235" y="1497"/>
                  </a:lnTo>
                  <a:lnTo>
                    <a:pt x="235" y="1497"/>
                  </a:lnTo>
                  <a:lnTo>
                    <a:pt x="235" y="1497"/>
                  </a:lnTo>
                  <a:lnTo>
                    <a:pt x="235" y="1501"/>
                  </a:lnTo>
                  <a:lnTo>
                    <a:pt x="235" y="1501"/>
                  </a:lnTo>
                  <a:lnTo>
                    <a:pt x="235" y="1501"/>
                  </a:lnTo>
                  <a:lnTo>
                    <a:pt x="235" y="1497"/>
                  </a:lnTo>
                  <a:lnTo>
                    <a:pt x="239" y="1497"/>
                  </a:lnTo>
                  <a:lnTo>
                    <a:pt x="239" y="1497"/>
                  </a:lnTo>
                  <a:lnTo>
                    <a:pt x="239" y="1497"/>
                  </a:lnTo>
                  <a:lnTo>
                    <a:pt x="239" y="1497"/>
                  </a:lnTo>
                  <a:lnTo>
                    <a:pt x="239" y="1497"/>
                  </a:lnTo>
                  <a:lnTo>
                    <a:pt x="239" y="1501"/>
                  </a:lnTo>
                  <a:lnTo>
                    <a:pt x="239" y="1501"/>
                  </a:lnTo>
                  <a:lnTo>
                    <a:pt x="239" y="1501"/>
                  </a:lnTo>
                  <a:lnTo>
                    <a:pt x="244" y="1501"/>
                  </a:lnTo>
                  <a:lnTo>
                    <a:pt x="244" y="1501"/>
                  </a:lnTo>
                  <a:lnTo>
                    <a:pt x="248" y="1501"/>
                  </a:lnTo>
                  <a:lnTo>
                    <a:pt x="248" y="1501"/>
                  </a:lnTo>
                  <a:lnTo>
                    <a:pt x="248" y="1501"/>
                  </a:lnTo>
                  <a:lnTo>
                    <a:pt x="244" y="1505"/>
                  </a:lnTo>
                  <a:lnTo>
                    <a:pt x="248" y="1505"/>
                  </a:lnTo>
                  <a:lnTo>
                    <a:pt x="248" y="1505"/>
                  </a:lnTo>
                  <a:lnTo>
                    <a:pt x="248" y="1505"/>
                  </a:lnTo>
                  <a:lnTo>
                    <a:pt x="248" y="1505"/>
                  </a:lnTo>
                  <a:lnTo>
                    <a:pt x="252" y="1501"/>
                  </a:lnTo>
                  <a:lnTo>
                    <a:pt x="252" y="1497"/>
                  </a:lnTo>
                  <a:lnTo>
                    <a:pt x="257" y="1497"/>
                  </a:lnTo>
                  <a:lnTo>
                    <a:pt x="257" y="1497"/>
                  </a:lnTo>
                  <a:lnTo>
                    <a:pt x="257" y="1492"/>
                  </a:lnTo>
                  <a:lnTo>
                    <a:pt x="257" y="1492"/>
                  </a:lnTo>
                  <a:lnTo>
                    <a:pt x="257" y="1492"/>
                  </a:lnTo>
                  <a:lnTo>
                    <a:pt x="257" y="1492"/>
                  </a:lnTo>
                  <a:lnTo>
                    <a:pt x="257" y="1492"/>
                  </a:lnTo>
                  <a:lnTo>
                    <a:pt x="261" y="1483"/>
                  </a:lnTo>
                  <a:lnTo>
                    <a:pt x="261" y="1474"/>
                  </a:lnTo>
                  <a:lnTo>
                    <a:pt x="261" y="1474"/>
                  </a:lnTo>
                  <a:lnTo>
                    <a:pt x="266" y="1466"/>
                  </a:lnTo>
                  <a:lnTo>
                    <a:pt x="266" y="1466"/>
                  </a:lnTo>
                  <a:lnTo>
                    <a:pt x="266" y="1466"/>
                  </a:lnTo>
                  <a:lnTo>
                    <a:pt x="266" y="1466"/>
                  </a:lnTo>
                  <a:lnTo>
                    <a:pt x="266" y="1466"/>
                  </a:lnTo>
                  <a:lnTo>
                    <a:pt x="266" y="1461"/>
                  </a:lnTo>
                  <a:lnTo>
                    <a:pt x="266" y="1461"/>
                  </a:lnTo>
                  <a:lnTo>
                    <a:pt x="270" y="1457"/>
                  </a:lnTo>
                  <a:lnTo>
                    <a:pt x="270" y="1457"/>
                  </a:lnTo>
                  <a:lnTo>
                    <a:pt x="270" y="1457"/>
                  </a:lnTo>
                  <a:lnTo>
                    <a:pt x="270" y="1457"/>
                  </a:lnTo>
                  <a:lnTo>
                    <a:pt x="270" y="1452"/>
                  </a:lnTo>
                  <a:lnTo>
                    <a:pt x="270" y="1452"/>
                  </a:lnTo>
                  <a:lnTo>
                    <a:pt x="270" y="1452"/>
                  </a:lnTo>
                  <a:lnTo>
                    <a:pt x="270" y="1452"/>
                  </a:lnTo>
                  <a:lnTo>
                    <a:pt x="270" y="1452"/>
                  </a:lnTo>
                  <a:lnTo>
                    <a:pt x="275" y="1452"/>
                  </a:lnTo>
                  <a:lnTo>
                    <a:pt x="275" y="1452"/>
                  </a:lnTo>
                  <a:lnTo>
                    <a:pt x="275" y="1452"/>
                  </a:lnTo>
                  <a:lnTo>
                    <a:pt x="275" y="1452"/>
                  </a:lnTo>
                  <a:lnTo>
                    <a:pt x="275" y="1452"/>
                  </a:lnTo>
                  <a:lnTo>
                    <a:pt x="275" y="1448"/>
                  </a:lnTo>
                  <a:lnTo>
                    <a:pt x="275" y="1448"/>
                  </a:lnTo>
                  <a:lnTo>
                    <a:pt x="275" y="1443"/>
                  </a:lnTo>
                  <a:lnTo>
                    <a:pt x="275" y="1443"/>
                  </a:lnTo>
                  <a:lnTo>
                    <a:pt x="275" y="1443"/>
                  </a:lnTo>
                  <a:lnTo>
                    <a:pt x="275" y="1443"/>
                  </a:lnTo>
                  <a:lnTo>
                    <a:pt x="279" y="1443"/>
                  </a:lnTo>
                  <a:lnTo>
                    <a:pt x="279" y="1443"/>
                  </a:lnTo>
                  <a:lnTo>
                    <a:pt x="279" y="1443"/>
                  </a:lnTo>
                  <a:lnTo>
                    <a:pt x="279" y="1443"/>
                  </a:lnTo>
                  <a:lnTo>
                    <a:pt x="279" y="1443"/>
                  </a:lnTo>
                  <a:lnTo>
                    <a:pt x="279" y="1443"/>
                  </a:lnTo>
                  <a:lnTo>
                    <a:pt x="283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9"/>
                  </a:lnTo>
                  <a:lnTo>
                    <a:pt x="279" y="1435"/>
                  </a:lnTo>
                  <a:lnTo>
                    <a:pt x="279" y="1435"/>
                  </a:lnTo>
                  <a:lnTo>
                    <a:pt x="279" y="1430"/>
                  </a:lnTo>
                  <a:lnTo>
                    <a:pt x="279" y="1430"/>
                  </a:lnTo>
                  <a:lnTo>
                    <a:pt x="279" y="1430"/>
                  </a:lnTo>
                  <a:lnTo>
                    <a:pt x="279" y="1426"/>
                  </a:lnTo>
                  <a:lnTo>
                    <a:pt x="279" y="1426"/>
                  </a:lnTo>
                  <a:lnTo>
                    <a:pt x="279" y="1426"/>
                  </a:lnTo>
                  <a:lnTo>
                    <a:pt x="279" y="1426"/>
                  </a:lnTo>
                  <a:lnTo>
                    <a:pt x="279" y="1421"/>
                  </a:lnTo>
                  <a:lnTo>
                    <a:pt x="279" y="1421"/>
                  </a:lnTo>
                  <a:lnTo>
                    <a:pt x="279" y="1417"/>
                  </a:lnTo>
                  <a:lnTo>
                    <a:pt x="279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79" y="1417"/>
                  </a:lnTo>
                  <a:lnTo>
                    <a:pt x="279" y="1417"/>
                  </a:lnTo>
                  <a:lnTo>
                    <a:pt x="279" y="1417"/>
                  </a:lnTo>
                  <a:lnTo>
                    <a:pt x="279" y="1417"/>
                  </a:lnTo>
                  <a:lnTo>
                    <a:pt x="279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3" y="1412"/>
                  </a:lnTo>
                  <a:lnTo>
                    <a:pt x="283" y="1412"/>
                  </a:lnTo>
                  <a:lnTo>
                    <a:pt x="283" y="1412"/>
                  </a:lnTo>
                  <a:lnTo>
                    <a:pt x="283" y="1412"/>
                  </a:lnTo>
                  <a:lnTo>
                    <a:pt x="283" y="1412"/>
                  </a:lnTo>
                  <a:lnTo>
                    <a:pt x="283" y="1412"/>
                  </a:lnTo>
                  <a:lnTo>
                    <a:pt x="283" y="1412"/>
                  </a:lnTo>
                  <a:lnTo>
                    <a:pt x="283" y="1417"/>
                  </a:lnTo>
                  <a:lnTo>
                    <a:pt x="283" y="1417"/>
                  </a:lnTo>
                  <a:lnTo>
                    <a:pt x="288" y="1417"/>
                  </a:lnTo>
                  <a:lnTo>
                    <a:pt x="288" y="1417"/>
                  </a:lnTo>
                  <a:lnTo>
                    <a:pt x="288" y="1417"/>
                  </a:lnTo>
                  <a:lnTo>
                    <a:pt x="288" y="1412"/>
                  </a:lnTo>
                  <a:lnTo>
                    <a:pt x="283" y="1412"/>
                  </a:lnTo>
                  <a:lnTo>
                    <a:pt x="288" y="1412"/>
                  </a:lnTo>
                  <a:lnTo>
                    <a:pt x="283" y="1408"/>
                  </a:lnTo>
                  <a:lnTo>
                    <a:pt x="283" y="1408"/>
                  </a:lnTo>
                  <a:lnTo>
                    <a:pt x="283" y="1408"/>
                  </a:lnTo>
                  <a:lnTo>
                    <a:pt x="283" y="1408"/>
                  </a:lnTo>
                  <a:lnTo>
                    <a:pt x="283" y="1408"/>
                  </a:lnTo>
                  <a:lnTo>
                    <a:pt x="283" y="1408"/>
                  </a:lnTo>
                  <a:lnTo>
                    <a:pt x="283" y="1404"/>
                  </a:lnTo>
                  <a:lnTo>
                    <a:pt x="279" y="1404"/>
                  </a:lnTo>
                  <a:lnTo>
                    <a:pt x="279" y="1399"/>
                  </a:lnTo>
                  <a:lnTo>
                    <a:pt x="279" y="1399"/>
                  </a:lnTo>
                  <a:lnTo>
                    <a:pt x="283" y="1395"/>
                  </a:lnTo>
                  <a:lnTo>
                    <a:pt x="279" y="1395"/>
                  </a:lnTo>
                  <a:lnTo>
                    <a:pt x="283" y="1390"/>
                  </a:lnTo>
                  <a:lnTo>
                    <a:pt x="288" y="1390"/>
                  </a:lnTo>
                  <a:lnTo>
                    <a:pt x="283" y="1390"/>
                  </a:lnTo>
                  <a:lnTo>
                    <a:pt x="283" y="1386"/>
                  </a:lnTo>
                  <a:lnTo>
                    <a:pt x="288" y="1386"/>
                  </a:lnTo>
                  <a:lnTo>
                    <a:pt x="288" y="1386"/>
                  </a:lnTo>
                  <a:lnTo>
                    <a:pt x="283" y="1386"/>
                  </a:lnTo>
                  <a:lnTo>
                    <a:pt x="283" y="1381"/>
                  </a:lnTo>
                  <a:lnTo>
                    <a:pt x="288" y="1381"/>
                  </a:lnTo>
                  <a:lnTo>
                    <a:pt x="288" y="1381"/>
                  </a:lnTo>
                  <a:lnTo>
                    <a:pt x="288" y="1381"/>
                  </a:lnTo>
                  <a:lnTo>
                    <a:pt x="288" y="1381"/>
                  </a:lnTo>
                  <a:lnTo>
                    <a:pt x="292" y="1381"/>
                  </a:lnTo>
                  <a:lnTo>
                    <a:pt x="292" y="1381"/>
                  </a:lnTo>
                  <a:lnTo>
                    <a:pt x="292" y="1381"/>
                  </a:lnTo>
                  <a:lnTo>
                    <a:pt x="288" y="1377"/>
                  </a:lnTo>
                  <a:lnTo>
                    <a:pt x="288" y="1377"/>
                  </a:lnTo>
                  <a:lnTo>
                    <a:pt x="288" y="1377"/>
                  </a:lnTo>
                  <a:lnTo>
                    <a:pt x="292" y="1377"/>
                  </a:lnTo>
                  <a:lnTo>
                    <a:pt x="292" y="1377"/>
                  </a:lnTo>
                  <a:lnTo>
                    <a:pt x="292" y="1377"/>
                  </a:lnTo>
                  <a:lnTo>
                    <a:pt x="292" y="1373"/>
                  </a:lnTo>
                  <a:lnTo>
                    <a:pt x="292" y="1373"/>
                  </a:lnTo>
                  <a:lnTo>
                    <a:pt x="292" y="1373"/>
                  </a:lnTo>
                  <a:lnTo>
                    <a:pt x="292" y="1368"/>
                  </a:lnTo>
                  <a:lnTo>
                    <a:pt x="288" y="1368"/>
                  </a:lnTo>
                  <a:lnTo>
                    <a:pt x="288" y="1364"/>
                  </a:lnTo>
                  <a:lnTo>
                    <a:pt x="283" y="1364"/>
                  </a:lnTo>
                  <a:lnTo>
                    <a:pt x="283" y="1364"/>
                  </a:lnTo>
                  <a:lnTo>
                    <a:pt x="283" y="1364"/>
                  </a:lnTo>
                  <a:lnTo>
                    <a:pt x="283" y="1364"/>
                  </a:lnTo>
                  <a:lnTo>
                    <a:pt x="283" y="1364"/>
                  </a:lnTo>
                  <a:lnTo>
                    <a:pt x="283" y="1364"/>
                  </a:lnTo>
                  <a:lnTo>
                    <a:pt x="283" y="1364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3" y="1359"/>
                  </a:lnTo>
                  <a:lnTo>
                    <a:pt x="288" y="1364"/>
                  </a:lnTo>
                  <a:lnTo>
                    <a:pt x="288" y="1364"/>
                  </a:lnTo>
                  <a:lnTo>
                    <a:pt x="288" y="1364"/>
                  </a:lnTo>
                  <a:lnTo>
                    <a:pt x="288" y="1359"/>
                  </a:lnTo>
                  <a:lnTo>
                    <a:pt x="288" y="1359"/>
                  </a:lnTo>
                  <a:lnTo>
                    <a:pt x="288" y="1359"/>
                  </a:lnTo>
                  <a:lnTo>
                    <a:pt x="288" y="1359"/>
                  </a:lnTo>
                  <a:lnTo>
                    <a:pt x="288" y="1359"/>
                  </a:lnTo>
                  <a:lnTo>
                    <a:pt x="288" y="1359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5"/>
                  </a:lnTo>
                  <a:lnTo>
                    <a:pt x="288" y="1350"/>
                  </a:lnTo>
                  <a:lnTo>
                    <a:pt x="288" y="1350"/>
                  </a:lnTo>
                  <a:lnTo>
                    <a:pt x="288" y="1350"/>
                  </a:lnTo>
                  <a:lnTo>
                    <a:pt x="288" y="1350"/>
                  </a:lnTo>
                  <a:lnTo>
                    <a:pt x="292" y="1355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50"/>
                  </a:lnTo>
                  <a:lnTo>
                    <a:pt x="292" y="1346"/>
                  </a:lnTo>
                  <a:lnTo>
                    <a:pt x="292" y="1346"/>
                  </a:lnTo>
                  <a:lnTo>
                    <a:pt x="288" y="1346"/>
                  </a:lnTo>
                  <a:lnTo>
                    <a:pt x="288" y="1346"/>
                  </a:lnTo>
                  <a:lnTo>
                    <a:pt x="288" y="1346"/>
                  </a:lnTo>
                  <a:lnTo>
                    <a:pt x="288" y="1346"/>
                  </a:lnTo>
                  <a:lnTo>
                    <a:pt x="288" y="1342"/>
                  </a:lnTo>
                  <a:lnTo>
                    <a:pt x="288" y="1342"/>
                  </a:lnTo>
                  <a:lnTo>
                    <a:pt x="283" y="1342"/>
                  </a:lnTo>
                  <a:lnTo>
                    <a:pt x="283" y="1337"/>
                  </a:lnTo>
                  <a:lnTo>
                    <a:pt x="279" y="1337"/>
                  </a:lnTo>
                  <a:lnTo>
                    <a:pt x="279" y="1333"/>
                  </a:lnTo>
                  <a:lnTo>
                    <a:pt x="279" y="1333"/>
                  </a:lnTo>
                  <a:lnTo>
                    <a:pt x="283" y="1337"/>
                  </a:lnTo>
                  <a:lnTo>
                    <a:pt x="288" y="1346"/>
                  </a:lnTo>
                  <a:lnTo>
                    <a:pt x="288" y="1346"/>
                  </a:lnTo>
                  <a:lnTo>
                    <a:pt x="292" y="1346"/>
                  </a:lnTo>
                  <a:lnTo>
                    <a:pt x="292" y="1346"/>
                  </a:lnTo>
                  <a:lnTo>
                    <a:pt x="292" y="1346"/>
                  </a:lnTo>
                  <a:lnTo>
                    <a:pt x="292" y="1346"/>
                  </a:lnTo>
                  <a:lnTo>
                    <a:pt x="279" y="1333"/>
                  </a:lnTo>
                  <a:lnTo>
                    <a:pt x="279" y="1333"/>
                  </a:lnTo>
                  <a:lnTo>
                    <a:pt x="283" y="1333"/>
                  </a:lnTo>
                  <a:lnTo>
                    <a:pt x="283" y="1333"/>
                  </a:lnTo>
                  <a:lnTo>
                    <a:pt x="283" y="1333"/>
                  </a:lnTo>
                  <a:lnTo>
                    <a:pt x="283" y="1333"/>
                  </a:lnTo>
                  <a:lnTo>
                    <a:pt x="283" y="1333"/>
                  </a:lnTo>
                  <a:lnTo>
                    <a:pt x="283" y="1333"/>
                  </a:lnTo>
                  <a:lnTo>
                    <a:pt x="288" y="1333"/>
                  </a:lnTo>
                  <a:lnTo>
                    <a:pt x="288" y="1333"/>
                  </a:lnTo>
                  <a:lnTo>
                    <a:pt x="288" y="1333"/>
                  </a:lnTo>
                  <a:lnTo>
                    <a:pt x="288" y="1333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3" y="1328"/>
                  </a:lnTo>
                  <a:lnTo>
                    <a:pt x="283" y="1324"/>
                  </a:lnTo>
                  <a:lnTo>
                    <a:pt x="283" y="1324"/>
                  </a:lnTo>
                  <a:lnTo>
                    <a:pt x="283" y="1324"/>
                  </a:lnTo>
                  <a:lnTo>
                    <a:pt x="283" y="1324"/>
                  </a:lnTo>
                  <a:lnTo>
                    <a:pt x="283" y="1324"/>
                  </a:lnTo>
                  <a:lnTo>
                    <a:pt x="283" y="1324"/>
                  </a:lnTo>
                  <a:lnTo>
                    <a:pt x="292" y="1328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8" y="1328"/>
                  </a:lnTo>
                  <a:lnTo>
                    <a:pt x="288" y="1333"/>
                  </a:lnTo>
                  <a:lnTo>
                    <a:pt x="288" y="1333"/>
                  </a:lnTo>
                  <a:lnTo>
                    <a:pt x="288" y="1333"/>
                  </a:lnTo>
                  <a:lnTo>
                    <a:pt x="292" y="1333"/>
                  </a:lnTo>
                  <a:lnTo>
                    <a:pt x="292" y="1333"/>
                  </a:lnTo>
                  <a:lnTo>
                    <a:pt x="292" y="1333"/>
                  </a:lnTo>
                  <a:lnTo>
                    <a:pt x="292" y="1328"/>
                  </a:lnTo>
                  <a:lnTo>
                    <a:pt x="292" y="1328"/>
                  </a:lnTo>
                  <a:lnTo>
                    <a:pt x="292" y="1333"/>
                  </a:lnTo>
                  <a:lnTo>
                    <a:pt x="292" y="1333"/>
                  </a:lnTo>
                  <a:lnTo>
                    <a:pt x="297" y="1333"/>
                  </a:lnTo>
                  <a:lnTo>
                    <a:pt x="297" y="1333"/>
                  </a:lnTo>
                  <a:lnTo>
                    <a:pt x="297" y="1333"/>
                  </a:lnTo>
                  <a:lnTo>
                    <a:pt x="297" y="1333"/>
                  </a:lnTo>
                  <a:lnTo>
                    <a:pt x="297" y="1333"/>
                  </a:lnTo>
                  <a:lnTo>
                    <a:pt x="297" y="1328"/>
                  </a:lnTo>
                  <a:lnTo>
                    <a:pt x="297" y="1333"/>
                  </a:lnTo>
                  <a:lnTo>
                    <a:pt x="297" y="1333"/>
                  </a:lnTo>
                  <a:lnTo>
                    <a:pt x="297" y="1328"/>
                  </a:lnTo>
                  <a:lnTo>
                    <a:pt x="297" y="1328"/>
                  </a:lnTo>
                  <a:lnTo>
                    <a:pt x="297" y="1328"/>
                  </a:lnTo>
                  <a:lnTo>
                    <a:pt x="297" y="1324"/>
                  </a:lnTo>
                  <a:lnTo>
                    <a:pt x="297" y="1324"/>
                  </a:lnTo>
                  <a:lnTo>
                    <a:pt x="297" y="1324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88" y="1319"/>
                  </a:lnTo>
                  <a:lnTo>
                    <a:pt x="288" y="1319"/>
                  </a:lnTo>
                  <a:lnTo>
                    <a:pt x="292" y="1319"/>
                  </a:lnTo>
                  <a:lnTo>
                    <a:pt x="292" y="1319"/>
                  </a:lnTo>
                  <a:lnTo>
                    <a:pt x="292" y="1324"/>
                  </a:lnTo>
                  <a:lnTo>
                    <a:pt x="292" y="1324"/>
                  </a:lnTo>
                  <a:lnTo>
                    <a:pt x="292" y="1319"/>
                  </a:lnTo>
                  <a:lnTo>
                    <a:pt x="292" y="1319"/>
                  </a:lnTo>
                  <a:lnTo>
                    <a:pt x="292" y="1319"/>
                  </a:lnTo>
                  <a:lnTo>
                    <a:pt x="297" y="1319"/>
                  </a:lnTo>
                  <a:lnTo>
                    <a:pt x="297" y="1319"/>
                  </a:lnTo>
                  <a:lnTo>
                    <a:pt x="297" y="1319"/>
                  </a:lnTo>
                  <a:lnTo>
                    <a:pt x="297" y="1319"/>
                  </a:lnTo>
                  <a:lnTo>
                    <a:pt x="297" y="1319"/>
                  </a:lnTo>
                  <a:lnTo>
                    <a:pt x="297" y="1319"/>
                  </a:lnTo>
                  <a:lnTo>
                    <a:pt x="292" y="1319"/>
                  </a:lnTo>
                  <a:lnTo>
                    <a:pt x="292" y="1315"/>
                  </a:lnTo>
                  <a:lnTo>
                    <a:pt x="292" y="1315"/>
                  </a:lnTo>
                  <a:lnTo>
                    <a:pt x="292" y="1315"/>
                  </a:lnTo>
                  <a:lnTo>
                    <a:pt x="292" y="1315"/>
                  </a:lnTo>
                  <a:lnTo>
                    <a:pt x="292" y="1315"/>
                  </a:lnTo>
                  <a:lnTo>
                    <a:pt x="297" y="1315"/>
                  </a:lnTo>
                  <a:lnTo>
                    <a:pt x="292" y="1311"/>
                  </a:lnTo>
                  <a:lnTo>
                    <a:pt x="292" y="1311"/>
                  </a:lnTo>
                  <a:lnTo>
                    <a:pt x="292" y="1306"/>
                  </a:lnTo>
                  <a:lnTo>
                    <a:pt x="292" y="1306"/>
                  </a:lnTo>
                  <a:lnTo>
                    <a:pt x="292" y="1306"/>
                  </a:lnTo>
                  <a:lnTo>
                    <a:pt x="292" y="1306"/>
                  </a:lnTo>
                  <a:lnTo>
                    <a:pt x="292" y="1306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292" y="1302"/>
                  </a:lnTo>
                  <a:lnTo>
                    <a:pt x="292" y="1306"/>
                  </a:lnTo>
                  <a:lnTo>
                    <a:pt x="297" y="1311"/>
                  </a:lnTo>
                  <a:lnTo>
                    <a:pt x="301" y="1306"/>
                  </a:lnTo>
                  <a:lnTo>
                    <a:pt x="297" y="1306"/>
                  </a:lnTo>
                  <a:lnTo>
                    <a:pt x="297" y="1306"/>
                  </a:lnTo>
                  <a:lnTo>
                    <a:pt x="297" y="1306"/>
                  </a:lnTo>
                  <a:lnTo>
                    <a:pt x="297" y="1306"/>
                  </a:lnTo>
                  <a:lnTo>
                    <a:pt x="297" y="1306"/>
                  </a:lnTo>
                  <a:lnTo>
                    <a:pt x="301" y="1306"/>
                  </a:lnTo>
                  <a:lnTo>
                    <a:pt x="301" y="1306"/>
                  </a:lnTo>
                  <a:lnTo>
                    <a:pt x="301" y="1302"/>
                  </a:lnTo>
                  <a:lnTo>
                    <a:pt x="301" y="1302"/>
                  </a:lnTo>
                  <a:lnTo>
                    <a:pt x="301" y="1302"/>
                  </a:lnTo>
                  <a:lnTo>
                    <a:pt x="297" y="1297"/>
                  </a:lnTo>
                  <a:lnTo>
                    <a:pt x="297" y="1297"/>
                  </a:lnTo>
                  <a:lnTo>
                    <a:pt x="297" y="1297"/>
                  </a:lnTo>
                  <a:lnTo>
                    <a:pt x="297" y="1297"/>
                  </a:lnTo>
                  <a:lnTo>
                    <a:pt x="297" y="1297"/>
                  </a:lnTo>
                  <a:lnTo>
                    <a:pt x="292" y="1297"/>
                  </a:lnTo>
                  <a:lnTo>
                    <a:pt x="292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7" y="1288"/>
                  </a:lnTo>
                  <a:lnTo>
                    <a:pt x="297" y="1288"/>
                  </a:lnTo>
                  <a:lnTo>
                    <a:pt x="292" y="1288"/>
                  </a:lnTo>
                  <a:lnTo>
                    <a:pt x="297" y="1293"/>
                  </a:lnTo>
                  <a:lnTo>
                    <a:pt x="297" y="1293"/>
                  </a:lnTo>
                  <a:lnTo>
                    <a:pt x="292" y="1293"/>
                  </a:lnTo>
                  <a:lnTo>
                    <a:pt x="292" y="1293"/>
                  </a:lnTo>
                  <a:lnTo>
                    <a:pt x="292" y="1293"/>
                  </a:lnTo>
                  <a:lnTo>
                    <a:pt x="292" y="1293"/>
                  </a:lnTo>
                  <a:lnTo>
                    <a:pt x="292" y="1288"/>
                  </a:lnTo>
                  <a:lnTo>
                    <a:pt x="292" y="1288"/>
                  </a:lnTo>
                  <a:lnTo>
                    <a:pt x="292" y="1288"/>
                  </a:lnTo>
                  <a:lnTo>
                    <a:pt x="288" y="1288"/>
                  </a:lnTo>
                  <a:lnTo>
                    <a:pt x="297" y="1288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7" y="1284"/>
                  </a:lnTo>
                  <a:lnTo>
                    <a:pt x="292" y="1284"/>
                  </a:lnTo>
                  <a:lnTo>
                    <a:pt x="292" y="1288"/>
                  </a:lnTo>
                  <a:lnTo>
                    <a:pt x="292" y="1284"/>
                  </a:lnTo>
                  <a:lnTo>
                    <a:pt x="292" y="1284"/>
                  </a:lnTo>
                  <a:lnTo>
                    <a:pt x="292" y="1284"/>
                  </a:lnTo>
                  <a:lnTo>
                    <a:pt x="292" y="1284"/>
                  </a:lnTo>
                  <a:lnTo>
                    <a:pt x="292" y="1280"/>
                  </a:lnTo>
                  <a:lnTo>
                    <a:pt x="292" y="1280"/>
                  </a:lnTo>
                  <a:lnTo>
                    <a:pt x="292" y="1280"/>
                  </a:lnTo>
                  <a:lnTo>
                    <a:pt x="279" y="1275"/>
                  </a:lnTo>
                  <a:lnTo>
                    <a:pt x="279" y="1275"/>
                  </a:lnTo>
                  <a:lnTo>
                    <a:pt x="279" y="1275"/>
                  </a:lnTo>
                  <a:lnTo>
                    <a:pt x="283" y="1275"/>
                  </a:lnTo>
                  <a:lnTo>
                    <a:pt x="288" y="1275"/>
                  </a:lnTo>
                  <a:lnTo>
                    <a:pt x="292" y="1280"/>
                  </a:lnTo>
                  <a:lnTo>
                    <a:pt x="297" y="1280"/>
                  </a:lnTo>
                  <a:lnTo>
                    <a:pt x="297" y="1280"/>
                  </a:lnTo>
                  <a:lnTo>
                    <a:pt x="297" y="1280"/>
                  </a:lnTo>
                  <a:lnTo>
                    <a:pt x="297" y="1280"/>
                  </a:lnTo>
                  <a:lnTo>
                    <a:pt x="297" y="1280"/>
                  </a:lnTo>
                  <a:lnTo>
                    <a:pt x="297" y="1280"/>
                  </a:lnTo>
                  <a:lnTo>
                    <a:pt x="297" y="1280"/>
                  </a:lnTo>
                  <a:lnTo>
                    <a:pt x="301" y="1275"/>
                  </a:lnTo>
                  <a:lnTo>
                    <a:pt x="301" y="1275"/>
                  </a:lnTo>
                  <a:lnTo>
                    <a:pt x="301" y="1275"/>
                  </a:lnTo>
                  <a:lnTo>
                    <a:pt x="301" y="1275"/>
                  </a:lnTo>
                  <a:lnTo>
                    <a:pt x="306" y="1275"/>
                  </a:lnTo>
                  <a:lnTo>
                    <a:pt x="306" y="1275"/>
                  </a:lnTo>
                  <a:lnTo>
                    <a:pt x="301" y="1271"/>
                  </a:lnTo>
                  <a:lnTo>
                    <a:pt x="301" y="1271"/>
                  </a:lnTo>
                  <a:lnTo>
                    <a:pt x="301" y="1271"/>
                  </a:lnTo>
                  <a:lnTo>
                    <a:pt x="301" y="1266"/>
                  </a:lnTo>
                  <a:lnTo>
                    <a:pt x="301" y="1266"/>
                  </a:lnTo>
                  <a:lnTo>
                    <a:pt x="301" y="1266"/>
                  </a:lnTo>
                  <a:lnTo>
                    <a:pt x="301" y="1266"/>
                  </a:lnTo>
                  <a:lnTo>
                    <a:pt x="301" y="1266"/>
                  </a:lnTo>
                  <a:lnTo>
                    <a:pt x="301" y="1266"/>
                  </a:lnTo>
                  <a:lnTo>
                    <a:pt x="297" y="1266"/>
                  </a:lnTo>
                  <a:lnTo>
                    <a:pt x="297" y="1266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7" y="1262"/>
                  </a:lnTo>
                  <a:lnTo>
                    <a:pt x="292" y="1262"/>
                  </a:lnTo>
                  <a:lnTo>
                    <a:pt x="292" y="1262"/>
                  </a:lnTo>
                  <a:lnTo>
                    <a:pt x="292" y="1262"/>
                  </a:lnTo>
                  <a:lnTo>
                    <a:pt x="288" y="1257"/>
                  </a:lnTo>
                  <a:lnTo>
                    <a:pt x="283" y="1257"/>
                  </a:lnTo>
                  <a:lnTo>
                    <a:pt x="283" y="1257"/>
                  </a:lnTo>
                  <a:lnTo>
                    <a:pt x="279" y="1257"/>
                  </a:lnTo>
                  <a:lnTo>
                    <a:pt x="279" y="1257"/>
                  </a:lnTo>
                  <a:lnTo>
                    <a:pt x="279" y="1257"/>
                  </a:lnTo>
                  <a:lnTo>
                    <a:pt x="279" y="1257"/>
                  </a:lnTo>
                  <a:lnTo>
                    <a:pt x="279" y="1262"/>
                  </a:lnTo>
                  <a:lnTo>
                    <a:pt x="279" y="1262"/>
                  </a:lnTo>
                  <a:lnTo>
                    <a:pt x="279" y="1262"/>
                  </a:lnTo>
                  <a:lnTo>
                    <a:pt x="275" y="1262"/>
                  </a:lnTo>
                  <a:lnTo>
                    <a:pt x="275" y="1262"/>
                  </a:lnTo>
                  <a:lnTo>
                    <a:pt x="275" y="1262"/>
                  </a:lnTo>
                  <a:lnTo>
                    <a:pt x="275" y="1262"/>
                  </a:lnTo>
                  <a:lnTo>
                    <a:pt x="275" y="1262"/>
                  </a:lnTo>
                  <a:lnTo>
                    <a:pt x="275" y="1262"/>
                  </a:lnTo>
                  <a:lnTo>
                    <a:pt x="275" y="1257"/>
                  </a:lnTo>
                  <a:lnTo>
                    <a:pt x="275" y="1257"/>
                  </a:lnTo>
                  <a:lnTo>
                    <a:pt x="275" y="1257"/>
                  </a:lnTo>
                  <a:lnTo>
                    <a:pt x="275" y="1257"/>
                  </a:lnTo>
                  <a:lnTo>
                    <a:pt x="270" y="1262"/>
                  </a:lnTo>
                  <a:lnTo>
                    <a:pt x="270" y="1257"/>
                  </a:lnTo>
                  <a:lnTo>
                    <a:pt x="266" y="1262"/>
                  </a:lnTo>
                  <a:lnTo>
                    <a:pt x="266" y="1257"/>
                  </a:lnTo>
                  <a:lnTo>
                    <a:pt x="266" y="1257"/>
                  </a:lnTo>
                  <a:lnTo>
                    <a:pt x="266" y="1257"/>
                  </a:lnTo>
                  <a:lnTo>
                    <a:pt x="266" y="1257"/>
                  </a:lnTo>
                  <a:lnTo>
                    <a:pt x="266" y="1257"/>
                  </a:lnTo>
                  <a:lnTo>
                    <a:pt x="266" y="1257"/>
                  </a:lnTo>
                  <a:lnTo>
                    <a:pt x="270" y="1257"/>
                  </a:lnTo>
                  <a:lnTo>
                    <a:pt x="270" y="1257"/>
                  </a:lnTo>
                  <a:lnTo>
                    <a:pt x="270" y="1257"/>
                  </a:lnTo>
                  <a:lnTo>
                    <a:pt x="270" y="1257"/>
                  </a:lnTo>
                  <a:lnTo>
                    <a:pt x="270" y="1257"/>
                  </a:lnTo>
                  <a:lnTo>
                    <a:pt x="270" y="1257"/>
                  </a:lnTo>
                  <a:lnTo>
                    <a:pt x="270" y="1253"/>
                  </a:lnTo>
                  <a:lnTo>
                    <a:pt x="288" y="1257"/>
                  </a:lnTo>
                  <a:lnTo>
                    <a:pt x="306" y="1257"/>
                  </a:lnTo>
                  <a:lnTo>
                    <a:pt x="310" y="1257"/>
                  </a:lnTo>
                  <a:lnTo>
                    <a:pt x="310" y="1257"/>
                  </a:lnTo>
                  <a:lnTo>
                    <a:pt x="310" y="1257"/>
                  </a:lnTo>
                  <a:lnTo>
                    <a:pt x="310" y="1253"/>
                  </a:lnTo>
                  <a:lnTo>
                    <a:pt x="306" y="1253"/>
                  </a:lnTo>
                  <a:lnTo>
                    <a:pt x="306" y="1253"/>
                  </a:lnTo>
                  <a:lnTo>
                    <a:pt x="310" y="1253"/>
                  </a:lnTo>
                  <a:lnTo>
                    <a:pt x="314" y="1257"/>
                  </a:lnTo>
                  <a:lnTo>
                    <a:pt x="314" y="1257"/>
                  </a:lnTo>
                  <a:lnTo>
                    <a:pt x="314" y="1253"/>
                  </a:lnTo>
                  <a:lnTo>
                    <a:pt x="314" y="1253"/>
                  </a:lnTo>
                  <a:lnTo>
                    <a:pt x="319" y="1253"/>
                  </a:lnTo>
                  <a:lnTo>
                    <a:pt x="319" y="1253"/>
                  </a:lnTo>
                  <a:lnTo>
                    <a:pt x="314" y="1253"/>
                  </a:lnTo>
                  <a:lnTo>
                    <a:pt x="314" y="1253"/>
                  </a:lnTo>
                  <a:lnTo>
                    <a:pt x="314" y="1253"/>
                  </a:lnTo>
                  <a:lnTo>
                    <a:pt x="314" y="1249"/>
                  </a:lnTo>
                  <a:lnTo>
                    <a:pt x="314" y="1249"/>
                  </a:lnTo>
                  <a:lnTo>
                    <a:pt x="314" y="1249"/>
                  </a:lnTo>
                  <a:lnTo>
                    <a:pt x="314" y="1249"/>
                  </a:lnTo>
                  <a:lnTo>
                    <a:pt x="314" y="1249"/>
                  </a:lnTo>
                  <a:lnTo>
                    <a:pt x="310" y="1249"/>
                  </a:lnTo>
                  <a:lnTo>
                    <a:pt x="310" y="1249"/>
                  </a:lnTo>
                  <a:lnTo>
                    <a:pt x="310" y="1249"/>
                  </a:lnTo>
                  <a:lnTo>
                    <a:pt x="314" y="1244"/>
                  </a:lnTo>
                  <a:lnTo>
                    <a:pt x="314" y="1244"/>
                  </a:lnTo>
                  <a:lnTo>
                    <a:pt x="314" y="1244"/>
                  </a:lnTo>
                  <a:lnTo>
                    <a:pt x="314" y="1249"/>
                  </a:lnTo>
                  <a:lnTo>
                    <a:pt x="314" y="1249"/>
                  </a:lnTo>
                  <a:lnTo>
                    <a:pt x="319" y="1249"/>
                  </a:lnTo>
                  <a:lnTo>
                    <a:pt x="323" y="1249"/>
                  </a:lnTo>
                  <a:lnTo>
                    <a:pt x="323" y="1249"/>
                  </a:lnTo>
                  <a:lnTo>
                    <a:pt x="323" y="1249"/>
                  </a:lnTo>
                  <a:lnTo>
                    <a:pt x="328" y="1249"/>
                  </a:lnTo>
                  <a:lnTo>
                    <a:pt x="328" y="1244"/>
                  </a:lnTo>
                  <a:lnTo>
                    <a:pt x="328" y="1244"/>
                  </a:lnTo>
                  <a:lnTo>
                    <a:pt x="328" y="1240"/>
                  </a:lnTo>
                  <a:lnTo>
                    <a:pt x="332" y="1244"/>
                  </a:lnTo>
                  <a:lnTo>
                    <a:pt x="337" y="1240"/>
                  </a:lnTo>
                  <a:lnTo>
                    <a:pt x="332" y="1240"/>
                  </a:lnTo>
                  <a:lnTo>
                    <a:pt x="332" y="1240"/>
                  </a:lnTo>
                  <a:lnTo>
                    <a:pt x="332" y="1240"/>
                  </a:lnTo>
                  <a:lnTo>
                    <a:pt x="332" y="1240"/>
                  </a:lnTo>
                  <a:lnTo>
                    <a:pt x="332" y="1240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7" y="1231"/>
                  </a:lnTo>
                  <a:lnTo>
                    <a:pt x="337" y="1235"/>
                  </a:lnTo>
                  <a:lnTo>
                    <a:pt x="341" y="1235"/>
                  </a:lnTo>
                  <a:lnTo>
                    <a:pt x="341" y="1235"/>
                  </a:lnTo>
                  <a:lnTo>
                    <a:pt x="341" y="1235"/>
                  </a:lnTo>
                  <a:lnTo>
                    <a:pt x="341" y="1235"/>
                  </a:lnTo>
                  <a:lnTo>
                    <a:pt x="341" y="1235"/>
                  </a:lnTo>
                  <a:lnTo>
                    <a:pt x="337" y="1235"/>
                  </a:lnTo>
                  <a:lnTo>
                    <a:pt x="337" y="1231"/>
                  </a:lnTo>
                  <a:lnTo>
                    <a:pt x="337" y="1231"/>
                  </a:lnTo>
                  <a:lnTo>
                    <a:pt x="337" y="1231"/>
                  </a:lnTo>
                  <a:lnTo>
                    <a:pt x="341" y="1231"/>
                  </a:lnTo>
                  <a:lnTo>
                    <a:pt x="341" y="1231"/>
                  </a:lnTo>
                  <a:lnTo>
                    <a:pt x="341" y="1231"/>
                  </a:lnTo>
                  <a:lnTo>
                    <a:pt x="341" y="1231"/>
                  </a:lnTo>
                  <a:lnTo>
                    <a:pt x="341" y="1231"/>
                  </a:lnTo>
                  <a:lnTo>
                    <a:pt x="341" y="1231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6"/>
                  </a:lnTo>
                  <a:lnTo>
                    <a:pt x="341" y="1222"/>
                  </a:lnTo>
                  <a:lnTo>
                    <a:pt x="341" y="1222"/>
                  </a:lnTo>
                  <a:lnTo>
                    <a:pt x="341" y="1218"/>
                  </a:lnTo>
                  <a:lnTo>
                    <a:pt x="341" y="1218"/>
                  </a:lnTo>
                  <a:lnTo>
                    <a:pt x="341" y="1218"/>
                  </a:lnTo>
                  <a:lnTo>
                    <a:pt x="341" y="1213"/>
                  </a:lnTo>
                  <a:lnTo>
                    <a:pt x="341" y="1213"/>
                  </a:lnTo>
                  <a:lnTo>
                    <a:pt x="341" y="1213"/>
                  </a:lnTo>
                  <a:lnTo>
                    <a:pt x="341" y="1209"/>
                  </a:lnTo>
                  <a:lnTo>
                    <a:pt x="345" y="1209"/>
                  </a:lnTo>
                  <a:lnTo>
                    <a:pt x="345" y="1209"/>
                  </a:lnTo>
                  <a:lnTo>
                    <a:pt x="345" y="1204"/>
                  </a:lnTo>
                  <a:lnTo>
                    <a:pt x="345" y="1204"/>
                  </a:lnTo>
                  <a:lnTo>
                    <a:pt x="345" y="1204"/>
                  </a:lnTo>
                  <a:lnTo>
                    <a:pt x="345" y="1209"/>
                  </a:lnTo>
                  <a:lnTo>
                    <a:pt x="345" y="1209"/>
                  </a:lnTo>
                  <a:lnTo>
                    <a:pt x="345" y="1209"/>
                  </a:lnTo>
                  <a:lnTo>
                    <a:pt x="345" y="1213"/>
                  </a:lnTo>
                  <a:lnTo>
                    <a:pt x="345" y="1213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8"/>
                  </a:lnTo>
                  <a:lnTo>
                    <a:pt x="345" y="1213"/>
                  </a:lnTo>
                  <a:lnTo>
                    <a:pt x="345" y="1209"/>
                  </a:lnTo>
                  <a:lnTo>
                    <a:pt x="350" y="1209"/>
                  </a:lnTo>
                  <a:lnTo>
                    <a:pt x="350" y="1209"/>
                  </a:lnTo>
                  <a:lnTo>
                    <a:pt x="350" y="1209"/>
                  </a:lnTo>
                  <a:lnTo>
                    <a:pt x="350" y="1209"/>
                  </a:lnTo>
                  <a:lnTo>
                    <a:pt x="350" y="1209"/>
                  </a:lnTo>
                  <a:lnTo>
                    <a:pt x="350" y="1213"/>
                  </a:lnTo>
                  <a:lnTo>
                    <a:pt x="350" y="1213"/>
                  </a:lnTo>
                  <a:lnTo>
                    <a:pt x="350" y="1213"/>
                  </a:lnTo>
                  <a:lnTo>
                    <a:pt x="350" y="1218"/>
                  </a:lnTo>
                  <a:lnTo>
                    <a:pt x="350" y="1222"/>
                  </a:lnTo>
                  <a:lnTo>
                    <a:pt x="350" y="1222"/>
                  </a:lnTo>
                  <a:lnTo>
                    <a:pt x="350" y="1222"/>
                  </a:lnTo>
                  <a:lnTo>
                    <a:pt x="350" y="1226"/>
                  </a:lnTo>
                  <a:lnTo>
                    <a:pt x="350" y="1226"/>
                  </a:lnTo>
                  <a:lnTo>
                    <a:pt x="350" y="1231"/>
                  </a:lnTo>
                  <a:lnTo>
                    <a:pt x="350" y="1231"/>
                  </a:lnTo>
                  <a:lnTo>
                    <a:pt x="350" y="1231"/>
                  </a:lnTo>
                  <a:lnTo>
                    <a:pt x="350" y="1231"/>
                  </a:lnTo>
                  <a:lnTo>
                    <a:pt x="350" y="1231"/>
                  </a:lnTo>
                  <a:lnTo>
                    <a:pt x="350" y="1235"/>
                  </a:lnTo>
                  <a:lnTo>
                    <a:pt x="350" y="1235"/>
                  </a:lnTo>
                  <a:lnTo>
                    <a:pt x="350" y="1231"/>
                  </a:lnTo>
                  <a:lnTo>
                    <a:pt x="350" y="1231"/>
                  </a:lnTo>
                  <a:lnTo>
                    <a:pt x="350" y="1231"/>
                  </a:lnTo>
                  <a:lnTo>
                    <a:pt x="350" y="1226"/>
                  </a:lnTo>
                  <a:lnTo>
                    <a:pt x="350" y="1226"/>
                  </a:lnTo>
                  <a:lnTo>
                    <a:pt x="350" y="1226"/>
                  </a:lnTo>
                  <a:lnTo>
                    <a:pt x="350" y="1226"/>
                  </a:lnTo>
                  <a:lnTo>
                    <a:pt x="350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5"/>
                  </a:lnTo>
                  <a:lnTo>
                    <a:pt x="354" y="1235"/>
                  </a:lnTo>
                  <a:lnTo>
                    <a:pt x="354" y="1235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4" y="1231"/>
                  </a:lnTo>
                  <a:lnTo>
                    <a:pt x="359" y="1231"/>
                  </a:lnTo>
                  <a:lnTo>
                    <a:pt x="359" y="1231"/>
                  </a:lnTo>
                  <a:lnTo>
                    <a:pt x="359" y="1231"/>
                  </a:lnTo>
                  <a:lnTo>
                    <a:pt x="359" y="1231"/>
                  </a:lnTo>
                  <a:lnTo>
                    <a:pt x="359" y="1226"/>
                  </a:lnTo>
                  <a:lnTo>
                    <a:pt x="359" y="1226"/>
                  </a:lnTo>
                  <a:lnTo>
                    <a:pt x="359" y="1226"/>
                  </a:lnTo>
                  <a:lnTo>
                    <a:pt x="359" y="1226"/>
                  </a:lnTo>
                  <a:lnTo>
                    <a:pt x="359" y="1222"/>
                  </a:lnTo>
                  <a:lnTo>
                    <a:pt x="363" y="1222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3"/>
                  </a:lnTo>
                  <a:lnTo>
                    <a:pt x="367" y="1218"/>
                  </a:lnTo>
                  <a:lnTo>
                    <a:pt x="367" y="1213"/>
                  </a:lnTo>
                  <a:lnTo>
                    <a:pt x="367" y="1213"/>
                  </a:lnTo>
                  <a:lnTo>
                    <a:pt x="367" y="1213"/>
                  </a:lnTo>
                  <a:lnTo>
                    <a:pt x="367" y="1213"/>
                  </a:lnTo>
                  <a:lnTo>
                    <a:pt x="372" y="1213"/>
                  </a:lnTo>
                  <a:lnTo>
                    <a:pt x="372" y="1209"/>
                  </a:lnTo>
                  <a:lnTo>
                    <a:pt x="372" y="1209"/>
                  </a:lnTo>
                  <a:lnTo>
                    <a:pt x="372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13"/>
                  </a:lnTo>
                  <a:lnTo>
                    <a:pt x="376" y="1213"/>
                  </a:lnTo>
                  <a:lnTo>
                    <a:pt x="372" y="1213"/>
                  </a:lnTo>
                  <a:lnTo>
                    <a:pt x="372" y="1213"/>
                  </a:lnTo>
                  <a:lnTo>
                    <a:pt x="372" y="1213"/>
                  </a:lnTo>
                  <a:lnTo>
                    <a:pt x="381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76" y="1209"/>
                  </a:lnTo>
                  <a:lnTo>
                    <a:pt x="381" y="1209"/>
                  </a:lnTo>
                  <a:lnTo>
                    <a:pt x="381" y="1204"/>
                  </a:lnTo>
                  <a:lnTo>
                    <a:pt x="381" y="1209"/>
                  </a:lnTo>
                  <a:lnTo>
                    <a:pt x="385" y="1209"/>
                  </a:lnTo>
                  <a:lnTo>
                    <a:pt x="385" y="1209"/>
                  </a:lnTo>
                  <a:lnTo>
                    <a:pt x="385" y="1204"/>
                  </a:lnTo>
                  <a:lnTo>
                    <a:pt x="385" y="1204"/>
                  </a:lnTo>
                  <a:lnTo>
                    <a:pt x="385" y="1204"/>
                  </a:lnTo>
                  <a:lnTo>
                    <a:pt x="385" y="1204"/>
                  </a:lnTo>
                  <a:lnTo>
                    <a:pt x="381" y="1204"/>
                  </a:lnTo>
                  <a:lnTo>
                    <a:pt x="381" y="1204"/>
                  </a:lnTo>
                  <a:lnTo>
                    <a:pt x="381" y="1204"/>
                  </a:lnTo>
                  <a:lnTo>
                    <a:pt x="381" y="1204"/>
                  </a:lnTo>
                  <a:lnTo>
                    <a:pt x="381" y="1204"/>
                  </a:lnTo>
                  <a:lnTo>
                    <a:pt x="385" y="1200"/>
                  </a:lnTo>
                  <a:lnTo>
                    <a:pt x="381" y="1204"/>
                  </a:lnTo>
                  <a:lnTo>
                    <a:pt x="381" y="1200"/>
                  </a:lnTo>
                  <a:lnTo>
                    <a:pt x="381" y="1200"/>
                  </a:lnTo>
                  <a:lnTo>
                    <a:pt x="381" y="1200"/>
                  </a:lnTo>
                  <a:lnTo>
                    <a:pt x="381" y="1200"/>
                  </a:lnTo>
                  <a:lnTo>
                    <a:pt x="381" y="1200"/>
                  </a:lnTo>
                  <a:lnTo>
                    <a:pt x="376" y="1200"/>
                  </a:lnTo>
                  <a:lnTo>
                    <a:pt x="376" y="1195"/>
                  </a:lnTo>
                  <a:lnTo>
                    <a:pt x="381" y="1195"/>
                  </a:lnTo>
                  <a:lnTo>
                    <a:pt x="385" y="1200"/>
                  </a:lnTo>
                  <a:lnTo>
                    <a:pt x="385" y="1200"/>
                  </a:lnTo>
                  <a:lnTo>
                    <a:pt x="381" y="1200"/>
                  </a:lnTo>
                  <a:lnTo>
                    <a:pt x="381" y="1195"/>
                  </a:lnTo>
                  <a:lnTo>
                    <a:pt x="381" y="1195"/>
                  </a:lnTo>
                  <a:lnTo>
                    <a:pt x="376" y="1195"/>
                  </a:lnTo>
                  <a:lnTo>
                    <a:pt x="376" y="1195"/>
                  </a:lnTo>
                  <a:lnTo>
                    <a:pt x="376" y="1191"/>
                  </a:lnTo>
                  <a:lnTo>
                    <a:pt x="376" y="1191"/>
                  </a:lnTo>
                  <a:lnTo>
                    <a:pt x="376" y="1191"/>
                  </a:lnTo>
                  <a:lnTo>
                    <a:pt x="376" y="1191"/>
                  </a:lnTo>
                  <a:lnTo>
                    <a:pt x="376" y="1191"/>
                  </a:lnTo>
                  <a:lnTo>
                    <a:pt x="376" y="1191"/>
                  </a:lnTo>
                  <a:lnTo>
                    <a:pt x="376" y="1191"/>
                  </a:lnTo>
                  <a:lnTo>
                    <a:pt x="376" y="1187"/>
                  </a:lnTo>
                  <a:lnTo>
                    <a:pt x="376" y="1187"/>
                  </a:lnTo>
                  <a:lnTo>
                    <a:pt x="381" y="1187"/>
                  </a:lnTo>
                  <a:lnTo>
                    <a:pt x="381" y="1187"/>
                  </a:lnTo>
                  <a:lnTo>
                    <a:pt x="381" y="1187"/>
                  </a:lnTo>
                  <a:lnTo>
                    <a:pt x="381" y="1191"/>
                  </a:lnTo>
                  <a:lnTo>
                    <a:pt x="381" y="1191"/>
                  </a:lnTo>
                  <a:lnTo>
                    <a:pt x="381" y="1191"/>
                  </a:lnTo>
                  <a:lnTo>
                    <a:pt x="385" y="1191"/>
                  </a:lnTo>
                  <a:lnTo>
                    <a:pt x="385" y="1191"/>
                  </a:lnTo>
                  <a:lnTo>
                    <a:pt x="390" y="1191"/>
                  </a:lnTo>
                  <a:lnTo>
                    <a:pt x="390" y="1191"/>
                  </a:lnTo>
                  <a:lnTo>
                    <a:pt x="390" y="1191"/>
                  </a:lnTo>
                  <a:lnTo>
                    <a:pt x="390" y="1191"/>
                  </a:lnTo>
                  <a:lnTo>
                    <a:pt x="390" y="1191"/>
                  </a:lnTo>
                  <a:lnTo>
                    <a:pt x="390" y="1191"/>
                  </a:lnTo>
                  <a:lnTo>
                    <a:pt x="394" y="1191"/>
                  </a:lnTo>
                  <a:lnTo>
                    <a:pt x="394" y="1191"/>
                  </a:lnTo>
                  <a:lnTo>
                    <a:pt x="394" y="1187"/>
                  </a:lnTo>
                  <a:lnTo>
                    <a:pt x="394" y="1187"/>
                  </a:lnTo>
                  <a:lnTo>
                    <a:pt x="394" y="1187"/>
                  </a:lnTo>
                  <a:lnTo>
                    <a:pt x="390" y="1182"/>
                  </a:lnTo>
                  <a:lnTo>
                    <a:pt x="390" y="1182"/>
                  </a:lnTo>
                  <a:lnTo>
                    <a:pt x="390" y="1182"/>
                  </a:lnTo>
                  <a:lnTo>
                    <a:pt x="394" y="1182"/>
                  </a:lnTo>
                  <a:lnTo>
                    <a:pt x="394" y="1182"/>
                  </a:lnTo>
                  <a:lnTo>
                    <a:pt x="394" y="1182"/>
                  </a:lnTo>
                  <a:lnTo>
                    <a:pt x="390" y="1182"/>
                  </a:lnTo>
                  <a:lnTo>
                    <a:pt x="390" y="1182"/>
                  </a:lnTo>
                  <a:lnTo>
                    <a:pt x="390" y="1178"/>
                  </a:lnTo>
                  <a:lnTo>
                    <a:pt x="390" y="1178"/>
                  </a:lnTo>
                  <a:lnTo>
                    <a:pt x="390" y="1178"/>
                  </a:lnTo>
                  <a:lnTo>
                    <a:pt x="385" y="1178"/>
                  </a:lnTo>
                  <a:lnTo>
                    <a:pt x="385" y="1178"/>
                  </a:lnTo>
                  <a:lnTo>
                    <a:pt x="385" y="1178"/>
                  </a:lnTo>
                  <a:lnTo>
                    <a:pt x="385" y="1178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85" y="1182"/>
                  </a:lnTo>
                  <a:lnTo>
                    <a:pt x="385" y="1187"/>
                  </a:lnTo>
                  <a:lnTo>
                    <a:pt x="385" y="1187"/>
                  </a:lnTo>
                  <a:lnTo>
                    <a:pt x="385" y="1187"/>
                  </a:lnTo>
                  <a:lnTo>
                    <a:pt x="385" y="1187"/>
                  </a:lnTo>
                  <a:lnTo>
                    <a:pt x="385" y="1187"/>
                  </a:lnTo>
                  <a:lnTo>
                    <a:pt x="385" y="1187"/>
                  </a:lnTo>
                  <a:lnTo>
                    <a:pt x="385" y="1187"/>
                  </a:lnTo>
                  <a:lnTo>
                    <a:pt x="381" y="1182"/>
                  </a:lnTo>
                  <a:lnTo>
                    <a:pt x="376" y="1182"/>
                  </a:lnTo>
                  <a:lnTo>
                    <a:pt x="376" y="1182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72" y="1187"/>
                  </a:lnTo>
                  <a:lnTo>
                    <a:pt x="367" y="1187"/>
                  </a:lnTo>
                  <a:lnTo>
                    <a:pt x="367" y="1187"/>
                  </a:lnTo>
                  <a:lnTo>
                    <a:pt x="367" y="1187"/>
                  </a:lnTo>
                  <a:lnTo>
                    <a:pt x="367" y="1187"/>
                  </a:lnTo>
                  <a:lnTo>
                    <a:pt x="363" y="1178"/>
                  </a:lnTo>
                  <a:lnTo>
                    <a:pt x="363" y="1178"/>
                  </a:lnTo>
                  <a:lnTo>
                    <a:pt x="363" y="1182"/>
                  </a:lnTo>
                  <a:lnTo>
                    <a:pt x="363" y="1182"/>
                  </a:lnTo>
                  <a:lnTo>
                    <a:pt x="363" y="1182"/>
                  </a:lnTo>
                  <a:lnTo>
                    <a:pt x="367" y="1178"/>
                  </a:lnTo>
                  <a:lnTo>
                    <a:pt x="367" y="1178"/>
                  </a:lnTo>
                  <a:lnTo>
                    <a:pt x="367" y="1178"/>
                  </a:lnTo>
                  <a:lnTo>
                    <a:pt x="367" y="1178"/>
                  </a:lnTo>
                  <a:lnTo>
                    <a:pt x="367" y="1178"/>
                  </a:lnTo>
                  <a:lnTo>
                    <a:pt x="367" y="1178"/>
                  </a:lnTo>
                  <a:lnTo>
                    <a:pt x="367" y="1173"/>
                  </a:lnTo>
                  <a:lnTo>
                    <a:pt x="367" y="1173"/>
                  </a:lnTo>
                  <a:lnTo>
                    <a:pt x="367" y="1173"/>
                  </a:lnTo>
                  <a:lnTo>
                    <a:pt x="367" y="1178"/>
                  </a:lnTo>
                  <a:lnTo>
                    <a:pt x="367" y="1178"/>
                  </a:lnTo>
                  <a:lnTo>
                    <a:pt x="372" y="1173"/>
                  </a:lnTo>
                  <a:lnTo>
                    <a:pt x="372" y="1173"/>
                  </a:lnTo>
                  <a:lnTo>
                    <a:pt x="372" y="1173"/>
                  </a:lnTo>
                  <a:lnTo>
                    <a:pt x="372" y="1173"/>
                  </a:lnTo>
                  <a:lnTo>
                    <a:pt x="372" y="1178"/>
                  </a:lnTo>
                  <a:lnTo>
                    <a:pt x="372" y="1178"/>
                  </a:lnTo>
                  <a:lnTo>
                    <a:pt x="372" y="1178"/>
                  </a:lnTo>
                  <a:lnTo>
                    <a:pt x="372" y="1178"/>
                  </a:lnTo>
                  <a:lnTo>
                    <a:pt x="372" y="1178"/>
                  </a:lnTo>
                  <a:lnTo>
                    <a:pt x="372" y="1178"/>
                  </a:lnTo>
                  <a:lnTo>
                    <a:pt x="372" y="1178"/>
                  </a:lnTo>
                  <a:lnTo>
                    <a:pt x="376" y="1182"/>
                  </a:lnTo>
                  <a:lnTo>
                    <a:pt x="376" y="1182"/>
                  </a:lnTo>
                  <a:lnTo>
                    <a:pt x="381" y="1178"/>
                  </a:lnTo>
                  <a:lnTo>
                    <a:pt x="376" y="1178"/>
                  </a:lnTo>
                  <a:lnTo>
                    <a:pt x="376" y="1178"/>
                  </a:lnTo>
                  <a:lnTo>
                    <a:pt x="376" y="1178"/>
                  </a:lnTo>
                  <a:lnTo>
                    <a:pt x="376" y="1178"/>
                  </a:lnTo>
                  <a:lnTo>
                    <a:pt x="376" y="1178"/>
                  </a:lnTo>
                  <a:lnTo>
                    <a:pt x="376" y="1173"/>
                  </a:lnTo>
                  <a:lnTo>
                    <a:pt x="376" y="1173"/>
                  </a:lnTo>
                  <a:lnTo>
                    <a:pt x="376" y="1173"/>
                  </a:lnTo>
                  <a:lnTo>
                    <a:pt x="376" y="1173"/>
                  </a:lnTo>
                  <a:lnTo>
                    <a:pt x="376" y="1173"/>
                  </a:lnTo>
                  <a:lnTo>
                    <a:pt x="376" y="1173"/>
                  </a:lnTo>
                  <a:lnTo>
                    <a:pt x="381" y="1173"/>
                  </a:lnTo>
                  <a:lnTo>
                    <a:pt x="381" y="1173"/>
                  </a:lnTo>
                  <a:lnTo>
                    <a:pt x="385" y="1169"/>
                  </a:lnTo>
                  <a:lnTo>
                    <a:pt x="385" y="1169"/>
                  </a:lnTo>
                  <a:lnTo>
                    <a:pt x="385" y="1164"/>
                  </a:lnTo>
                  <a:lnTo>
                    <a:pt x="390" y="1164"/>
                  </a:lnTo>
                  <a:lnTo>
                    <a:pt x="394" y="1164"/>
                  </a:lnTo>
                  <a:lnTo>
                    <a:pt x="394" y="1160"/>
                  </a:lnTo>
                  <a:lnTo>
                    <a:pt x="398" y="1160"/>
                  </a:lnTo>
                  <a:lnTo>
                    <a:pt x="398" y="1160"/>
                  </a:lnTo>
                  <a:lnTo>
                    <a:pt x="398" y="1160"/>
                  </a:lnTo>
                  <a:lnTo>
                    <a:pt x="398" y="1160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403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6"/>
                  </a:lnTo>
                  <a:lnTo>
                    <a:pt x="398" y="1151"/>
                  </a:lnTo>
                  <a:lnTo>
                    <a:pt x="398" y="1151"/>
                  </a:lnTo>
                  <a:lnTo>
                    <a:pt x="398" y="1151"/>
                  </a:lnTo>
                  <a:lnTo>
                    <a:pt x="403" y="1151"/>
                  </a:lnTo>
                  <a:lnTo>
                    <a:pt x="403" y="1151"/>
                  </a:lnTo>
                  <a:lnTo>
                    <a:pt x="403" y="1151"/>
                  </a:lnTo>
                  <a:lnTo>
                    <a:pt x="407" y="1147"/>
                  </a:lnTo>
                  <a:lnTo>
                    <a:pt x="407" y="1147"/>
                  </a:lnTo>
                  <a:lnTo>
                    <a:pt x="407" y="1147"/>
                  </a:lnTo>
                  <a:lnTo>
                    <a:pt x="412" y="1142"/>
                  </a:lnTo>
                  <a:lnTo>
                    <a:pt x="412" y="1142"/>
                  </a:lnTo>
                  <a:lnTo>
                    <a:pt x="412" y="1147"/>
                  </a:lnTo>
                  <a:lnTo>
                    <a:pt x="412" y="1147"/>
                  </a:lnTo>
                  <a:lnTo>
                    <a:pt x="412" y="1147"/>
                  </a:lnTo>
                  <a:lnTo>
                    <a:pt x="412" y="1147"/>
                  </a:lnTo>
                  <a:lnTo>
                    <a:pt x="416" y="1147"/>
                  </a:lnTo>
                  <a:lnTo>
                    <a:pt x="416" y="1147"/>
                  </a:lnTo>
                  <a:lnTo>
                    <a:pt x="416" y="1142"/>
                  </a:lnTo>
                  <a:lnTo>
                    <a:pt x="421" y="1142"/>
                  </a:lnTo>
                  <a:lnTo>
                    <a:pt x="416" y="1142"/>
                  </a:lnTo>
                  <a:lnTo>
                    <a:pt x="403" y="1142"/>
                  </a:lnTo>
                  <a:lnTo>
                    <a:pt x="403" y="1142"/>
                  </a:lnTo>
                  <a:lnTo>
                    <a:pt x="398" y="1142"/>
                  </a:lnTo>
                  <a:lnTo>
                    <a:pt x="398" y="1142"/>
                  </a:lnTo>
                  <a:lnTo>
                    <a:pt x="403" y="1138"/>
                  </a:lnTo>
                  <a:lnTo>
                    <a:pt x="403" y="1138"/>
                  </a:lnTo>
                  <a:lnTo>
                    <a:pt x="403" y="1138"/>
                  </a:lnTo>
                  <a:lnTo>
                    <a:pt x="407" y="1138"/>
                  </a:lnTo>
                  <a:lnTo>
                    <a:pt x="407" y="1138"/>
                  </a:lnTo>
                  <a:lnTo>
                    <a:pt x="412" y="1133"/>
                  </a:lnTo>
                  <a:lnTo>
                    <a:pt x="412" y="1133"/>
                  </a:lnTo>
                  <a:lnTo>
                    <a:pt x="412" y="1129"/>
                  </a:lnTo>
                  <a:lnTo>
                    <a:pt x="407" y="1125"/>
                  </a:lnTo>
                  <a:lnTo>
                    <a:pt x="407" y="1125"/>
                  </a:lnTo>
                  <a:lnTo>
                    <a:pt x="412" y="1125"/>
                  </a:lnTo>
                  <a:lnTo>
                    <a:pt x="412" y="1129"/>
                  </a:lnTo>
                  <a:lnTo>
                    <a:pt x="416" y="1133"/>
                  </a:lnTo>
                  <a:lnTo>
                    <a:pt x="416" y="1133"/>
                  </a:lnTo>
                  <a:lnTo>
                    <a:pt x="416" y="1133"/>
                  </a:lnTo>
                  <a:lnTo>
                    <a:pt x="416" y="1133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6" y="1129"/>
                  </a:lnTo>
                  <a:lnTo>
                    <a:pt x="412" y="1125"/>
                  </a:lnTo>
                  <a:lnTo>
                    <a:pt x="412" y="1125"/>
                  </a:lnTo>
                  <a:lnTo>
                    <a:pt x="412" y="1125"/>
                  </a:lnTo>
                  <a:lnTo>
                    <a:pt x="407" y="1125"/>
                  </a:lnTo>
                  <a:lnTo>
                    <a:pt x="407" y="1120"/>
                  </a:lnTo>
                  <a:lnTo>
                    <a:pt x="407" y="1111"/>
                  </a:lnTo>
                  <a:lnTo>
                    <a:pt x="403" y="1111"/>
                  </a:lnTo>
                  <a:lnTo>
                    <a:pt x="403" y="1107"/>
                  </a:lnTo>
                  <a:lnTo>
                    <a:pt x="403" y="1107"/>
                  </a:lnTo>
                  <a:lnTo>
                    <a:pt x="403" y="1107"/>
                  </a:lnTo>
                  <a:lnTo>
                    <a:pt x="403" y="1107"/>
                  </a:lnTo>
                  <a:lnTo>
                    <a:pt x="403" y="1107"/>
                  </a:lnTo>
                  <a:lnTo>
                    <a:pt x="403" y="1107"/>
                  </a:lnTo>
                  <a:lnTo>
                    <a:pt x="403" y="1111"/>
                  </a:lnTo>
                  <a:lnTo>
                    <a:pt x="403" y="1116"/>
                  </a:lnTo>
                  <a:lnTo>
                    <a:pt x="403" y="1116"/>
                  </a:lnTo>
                  <a:lnTo>
                    <a:pt x="403" y="1116"/>
                  </a:lnTo>
                  <a:lnTo>
                    <a:pt x="403" y="1111"/>
                  </a:lnTo>
                  <a:lnTo>
                    <a:pt x="398" y="1111"/>
                  </a:lnTo>
                  <a:lnTo>
                    <a:pt x="403" y="1107"/>
                  </a:lnTo>
                  <a:lnTo>
                    <a:pt x="398" y="1107"/>
                  </a:lnTo>
                  <a:lnTo>
                    <a:pt x="398" y="1102"/>
                  </a:lnTo>
                  <a:lnTo>
                    <a:pt x="398" y="1102"/>
                  </a:lnTo>
                  <a:lnTo>
                    <a:pt x="394" y="1102"/>
                  </a:lnTo>
                  <a:lnTo>
                    <a:pt x="394" y="1102"/>
                  </a:lnTo>
                  <a:lnTo>
                    <a:pt x="394" y="1102"/>
                  </a:lnTo>
                  <a:lnTo>
                    <a:pt x="394" y="1102"/>
                  </a:lnTo>
                  <a:lnTo>
                    <a:pt x="394" y="1102"/>
                  </a:lnTo>
                  <a:lnTo>
                    <a:pt x="394" y="1107"/>
                  </a:lnTo>
                  <a:lnTo>
                    <a:pt x="394" y="1107"/>
                  </a:lnTo>
                  <a:lnTo>
                    <a:pt x="394" y="1111"/>
                  </a:lnTo>
                  <a:lnTo>
                    <a:pt x="394" y="1111"/>
                  </a:lnTo>
                  <a:lnTo>
                    <a:pt x="394" y="1107"/>
                  </a:lnTo>
                  <a:lnTo>
                    <a:pt x="390" y="1107"/>
                  </a:lnTo>
                  <a:lnTo>
                    <a:pt x="390" y="1102"/>
                  </a:lnTo>
                  <a:lnTo>
                    <a:pt x="390" y="1102"/>
                  </a:lnTo>
                  <a:lnTo>
                    <a:pt x="390" y="1098"/>
                  </a:lnTo>
                  <a:lnTo>
                    <a:pt x="390" y="1098"/>
                  </a:lnTo>
                  <a:lnTo>
                    <a:pt x="390" y="1102"/>
                  </a:lnTo>
                  <a:lnTo>
                    <a:pt x="390" y="1102"/>
                  </a:lnTo>
                  <a:lnTo>
                    <a:pt x="390" y="1102"/>
                  </a:lnTo>
                  <a:lnTo>
                    <a:pt x="390" y="1102"/>
                  </a:lnTo>
                  <a:lnTo>
                    <a:pt x="390" y="1102"/>
                  </a:lnTo>
                  <a:lnTo>
                    <a:pt x="385" y="1098"/>
                  </a:lnTo>
                  <a:lnTo>
                    <a:pt x="385" y="1098"/>
                  </a:lnTo>
                  <a:lnTo>
                    <a:pt x="381" y="1094"/>
                  </a:lnTo>
                  <a:lnTo>
                    <a:pt x="381" y="1094"/>
                  </a:lnTo>
                  <a:lnTo>
                    <a:pt x="385" y="1094"/>
                  </a:lnTo>
                  <a:lnTo>
                    <a:pt x="385" y="1094"/>
                  </a:lnTo>
                  <a:lnTo>
                    <a:pt x="385" y="1094"/>
                  </a:lnTo>
                  <a:lnTo>
                    <a:pt x="385" y="1094"/>
                  </a:lnTo>
                  <a:lnTo>
                    <a:pt x="381" y="1089"/>
                  </a:lnTo>
                  <a:lnTo>
                    <a:pt x="381" y="1089"/>
                  </a:lnTo>
                  <a:lnTo>
                    <a:pt x="376" y="1085"/>
                  </a:lnTo>
                  <a:lnTo>
                    <a:pt x="381" y="1089"/>
                  </a:lnTo>
                  <a:lnTo>
                    <a:pt x="381" y="1089"/>
                  </a:lnTo>
                  <a:lnTo>
                    <a:pt x="390" y="1094"/>
                  </a:lnTo>
                  <a:lnTo>
                    <a:pt x="394" y="1094"/>
                  </a:lnTo>
                  <a:lnTo>
                    <a:pt x="390" y="1089"/>
                  </a:lnTo>
                  <a:lnTo>
                    <a:pt x="385" y="1089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5"/>
                  </a:lnTo>
                  <a:lnTo>
                    <a:pt x="385" y="1080"/>
                  </a:lnTo>
                  <a:lnTo>
                    <a:pt x="385" y="1080"/>
                  </a:lnTo>
                  <a:lnTo>
                    <a:pt x="385" y="1080"/>
                  </a:lnTo>
                  <a:lnTo>
                    <a:pt x="381" y="1080"/>
                  </a:lnTo>
                  <a:lnTo>
                    <a:pt x="381" y="1080"/>
                  </a:lnTo>
                  <a:lnTo>
                    <a:pt x="376" y="1080"/>
                  </a:lnTo>
                  <a:lnTo>
                    <a:pt x="376" y="1080"/>
                  </a:lnTo>
                  <a:lnTo>
                    <a:pt x="376" y="1080"/>
                  </a:lnTo>
                  <a:lnTo>
                    <a:pt x="376" y="1080"/>
                  </a:lnTo>
                  <a:lnTo>
                    <a:pt x="372" y="1085"/>
                  </a:lnTo>
                  <a:lnTo>
                    <a:pt x="372" y="1080"/>
                  </a:lnTo>
                  <a:lnTo>
                    <a:pt x="372" y="1080"/>
                  </a:lnTo>
                  <a:lnTo>
                    <a:pt x="372" y="1080"/>
                  </a:lnTo>
                  <a:lnTo>
                    <a:pt x="372" y="1080"/>
                  </a:lnTo>
                  <a:lnTo>
                    <a:pt x="372" y="1080"/>
                  </a:lnTo>
                  <a:lnTo>
                    <a:pt x="376" y="1076"/>
                  </a:lnTo>
                  <a:lnTo>
                    <a:pt x="376" y="1076"/>
                  </a:lnTo>
                  <a:lnTo>
                    <a:pt x="372" y="1076"/>
                  </a:lnTo>
                  <a:lnTo>
                    <a:pt x="367" y="1076"/>
                  </a:lnTo>
                  <a:lnTo>
                    <a:pt x="367" y="1072"/>
                  </a:lnTo>
                  <a:lnTo>
                    <a:pt x="367" y="1072"/>
                  </a:lnTo>
                  <a:lnTo>
                    <a:pt x="367" y="1067"/>
                  </a:lnTo>
                  <a:lnTo>
                    <a:pt x="367" y="1067"/>
                  </a:lnTo>
                  <a:lnTo>
                    <a:pt x="363" y="1067"/>
                  </a:lnTo>
                  <a:lnTo>
                    <a:pt x="363" y="1063"/>
                  </a:lnTo>
                  <a:lnTo>
                    <a:pt x="363" y="1063"/>
                  </a:lnTo>
                  <a:lnTo>
                    <a:pt x="359" y="1063"/>
                  </a:lnTo>
                  <a:lnTo>
                    <a:pt x="359" y="1063"/>
                  </a:lnTo>
                  <a:lnTo>
                    <a:pt x="359" y="1063"/>
                  </a:lnTo>
                  <a:lnTo>
                    <a:pt x="363" y="1063"/>
                  </a:lnTo>
                  <a:lnTo>
                    <a:pt x="363" y="1058"/>
                  </a:lnTo>
                  <a:lnTo>
                    <a:pt x="363" y="1058"/>
                  </a:lnTo>
                  <a:lnTo>
                    <a:pt x="359" y="1054"/>
                  </a:lnTo>
                  <a:lnTo>
                    <a:pt x="359" y="1054"/>
                  </a:lnTo>
                  <a:lnTo>
                    <a:pt x="359" y="1054"/>
                  </a:lnTo>
                  <a:lnTo>
                    <a:pt x="354" y="1054"/>
                  </a:lnTo>
                  <a:lnTo>
                    <a:pt x="350" y="1058"/>
                  </a:lnTo>
                  <a:lnTo>
                    <a:pt x="345" y="1063"/>
                  </a:lnTo>
                  <a:lnTo>
                    <a:pt x="350" y="1063"/>
                  </a:lnTo>
                  <a:lnTo>
                    <a:pt x="350" y="1063"/>
                  </a:lnTo>
                  <a:lnTo>
                    <a:pt x="345" y="1063"/>
                  </a:lnTo>
                  <a:lnTo>
                    <a:pt x="341" y="1063"/>
                  </a:lnTo>
                  <a:lnTo>
                    <a:pt x="341" y="1063"/>
                  </a:lnTo>
                  <a:lnTo>
                    <a:pt x="341" y="1058"/>
                  </a:lnTo>
                  <a:lnTo>
                    <a:pt x="341" y="1058"/>
                  </a:lnTo>
                  <a:lnTo>
                    <a:pt x="341" y="1054"/>
                  </a:lnTo>
                  <a:lnTo>
                    <a:pt x="341" y="1054"/>
                  </a:lnTo>
                  <a:lnTo>
                    <a:pt x="341" y="1054"/>
                  </a:lnTo>
                  <a:lnTo>
                    <a:pt x="345" y="1054"/>
                  </a:lnTo>
                  <a:lnTo>
                    <a:pt x="341" y="1054"/>
                  </a:lnTo>
                  <a:lnTo>
                    <a:pt x="341" y="1049"/>
                  </a:lnTo>
                  <a:lnTo>
                    <a:pt x="341" y="1049"/>
                  </a:lnTo>
                  <a:lnTo>
                    <a:pt x="341" y="1049"/>
                  </a:lnTo>
                  <a:lnTo>
                    <a:pt x="337" y="1049"/>
                  </a:lnTo>
                  <a:lnTo>
                    <a:pt x="332" y="1049"/>
                  </a:lnTo>
                  <a:lnTo>
                    <a:pt x="328" y="1049"/>
                  </a:lnTo>
                  <a:lnTo>
                    <a:pt x="328" y="1049"/>
                  </a:lnTo>
                  <a:lnTo>
                    <a:pt x="328" y="1049"/>
                  </a:lnTo>
                  <a:lnTo>
                    <a:pt x="328" y="1054"/>
                  </a:lnTo>
                  <a:lnTo>
                    <a:pt x="328" y="1049"/>
                  </a:lnTo>
                  <a:lnTo>
                    <a:pt x="328" y="1049"/>
                  </a:lnTo>
                  <a:lnTo>
                    <a:pt x="328" y="1049"/>
                  </a:lnTo>
                  <a:lnTo>
                    <a:pt x="328" y="1049"/>
                  </a:lnTo>
                  <a:lnTo>
                    <a:pt x="323" y="1045"/>
                  </a:lnTo>
                  <a:lnTo>
                    <a:pt x="323" y="1045"/>
                  </a:lnTo>
                  <a:lnTo>
                    <a:pt x="323" y="1045"/>
                  </a:lnTo>
                  <a:lnTo>
                    <a:pt x="323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5"/>
                  </a:lnTo>
                  <a:lnTo>
                    <a:pt x="319" y="1041"/>
                  </a:lnTo>
                  <a:lnTo>
                    <a:pt x="323" y="1041"/>
                  </a:lnTo>
                  <a:lnTo>
                    <a:pt x="323" y="1041"/>
                  </a:lnTo>
                  <a:lnTo>
                    <a:pt x="323" y="1041"/>
                  </a:lnTo>
                  <a:lnTo>
                    <a:pt x="328" y="1036"/>
                  </a:lnTo>
                  <a:lnTo>
                    <a:pt x="328" y="1036"/>
                  </a:lnTo>
                  <a:lnTo>
                    <a:pt x="328" y="1036"/>
                  </a:lnTo>
                  <a:lnTo>
                    <a:pt x="328" y="1036"/>
                  </a:lnTo>
                  <a:lnTo>
                    <a:pt x="323" y="1036"/>
                  </a:lnTo>
                  <a:lnTo>
                    <a:pt x="323" y="1036"/>
                  </a:lnTo>
                  <a:lnTo>
                    <a:pt x="323" y="1032"/>
                  </a:lnTo>
                  <a:lnTo>
                    <a:pt x="323" y="1032"/>
                  </a:lnTo>
                  <a:lnTo>
                    <a:pt x="323" y="1032"/>
                  </a:lnTo>
                  <a:lnTo>
                    <a:pt x="323" y="1032"/>
                  </a:lnTo>
                  <a:lnTo>
                    <a:pt x="323" y="1032"/>
                  </a:lnTo>
                  <a:lnTo>
                    <a:pt x="323" y="1032"/>
                  </a:lnTo>
                  <a:lnTo>
                    <a:pt x="323" y="1032"/>
                  </a:lnTo>
                  <a:lnTo>
                    <a:pt x="323" y="1027"/>
                  </a:lnTo>
                  <a:lnTo>
                    <a:pt x="323" y="1027"/>
                  </a:lnTo>
                  <a:lnTo>
                    <a:pt x="323" y="1027"/>
                  </a:lnTo>
                  <a:lnTo>
                    <a:pt x="323" y="1027"/>
                  </a:lnTo>
                  <a:lnTo>
                    <a:pt x="323" y="1023"/>
                  </a:lnTo>
                  <a:lnTo>
                    <a:pt x="323" y="1023"/>
                  </a:lnTo>
                  <a:lnTo>
                    <a:pt x="323" y="1023"/>
                  </a:lnTo>
                  <a:lnTo>
                    <a:pt x="319" y="1023"/>
                  </a:lnTo>
                  <a:lnTo>
                    <a:pt x="319" y="1023"/>
                  </a:lnTo>
                  <a:lnTo>
                    <a:pt x="319" y="1018"/>
                  </a:lnTo>
                  <a:lnTo>
                    <a:pt x="319" y="1018"/>
                  </a:lnTo>
                  <a:lnTo>
                    <a:pt x="319" y="1018"/>
                  </a:lnTo>
                  <a:lnTo>
                    <a:pt x="319" y="1018"/>
                  </a:lnTo>
                  <a:lnTo>
                    <a:pt x="319" y="1018"/>
                  </a:lnTo>
                  <a:lnTo>
                    <a:pt x="319" y="1018"/>
                  </a:lnTo>
                  <a:lnTo>
                    <a:pt x="319" y="1014"/>
                  </a:lnTo>
                  <a:lnTo>
                    <a:pt x="319" y="1014"/>
                  </a:lnTo>
                  <a:lnTo>
                    <a:pt x="319" y="1010"/>
                  </a:lnTo>
                  <a:lnTo>
                    <a:pt x="319" y="1010"/>
                  </a:lnTo>
                  <a:lnTo>
                    <a:pt x="323" y="1010"/>
                  </a:lnTo>
                  <a:lnTo>
                    <a:pt x="323" y="1010"/>
                  </a:lnTo>
                  <a:lnTo>
                    <a:pt x="319" y="1010"/>
                  </a:lnTo>
                  <a:lnTo>
                    <a:pt x="319" y="1010"/>
                  </a:lnTo>
                  <a:lnTo>
                    <a:pt x="319" y="1010"/>
                  </a:lnTo>
                  <a:lnTo>
                    <a:pt x="319" y="1005"/>
                  </a:lnTo>
                  <a:lnTo>
                    <a:pt x="319" y="1005"/>
                  </a:lnTo>
                  <a:lnTo>
                    <a:pt x="319" y="1005"/>
                  </a:lnTo>
                  <a:lnTo>
                    <a:pt x="319" y="1005"/>
                  </a:lnTo>
                  <a:lnTo>
                    <a:pt x="319" y="1005"/>
                  </a:lnTo>
                  <a:lnTo>
                    <a:pt x="319" y="1005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9" y="996"/>
                  </a:lnTo>
                  <a:lnTo>
                    <a:pt x="319" y="996"/>
                  </a:lnTo>
                  <a:lnTo>
                    <a:pt x="319" y="996"/>
                  </a:lnTo>
                  <a:lnTo>
                    <a:pt x="319" y="996"/>
                  </a:lnTo>
                  <a:lnTo>
                    <a:pt x="319" y="996"/>
                  </a:lnTo>
                  <a:lnTo>
                    <a:pt x="319" y="992"/>
                  </a:lnTo>
                  <a:lnTo>
                    <a:pt x="319" y="992"/>
                  </a:lnTo>
                  <a:lnTo>
                    <a:pt x="319" y="992"/>
                  </a:lnTo>
                  <a:lnTo>
                    <a:pt x="319" y="987"/>
                  </a:lnTo>
                  <a:lnTo>
                    <a:pt x="319" y="987"/>
                  </a:lnTo>
                  <a:lnTo>
                    <a:pt x="319" y="987"/>
                  </a:lnTo>
                  <a:lnTo>
                    <a:pt x="319" y="983"/>
                  </a:lnTo>
                  <a:lnTo>
                    <a:pt x="319" y="983"/>
                  </a:lnTo>
                  <a:lnTo>
                    <a:pt x="319" y="979"/>
                  </a:lnTo>
                  <a:lnTo>
                    <a:pt x="319" y="979"/>
                  </a:lnTo>
                  <a:lnTo>
                    <a:pt x="314" y="979"/>
                  </a:lnTo>
                  <a:lnTo>
                    <a:pt x="314" y="979"/>
                  </a:lnTo>
                  <a:lnTo>
                    <a:pt x="314" y="974"/>
                  </a:lnTo>
                  <a:lnTo>
                    <a:pt x="314" y="974"/>
                  </a:lnTo>
                  <a:lnTo>
                    <a:pt x="314" y="974"/>
                  </a:lnTo>
                  <a:lnTo>
                    <a:pt x="319" y="979"/>
                  </a:lnTo>
                  <a:lnTo>
                    <a:pt x="319" y="979"/>
                  </a:lnTo>
                  <a:lnTo>
                    <a:pt x="323" y="979"/>
                  </a:lnTo>
                  <a:lnTo>
                    <a:pt x="319" y="979"/>
                  </a:lnTo>
                  <a:lnTo>
                    <a:pt x="319" y="979"/>
                  </a:lnTo>
                  <a:lnTo>
                    <a:pt x="319" y="979"/>
                  </a:lnTo>
                  <a:lnTo>
                    <a:pt x="319" y="974"/>
                  </a:lnTo>
                  <a:lnTo>
                    <a:pt x="319" y="979"/>
                  </a:lnTo>
                  <a:lnTo>
                    <a:pt x="323" y="979"/>
                  </a:lnTo>
                  <a:lnTo>
                    <a:pt x="323" y="979"/>
                  </a:lnTo>
                  <a:lnTo>
                    <a:pt x="319" y="974"/>
                  </a:lnTo>
                  <a:lnTo>
                    <a:pt x="319" y="974"/>
                  </a:lnTo>
                  <a:lnTo>
                    <a:pt x="319" y="974"/>
                  </a:lnTo>
                  <a:lnTo>
                    <a:pt x="314" y="970"/>
                  </a:lnTo>
                  <a:lnTo>
                    <a:pt x="314" y="970"/>
                  </a:lnTo>
                  <a:lnTo>
                    <a:pt x="314" y="965"/>
                  </a:lnTo>
                  <a:lnTo>
                    <a:pt x="314" y="965"/>
                  </a:lnTo>
                  <a:lnTo>
                    <a:pt x="314" y="965"/>
                  </a:lnTo>
                  <a:lnTo>
                    <a:pt x="314" y="961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5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61"/>
                  </a:lnTo>
                  <a:lnTo>
                    <a:pt x="319" y="956"/>
                  </a:lnTo>
                  <a:lnTo>
                    <a:pt x="319" y="956"/>
                  </a:lnTo>
                  <a:lnTo>
                    <a:pt x="319" y="956"/>
                  </a:lnTo>
                  <a:lnTo>
                    <a:pt x="319" y="956"/>
                  </a:lnTo>
                  <a:lnTo>
                    <a:pt x="314" y="956"/>
                  </a:lnTo>
                  <a:lnTo>
                    <a:pt x="314" y="952"/>
                  </a:lnTo>
                  <a:lnTo>
                    <a:pt x="319" y="952"/>
                  </a:lnTo>
                  <a:lnTo>
                    <a:pt x="319" y="952"/>
                  </a:lnTo>
                  <a:lnTo>
                    <a:pt x="319" y="952"/>
                  </a:lnTo>
                  <a:lnTo>
                    <a:pt x="314" y="952"/>
                  </a:lnTo>
                  <a:lnTo>
                    <a:pt x="314" y="952"/>
                  </a:lnTo>
                  <a:lnTo>
                    <a:pt x="314" y="952"/>
                  </a:lnTo>
                  <a:lnTo>
                    <a:pt x="314" y="952"/>
                  </a:lnTo>
                  <a:lnTo>
                    <a:pt x="314" y="952"/>
                  </a:lnTo>
                  <a:lnTo>
                    <a:pt x="319" y="952"/>
                  </a:lnTo>
                  <a:lnTo>
                    <a:pt x="319" y="948"/>
                  </a:lnTo>
                  <a:lnTo>
                    <a:pt x="314" y="948"/>
                  </a:lnTo>
                  <a:lnTo>
                    <a:pt x="310" y="948"/>
                  </a:lnTo>
                  <a:lnTo>
                    <a:pt x="314" y="948"/>
                  </a:lnTo>
                  <a:lnTo>
                    <a:pt x="319" y="948"/>
                  </a:lnTo>
                  <a:lnTo>
                    <a:pt x="314" y="943"/>
                  </a:lnTo>
                  <a:lnTo>
                    <a:pt x="314" y="943"/>
                  </a:lnTo>
                  <a:lnTo>
                    <a:pt x="314" y="943"/>
                  </a:lnTo>
                  <a:lnTo>
                    <a:pt x="314" y="943"/>
                  </a:lnTo>
                  <a:lnTo>
                    <a:pt x="319" y="943"/>
                  </a:lnTo>
                  <a:lnTo>
                    <a:pt x="319" y="943"/>
                  </a:lnTo>
                  <a:lnTo>
                    <a:pt x="319" y="943"/>
                  </a:lnTo>
                  <a:lnTo>
                    <a:pt x="319" y="943"/>
                  </a:lnTo>
                  <a:lnTo>
                    <a:pt x="323" y="943"/>
                  </a:lnTo>
                  <a:lnTo>
                    <a:pt x="319" y="943"/>
                  </a:lnTo>
                  <a:lnTo>
                    <a:pt x="314" y="943"/>
                  </a:lnTo>
                  <a:lnTo>
                    <a:pt x="314" y="939"/>
                  </a:lnTo>
                  <a:lnTo>
                    <a:pt x="319" y="943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19" y="939"/>
                  </a:lnTo>
                  <a:lnTo>
                    <a:pt x="323" y="939"/>
                  </a:lnTo>
                  <a:lnTo>
                    <a:pt x="323" y="939"/>
                  </a:lnTo>
                  <a:lnTo>
                    <a:pt x="323" y="934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4" y="930"/>
                  </a:lnTo>
                  <a:lnTo>
                    <a:pt x="319" y="930"/>
                  </a:lnTo>
                  <a:lnTo>
                    <a:pt x="323" y="930"/>
                  </a:lnTo>
                  <a:lnTo>
                    <a:pt x="323" y="934"/>
                  </a:lnTo>
                  <a:lnTo>
                    <a:pt x="323" y="934"/>
                  </a:lnTo>
                  <a:lnTo>
                    <a:pt x="328" y="934"/>
                  </a:lnTo>
                  <a:lnTo>
                    <a:pt x="328" y="939"/>
                  </a:lnTo>
                  <a:lnTo>
                    <a:pt x="328" y="934"/>
                  </a:lnTo>
                  <a:lnTo>
                    <a:pt x="328" y="934"/>
                  </a:lnTo>
                  <a:lnTo>
                    <a:pt x="328" y="930"/>
                  </a:lnTo>
                  <a:lnTo>
                    <a:pt x="328" y="934"/>
                  </a:lnTo>
                  <a:lnTo>
                    <a:pt x="328" y="934"/>
                  </a:lnTo>
                  <a:lnTo>
                    <a:pt x="332" y="939"/>
                  </a:lnTo>
                  <a:lnTo>
                    <a:pt x="332" y="939"/>
                  </a:lnTo>
                  <a:lnTo>
                    <a:pt x="332" y="943"/>
                  </a:lnTo>
                  <a:lnTo>
                    <a:pt x="332" y="943"/>
                  </a:lnTo>
                  <a:lnTo>
                    <a:pt x="337" y="943"/>
                  </a:lnTo>
                  <a:lnTo>
                    <a:pt x="337" y="943"/>
                  </a:lnTo>
                  <a:lnTo>
                    <a:pt x="337" y="939"/>
                  </a:lnTo>
                  <a:lnTo>
                    <a:pt x="337" y="939"/>
                  </a:lnTo>
                  <a:lnTo>
                    <a:pt x="337" y="934"/>
                  </a:lnTo>
                  <a:lnTo>
                    <a:pt x="337" y="934"/>
                  </a:lnTo>
                  <a:lnTo>
                    <a:pt x="337" y="934"/>
                  </a:lnTo>
                  <a:lnTo>
                    <a:pt x="337" y="934"/>
                  </a:lnTo>
                  <a:lnTo>
                    <a:pt x="337" y="930"/>
                  </a:lnTo>
                  <a:lnTo>
                    <a:pt x="337" y="930"/>
                  </a:lnTo>
                  <a:lnTo>
                    <a:pt x="332" y="930"/>
                  </a:lnTo>
                  <a:lnTo>
                    <a:pt x="332" y="930"/>
                  </a:lnTo>
                  <a:lnTo>
                    <a:pt x="332" y="930"/>
                  </a:lnTo>
                  <a:lnTo>
                    <a:pt x="328" y="930"/>
                  </a:lnTo>
                  <a:lnTo>
                    <a:pt x="328" y="930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32" y="921"/>
                  </a:lnTo>
                  <a:lnTo>
                    <a:pt x="332" y="921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28" y="921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7"/>
                  </a:lnTo>
                  <a:lnTo>
                    <a:pt x="328" y="912"/>
                  </a:lnTo>
                  <a:lnTo>
                    <a:pt x="328" y="912"/>
                  </a:lnTo>
                  <a:lnTo>
                    <a:pt x="328" y="912"/>
                  </a:lnTo>
                  <a:lnTo>
                    <a:pt x="328" y="912"/>
                  </a:lnTo>
                  <a:lnTo>
                    <a:pt x="328" y="908"/>
                  </a:lnTo>
                  <a:lnTo>
                    <a:pt x="328" y="908"/>
                  </a:lnTo>
                  <a:lnTo>
                    <a:pt x="328" y="908"/>
                  </a:lnTo>
                  <a:lnTo>
                    <a:pt x="328" y="903"/>
                  </a:lnTo>
                  <a:lnTo>
                    <a:pt x="328" y="903"/>
                  </a:lnTo>
                  <a:lnTo>
                    <a:pt x="328" y="903"/>
                  </a:lnTo>
                  <a:lnTo>
                    <a:pt x="328" y="903"/>
                  </a:lnTo>
                  <a:lnTo>
                    <a:pt x="328" y="903"/>
                  </a:lnTo>
                  <a:lnTo>
                    <a:pt x="328" y="903"/>
                  </a:lnTo>
                  <a:lnTo>
                    <a:pt x="332" y="899"/>
                  </a:lnTo>
                  <a:lnTo>
                    <a:pt x="332" y="899"/>
                  </a:lnTo>
                  <a:lnTo>
                    <a:pt x="332" y="899"/>
                  </a:lnTo>
                  <a:lnTo>
                    <a:pt x="332" y="899"/>
                  </a:lnTo>
                  <a:lnTo>
                    <a:pt x="332" y="899"/>
                  </a:lnTo>
                  <a:lnTo>
                    <a:pt x="332" y="899"/>
                  </a:lnTo>
                  <a:lnTo>
                    <a:pt x="332" y="894"/>
                  </a:lnTo>
                  <a:lnTo>
                    <a:pt x="332" y="894"/>
                  </a:lnTo>
                  <a:lnTo>
                    <a:pt x="332" y="894"/>
                  </a:lnTo>
                  <a:lnTo>
                    <a:pt x="332" y="890"/>
                  </a:lnTo>
                  <a:lnTo>
                    <a:pt x="332" y="890"/>
                  </a:lnTo>
                  <a:lnTo>
                    <a:pt x="332" y="890"/>
                  </a:lnTo>
                  <a:lnTo>
                    <a:pt x="332" y="886"/>
                  </a:lnTo>
                  <a:lnTo>
                    <a:pt x="337" y="886"/>
                  </a:lnTo>
                  <a:lnTo>
                    <a:pt x="337" y="886"/>
                  </a:lnTo>
                  <a:lnTo>
                    <a:pt x="337" y="886"/>
                  </a:lnTo>
                  <a:lnTo>
                    <a:pt x="337" y="881"/>
                  </a:lnTo>
                  <a:lnTo>
                    <a:pt x="337" y="881"/>
                  </a:lnTo>
                  <a:lnTo>
                    <a:pt x="337" y="881"/>
                  </a:lnTo>
                  <a:lnTo>
                    <a:pt x="337" y="877"/>
                  </a:lnTo>
                  <a:lnTo>
                    <a:pt x="337" y="877"/>
                  </a:lnTo>
                  <a:lnTo>
                    <a:pt x="337" y="877"/>
                  </a:lnTo>
                  <a:lnTo>
                    <a:pt x="337" y="872"/>
                  </a:lnTo>
                  <a:lnTo>
                    <a:pt x="337" y="872"/>
                  </a:lnTo>
                  <a:lnTo>
                    <a:pt x="341" y="872"/>
                  </a:lnTo>
                  <a:lnTo>
                    <a:pt x="337" y="877"/>
                  </a:lnTo>
                  <a:lnTo>
                    <a:pt x="337" y="877"/>
                  </a:lnTo>
                  <a:lnTo>
                    <a:pt x="341" y="877"/>
                  </a:lnTo>
                  <a:lnTo>
                    <a:pt x="345" y="872"/>
                  </a:lnTo>
                  <a:lnTo>
                    <a:pt x="341" y="872"/>
                  </a:lnTo>
                  <a:lnTo>
                    <a:pt x="341" y="872"/>
                  </a:lnTo>
                  <a:lnTo>
                    <a:pt x="341" y="872"/>
                  </a:lnTo>
                  <a:lnTo>
                    <a:pt x="337" y="872"/>
                  </a:lnTo>
                  <a:lnTo>
                    <a:pt x="332" y="868"/>
                  </a:lnTo>
                  <a:lnTo>
                    <a:pt x="332" y="868"/>
                  </a:lnTo>
                  <a:lnTo>
                    <a:pt x="332" y="868"/>
                  </a:lnTo>
                  <a:lnTo>
                    <a:pt x="337" y="868"/>
                  </a:lnTo>
                  <a:lnTo>
                    <a:pt x="337" y="868"/>
                  </a:lnTo>
                  <a:lnTo>
                    <a:pt x="332" y="868"/>
                  </a:lnTo>
                  <a:lnTo>
                    <a:pt x="332" y="868"/>
                  </a:lnTo>
                  <a:lnTo>
                    <a:pt x="332" y="863"/>
                  </a:lnTo>
                  <a:lnTo>
                    <a:pt x="332" y="863"/>
                  </a:lnTo>
                  <a:lnTo>
                    <a:pt x="332" y="863"/>
                  </a:lnTo>
                  <a:lnTo>
                    <a:pt x="332" y="863"/>
                  </a:lnTo>
                  <a:lnTo>
                    <a:pt x="328" y="863"/>
                  </a:lnTo>
                  <a:lnTo>
                    <a:pt x="328" y="863"/>
                  </a:lnTo>
                  <a:lnTo>
                    <a:pt x="328" y="863"/>
                  </a:lnTo>
                  <a:lnTo>
                    <a:pt x="328" y="859"/>
                  </a:lnTo>
                  <a:lnTo>
                    <a:pt x="328" y="859"/>
                  </a:lnTo>
                  <a:lnTo>
                    <a:pt x="328" y="859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5"/>
                  </a:lnTo>
                  <a:lnTo>
                    <a:pt x="328" y="850"/>
                  </a:lnTo>
                  <a:lnTo>
                    <a:pt x="328" y="850"/>
                  </a:lnTo>
                  <a:lnTo>
                    <a:pt x="328" y="846"/>
                  </a:lnTo>
                  <a:lnTo>
                    <a:pt x="328" y="846"/>
                  </a:lnTo>
                  <a:lnTo>
                    <a:pt x="328" y="846"/>
                  </a:lnTo>
                  <a:lnTo>
                    <a:pt x="328" y="841"/>
                  </a:lnTo>
                  <a:lnTo>
                    <a:pt x="328" y="841"/>
                  </a:lnTo>
                  <a:lnTo>
                    <a:pt x="328" y="841"/>
                  </a:lnTo>
                  <a:lnTo>
                    <a:pt x="332" y="841"/>
                  </a:lnTo>
                  <a:lnTo>
                    <a:pt x="332" y="841"/>
                  </a:lnTo>
                  <a:lnTo>
                    <a:pt x="332" y="841"/>
                  </a:lnTo>
                  <a:lnTo>
                    <a:pt x="337" y="841"/>
                  </a:lnTo>
                  <a:lnTo>
                    <a:pt x="337" y="850"/>
                  </a:lnTo>
                  <a:lnTo>
                    <a:pt x="337" y="850"/>
                  </a:lnTo>
                  <a:lnTo>
                    <a:pt x="337" y="850"/>
                  </a:lnTo>
                  <a:lnTo>
                    <a:pt x="337" y="850"/>
                  </a:lnTo>
                  <a:lnTo>
                    <a:pt x="341" y="850"/>
                  </a:lnTo>
                  <a:lnTo>
                    <a:pt x="345" y="850"/>
                  </a:lnTo>
                  <a:lnTo>
                    <a:pt x="345" y="850"/>
                  </a:lnTo>
                  <a:lnTo>
                    <a:pt x="345" y="850"/>
                  </a:lnTo>
                  <a:lnTo>
                    <a:pt x="345" y="850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50" y="841"/>
                  </a:lnTo>
                  <a:lnTo>
                    <a:pt x="350" y="841"/>
                  </a:lnTo>
                  <a:lnTo>
                    <a:pt x="350" y="846"/>
                  </a:lnTo>
                  <a:lnTo>
                    <a:pt x="350" y="846"/>
                  </a:lnTo>
                  <a:lnTo>
                    <a:pt x="354" y="846"/>
                  </a:lnTo>
                  <a:lnTo>
                    <a:pt x="354" y="846"/>
                  </a:lnTo>
                  <a:lnTo>
                    <a:pt x="354" y="846"/>
                  </a:lnTo>
                  <a:lnTo>
                    <a:pt x="354" y="841"/>
                  </a:lnTo>
                  <a:lnTo>
                    <a:pt x="354" y="841"/>
                  </a:lnTo>
                  <a:lnTo>
                    <a:pt x="359" y="837"/>
                  </a:lnTo>
                  <a:lnTo>
                    <a:pt x="359" y="837"/>
                  </a:lnTo>
                  <a:lnTo>
                    <a:pt x="359" y="837"/>
                  </a:lnTo>
                  <a:lnTo>
                    <a:pt x="359" y="837"/>
                  </a:lnTo>
                  <a:lnTo>
                    <a:pt x="359" y="837"/>
                  </a:lnTo>
                  <a:lnTo>
                    <a:pt x="359" y="832"/>
                  </a:lnTo>
                  <a:lnTo>
                    <a:pt x="359" y="832"/>
                  </a:lnTo>
                  <a:lnTo>
                    <a:pt x="359" y="832"/>
                  </a:lnTo>
                  <a:lnTo>
                    <a:pt x="359" y="832"/>
                  </a:lnTo>
                  <a:lnTo>
                    <a:pt x="359" y="832"/>
                  </a:lnTo>
                  <a:lnTo>
                    <a:pt x="359" y="832"/>
                  </a:lnTo>
                  <a:lnTo>
                    <a:pt x="359" y="837"/>
                  </a:lnTo>
                  <a:lnTo>
                    <a:pt x="359" y="837"/>
                  </a:lnTo>
                  <a:lnTo>
                    <a:pt x="359" y="837"/>
                  </a:lnTo>
                  <a:lnTo>
                    <a:pt x="363" y="832"/>
                  </a:lnTo>
                  <a:lnTo>
                    <a:pt x="363" y="832"/>
                  </a:lnTo>
                  <a:lnTo>
                    <a:pt x="363" y="832"/>
                  </a:lnTo>
                  <a:lnTo>
                    <a:pt x="363" y="832"/>
                  </a:lnTo>
                  <a:lnTo>
                    <a:pt x="363" y="832"/>
                  </a:lnTo>
                  <a:lnTo>
                    <a:pt x="363" y="828"/>
                  </a:lnTo>
                  <a:lnTo>
                    <a:pt x="354" y="828"/>
                  </a:lnTo>
                  <a:lnTo>
                    <a:pt x="354" y="824"/>
                  </a:lnTo>
                  <a:lnTo>
                    <a:pt x="359" y="824"/>
                  </a:lnTo>
                  <a:lnTo>
                    <a:pt x="359" y="824"/>
                  </a:lnTo>
                  <a:lnTo>
                    <a:pt x="359" y="824"/>
                  </a:lnTo>
                  <a:lnTo>
                    <a:pt x="359" y="828"/>
                  </a:lnTo>
                  <a:lnTo>
                    <a:pt x="363" y="828"/>
                  </a:lnTo>
                  <a:lnTo>
                    <a:pt x="363" y="824"/>
                  </a:lnTo>
                  <a:lnTo>
                    <a:pt x="363" y="824"/>
                  </a:lnTo>
                  <a:lnTo>
                    <a:pt x="363" y="824"/>
                  </a:lnTo>
                  <a:lnTo>
                    <a:pt x="363" y="824"/>
                  </a:lnTo>
                  <a:lnTo>
                    <a:pt x="363" y="819"/>
                  </a:lnTo>
                  <a:lnTo>
                    <a:pt x="363" y="819"/>
                  </a:lnTo>
                  <a:lnTo>
                    <a:pt x="363" y="819"/>
                  </a:lnTo>
                  <a:lnTo>
                    <a:pt x="359" y="815"/>
                  </a:lnTo>
                  <a:lnTo>
                    <a:pt x="359" y="815"/>
                  </a:lnTo>
                  <a:lnTo>
                    <a:pt x="359" y="810"/>
                  </a:lnTo>
                  <a:lnTo>
                    <a:pt x="359" y="810"/>
                  </a:lnTo>
                  <a:lnTo>
                    <a:pt x="359" y="810"/>
                  </a:lnTo>
                  <a:lnTo>
                    <a:pt x="359" y="810"/>
                  </a:lnTo>
                  <a:lnTo>
                    <a:pt x="354" y="806"/>
                  </a:lnTo>
                  <a:lnTo>
                    <a:pt x="354" y="806"/>
                  </a:lnTo>
                  <a:lnTo>
                    <a:pt x="359" y="806"/>
                  </a:lnTo>
                  <a:lnTo>
                    <a:pt x="354" y="801"/>
                  </a:lnTo>
                  <a:lnTo>
                    <a:pt x="354" y="797"/>
                  </a:lnTo>
                  <a:lnTo>
                    <a:pt x="354" y="797"/>
                  </a:lnTo>
                  <a:lnTo>
                    <a:pt x="354" y="793"/>
                  </a:lnTo>
                  <a:lnTo>
                    <a:pt x="345" y="788"/>
                  </a:lnTo>
                  <a:lnTo>
                    <a:pt x="345" y="788"/>
                  </a:lnTo>
                  <a:lnTo>
                    <a:pt x="345" y="788"/>
                  </a:lnTo>
                  <a:lnTo>
                    <a:pt x="350" y="788"/>
                  </a:lnTo>
                  <a:lnTo>
                    <a:pt x="350" y="788"/>
                  </a:lnTo>
                  <a:lnTo>
                    <a:pt x="350" y="788"/>
                  </a:lnTo>
                  <a:lnTo>
                    <a:pt x="350" y="788"/>
                  </a:lnTo>
                  <a:lnTo>
                    <a:pt x="354" y="788"/>
                  </a:lnTo>
                  <a:lnTo>
                    <a:pt x="354" y="788"/>
                  </a:lnTo>
                  <a:lnTo>
                    <a:pt x="350" y="788"/>
                  </a:lnTo>
                  <a:lnTo>
                    <a:pt x="354" y="788"/>
                  </a:lnTo>
                  <a:lnTo>
                    <a:pt x="354" y="788"/>
                  </a:lnTo>
                  <a:lnTo>
                    <a:pt x="354" y="793"/>
                  </a:lnTo>
                  <a:lnTo>
                    <a:pt x="354" y="793"/>
                  </a:lnTo>
                  <a:lnTo>
                    <a:pt x="354" y="797"/>
                  </a:lnTo>
                  <a:lnTo>
                    <a:pt x="354" y="797"/>
                  </a:lnTo>
                  <a:lnTo>
                    <a:pt x="354" y="797"/>
                  </a:lnTo>
                  <a:lnTo>
                    <a:pt x="359" y="797"/>
                  </a:lnTo>
                  <a:lnTo>
                    <a:pt x="359" y="797"/>
                  </a:lnTo>
                  <a:lnTo>
                    <a:pt x="359" y="797"/>
                  </a:lnTo>
                  <a:lnTo>
                    <a:pt x="359" y="797"/>
                  </a:lnTo>
                  <a:lnTo>
                    <a:pt x="359" y="801"/>
                  </a:lnTo>
                  <a:lnTo>
                    <a:pt x="359" y="801"/>
                  </a:lnTo>
                  <a:lnTo>
                    <a:pt x="359" y="801"/>
                  </a:lnTo>
                  <a:lnTo>
                    <a:pt x="359" y="801"/>
                  </a:lnTo>
                  <a:lnTo>
                    <a:pt x="359" y="801"/>
                  </a:lnTo>
                  <a:lnTo>
                    <a:pt x="359" y="806"/>
                  </a:lnTo>
                  <a:lnTo>
                    <a:pt x="359" y="806"/>
                  </a:lnTo>
                  <a:lnTo>
                    <a:pt x="359" y="806"/>
                  </a:lnTo>
                  <a:lnTo>
                    <a:pt x="359" y="810"/>
                  </a:lnTo>
                  <a:lnTo>
                    <a:pt x="359" y="810"/>
                  </a:lnTo>
                  <a:lnTo>
                    <a:pt x="359" y="810"/>
                  </a:lnTo>
                  <a:lnTo>
                    <a:pt x="363" y="806"/>
                  </a:lnTo>
                  <a:lnTo>
                    <a:pt x="363" y="806"/>
                  </a:lnTo>
                  <a:lnTo>
                    <a:pt x="363" y="801"/>
                  </a:lnTo>
                  <a:lnTo>
                    <a:pt x="367" y="801"/>
                  </a:lnTo>
                  <a:lnTo>
                    <a:pt x="367" y="801"/>
                  </a:lnTo>
                  <a:lnTo>
                    <a:pt x="367" y="801"/>
                  </a:lnTo>
                  <a:lnTo>
                    <a:pt x="367" y="806"/>
                  </a:lnTo>
                  <a:lnTo>
                    <a:pt x="367" y="806"/>
                  </a:lnTo>
                  <a:lnTo>
                    <a:pt x="367" y="806"/>
                  </a:lnTo>
                  <a:lnTo>
                    <a:pt x="367" y="806"/>
                  </a:lnTo>
                  <a:lnTo>
                    <a:pt x="367" y="806"/>
                  </a:lnTo>
                  <a:lnTo>
                    <a:pt x="367" y="810"/>
                  </a:lnTo>
                  <a:lnTo>
                    <a:pt x="363" y="810"/>
                  </a:lnTo>
                  <a:lnTo>
                    <a:pt x="363" y="810"/>
                  </a:lnTo>
                  <a:lnTo>
                    <a:pt x="363" y="810"/>
                  </a:lnTo>
                  <a:lnTo>
                    <a:pt x="367" y="810"/>
                  </a:lnTo>
                  <a:lnTo>
                    <a:pt x="367" y="810"/>
                  </a:lnTo>
                  <a:lnTo>
                    <a:pt x="367" y="810"/>
                  </a:lnTo>
                  <a:lnTo>
                    <a:pt x="367" y="815"/>
                  </a:lnTo>
                  <a:lnTo>
                    <a:pt x="367" y="815"/>
                  </a:lnTo>
                  <a:lnTo>
                    <a:pt x="367" y="815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6" y="810"/>
                  </a:lnTo>
                  <a:lnTo>
                    <a:pt x="376" y="810"/>
                  </a:lnTo>
                  <a:lnTo>
                    <a:pt x="376" y="806"/>
                  </a:lnTo>
                  <a:lnTo>
                    <a:pt x="376" y="806"/>
                  </a:lnTo>
                  <a:lnTo>
                    <a:pt x="372" y="806"/>
                  </a:lnTo>
                  <a:lnTo>
                    <a:pt x="372" y="806"/>
                  </a:lnTo>
                  <a:lnTo>
                    <a:pt x="372" y="806"/>
                  </a:lnTo>
                  <a:lnTo>
                    <a:pt x="372" y="801"/>
                  </a:lnTo>
                  <a:lnTo>
                    <a:pt x="372" y="801"/>
                  </a:lnTo>
                  <a:lnTo>
                    <a:pt x="372" y="801"/>
                  </a:lnTo>
                  <a:lnTo>
                    <a:pt x="372" y="801"/>
                  </a:lnTo>
                  <a:lnTo>
                    <a:pt x="376" y="801"/>
                  </a:lnTo>
                  <a:lnTo>
                    <a:pt x="376" y="801"/>
                  </a:lnTo>
                  <a:lnTo>
                    <a:pt x="376" y="801"/>
                  </a:lnTo>
                  <a:lnTo>
                    <a:pt x="376" y="801"/>
                  </a:lnTo>
                  <a:lnTo>
                    <a:pt x="376" y="801"/>
                  </a:lnTo>
                  <a:lnTo>
                    <a:pt x="376" y="801"/>
                  </a:lnTo>
                  <a:lnTo>
                    <a:pt x="376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5" y="806"/>
                  </a:lnTo>
                  <a:lnTo>
                    <a:pt x="385" y="806"/>
                  </a:lnTo>
                  <a:lnTo>
                    <a:pt x="385" y="801"/>
                  </a:lnTo>
                  <a:lnTo>
                    <a:pt x="385" y="801"/>
                  </a:lnTo>
                  <a:lnTo>
                    <a:pt x="385" y="801"/>
                  </a:lnTo>
                  <a:lnTo>
                    <a:pt x="385" y="801"/>
                  </a:lnTo>
                  <a:lnTo>
                    <a:pt x="385" y="801"/>
                  </a:lnTo>
                  <a:lnTo>
                    <a:pt x="385" y="801"/>
                  </a:lnTo>
                  <a:lnTo>
                    <a:pt x="385" y="797"/>
                  </a:lnTo>
                  <a:lnTo>
                    <a:pt x="381" y="797"/>
                  </a:lnTo>
                  <a:lnTo>
                    <a:pt x="385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3"/>
                  </a:lnTo>
                  <a:lnTo>
                    <a:pt x="390" y="793"/>
                  </a:lnTo>
                  <a:lnTo>
                    <a:pt x="385" y="797"/>
                  </a:lnTo>
                  <a:lnTo>
                    <a:pt x="385" y="793"/>
                  </a:lnTo>
                  <a:lnTo>
                    <a:pt x="381" y="793"/>
                  </a:lnTo>
                  <a:lnTo>
                    <a:pt x="381" y="793"/>
                  </a:lnTo>
                  <a:lnTo>
                    <a:pt x="385" y="788"/>
                  </a:lnTo>
                  <a:lnTo>
                    <a:pt x="385" y="793"/>
                  </a:lnTo>
                  <a:lnTo>
                    <a:pt x="390" y="793"/>
                  </a:lnTo>
                  <a:lnTo>
                    <a:pt x="390" y="793"/>
                  </a:lnTo>
                  <a:lnTo>
                    <a:pt x="390" y="788"/>
                  </a:lnTo>
                  <a:lnTo>
                    <a:pt x="390" y="788"/>
                  </a:lnTo>
                  <a:lnTo>
                    <a:pt x="390" y="793"/>
                  </a:lnTo>
                  <a:lnTo>
                    <a:pt x="390" y="793"/>
                  </a:lnTo>
                  <a:lnTo>
                    <a:pt x="394" y="793"/>
                  </a:lnTo>
                  <a:lnTo>
                    <a:pt x="390" y="788"/>
                  </a:lnTo>
                  <a:lnTo>
                    <a:pt x="390" y="788"/>
                  </a:lnTo>
                  <a:lnTo>
                    <a:pt x="390" y="788"/>
                  </a:lnTo>
                  <a:lnTo>
                    <a:pt x="376" y="788"/>
                  </a:lnTo>
                  <a:lnTo>
                    <a:pt x="376" y="788"/>
                  </a:lnTo>
                  <a:lnTo>
                    <a:pt x="376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1" y="784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81" y="779"/>
                  </a:lnTo>
                  <a:lnTo>
                    <a:pt x="381" y="779"/>
                  </a:lnTo>
                  <a:lnTo>
                    <a:pt x="381" y="779"/>
                  </a:lnTo>
                  <a:lnTo>
                    <a:pt x="385" y="779"/>
                  </a:lnTo>
                  <a:lnTo>
                    <a:pt x="385" y="779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85" y="784"/>
                  </a:lnTo>
                  <a:lnTo>
                    <a:pt x="390" y="779"/>
                  </a:lnTo>
                  <a:lnTo>
                    <a:pt x="390" y="779"/>
                  </a:lnTo>
                  <a:lnTo>
                    <a:pt x="390" y="779"/>
                  </a:lnTo>
                  <a:lnTo>
                    <a:pt x="390" y="779"/>
                  </a:lnTo>
                  <a:lnTo>
                    <a:pt x="390" y="779"/>
                  </a:lnTo>
                  <a:lnTo>
                    <a:pt x="390" y="775"/>
                  </a:lnTo>
                  <a:lnTo>
                    <a:pt x="390" y="775"/>
                  </a:lnTo>
                  <a:lnTo>
                    <a:pt x="390" y="775"/>
                  </a:lnTo>
                  <a:lnTo>
                    <a:pt x="390" y="775"/>
                  </a:lnTo>
                  <a:lnTo>
                    <a:pt x="394" y="770"/>
                  </a:lnTo>
                  <a:lnTo>
                    <a:pt x="394" y="770"/>
                  </a:lnTo>
                  <a:lnTo>
                    <a:pt x="394" y="775"/>
                  </a:lnTo>
                  <a:lnTo>
                    <a:pt x="394" y="775"/>
                  </a:lnTo>
                  <a:lnTo>
                    <a:pt x="394" y="775"/>
                  </a:lnTo>
                  <a:lnTo>
                    <a:pt x="398" y="770"/>
                  </a:lnTo>
                  <a:lnTo>
                    <a:pt x="394" y="770"/>
                  </a:lnTo>
                  <a:lnTo>
                    <a:pt x="394" y="770"/>
                  </a:lnTo>
                  <a:lnTo>
                    <a:pt x="394" y="766"/>
                  </a:lnTo>
                  <a:lnTo>
                    <a:pt x="394" y="766"/>
                  </a:lnTo>
                  <a:lnTo>
                    <a:pt x="394" y="766"/>
                  </a:lnTo>
                  <a:lnTo>
                    <a:pt x="390" y="766"/>
                  </a:lnTo>
                  <a:lnTo>
                    <a:pt x="390" y="766"/>
                  </a:lnTo>
                  <a:lnTo>
                    <a:pt x="394" y="766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398" y="766"/>
                  </a:lnTo>
                  <a:lnTo>
                    <a:pt x="398" y="762"/>
                  </a:lnTo>
                  <a:lnTo>
                    <a:pt x="398" y="762"/>
                  </a:lnTo>
                  <a:lnTo>
                    <a:pt x="398" y="762"/>
                  </a:lnTo>
                  <a:lnTo>
                    <a:pt x="398" y="762"/>
                  </a:lnTo>
                  <a:lnTo>
                    <a:pt x="398" y="762"/>
                  </a:lnTo>
                  <a:lnTo>
                    <a:pt x="407" y="762"/>
                  </a:lnTo>
                  <a:lnTo>
                    <a:pt x="407" y="762"/>
                  </a:lnTo>
                  <a:lnTo>
                    <a:pt x="403" y="762"/>
                  </a:lnTo>
                  <a:lnTo>
                    <a:pt x="403" y="762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403" y="766"/>
                  </a:lnTo>
                  <a:lnTo>
                    <a:pt x="407" y="766"/>
                  </a:lnTo>
                  <a:lnTo>
                    <a:pt x="407" y="762"/>
                  </a:lnTo>
                  <a:lnTo>
                    <a:pt x="412" y="762"/>
                  </a:lnTo>
                  <a:lnTo>
                    <a:pt x="403" y="757"/>
                  </a:lnTo>
                  <a:lnTo>
                    <a:pt x="398" y="757"/>
                  </a:lnTo>
                  <a:lnTo>
                    <a:pt x="403" y="757"/>
                  </a:lnTo>
                  <a:lnTo>
                    <a:pt x="403" y="757"/>
                  </a:lnTo>
                  <a:lnTo>
                    <a:pt x="403" y="757"/>
                  </a:lnTo>
                  <a:lnTo>
                    <a:pt x="407" y="757"/>
                  </a:lnTo>
                  <a:lnTo>
                    <a:pt x="407" y="757"/>
                  </a:lnTo>
                  <a:lnTo>
                    <a:pt x="407" y="757"/>
                  </a:lnTo>
                  <a:lnTo>
                    <a:pt x="407" y="753"/>
                  </a:lnTo>
                  <a:lnTo>
                    <a:pt x="407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12" y="762"/>
                  </a:lnTo>
                  <a:lnTo>
                    <a:pt x="412" y="762"/>
                  </a:lnTo>
                  <a:lnTo>
                    <a:pt x="412" y="762"/>
                  </a:lnTo>
                  <a:lnTo>
                    <a:pt x="416" y="762"/>
                  </a:lnTo>
                  <a:lnTo>
                    <a:pt x="416" y="762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2"/>
                  </a:lnTo>
                  <a:lnTo>
                    <a:pt x="421" y="762"/>
                  </a:lnTo>
                  <a:lnTo>
                    <a:pt x="421" y="762"/>
                  </a:lnTo>
                  <a:lnTo>
                    <a:pt x="421" y="762"/>
                  </a:lnTo>
                  <a:lnTo>
                    <a:pt x="421" y="762"/>
                  </a:lnTo>
                  <a:lnTo>
                    <a:pt x="421" y="762"/>
                  </a:lnTo>
                  <a:lnTo>
                    <a:pt x="416" y="762"/>
                  </a:lnTo>
                  <a:lnTo>
                    <a:pt x="416" y="757"/>
                  </a:lnTo>
                  <a:lnTo>
                    <a:pt x="416" y="757"/>
                  </a:lnTo>
                  <a:lnTo>
                    <a:pt x="421" y="757"/>
                  </a:lnTo>
                  <a:lnTo>
                    <a:pt x="421" y="757"/>
                  </a:lnTo>
                  <a:lnTo>
                    <a:pt x="421" y="757"/>
                  </a:lnTo>
                  <a:lnTo>
                    <a:pt x="421" y="757"/>
                  </a:lnTo>
                  <a:lnTo>
                    <a:pt x="421" y="757"/>
                  </a:lnTo>
                  <a:lnTo>
                    <a:pt x="421" y="753"/>
                  </a:lnTo>
                  <a:lnTo>
                    <a:pt x="421" y="753"/>
                  </a:lnTo>
                  <a:lnTo>
                    <a:pt x="421" y="753"/>
                  </a:lnTo>
                  <a:lnTo>
                    <a:pt x="421" y="748"/>
                  </a:lnTo>
                  <a:lnTo>
                    <a:pt x="421" y="748"/>
                  </a:lnTo>
                  <a:lnTo>
                    <a:pt x="425" y="748"/>
                  </a:lnTo>
                  <a:lnTo>
                    <a:pt x="425" y="748"/>
                  </a:lnTo>
                  <a:lnTo>
                    <a:pt x="425" y="748"/>
                  </a:lnTo>
                  <a:lnTo>
                    <a:pt x="429" y="748"/>
                  </a:lnTo>
                  <a:lnTo>
                    <a:pt x="429" y="748"/>
                  </a:lnTo>
                  <a:lnTo>
                    <a:pt x="429" y="748"/>
                  </a:lnTo>
                  <a:lnTo>
                    <a:pt x="429" y="744"/>
                  </a:lnTo>
                  <a:lnTo>
                    <a:pt x="429" y="744"/>
                  </a:lnTo>
                  <a:lnTo>
                    <a:pt x="429" y="739"/>
                  </a:lnTo>
                  <a:lnTo>
                    <a:pt x="429" y="739"/>
                  </a:lnTo>
                  <a:lnTo>
                    <a:pt x="429" y="735"/>
                  </a:lnTo>
                  <a:lnTo>
                    <a:pt x="429" y="731"/>
                  </a:lnTo>
                  <a:lnTo>
                    <a:pt x="429" y="731"/>
                  </a:lnTo>
                  <a:lnTo>
                    <a:pt x="429" y="731"/>
                  </a:lnTo>
                  <a:lnTo>
                    <a:pt x="434" y="735"/>
                  </a:lnTo>
                  <a:lnTo>
                    <a:pt x="434" y="735"/>
                  </a:lnTo>
                  <a:lnTo>
                    <a:pt x="434" y="735"/>
                  </a:lnTo>
                  <a:lnTo>
                    <a:pt x="434" y="731"/>
                  </a:lnTo>
                  <a:lnTo>
                    <a:pt x="434" y="731"/>
                  </a:lnTo>
                  <a:lnTo>
                    <a:pt x="434" y="731"/>
                  </a:lnTo>
                  <a:lnTo>
                    <a:pt x="438" y="735"/>
                  </a:lnTo>
                  <a:lnTo>
                    <a:pt x="438" y="739"/>
                  </a:lnTo>
                  <a:lnTo>
                    <a:pt x="443" y="739"/>
                  </a:lnTo>
                  <a:lnTo>
                    <a:pt x="443" y="739"/>
                  </a:lnTo>
                  <a:lnTo>
                    <a:pt x="443" y="735"/>
                  </a:lnTo>
                  <a:lnTo>
                    <a:pt x="443" y="735"/>
                  </a:lnTo>
                  <a:lnTo>
                    <a:pt x="438" y="731"/>
                  </a:lnTo>
                  <a:lnTo>
                    <a:pt x="438" y="731"/>
                  </a:lnTo>
                  <a:lnTo>
                    <a:pt x="438" y="731"/>
                  </a:lnTo>
                  <a:lnTo>
                    <a:pt x="438" y="731"/>
                  </a:lnTo>
                  <a:lnTo>
                    <a:pt x="443" y="731"/>
                  </a:lnTo>
                  <a:lnTo>
                    <a:pt x="443" y="731"/>
                  </a:lnTo>
                  <a:lnTo>
                    <a:pt x="438" y="726"/>
                  </a:lnTo>
                  <a:lnTo>
                    <a:pt x="438" y="726"/>
                  </a:lnTo>
                  <a:lnTo>
                    <a:pt x="438" y="726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38" y="722"/>
                  </a:lnTo>
                  <a:lnTo>
                    <a:pt x="443" y="722"/>
                  </a:lnTo>
                  <a:lnTo>
                    <a:pt x="443" y="726"/>
                  </a:lnTo>
                  <a:lnTo>
                    <a:pt x="443" y="726"/>
                  </a:lnTo>
                  <a:lnTo>
                    <a:pt x="447" y="726"/>
                  </a:lnTo>
                  <a:lnTo>
                    <a:pt x="447" y="726"/>
                  </a:lnTo>
                  <a:lnTo>
                    <a:pt x="447" y="726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47" y="735"/>
                  </a:lnTo>
                  <a:lnTo>
                    <a:pt x="452" y="735"/>
                  </a:lnTo>
                  <a:lnTo>
                    <a:pt x="452" y="735"/>
                  </a:lnTo>
                  <a:lnTo>
                    <a:pt x="452" y="735"/>
                  </a:lnTo>
                  <a:lnTo>
                    <a:pt x="452" y="735"/>
                  </a:lnTo>
                  <a:lnTo>
                    <a:pt x="452" y="735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31"/>
                  </a:lnTo>
                  <a:lnTo>
                    <a:pt x="456" y="726"/>
                  </a:lnTo>
                  <a:lnTo>
                    <a:pt x="456" y="726"/>
                  </a:lnTo>
                  <a:lnTo>
                    <a:pt x="456" y="722"/>
                  </a:lnTo>
                  <a:lnTo>
                    <a:pt x="456" y="722"/>
                  </a:lnTo>
                  <a:lnTo>
                    <a:pt x="460" y="717"/>
                  </a:lnTo>
                  <a:lnTo>
                    <a:pt x="460" y="717"/>
                  </a:lnTo>
                  <a:lnTo>
                    <a:pt x="460" y="717"/>
                  </a:lnTo>
                  <a:lnTo>
                    <a:pt x="465" y="713"/>
                  </a:lnTo>
                  <a:lnTo>
                    <a:pt x="465" y="713"/>
                  </a:lnTo>
                  <a:lnTo>
                    <a:pt x="465" y="713"/>
                  </a:lnTo>
                  <a:lnTo>
                    <a:pt x="469" y="717"/>
                  </a:lnTo>
                  <a:lnTo>
                    <a:pt x="469" y="713"/>
                  </a:lnTo>
                  <a:lnTo>
                    <a:pt x="469" y="713"/>
                  </a:lnTo>
                  <a:lnTo>
                    <a:pt x="469" y="708"/>
                  </a:lnTo>
                  <a:lnTo>
                    <a:pt x="469" y="708"/>
                  </a:lnTo>
                  <a:lnTo>
                    <a:pt x="469" y="708"/>
                  </a:lnTo>
                  <a:lnTo>
                    <a:pt x="469" y="708"/>
                  </a:lnTo>
                  <a:lnTo>
                    <a:pt x="474" y="708"/>
                  </a:lnTo>
                  <a:lnTo>
                    <a:pt x="474" y="708"/>
                  </a:lnTo>
                  <a:lnTo>
                    <a:pt x="474" y="708"/>
                  </a:lnTo>
                  <a:lnTo>
                    <a:pt x="474" y="708"/>
                  </a:lnTo>
                  <a:lnTo>
                    <a:pt x="474" y="713"/>
                  </a:lnTo>
                  <a:lnTo>
                    <a:pt x="474" y="713"/>
                  </a:lnTo>
                  <a:lnTo>
                    <a:pt x="474" y="708"/>
                  </a:lnTo>
                  <a:lnTo>
                    <a:pt x="474" y="708"/>
                  </a:lnTo>
                  <a:lnTo>
                    <a:pt x="478" y="708"/>
                  </a:lnTo>
                  <a:lnTo>
                    <a:pt x="478" y="708"/>
                  </a:lnTo>
                  <a:lnTo>
                    <a:pt x="478" y="708"/>
                  </a:lnTo>
                  <a:lnTo>
                    <a:pt x="478" y="704"/>
                  </a:lnTo>
                  <a:lnTo>
                    <a:pt x="483" y="704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3" y="704"/>
                  </a:lnTo>
                  <a:lnTo>
                    <a:pt x="483" y="704"/>
                  </a:lnTo>
                  <a:lnTo>
                    <a:pt x="483" y="708"/>
                  </a:lnTo>
                  <a:lnTo>
                    <a:pt x="483" y="708"/>
                  </a:lnTo>
                  <a:lnTo>
                    <a:pt x="483" y="708"/>
                  </a:lnTo>
                  <a:lnTo>
                    <a:pt x="483" y="708"/>
                  </a:lnTo>
                  <a:lnTo>
                    <a:pt x="483" y="708"/>
                  </a:lnTo>
                  <a:lnTo>
                    <a:pt x="483" y="708"/>
                  </a:lnTo>
                  <a:lnTo>
                    <a:pt x="483" y="700"/>
                  </a:lnTo>
                  <a:lnTo>
                    <a:pt x="483" y="700"/>
                  </a:lnTo>
                  <a:lnTo>
                    <a:pt x="487" y="700"/>
                  </a:lnTo>
                  <a:lnTo>
                    <a:pt x="487" y="700"/>
                  </a:lnTo>
                  <a:lnTo>
                    <a:pt x="487" y="700"/>
                  </a:lnTo>
                  <a:lnTo>
                    <a:pt x="487" y="704"/>
                  </a:lnTo>
                  <a:lnTo>
                    <a:pt x="487" y="704"/>
                  </a:lnTo>
                  <a:lnTo>
                    <a:pt x="487" y="704"/>
                  </a:lnTo>
                  <a:lnTo>
                    <a:pt x="487" y="708"/>
                  </a:lnTo>
                  <a:lnTo>
                    <a:pt x="487" y="708"/>
                  </a:lnTo>
                  <a:lnTo>
                    <a:pt x="487" y="708"/>
                  </a:lnTo>
                  <a:lnTo>
                    <a:pt x="487" y="704"/>
                  </a:lnTo>
                  <a:lnTo>
                    <a:pt x="487" y="704"/>
                  </a:lnTo>
                  <a:lnTo>
                    <a:pt x="491" y="704"/>
                  </a:lnTo>
                  <a:lnTo>
                    <a:pt x="491" y="704"/>
                  </a:lnTo>
                  <a:lnTo>
                    <a:pt x="487" y="700"/>
                  </a:lnTo>
                  <a:lnTo>
                    <a:pt x="487" y="700"/>
                  </a:lnTo>
                  <a:lnTo>
                    <a:pt x="487" y="700"/>
                  </a:lnTo>
                  <a:lnTo>
                    <a:pt x="491" y="695"/>
                  </a:lnTo>
                  <a:lnTo>
                    <a:pt x="487" y="695"/>
                  </a:lnTo>
                  <a:lnTo>
                    <a:pt x="491" y="695"/>
                  </a:lnTo>
                  <a:lnTo>
                    <a:pt x="491" y="695"/>
                  </a:lnTo>
                  <a:lnTo>
                    <a:pt x="496" y="691"/>
                  </a:lnTo>
                  <a:lnTo>
                    <a:pt x="496" y="691"/>
                  </a:lnTo>
                  <a:lnTo>
                    <a:pt x="496" y="691"/>
                  </a:lnTo>
                  <a:lnTo>
                    <a:pt x="496" y="691"/>
                  </a:lnTo>
                  <a:lnTo>
                    <a:pt x="496" y="695"/>
                  </a:lnTo>
                  <a:lnTo>
                    <a:pt x="496" y="695"/>
                  </a:lnTo>
                  <a:lnTo>
                    <a:pt x="496" y="695"/>
                  </a:lnTo>
                  <a:lnTo>
                    <a:pt x="496" y="695"/>
                  </a:lnTo>
                  <a:lnTo>
                    <a:pt x="496" y="695"/>
                  </a:lnTo>
                  <a:lnTo>
                    <a:pt x="496" y="691"/>
                  </a:lnTo>
                  <a:lnTo>
                    <a:pt x="500" y="691"/>
                  </a:lnTo>
                  <a:lnTo>
                    <a:pt x="500" y="691"/>
                  </a:lnTo>
                  <a:lnTo>
                    <a:pt x="500" y="691"/>
                  </a:lnTo>
                  <a:lnTo>
                    <a:pt x="500" y="695"/>
                  </a:lnTo>
                  <a:lnTo>
                    <a:pt x="505" y="695"/>
                  </a:lnTo>
                  <a:lnTo>
                    <a:pt x="505" y="691"/>
                  </a:lnTo>
                  <a:lnTo>
                    <a:pt x="505" y="691"/>
                  </a:lnTo>
                  <a:lnTo>
                    <a:pt x="505" y="691"/>
                  </a:lnTo>
                  <a:lnTo>
                    <a:pt x="505" y="691"/>
                  </a:lnTo>
                  <a:lnTo>
                    <a:pt x="500" y="691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9" y="682"/>
                  </a:lnTo>
                  <a:lnTo>
                    <a:pt x="509" y="682"/>
                  </a:lnTo>
                  <a:lnTo>
                    <a:pt x="509" y="677"/>
                  </a:lnTo>
                  <a:lnTo>
                    <a:pt x="509" y="673"/>
                  </a:lnTo>
                  <a:lnTo>
                    <a:pt x="514" y="673"/>
                  </a:lnTo>
                  <a:lnTo>
                    <a:pt x="514" y="673"/>
                  </a:lnTo>
                  <a:lnTo>
                    <a:pt x="514" y="673"/>
                  </a:lnTo>
                  <a:lnTo>
                    <a:pt x="514" y="673"/>
                  </a:lnTo>
                  <a:lnTo>
                    <a:pt x="514" y="673"/>
                  </a:lnTo>
                  <a:lnTo>
                    <a:pt x="514" y="673"/>
                  </a:lnTo>
                  <a:lnTo>
                    <a:pt x="514" y="669"/>
                  </a:lnTo>
                  <a:lnTo>
                    <a:pt x="514" y="669"/>
                  </a:lnTo>
                  <a:lnTo>
                    <a:pt x="514" y="669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14" y="660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18" y="651"/>
                  </a:lnTo>
                  <a:lnTo>
                    <a:pt x="522" y="651"/>
                  </a:lnTo>
                  <a:lnTo>
                    <a:pt x="522" y="646"/>
                  </a:lnTo>
                  <a:lnTo>
                    <a:pt x="522" y="642"/>
                  </a:lnTo>
                  <a:lnTo>
                    <a:pt x="522" y="642"/>
                  </a:lnTo>
                  <a:lnTo>
                    <a:pt x="522" y="642"/>
                  </a:lnTo>
                  <a:lnTo>
                    <a:pt x="527" y="642"/>
                  </a:lnTo>
                  <a:lnTo>
                    <a:pt x="527" y="642"/>
                  </a:lnTo>
                  <a:lnTo>
                    <a:pt x="531" y="633"/>
                  </a:lnTo>
                  <a:lnTo>
                    <a:pt x="531" y="633"/>
                  </a:lnTo>
                  <a:lnTo>
                    <a:pt x="531" y="633"/>
                  </a:lnTo>
                  <a:lnTo>
                    <a:pt x="536" y="633"/>
                  </a:lnTo>
                  <a:lnTo>
                    <a:pt x="536" y="633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4"/>
                  </a:lnTo>
                  <a:lnTo>
                    <a:pt x="540" y="629"/>
                  </a:lnTo>
                  <a:lnTo>
                    <a:pt x="536" y="624"/>
                  </a:lnTo>
                  <a:lnTo>
                    <a:pt x="536" y="624"/>
                  </a:lnTo>
                  <a:lnTo>
                    <a:pt x="540" y="629"/>
                  </a:lnTo>
                  <a:lnTo>
                    <a:pt x="540" y="629"/>
                  </a:lnTo>
                  <a:lnTo>
                    <a:pt x="540" y="629"/>
                  </a:lnTo>
                  <a:lnTo>
                    <a:pt x="540" y="624"/>
                  </a:lnTo>
                  <a:lnTo>
                    <a:pt x="545" y="624"/>
                  </a:lnTo>
                  <a:lnTo>
                    <a:pt x="549" y="620"/>
                  </a:lnTo>
                  <a:lnTo>
                    <a:pt x="549" y="615"/>
                  </a:lnTo>
                  <a:lnTo>
                    <a:pt x="549" y="615"/>
                  </a:lnTo>
                  <a:lnTo>
                    <a:pt x="549" y="615"/>
                  </a:lnTo>
                  <a:lnTo>
                    <a:pt x="549" y="615"/>
                  </a:lnTo>
                  <a:lnTo>
                    <a:pt x="549" y="615"/>
                  </a:lnTo>
                  <a:lnTo>
                    <a:pt x="553" y="615"/>
                  </a:lnTo>
                  <a:lnTo>
                    <a:pt x="553" y="615"/>
                  </a:lnTo>
                  <a:lnTo>
                    <a:pt x="553" y="611"/>
                  </a:lnTo>
                  <a:lnTo>
                    <a:pt x="553" y="611"/>
                  </a:lnTo>
                  <a:lnTo>
                    <a:pt x="549" y="611"/>
                  </a:lnTo>
                  <a:lnTo>
                    <a:pt x="549" y="611"/>
                  </a:lnTo>
                  <a:lnTo>
                    <a:pt x="549" y="611"/>
                  </a:lnTo>
                  <a:lnTo>
                    <a:pt x="549" y="611"/>
                  </a:lnTo>
                  <a:lnTo>
                    <a:pt x="549" y="611"/>
                  </a:lnTo>
                  <a:lnTo>
                    <a:pt x="549" y="611"/>
                  </a:lnTo>
                  <a:lnTo>
                    <a:pt x="549" y="611"/>
                  </a:lnTo>
                  <a:lnTo>
                    <a:pt x="549" y="615"/>
                  </a:lnTo>
                  <a:lnTo>
                    <a:pt x="545" y="615"/>
                  </a:lnTo>
                  <a:lnTo>
                    <a:pt x="545" y="611"/>
                  </a:lnTo>
                  <a:lnTo>
                    <a:pt x="545" y="611"/>
                  </a:lnTo>
                  <a:lnTo>
                    <a:pt x="545" y="611"/>
                  </a:lnTo>
                  <a:lnTo>
                    <a:pt x="545" y="607"/>
                  </a:lnTo>
                  <a:lnTo>
                    <a:pt x="545" y="607"/>
                  </a:lnTo>
                  <a:lnTo>
                    <a:pt x="545" y="607"/>
                  </a:lnTo>
                  <a:lnTo>
                    <a:pt x="545" y="607"/>
                  </a:lnTo>
                  <a:lnTo>
                    <a:pt x="540" y="607"/>
                  </a:lnTo>
                  <a:lnTo>
                    <a:pt x="540" y="607"/>
                  </a:lnTo>
                  <a:lnTo>
                    <a:pt x="540" y="607"/>
                  </a:lnTo>
                  <a:lnTo>
                    <a:pt x="540" y="607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0" y="607"/>
                  </a:lnTo>
                  <a:lnTo>
                    <a:pt x="540" y="602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5" y="607"/>
                  </a:lnTo>
                  <a:lnTo>
                    <a:pt x="549" y="607"/>
                  </a:lnTo>
                  <a:lnTo>
                    <a:pt x="549" y="607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5" y="598"/>
                  </a:lnTo>
                  <a:lnTo>
                    <a:pt x="545" y="598"/>
                  </a:lnTo>
                  <a:lnTo>
                    <a:pt x="545" y="598"/>
                  </a:lnTo>
                  <a:lnTo>
                    <a:pt x="545" y="598"/>
                  </a:lnTo>
                  <a:lnTo>
                    <a:pt x="545" y="602"/>
                  </a:lnTo>
                  <a:lnTo>
                    <a:pt x="545" y="598"/>
                  </a:lnTo>
                  <a:lnTo>
                    <a:pt x="540" y="598"/>
                  </a:lnTo>
                  <a:lnTo>
                    <a:pt x="540" y="593"/>
                  </a:lnTo>
                  <a:lnTo>
                    <a:pt x="540" y="593"/>
                  </a:lnTo>
                  <a:lnTo>
                    <a:pt x="540" y="593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36" y="598"/>
                  </a:lnTo>
                  <a:lnTo>
                    <a:pt x="536" y="598"/>
                  </a:lnTo>
                  <a:lnTo>
                    <a:pt x="536" y="598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31" y="593"/>
                  </a:lnTo>
                  <a:lnTo>
                    <a:pt x="531" y="593"/>
                  </a:lnTo>
                  <a:lnTo>
                    <a:pt x="531" y="589"/>
                  </a:lnTo>
                  <a:lnTo>
                    <a:pt x="531" y="589"/>
                  </a:lnTo>
                  <a:lnTo>
                    <a:pt x="531" y="589"/>
                  </a:lnTo>
                  <a:lnTo>
                    <a:pt x="531" y="589"/>
                  </a:lnTo>
                  <a:lnTo>
                    <a:pt x="527" y="589"/>
                  </a:lnTo>
                  <a:lnTo>
                    <a:pt x="527" y="584"/>
                  </a:lnTo>
                  <a:lnTo>
                    <a:pt x="527" y="584"/>
                  </a:lnTo>
                  <a:lnTo>
                    <a:pt x="527" y="584"/>
                  </a:lnTo>
                  <a:lnTo>
                    <a:pt x="527" y="580"/>
                  </a:lnTo>
                  <a:lnTo>
                    <a:pt x="527" y="580"/>
                  </a:lnTo>
                  <a:lnTo>
                    <a:pt x="527" y="580"/>
                  </a:lnTo>
                  <a:lnTo>
                    <a:pt x="527" y="580"/>
                  </a:lnTo>
                  <a:lnTo>
                    <a:pt x="531" y="584"/>
                  </a:lnTo>
                  <a:lnTo>
                    <a:pt x="531" y="584"/>
                  </a:lnTo>
                  <a:lnTo>
                    <a:pt x="531" y="584"/>
                  </a:lnTo>
                  <a:lnTo>
                    <a:pt x="536" y="589"/>
                  </a:lnTo>
                  <a:lnTo>
                    <a:pt x="536" y="589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0"/>
                  </a:lnTo>
                  <a:lnTo>
                    <a:pt x="531" y="580"/>
                  </a:lnTo>
                  <a:lnTo>
                    <a:pt x="531" y="576"/>
                  </a:lnTo>
                  <a:lnTo>
                    <a:pt x="531" y="576"/>
                  </a:lnTo>
                  <a:lnTo>
                    <a:pt x="536" y="576"/>
                  </a:lnTo>
                  <a:lnTo>
                    <a:pt x="536" y="576"/>
                  </a:lnTo>
                  <a:lnTo>
                    <a:pt x="536" y="576"/>
                  </a:lnTo>
                  <a:lnTo>
                    <a:pt x="536" y="576"/>
                  </a:lnTo>
                  <a:lnTo>
                    <a:pt x="531" y="571"/>
                  </a:lnTo>
                  <a:lnTo>
                    <a:pt x="527" y="571"/>
                  </a:lnTo>
                  <a:lnTo>
                    <a:pt x="527" y="571"/>
                  </a:lnTo>
                  <a:lnTo>
                    <a:pt x="527" y="571"/>
                  </a:lnTo>
                  <a:lnTo>
                    <a:pt x="522" y="571"/>
                  </a:lnTo>
                  <a:lnTo>
                    <a:pt x="522" y="571"/>
                  </a:lnTo>
                  <a:lnTo>
                    <a:pt x="522" y="571"/>
                  </a:lnTo>
                  <a:lnTo>
                    <a:pt x="522" y="571"/>
                  </a:lnTo>
                  <a:lnTo>
                    <a:pt x="522" y="567"/>
                  </a:lnTo>
                  <a:lnTo>
                    <a:pt x="522" y="567"/>
                  </a:lnTo>
                  <a:lnTo>
                    <a:pt x="522" y="567"/>
                  </a:lnTo>
                  <a:lnTo>
                    <a:pt x="522" y="562"/>
                  </a:lnTo>
                  <a:lnTo>
                    <a:pt x="522" y="562"/>
                  </a:lnTo>
                  <a:lnTo>
                    <a:pt x="522" y="562"/>
                  </a:lnTo>
                  <a:lnTo>
                    <a:pt x="522" y="567"/>
                  </a:lnTo>
                  <a:lnTo>
                    <a:pt x="527" y="567"/>
                  </a:lnTo>
                  <a:lnTo>
                    <a:pt x="527" y="567"/>
                  </a:lnTo>
                  <a:lnTo>
                    <a:pt x="527" y="567"/>
                  </a:lnTo>
                  <a:lnTo>
                    <a:pt x="527" y="567"/>
                  </a:lnTo>
                  <a:lnTo>
                    <a:pt x="527" y="567"/>
                  </a:lnTo>
                  <a:lnTo>
                    <a:pt x="531" y="567"/>
                  </a:lnTo>
                  <a:lnTo>
                    <a:pt x="527" y="562"/>
                  </a:lnTo>
                  <a:lnTo>
                    <a:pt x="531" y="562"/>
                  </a:lnTo>
                  <a:lnTo>
                    <a:pt x="531" y="562"/>
                  </a:lnTo>
                  <a:lnTo>
                    <a:pt x="531" y="558"/>
                  </a:lnTo>
                  <a:lnTo>
                    <a:pt x="531" y="558"/>
                  </a:lnTo>
                  <a:lnTo>
                    <a:pt x="531" y="558"/>
                  </a:lnTo>
                  <a:lnTo>
                    <a:pt x="531" y="558"/>
                  </a:lnTo>
                  <a:lnTo>
                    <a:pt x="531" y="558"/>
                  </a:lnTo>
                  <a:lnTo>
                    <a:pt x="531" y="553"/>
                  </a:lnTo>
                  <a:lnTo>
                    <a:pt x="531" y="553"/>
                  </a:lnTo>
                  <a:lnTo>
                    <a:pt x="531" y="553"/>
                  </a:lnTo>
                  <a:lnTo>
                    <a:pt x="531" y="553"/>
                  </a:lnTo>
                  <a:lnTo>
                    <a:pt x="531" y="553"/>
                  </a:lnTo>
                  <a:lnTo>
                    <a:pt x="540" y="549"/>
                  </a:lnTo>
                  <a:lnTo>
                    <a:pt x="540" y="549"/>
                  </a:lnTo>
                  <a:lnTo>
                    <a:pt x="540" y="549"/>
                  </a:lnTo>
                  <a:lnTo>
                    <a:pt x="540" y="549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5" y="540"/>
                  </a:lnTo>
                  <a:lnTo>
                    <a:pt x="545" y="540"/>
                  </a:lnTo>
                  <a:lnTo>
                    <a:pt x="545" y="540"/>
                  </a:lnTo>
                  <a:lnTo>
                    <a:pt x="549" y="540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9" y="536"/>
                  </a:lnTo>
                  <a:lnTo>
                    <a:pt x="549" y="531"/>
                  </a:lnTo>
                  <a:lnTo>
                    <a:pt x="549" y="531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53" y="527"/>
                  </a:lnTo>
                  <a:lnTo>
                    <a:pt x="553" y="527"/>
                  </a:lnTo>
                  <a:lnTo>
                    <a:pt x="553" y="527"/>
                  </a:lnTo>
                  <a:lnTo>
                    <a:pt x="549" y="518"/>
                  </a:lnTo>
                  <a:lnTo>
                    <a:pt x="545" y="514"/>
                  </a:lnTo>
                  <a:lnTo>
                    <a:pt x="540" y="509"/>
                  </a:lnTo>
                  <a:lnTo>
                    <a:pt x="540" y="505"/>
                  </a:lnTo>
                  <a:lnTo>
                    <a:pt x="536" y="505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40" y="500"/>
                  </a:lnTo>
                  <a:lnTo>
                    <a:pt x="540" y="500"/>
                  </a:lnTo>
                  <a:lnTo>
                    <a:pt x="540" y="505"/>
                  </a:lnTo>
                  <a:lnTo>
                    <a:pt x="545" y="505"/>
                  </a:lnTo>
                  <a:lnTo>
                    <a:pt x="545" y="505"/>
                  </a:lnTo>
                  <a:lnTo>
                    <a:pt x="545" y="505"/>
                  </a:lnTo>
                  <a:lnTo>
                    <a:pt x="545" y="509"/>
                  </a:lnTo>
                  <a:lnTo>
                    <a:pt x="545" y="509"/>
                  </a:lnTo>
                  <a:lnTo>
                    <a:pt x="549" y="509"/>
                  </a:lnTo>
                  <a:lnTo>
                    <a:pt x="549" y="514"/>
                  </a:lnTo>
                  <a:lnTo>
                    <a:pt x="549" y="514"/>
                  </a:lnTo>
                  <a:lnTo>
                    <a:pt x="549" y="518"/>
                  </a:lnTo>
                  <a:lnTo>
                    <a:pt x="553" y="518"/>
                  </a:lnTo>
                  <a:lnTo>
                    <a:pt x="553" y="514"/>
                  </a:lnTo>
                  <a:lnTo>
                    <a:pt x="558" y="514"/>
                  </a:lnTo>
                  <a:lnTo>
                    <a:pt x="558" y="509"/>
                  </a:lnTo>
                  <a:lnTo>
                    <a:pt x="558" y="509"/>
                  </a:lnTo>
                  <a:lnTo>
                    <a:pt x="553" y="509"/>
                  </a:lnTo>
                  <a:lnTo>
                    <a:pt x="553" y="505"/>
                  </a:lnTo>
                  <a:lnTo>
                    <a:pt x="553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5" y="500"/>
                  </a:lnTo>
                  <a:lnTo>
                    <a:pt x="545" y="500"/>
                  </a:lnTo>
                  <a:lnTo>
                    <a:pt x="545" y="500"/>
                  </a:lnTo>
                  <a:lnTo>
                    <a:pt x="545" y="500"/>
                  </a:lnTo>
                  <a:lnTo>
                    <a:pt x="545" y="500"/>
                  </a:lnTo>
                  <a:lnTo>
                    <a:pt x="545" y="500"/>
                  </a:lnTo>
                  <a:lnTo>
                    <a:pt x="545" y="500"/>
                  </a:lnTo>
                  <a:lnTo>
                    <a:pt x="545" y="496"/>
                  </a:lnTo>
                  <a:lnTo>
                    <a:pt x="549" y="496"/>
                  </a:lnTo>
                  <a:lnTo>
                    <a:pt x="553" y="496"/>
                  </a:lnTo>
                  <a:lnTo>
                    <a:pt x="553" y="496"/>
                  </a:lnTo>
                  <a:lnTo>
                    <a:pt x="549" y="496"/>
                  </a:lnTo>
                  <a:lnTo>
                    <a:pt x="549" y="496"/>
                  </a:lnTo>
                  <a:lnTo>
                    <a:pt x="549" y="496"/>
                  </a:lnTo>
                  <a:lnTo>
                    <a:pt x="549" y="492"/>
                  </a:lnTo>
                  <a:lnTo>
                    <a:pt x="553" y="492"/>
                  </a:lnTo>
                  <a:lnTo>
                    <a:pt x="553" y="496"/>
                  </a:lnTo>
                  <a:lnTo>
                    <a:pt x="553" y="496"/>
                  </a:lnTo>
                  <a:lnTo>
                    <a:pt x="558" y="496"/>
                  </a:lnTo>
                  <a:lnTo>
                    <a:pt x="558" y="496"/>
                  </a:lnTo>
                  <a:lnTo>
                    <a:pt x="558" y="496"/>
                  </a:lnTo>
                  <a:lnTo>
                    <a:pt x="562" y="496"/>
                  </a:lnTo>
                  <a:lnTo>
                    <a:pt x="562" y="496"/>
                  </a:lnTo>
                  <a:lnTo>
                    <a:pt x="567" y="496"/>
                  </a:lnTo>
                  <a:lnTo>
                    <a:pt x="567" y="492"/>
                  </a:lnTo>
                  <a:lnTo>
                    <a:pt x="567" y="496"/>
                  </a:lnTo>
                  <a:lnTo>
                    <a:pt x="567" y="496"/>
                  </a:lnTo>
                  <a:lnTo>
                    <a:pt x="567" y="496"/>
                  </a:lnTo>
                  <a:lnTo>
                    <a:pt x="571" y="496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87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6" y="492"/>
                  </a:lnTo>
                  <a:lnTo>
                    <a:pt x="576" y="487"/>
                  </a:lnTo>
                  <a:lnTo>
                    <a:pt x="576" y="487"/>
                  </a:lnTo>
                  <a:lnTo>
                    <a:pt x="571" y="487"/>
                  </a:lnTo>
                  <a:lnTo>
                    <a:pt x="571" y="483"/>
                  </a:lnTo>
                  <a:lnTo>
                    <a:pt x="567" y="483"/>
                  </a:lnTo>
                  <a:lnTo>
                    <a:pt x="567" y="483"/>
                  </a:lnTo>
                  <a:lnTo>
                    <a:pt x="571" y="483"/>
                  </a:lnTo>
                  <a:lnTo>
                    <a:pt x="567" y="483"/>
                  </a:lnTo>
                  <a:lnTo>
                    <a:pt x="567" y="483"/>
                  </a:lnTo>
                  <a:lnTo>
                    <a:pt x="567" y="478"/>
                  </a:lnTo>
                  <a:lnTo>
                    <a:pt x="567" y="478"/>
                  </a:lnTo>
                  <a:lnTo>
                    <a:pt x="571" y="483"/>
                  </a:lnTo>
                  <a:lnTo>
                    <a:pt x="576" y="478"/>
                  </a:lnTo>
                  <a:lnTo>
                    <a:pt x="576" y="478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78"/>
                  </a:lnTo>
                  <a:lnTo>
                    <a:pt x="576" y="478"/>
                  </a:lnTo>
                  <a:lnTo>
                    <a:pt x="576" y="478"/>
                  </a:lnTo>
                  <a:lnTo>
                    <a:pt x="576" y="478"/>
                  </a:lnTo>
                  <a:lnTo>
                    <a:pt x="580" y="478"/>
                  </a:lnTo>
                  <a:lnTo>
                    <a:pt x="580" y="478"/>
                  </a:lnTo>
                  <a:lnTo>
                    <a:pt x="584" y="478"/>
                  </a:lnTo>
                  <a:lnTo>
                    <a:pt x="584" y="478"/>
                  </a:lnTo>
                  <a:lnTo>
                    <a:pt x="580" y="478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76" y="469"/>
                  </a:lnTo>
                  <a:lnTo>
                    <a:pt x="571" y="465"/>
                  </a:lnTo>
                  <a:lnTo>
                    <a:pt x="567" y="461"/>
                  </a:lnTo>
                  <a:lnTo>
                    <a:pt x="562" y="461"/>
                  </a:lnTo>
                  <a:lnTo>
                    <a:pt x="562" y="456"/>
                  </a:lnTo>
                  <a:lnTo>
                    <a:pt x="562" y="456"/>
                  </a:lnTo>
                  <a:lnTo>
                    <a:pt x="562" y="456"/>
                  </a:lnTo>
                  <a:lnTo>
                    <a:pt x="562" y="456"/>
                  </a:lnTo>
                  <a:lnTo>
                    <a:pt x="562" y="461"/>
                  </a:lnTo>
                  <a:lnTo>
                    <a:pt x="567" y="461"/>
                  </a:lnTo>
                  <a:lnTo>
                    <a:pt x="567" y="461"/>
                  </a:lnTo>
                  <a:lnTo>
                    <a:pt x="567" y="461"/>
                  </a:lnTo>
                  <a:lnTo>
                    <a:pt x="571" y="465"/>
                  </a:lnTo>
                  <a:lnTo>
                    <a:pt x="571" y="465"/>
                  </a:lnTo>
                  <a:lnTo>
                    <a:pt x="576" y="465"/>
                  </a:lnTo>
                  <a:lnTo>
                    <a:pt x="576" y="469"/>
                  </a:lnTo>
                  <a:lnTo>
                    <a:pt x="580" y="469"/>
                  </a:lnTo>
                  <a:lnTo>
                    <a:pt x="584" y="474"/>
                  </a:lnTo>
                  <a:lnTo>
                    <a:pt x="584" y="474"/>
                  </a:lnTo>
                  <a:lnTo>
                    <a:pt x="584" y="474"/>
                  </a:lnTo>
                  <a:lnTo>
                    <a:pt x="584" y="474"/>
                  </a:lnTo>
                  <a:lnTo>
                    <a:pt x="589" y="474"/>
                  </a:lnTo>
                  <a:lnTo>
                    <a:pt x="589" y="474"/>
                  </a:lnTo>
                  <a:lnTo>
                    <a:pt x="589" y="474"/>
                  </a:lnTo>
                  <a:lnTo>
                    <a:pt x="589" y="474"/>
                  </a:lnTo>
                  <a:lnTo>
                    <a:pt x="593" y="474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3" y="474"/>
                  </a:lnTo>
                  <a:lnTo>
                    <a:pt x="593" y="474"/>
                  </a:lnTo>
                  <a:lnTo>
                    <a:pt x="593" y="474"/>
                  </a:lnTo>
                  <a:lnTo>
                    <a:pt x="593" y="474"/>
                  </a:lnTo>
                  <a:lnTo>
                    <a:pt x="589" y="469"/>
                  </a:lnTo>
                  <a:lnTo>
                    <a:pt x="589" y="469"/>
                  </a:lnTo>
                  <a:lnTo>
                    <a:pt x="589" y="469"/>
                  </a:lnTo>
                  <a:lnTo>
                    <a:pt x="593" y="465"/>
                  </a:lnTo>
                  <a:lnTo>
                    <a:pt x="593" y="465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89" y="461"/>
                  </a:lnTo>
                  <a:lnTo>
                    <a:pt x="589" y="461"/>
                  </a:lnTo>
                  <a:lnTo>
                    <a:pt x="589" y="461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89" y="469"/>
                  </a:lnTo>
                  <a:lnTo>
                    <a:pt x="584" y="469"/>
                  </a:lnTo>
                  <a:lnTo>
                    <a:pt x="584" y="469"/>
                  </a:lnTo>
                  <a:lnTo>
                    <a:pt x="584" y="465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84" y="465"/>
                  </a:lnTo>
                  <a:lnTo>
                    <a:pt x="584" y="461"/>
                  </a:lnTo>
                  <a:lnTo>
                    <a:pt x="584" y="461"/>
                  </a:lnTo>
                  <a:lnTo>
                    <a:pt x="589" y="461"/>
                  </a:lnTo>
                  <a:lnTo>
                    <a:pt x="584" y="461"/>
                  </a:lnTo>
                  <a:lnTo>
                    <a:pt x="584" y="461"/>
                  </a:lnTo>
                  <a:lnTo>
                    <a:pt x="589" y="456"/>
                  </a:lnTo>
                  <a:lnTo>
                    <a:pt x="589" y="456"/>
                  </a:lnTo>
                  <a:lnTo>
                    <a:pt x="589" y="461"/>
                  </a:lnTo>
                  <a:lnTo>
                    <a:pt x="589" y="461"/>
                  </a:lnTo>
                  <a:lnTo>
                    <a:pt x="593" y="461"/>
                  </a:lnTo>
                  <a:lnTo>
                    <a:pt x="593" y="461"/>
                  </a:lnTo>
                  <a:lnTo>
                    <a:pt x="593" y="461"/>
                  </a:lnTo>
                  <a:lnTo>
                    <a:pt x="593" y="461"/>
                  </a:lnTo>
                  <a:lnTo>
                    <a:pt x="593" y="456"/>
                  </a:lnTo>
                  <a:lnTo>
                    <a:pt x="593" y="456"/>
                  </a:lnTo>
                  <a:lnTo>
                    <a:pt x="589" y="456"/>
                  </a:lnTo>
                  <a:lnTo>
                    <a:pt x="589" y="452"/>
                  </a:lnTo>
                  <a:lnTo>
                    <a:pt x="584" y="452"/>
                  </a:lnTo>
                  <a:lnTo>
                    <a:pt x="584" y="452"/>
                  </a:lnTo>
                  <a:lnTo>
                    <a:pt x="584" y="452"/>
                  </a:lnTo>
                  <a:lnTo>
                    <a:pt x="584" y="452"/>
                  </a:lnTo>
                  <a:lnTo>
                    <a:pt x="589" y="452"/>
                  </a:lnTo>
                  <a:lnTo>
                    <a:pt x="589" y="452"/>
                  </a:lnTo>
                  <a:lnTo>
                    <a:pt x="593" y="452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3"/>
                  </a:lnTo>
                  <a:lnTo>
                    <a:pt x="593" y="447"/>
                  </a:lnTo>
                  <a:lnTo>
                    <a:pt x="593" y="447"/>
                  </a:lnTo>
                  <a:lnTo>
                    <a:pt x="593" y="443"/>
                  </a:lnTo>
                  <a:lnTo>
                    <a:pt x="589" y="438"/>
                  </a:lnTo>
                  <a:lnTo>
                    <a:pt x="593" y="438"/>
                  </a:lnTo>
                  <a:lnTo>
                    <a:pt x="593" y="438"/>
                  </a:lnTo>
                  <a:lnTo>
                    <a:pt x="593" y="438"/>
                  </a:lnTo>
                  <a:lnTo>
                    <a:pt x="598" y="438"/>
                  </a:lnTo>
                  <a:lnTo>
                    <a:pt x="598" y="438"/>
                  </a:lnTo>
                  <a:lnTo>
                    <a:pt x="598" y="438"/>
                  </a:lnTo>
                  <a:lnTo>
                    <a:pt x="598" y="443"/>
                  </a:lnTo>
                  <a:lnTo>
                    <a:pt x="602" y="443"/>
                  </a:lnTo>
                  <a:lnTo>
                    <a:pt x="602" y="443"/>
                  </a:lnTo>
                  <a:lnTo>
                    <a:pt x="602" y="443"/>
                  </a:lnTo>
                  <a:lnTo>
                    <a:pt x="598" y="447"/>
                  </a:lnTo>
                  <a:lnTo>
                    <a:pt x="598" y="447"/>
                  </a:lnTo>
                  <a:lnTo>
                    <a:pt x="598" y="447"/>
                  </a:lnTo>
                  <a:lnTo>
                    <a:pt x="602" y="447"/>
                  </a:lnTo>
                  <a:lnTo>
                    <a:pt x="602" y="447"/>
                  </a:lnTo>
                  <a:lnTo>
                    <a:pt x="602" y="447"/>
                  </a:lnTo>
                  <a:lnTo>
                    <a:pt x="607" y="447"/>
                  </a:lnTo>
                  <a:lnTo>
                    <a:pt x="607" y="447"/>
                  </a:lnTo>
                  <a:lnTo>
                    <a:pt x="607" y="452"/>
                  </a:lnTo>
                  <a:lnTo>
                    <a:pt x="607" y="452"/>
                  </a:lnTo>
                  <a:lnTo>
                    <a:pt x="607" y="447"/>
                  </a:lnTo>
                  <a:lnTo>
                    <a:pt x="611" y="447"/>
                  </a:lnTo>
                  <a:lnTo>
                    <a:pt x="611" y="447"/>
                  </a:lnTo>
                  <a:lnTo>
                    <a:pt x="611" y="443"/>
                  </a:lnTo>
                  <a:lnTo>
                    <a:pt x="611" y="443"/>
                  </a:lnTo>
                  <a:lnTo>
                    <a:pt x="611" y="443"/>
                  </a:lnTo>
                  <a:lnTo>
                    <a:pt x="611" y="438"/>
                  </a:lnTo>
                  <a:lnTo>
                    <a:pt x="607" y="438"/>
                  </a:lnTo>
                  <a:lnTo>
                    <a:pt x="607" y="434"/>
                  </a:lnTo>
                  <a:lnTo>
                    <a:pt x="607" y="434"/>
                  </a:lnTo>
                  <a:lnTo>
                    <a:pt x="607" y="434"/>
                  </a:lnTo>
                  <a:lnTo>
                    <a:pt x="607" y="430"/>
                  </a:lnTo>
                  <a:lnTo>
                    <a:pt x="607" y="430"/>
                  </a:lnTo>
                  <a:lnTo>
                    <a:pt x="607" y="430"/>
                  </a:lnTo>
                  <a:lnTo>
                    <a:pt x="615" y="438"/>
                  </a:lnTo>
                  <a:lnTo>
                    <a:pt x="615" y="438"/>
                  </a:lnTo>
                  <a:lnTo>
                    <a:pt x="615" y="443"/>
                  </a:lnTo>
                  <a:lnTo>
                    <a:pt x="620" y="447"/>
                  </a:lnTo>
                  <a:lnTo>
                    <a:pt x="620" y="447"/>
                  </a:lnTo>
                  <a:lnTo>
                    <a:pt x="620" y="443"/>
                  </a:lnTo>
                  <a:lnTo>
                    <a:pt x="620" y="447"/>
                  </a:lnTo>
                  <a:lnTo>
                    <a:pt x="620" y="447"/>
                  </a:lnTo>
                  <a:lnTo>
                    <a:pt x="624" y="447"/>
                  </a:lnTo>
                  <a:lnTo>
                    <a:pt x="624" y="447"/>
                  </a:lnTo>
                  <a:lnTo>
                    <a:pt x="629" y="452"/>
                  </a:lnTo>
                  <a:lnTo>
                    <a:pt x="629" y="452"/>
                  </a:lnTo>
                  <a:lnTo>
                    <a:pt x="629" y="456"/>
                  </a:lnTo>
                  <a:lnTo>
                    <a:pt x="629" y="456"/>
                  </a:lnTo>
                  <a:lnTo>
                    <a:pt x="629" y="456"/>
                  </a:lnTo>
                  <a:lnTo>
                    <a:pt x="633" y="456"/>
                  </a:lnTo>
                  <a:lnTo>
                    <a:pt x="633" y="452"/>
                  </a:lnTo>
                  <a:lnTo>
                    <a:pt x="633" y="452"/>
                  </a:lnTo>
                  <a:lnTo>
                    <a:pt x="633" y="452"/>
                  </a:lnTo>
                  <a:lnTo>
                    <a:pt x="637" y="452"/>
                  </a:lnTo>
                  <a:lnTo>
                    <a:pt x="637" y="447"/>
                  </a:lnTo>
                  <a:lnTo>
                    <a:pt x="637" y="447"/>
                  </a:lnTo>
                  <a:lnTo>
                    <a:pt x="637" y="447"/>
                  </a:lnTo>
                  <a:lnTo>
                    <a:pt x="633" y="443"/>
                  </a:lnTo>
                  <a:lnTo>
                    <a:pt x="633" y="443"/>
                  </a:lnTo>
                  <a:lnTo>
                    <a:pt x="637" y="443"/>
                  </a:lnTo>
                  <a:lnTo>
                    <a:pt x="637" y="443"/>
                  </a:lnTo>
                  <a:lnTo>
                    <a:pt x="637" y="443"/>
                  </a:lnTo>
                  <a:lnTo>
                    <a:pt x="637" y="443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2" y="443"/>
                  </a:lnTo>
                  <a:lnTo>
                    <a:pt x="642" y="443"/>
                  </a:lnTo>
                  <a:lnTo>
                    <a:pt x="642" y="443"/>
                  </a:lnTo>
                  <a:lnTo>
                    <a:pt x="646" y="443"/>
                  </a:lnTo>
                  <a:lnTo>
                    <a:pt x="646" y="443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7"/>
                  </a:lnTo>
                  <a:lnTo>
                    <a:pt x="646" y="443"/>
                  </a:lnTo>
                  <a:lnTo>
                    <a:pt x="646" y="443"/>
                  </a:lnTo>
                  <a:lnTo>
                    <a:pt x="646" y="443"/>
                  </a:lnTo>
                  <a:lnTo>
                    <a:pt x="651" y="443"/>
                  </a:lnTo>
                  <a:lnTo>
                    <a:pt x="651" y="443"/>
                  </a:lnTo>
                  <a:lnTo>
                    <a:pt x="651" y="443"/>
                  </a:lnTo>
                  <a:lnTo>
                    <a:pt x="651" y="443"/>
                  </a:lnTo>
                  <a:lnTo>
                    <a:pt x="651" y="438"/>
                  </a:lnTo>
                  <a:lnTo>
                    <a:pt x="651" y="438"/>
                  </a:lnTo>
                  <a:lnTo>
                    <a:pt x="651" y="443"/>
                  </a:lnTo>
                  <a:lnTo>
                    <a:pt x="651" y="443"/>
                  </a:lnTo>
                  <a:lnTo>
                    <a:pt x="655" y="443"/>
                  </a:lnTo>
                  <a:lnTo>
                    <a:pt x="655" y="443"/>
                  </a:lnTo>
                  <a:lnTo>
                    <a:pt x="660" y="443"/>
                  </a:lnTo>
                  <a:lnTo>
                    <a:pt x="660" y="443"/>
                  </a:lnTo>
                  <a:lnTo>
                    <a:pt x="660" y="447"/>
                  </a:lnTo>
                  <a:lnTo>
                    <a:pt x="660" y="447"/>
                  </a:lnTo>
                  <a:lnTo>
                    <a:pt x="660" y="443"/>
                  </a:lnTo>
                  <a:lnTo>
                    <a:pt x="660" y="443"/>
                  </a:lnTo>
                  <a:lnTo>
                    <a:pt x="660" y="443"/>
                  </a:lnTo>
                  <a:lnTo>
                    <a:pt x="664" y="443"/>
                  </a:lnTo>
                  <a:lnTo>
                    <a:pt x="664" y="443"/>
                  </a:lnTo>
                  <a:lnTo>
                    <a:pt x="664" y="443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73" y="447"/>
                  </a:lnTo>
                  <a:lnTo>
                    <a:pt x="673" y="447"/>
                  </a:lnTo>
                  <a:lnTo>
                    <a:pt x="673" y="447"/>
                  </a:lnTo>
                  <a:lnTo>
                    <a:pt x="673" y="447"/>
                  </a:lnTo>
                  <a:lnTo>
                    <a:pt x="673" y="447"/>
                  </a:lnTo>
                  <a:lnTo>
                    <a:pt x="673" y="447"/>
                  </a:lnTo>
                  <a:lnTo>
                    <a:pt x="673" y="447"/>
                  </a:lnTo>
                  <a:lnTo>
                    <a:pt x="673" y="452"/>
                  </a:lnTo>
                  <a:lnTo>
                    <a:pt x="673" y="452"/>
                  </a:lnTo>
                  <a:lnTo>
                    <a:pt x="673" y="452"/>
                  </a:lnTo>
                  <a:lnTo>
                    <a:pt x="673" y="447"/>
                  </a:lnTo>
                  <a:lnTo>
                    <a:pt x="677" y="447"/>
                  </a:lnTo>
                  <a:lnTo>
                    <a:pt x="677" y="447"/>
                  </a:lnTo>
                  <a:lnTo>
                    <a:pt x="677" y="447"/>
                  </a:lnTo>
                  <a:lnTo>
                    <a:pt x="677" y="447"/>
                  </a:lnTo>
                  <a:lnTo>
                    <a:pt x="682" y="447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6" y="443"/>
                  </a:lnTo>
                  <a:lnTo>
                    <a:pt x="686" y="438"/>
                  </a:lnTo>
                  <a:lnTo>
                    <a:pt x="686" y="4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11"/>
            <p:cNvSpPr>
              <a:spLocks noEditPoints="1"/>
            </p:cNvSpPr>
            <p:nvPr/>
          </p:nvSpPr>
          <p:spPr bwMode="auto">
            <a:xfrm>
              <a:off x="1716088" y="5384801"/>
              <a:ext cx="1052512" cy="865188"/>
            </a:xfrm>
            <a:custGeom>
              <a:avLst/>
              <a:gdLst>
                <a:gd name="T0" fmla="*/ 447 w 663"/>
                <a:gd name="T1" fmla="*/ 421 h 545"/>
                <a:gd name="T2" fmla="*/ 655 w 663"/>
                <a:gd name="T3" fmla="*/ 138 h 545"/>
                <a:gd name="T4" fmla="*/ 659 w 663"/>
                <a:gd name="T5" fmla="*/ 107 h 545"/>
                <a:gd name="T6" fmla="*/ 628 w 663"/>
                <a:gd name="T7" fmla="*/ 102 h 545"/>
                <a:gd name="T8" fmla="*/ 597 w 663"/>
                <a:gd name="T9" fmla="*/ 102 h 545"/>
                <a:gd name="T10" fmla="*/ 566 w 663"/>
                <a:gd name="T11" fmla="*/ 98 h 545"/>
                <a:gd name="T12" fmla="*/ 540 w 663"/>
                <a:gd name="T13" fmla="*/ 76 h 545"/>
                <a:gd name="T14" fmla="*/ 513 w 663"/>
                <a:gd name="T15" fmla="*/ 80 h 545"/>
                <a:gd name="T16" fmla="*/ 478 w 663"/>
                <a:gd name="T17" fmla="*/ 71 h 545"/>
                <a:gd name="T18" fmla="*/ 451 w 663"/>
                <a:gd name="T19" fmla="*/ 67 h 545"/>
                <a:gd name="T20" fmla="*/ 416 w 663"/>
                <a:gd name="T21" fmla="*/ 53 h 545"/>
                <a:gd name="T22" fmla="*/ 398 w 663"/>
                <a:gd name="T23" fmla="*/ 36 h 545"/>
                <a:gd name="T24" fmla="*/ 376 w 663"/>
                <a:gd name="T25" fmla="*/ 36 h 545"/>
                <a:gd name="T26" fmla="*/ 332 w 663"/>
                <a:gd name="T27" fmla="*/ 27 h 545"/>
                <a:gd name="T28" fmla="*/ 305 w 663"/>
                <a:gd name="T29" fmla="*/ 27 h 545"/>
                <a:gd name="T30" fmla="*/ 292 w 663"/>
                <a:gd name="T31" fmla="*/ 22 h 545"/>
                <a:gd name="T32" fmla="*/ 278 w 663"/>
                <a:gd name="T33" fmla="*/ 27 h 545"/>
                <a:gd name="T34" fmla="*/ 221 w 663"/>
                <a:gd name="T35" fmla="*/ 22 h 545"/>
                <a:gd name="T36" fmla="*/ 177 w 663"/>
                <a:gd name="T37" fmla="*/ 14 h 545"/>
                <a:gd name="T38" fmla="*/ 141 w 663"/>
                <a:gd name="T39" fmla="*/ 18 h 545"/>
                <a:gd name="T40" fmla="*/ 106 w 663"/>
                <a:gd name="T41" fmla="*/ 18 h 545"/>
                <a:gd name="T42" fmla="*/ 79 w 663"/>
                <a:gd name="T43" fmla="*/ 5 h 545"/>
                <a:gd name="T44" fmla="*/ 70 w 663"/>
                <a:gd name="T45" fmla="*/ 5 h 545"/>
                <a:gd name="T46" fmla="*/ 53 w 663"/>
                <a:gd name="T47" fmla="*/ 22 h 545"/>
                <a:gd name="T48" fmla="*/ 53 w 663"/>
                <a:gd name="T49" fmla="*/ 31 h 545"/>
                <a:gd name="T50" fmla="*/ 17 w 663"/>
                <a:gd name="T51" fmla="*/ 36 h 545"/>
                <a:gd name="T52" fmla="*/ 4 w 663"/>
                <a:gd name="T53" fmla="*/ 49 h 545"/>
                <a:gd name="T54" fmla="*/ 4 w 663"/>
                <a:gd name="T55" fmla="*/ 62 h 545"/>
                <a:gd name="T56" fmla="*/ 13 w 663"/>
                <a:gd name="T57" fmla="*/ 71 h 545"/>
                <a:gd name="T58" fmla="*/ 17 w 663"/>
                <a:gd name="T59" fmla="*/ 89 h 545"/>
                <a:gd name="T60" fmla="*/ 22 w 663"/>
                <a:gd name="T61" fmla="*/ 98 h 545"/>
                <a:gd name="T62" fmla="*/ 26 w 663"/>
                <a:gd name="T63" fmla="*/ 107 h 545"/>
                <a:gd name="T64" fmla="*/ 26 w 663"/>
                <a:gd name="T65" fmla="*/ 111 h 545"/>
                <a:gd name="T66" fmla="*/ 35 w 663"/>
                <a:gd name="T67" fmla="*/ 124 h 545"/>
                <a:gd name="T68" fmla="*/ 57 w 663"/>
                <a:gd name="T69" fmla="*/ 142 h 545"/>
                <a:gd name="T70" fmla="*/ 88 w 663"/>
                <a:gd name="T71" fmla="*/ 142 h 545"/>
                <a:gd name="T72" fmla="*/ 119 w 663"/>
                <a:gd name="T73" fmla="*/ 133 h 545"/>
                <a:gd name="T74" fmla="*/ 146 w 663"/>
                <a:gd name="T75" fmla="*/ 151 h 545"/>
                <a:gd name="T76" fmla="*/ 137 w 663"/>
                <a:gd name="T77" fmla="*/ 182 h 545"/>
                <a:gd name="T78" fmla="*/ 128 w 663"/>
                <a:gd name="T79" fmla="*/ 217 h 545"/>
                <a:gd name="T80" fmla="*/ 119 w 663"/>
                <a:gd name="T81" fmla="*/ 253 h 545"/>
                <a:gd name="T82" fmla="*/ 119 w 663"/>
                <a:gd name="T83" fmla="*/ 284 h 545"/>
                <a:gd name="T84" fmla="*/ 101 w 663"/>
                <a:gd name="T85" fmla="*/ 315 h 545"/>
                <a:gd name="T86" fmla="*/ 115 w 663"/>
                <a:gd name="T87" fmla="*/ 346 h 545"/>
                <a:gd name="T88" fmla="*/ 106 w 663"/>
                <a:gd name="T89" fmla="*/ 381 h 545"/>
                <a:gd name="T90" fmla="*/ 110 w 663"/>
                <a:gd name="T91" fmla="*/ 403 h 545"/>
                <a:gd name="T92" fmla="*/ 93 w 663"/>
                <a:gd name="T93" fmla="*/ 434 h 545"/>
                <a:gd name="T94" fmla="*/ 124 w 663"/>
                <a:gd name="T95" fmla="*/ 456 h 545"/>
                <a:gd name="T96" fmla="*/ 150 w 663"/>
                <a:gd name="T97" fmla="*/ 487 h 545"/>
                <a:gd name="T98" fmla="*/ 163 w 663"/>
                <a:gd name="T99" fmla="*/ 514 h 545"/>
                <a:gd name="T100" fmla="*/ 203 w 663"/>
                <a:gd name="T101" fmla="*/ 523 h 545"/>
                <a:gd name="T102" fmla="*/ 243 w 663"/>
                <a:gd name="T103" fmla="*/ 501 h 545"/>
                <a:gd name="T104" fmla="*/ 314 w 663"/>
                <a:gd name="T105" fmla="*/ 487 h 545"/>
                <a:gd name="T106" fmla="*/ 367 w 663"/>
                <a:gd name="T107" fmla="*/ 483 h 545"/>
                <a:gd name="T108" fmla="*/ 394 w 663"/>
                <a:gd name="T109" fmla="*/ 456 h 545"/>
                <a:gd name="T110" fmla="*/ 420 w 663"/>
                <a:gd name="T111" fmla="*/ 434 h 545"/>
                <a:gd name="T112" fmla="*/ 451 w 663"/>
                <a:gd name="T113" fmla="*/ 425 h 545"/>
                <a:gd name="T114" fmla="*/ 464 w 663"/>
                <a:gd name="T115" fmla="*/ 381 h 545"/>
                <a:gd name="T116" fmla="*/ 495 w 663"/>
                <a:gd name="T117" fmla="*/ 359 h 545"/>
                <a:gd name="T118" fmla="*/ 478 w 663"/>
                <a:gd name="T119" fmla="*/ 323 h 545"/>
                <a:gd name="T120" fmla="*/ 513 w 663"/>
                <a:gd name="T121" fmla="*/ 235 h 545"/>
                <a:gd name="T122" fmla="*/ 526 w 663"/>
                <a:gd name="T123" fmla="*/ 217 h 545"/>
                <a:gd name="T124" fmla="*/ 615 w 663"/>
                <a:gd name="T125" fmla="*/ 16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3" h="545">
                  <a:moveTo>
                    <a:pt x="203" y="540"/>
                  </a:move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close/>
                  <a:moveTo>
                    <a:pt x="208" y="540"/>
                  </a:moveTo>
                  <a:lnTo>
                    <a:pt x="208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0"/>
                  </a:lnTo>
                  <a:lnTo>
                    <a:pt x="203" y="545"/>
                  </a:lnTo>
                  <a:lnTo>
                    <a:pt x="208" y="545"/>
                  </a:lnTo>
                  <a:lnTo>
                    <a:pt x="208" y="545"/>
                  </a:lnTo>
                  <a:lnTo>
                    <a:pt x="208" y="540"/>
                  </a:lnTo>
                  <a:lnTo>
                    <a:pt x="208" y="540"/>
                  </a:lnTo>
                  <a:lnTo>
                    <a:pt x="208" y="540"/>
                  </a:lnTo>
                  <a:lnTo>
                    <a:pt x="208" y="540"/>
                  </a:lnTo>
                  <a:close/>
                  <a:moveTo>
                    <a:pt x="447" y="425"/>
                  </a:moveTo>
                  <a:lnTo>
                    <a:pt x="451" y="425"/>
                  </a:lnTo>
                  <a:lnTo>
                    <a:pt x="447" y="421"/>
                  </a:lnTo>
                  <a:lnTo>
                    <a:pt x="447" y="421"/>
                  </a:lnTo>
                  <a:lnTo>
                    <a:pt x="451" y="421"/>
                  </a:lnTo>
                  <a:lnTo>
                    <a:pt x="451" y="421"/>
                  </a:lnTo>
                  <a:lnTo>
                    <a:pt x="447" y="421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21"/>
                  </a:lnTo>
                  <a:lnTo>
                    <a:pt x="447" y="421"/>
                  </a:lnTo>
                  <a:lnTo>
                    <a:pt x="447" y="425"/>
                  </a:lnTo>
                  <a:close/>
                  <a:moveTo>
                    <a:pt x="593" y="98"/>
                  </a:moveTo>
                  <a:lnTo>
                    <a:pt x="593" y="98"/>
                  </a:lnTo>
                  <a:lnTo>
                    <a:pt x="593" y="98"/>
                  </a:lnTo>
                  <a:lnTo>
                    <a:pt x="593" y="98"/>
                  </a:lnTo>
                  <a:lnTo>
                    <a:pt x="593" y="98"/>
                  </a:lnTo>
                  <a:lnTo>
                    <a:pt x="593" y="98"/>
                  </a:lnTo>
                  <a:lnTo>
                    <a:pt x="593" y="93"/>
                  </a:lnTo>
                  <a:lnTo>
                    <a:pt x="593" y="93"/>
                  </a:lnTo>
                  <a:lnTo>
                    <a:pt x="593" y="93"/>
                  </a:lnTo>
                  <a:lnTo>
                    <a:pt x="588" y="98"/>
                  </a:lnTo>
                  <a:lnTo>
                    <a:pt x="593" y="98"/>
                  </a:lnTo>
                  <a:lnTo>
                    <a:pt x="593" y="98"/>
                  </a:lnTo>
                  <a:close/>
                  <a:moveTo>
                    <a:pt x="615" y="164"/>
                  </a:moveTo>
                  <a:lnTo>
                    <a:pt x="615" y="160"/>
                  </a:lnTo>
                  <a:lnTo>
                    <a:pt x="628" y="155"/>
                  </a:lnTo>
                  <a:lnTo>
                    <a:pt x="633" y="155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41" y="151"/>
                  </a:lnTo>
                  <a:lnTo>
                    <a:pt x="641" y="151"/>
                  </a:lnTo>
                  <a:lnTo>
                    <a:pt x="641" y="151"/>
                  </a:lnTo>
                  <a:lnTo>
                    <a:pt x="641" y="146"/>
                  </a:lnTo>
                  <a:lnTo>
                    <a:pt x="650" y="142"/>
                  </a:lnTo>
                  <a:lnTo>
                    <a:pt x="650" y="142"/>
                  </a:lnTo>
                  <a:lnTo>
                    <a:pt x="650" y="142"/>
                  </a:lnTo>
                  <a:lnTo>
                    <a:pt x="650" y="138"/>
                  </a:lnTo>
                  <a:lnTo>
                    <a:pt x="655" y="142"/>
                  </a:lnTo>
                  <a:lnTo>
                    <a:pt x="655" y="138"/>
                  </a:lnTo>
                  <a:lnTo>
                    <a:pt x="655" y="138"/>
                  </a:lnTo>
                  <a:lnTo>
                    <a:pt x="659" y="133"/>
                  </a:lnTo>
                  <a:lnTo>
                    <a:pt x="659" y="133"/>
                  </a:lnTo>
                  <a:lnTo>
                    <a:pt x="659" y="133"/>
                  </a:lnTo>
                  <a:lnTo>
                    <a:pt x="659" y="129"/>
                  </a:lnTo>
                  <a:lnTo>
                    <a:pt x="659" y="129"/>
                  </a:lnTo>
                  <a:lnTo>
                    <a:pt x="659" y="129"/>
                  </a:lnTo>
                  <a:lnTo>
                    <a:pt x="659" y="129"/>
                  </a:lnTo>
                  <a:lnTo>
                    <a:pt x="655" y="129"/>
                  </a:lnTo>
                  <a:lnTo>
                    <a:pt x="655" y="129"/>
                  </a:lnTo>
                  <a:lnTo>
                    <a:pt x="655" y="124"/>
                  </a:lnTo>
                  <a:lnTo>
                    <a:pt x="659" y="124"/>
                  </a:lnTo>
                  <a:lnTo>
                    <a:pt x="659" y="124"/>
                  </a:lnTo>
                  <a:lnTo>
                    <a:pt x="655" y="124"/>
                  </a:lnTo>
                  <a:lnTo>
                    <a:pt x="655" y="120"/>
                  </a:lnTo>
                  <a:lnTo>
                    <a:pt x="655" y="120"/>
                  </a:lnTo>
                  <a:lnTo>
                    <a:pt x="655" y="120"/>
                  </a:lnTo>
                  <a:lnTo>
                    <a:pt x="650" y="120"/>
                  </a:lnTo>
                  <a:lnTo>
                    <a:pt x="650" y="115"/>
                  </a:lnTo>
                  <a:lnTo>
                    <a:pt x="650" y="115"/>
                  </a:lnTo>
                  <a:lnTo>
                    <a:pt x="655" y="111"/>
                  </a:lnTo>
                  <a:lnTo>
                    <a:pt x="655" y="111"/>
                  </a:lnTo>
                  <a:lnTo>
                    <a:pt x="655" y="111"/>
                  </a:lnTo>
                  <a:lnTo>
                    <a:pt x="655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63" y="111"/>
                  </a:lnTo>
                  <a:lnTo>
                    <a:pt x="663" y="107"/>
                  </a:lnTo>
                  <a:lnTo>
                    <a:pt x="663" y="107"/>
                  </a:lnTo>
                  <a:lnTo>
                    <a:pt x="663" y="107"/>
                  </a:lnTo>
                  <a:lnTo>
                    <a:pt x="659" y="107"/>
                  </a:lnTo>
                  <a:lnTo>
                    <a:pt x="659" y="107"/>
                  </a:lnTo>
                  <a:lnTo>
                    <a:pt x="659" y="107"/>
                  </a:lnTo>
                  <a:lnTo>
                    <a:pt x="659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5" y="102"/>
                  </a:lnTo>
                  <a:lnTo>
                    <a:pt x="655" y="102"/>
                  </a:lnTo>
                  <a:lnTo>
                    <a:pt x="655" y="102"/>
                  </a:lnTo>
                  <a:lnTo>
                    <a:pt x="655" y="102"/>
                  </a:lnTo>
                  <a:lnTo>
                    <a:pt x="655" y="98"/>
                  </a:lnTo>
                  <a:lnTo>
                    <a:pt x="655" y="98"/>
                  </a:lnTo>
                  <a:lnTo>
                    <a:pt x="655" y="98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6" y="98"/>
                  </a:lnTo>
                  <a:lnTo>
                    <a:pt x="641" y="98"/>
                  </a:lnTo>
                  <a:lnTo>
                    <a:pt x="641" y="98"/>
                  </a:lnTo>
                  <a:lnTo>
                    <a:pt x="641" y="98"/>
                  </a:lnTo>
                  <a:lnTo>
                    <a:pt x="637" y="98"/>
                  </a:lnTo>
                  <a:lnTo>
                    <a:pt x="637" y="98"/>
                  </a:lnTo>
                  <a:lnTo>
                    <a:pt x="637" y="98"/>
                  </a:lnTo>
                  <a:lnTo>
                    <a:pt x="637" y="98"/>
                  </a:lnTo>
                  <a:lnTo>
                    <a:pt x="637" y="98"/>
                  </a:lnTo>
                  <a:lnTo>
                    <a:pt x="633" y="98"/>
                  </a:lnTo>
                  <a:lnTo>
                    <a:pt x="633" y="98"/>
                  </a:lnTo>
                  <a:lnTo>
                    <a:pt x="633" y="98"/>
                  </a:lnTo>
                  <a:lnTo>
                    <a:pt x="628" y="102"/>
                  </a:lnTo>
                  <a:lnTo>
                    <a:pt x="628" y="102"/>
                  </a:lnTo>
                  <a:lnTo>
                    <a:pt x="628" y="102"/>
                  </a:lnTo>
                  <a:lnTo>
                    <a:pt x="628" y="102"/>
                  </a:lnTo>
                  <a:lnTo>
                    <a:pt x="628" y="107"/>
                  </a:lnTo>
                  <a:lnTo>
                    <a:pt x="628" y="107"/>
                  </a:lnTo>
                  <a:lnTo>
                    <a:pt x="628" y="107"/>
                  </a:lnTo>
                  <a:lnTo>
                    <a:pt x="624" y="107"/>
                  </a:lnTo>
                  <a:lnTo>
                    <a:pt x="624" y="102"/>
                  </a:lnTo>
                  <a:lnTo>
                    <a:pt x="624" y="102"/>
                  </a:lnTo>
                  <a:lnTo>
                    <a:pt x="624" y="102"/>
                  </a:lnTo>
                  <a:lnTo>
                    <a:pt x="619" y="107"/>
                  </a:lnTo>
                  <a:lnTo>
                    <a:pt x="619" y="107"/>
                  </a:lnTo>
                  <a:lnTo>
                    <a:pt x="619" y="107"/>
                  </a:lnTo>
                  <a:lnTo>
                    <a:pt x="619" y="107"/>
                  </a:lnTo>
                  <a:lnTo>
                    <a:pt x="619" y="107"/>
                  </a:lnTo>
                  <a:lnTo>
                    <a:pt x="619" y="107"/>
                  </a:lnTo>
                  <a:lnTo>
                    <a:pt x="615" y="102"/>
                  </a:lnTo>
                  <a:lnTo>
                    <a:pt x="615" y="102"/>
                  </a:lnTo>
                  <a:lnTo>
                    <a:pt x="615" y="102"/>
                  </a:lnTo>
                  <a:lnTo>
                    <a:pt x="615" y="102"/>
                  </a:lnTo>
                  <a:lnTo>
                    <a:pt x="615" y="102"/>
                  </a:lnTo>
                  <a:lnTo>
                    <a:pt x="610" y="98"/>
                  </a:lnTo>
                  <a:lnTo>
                    <a:pt x="610" y="98"/>
                  </a:lnTo>
                  <a:lnTo>
                    <a:pt x="606" y="98"/>
                  </a:lnTo>
                  <a:lnTo>
                    <a:pt x="606" y="98"/>
                  </a:lnTo>
                  <a:lnTo>
                    <a:pt x="602" y="98"/>
                  </a:lnTo>
                  <a:lnTo>
                    <a:pt x="602" y="98"/>
                  </a:lnTo>
                  <a:lnTo>
                    <a:pt x="602" y="98"/>
                  </a:lnTo>
                  <a:lnTo>
                    <a:pt x="602" y="102"/>
                  </a:lnTo>
                  <a:lnTo>
                    <a:pt x="597" y="102"/>
                  </a:lnTo>
                  <a:lnTo>
                    <a:pt x="597" y="102"/>
                  </a:lnTo>
                  <a:lnTo>
                    <a:pt x="597" y="102"/>
                  </a:lnTo>
                  <a:lnTo>
                    <a:pt x="597" y="102"/>
                  </a:lnTo>
                  <a:lnTo>
                    <a:pt x="597" y="102"/>
                  </a:lnTo>
                  <a:lnTo>
                    <a:pt x="597" y="102"/>
                  </a:lnTo>
                  <a:lnTo>
                    <a:pt x="593" y="102"/>
                  </a:lnTo>
                  <a:lnTo>
                    <a:pt x="593" y="102"/>
                  </a:lnTo>
                  <a:lnTo>
                    <a:pt x="593" y="102"/>
                  </a:lnTo>
                  <a:lnTo>
                    <a:pt x="593" y="102"/>
                  </a:lnTo>
                  <a:lnTo>
                    <a:pt x="593" y="102"/>
                  </a:lnTo>
                  <a:lnTo>
                    <a:pt x="588" y="98"/>
                  </a:lnTo>
                  <a:lnTo>
                    <a:pt x="588" y="98"/>
                  </a:lnTo>
                  <a:lnTo>
                    <a:pt x="588" y="98"/>
                  </a:lnTo>
                  <a:lnTo>
                    <a:pt x="588" y="98"/>
                  </a:lnTo>
                  <a:lnTo>
                    <a:pt x="588" y="98"/>
                  </a:lnTo>
                  <a:lnTo>
                    <a:pt x="584" y="93"/>
                  </a:lnTo>
                  <a:lnTo>
                    <a:pt x="584" y="93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75" y="98"/>
                  </a:lnTo>
                  <a:lnTo>
                    <a:pt x="571" y="98"/>
                  </a:lnTo>
                  <a:lnTo>
                    <a:pt x="571" y="98"/>
                  </a:lnTo>
                  <a:lnTo>
                    <a:pt x="571" y="98"/>
                  </a:lnTo>
                  <a:lnTo>
                    <a:pt x="571" y="98"/>
                  </a:lnTo>
                  <a:lnTo>
                    <a:pt x="571" y="98"/>
                  </a:lnTo>
                  <a:lnTo>
                    <a:pt x="566" y="98"/>
                  </a:lnTo>
                  <a:lnTo>
                    <a:pt x="566" y="98"/>
                  </a:lnTo>
                  <a:lnTo>
                    <a:pt x="566" y="98"/>
                  </a:lnTo>
                  <a:lnTo>
                    <a:pt x="562" y="98"/>
                  </a:lnTo>
                  <a:lnTo>
                    <a:pt x="562" y="98"/>
                  </a:lnTo>
                  <a:lnTo>
                    <a:pt x="562" y="93"/>
                  </a:lnTo>
                  <a:lnTo>
                    <a:pt x="562" y="93"/>
                  </a:lnTo>
                  <a:lnTo>
                    <a:pt x="562" y="93"/>
                  </a:lnTo>
                  <a:lnTo>
                    <a:pt x="566" y="93"/>
                  </a:lnTo>
                  <a:lnTo>
                    <a:pt x="566" y="93"/>
                  </a:lnTo>
                  <a:lnTo>
                    <a:pt x="562" y="93"/>
                  </a:lnTo>
                  <a:lnTo>
                    <a:pt x="562" y="93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84"/>
                  </a:lnTo>
                  <a:lnTo>
                    <a:pt x="562" y="84"/>
                  </a:lnTo>
                  <a:lnTo>
                    <a:pt x="562" y="84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57" y="80"/>
                  </a:lnTo>
                  <a:lnTo>
                    <a:pt x="557" y="80"/>
                  </a:lnTo>
                  <a:lnTo>
                    <a:pt x="557" y="80"/>
                  </a:lnTo>
                  <a:lnTo>
                    <a:pt x="557" y="80"/>
                  </a:lnTo>
                  <a:lnTo>
                    <a:pt x="557" y="80"/>
                  </a:lnTo>
                  <a:lnTo>
                    <a:pt x="553" y="80"/>
                  </a:lnTo>
                  <a:lnTo>
                    <a:pt x="548" y="80"/>
                  </a:lnTo>
                  <a:lnTo>
                    <a:pt x="548" y="80"/>
                  </a:lnTo>
                  <a:lnTo>
                    <a:pt x="548" y="80"/>
                  </a:lnTo>
                  <a:lnTo>
                    <a:pt x="548" y="76"/>
                  </a:lnTo>
                  <a:lnTo>
                    <a:pt x="548" y="76"/>
                  </a:lnTo>
                  <a:lnTo>
                    <a:pt x="544" y="76"/>
                  </a:lnTo>
                  <a:lnTo>
                    <a:pt x="544" y="76"/>
                  </a:lnTo>
                  <a:lnTo>
                    <a:pt x="544" y="76"/>
                  </a:lnTo>
                  <a:lnTo>
                    <a:pt x="540" y="76"/>
                  </a:lnTo>
                  <a:lnTo>
                    <a:pt x="540" y="71"/>
                  </a:lnTo>
                  <a:lnTo>
                    <a:pt x="540" y="71"/>
                  </a:lnTo>
                  <a:lnTo>
                    <a:pt x="540" y="71"/>
                  </a:lnTo>
                  <a:lnTo>
                    <a:pt x="540" y="71"/>
                  </a:lnTo>
                  <a:lnTo>
                    <a:pt x="535" y="71"/>
                  </a:lnTo>
                  <a:lnTo>
                    <a:pt x="535" y="71"/>
                  </a:lnTo>
                  <a:lnTo>
                    <a:pt x="535" y="71"/>
                  </a:lnTo>
                  <a:lnTo>
                    <a:pt x="535" y="71"/>
                  </a:lnTo>
                  <a:lnTo>
                    <a:pt x="535" y="71"/>
                  </a:lnTo>
                  <a:lnTo>
                    <a:pt x="535" y="71"/>
                  </a:lnTo>
                  <a:lnTo>
                    <a:pt x="531" y="71"/>
                  </a:lnTo>
                  <a:lnTo>
                    <a:pt x="531" y="71"/>
                  </a:lnTo>
                  <a:lnTo>
                    <a:pt x="531" y="71"/>
                  </a:lnTo>
                  <a:lnTo>
                    <a:pt x="526" y="71"/>
                  </a:lnTo>
                  <a:lnTo>
                    <a:pt x="526" y="67"/>
                  </a:lnTo>
                  <a:lnTo>
                    <a:pt x="526" y="67"/>
                  </a:lnTo>
                  <a:lnTo>
                    <a:pt x="522" y="67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2" y="76"/>
                  </a:lnTo>
                  <a:lnTo>
                    <a:pt x="522" y="76"/>
                  </a:lnTo>
                  <a:lnTo>
                    <a:pt x="522" y="76"/>
                  </a:lnTo>
                  <a:lnTo>
                    <a:pt x="522" y="76"/>
                  </a:lnTo>
                  <a:lnTo>
                    <a:pt x="522" y="76"/>
                  </a:lnTo>
                  <a:lnTo>
                    <a:pt x="522" y="76"/>
                  </a:lnTo>
                  <a:lnTo>
                    <a:pt x="522" y="76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13" y="80"/>
                  </a:lnTo>
                  <a:lnTo>
                    <a:pt x="513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9" y="80"/>
                  </a:lnTo>
                  <a:lnTo>
                    <a:pt x="504" y="80"/>
                  </a:lnTo>
                  <a:lnTo>
                    <a:pt x="504" y="80"/>
                  </a:lnTo>
                  <a:lnTo>
                    <a:pt x="504" y="80"/>
                  </a:lnTo>
                  <a:lnTo>
                    <a:pt x="504" y="80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495" y="76"/>
                  </a:lnTo>
                  <a:lnTo>
                    <a:pt x="495" y="76"/>
                  </a:lnTo>
                  <a:lnTo>
                    <a:pt x="495" y="80"/>
                  </a:lnTo>
                  <a:lnTo>
                    <a:pt x="491" y="80"/>
                  </a:lnTo>
                  <a:lnTo>
                    <a:pt x="486" y="80"/>
                  </a:lnTo>
                  <a:lnTo>
                    <a:pt x="486" y="80"/>
                  </a:lnTo>
                  <a:lnTo>
                    <a:pt x="482" y="80"/>
                  </a:lnTo>
                  <a:lnTo>
                    <a:pt x="482" y="80"/>
                  </a:lnTo>
                  <a:lnTo>
                    <a:pt x="482" y="80"/>
                  </a:lnTo>
                  <a:lnTo>
                    <a:pt x="482" y="80"/>
                  </a:lnTo>
                  <a:lnTo>
                    <a:pt x="482" y="80"/>
                  </a:lnTo>
                  <a:lnTo>
                    <a:pt x="482" y="80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3" y="71"/>
                  </a:lnTo>
                  <a:lnTo>
                    <a:pt x="473" y="71"/>
                  </a:lnTo>
                  <a:lnTo>
                    <a:pt x="473" y="71"/>
                  </a:lnTo>
                  <a:lnTo>
                    <a:pt x="469" y="67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64" y="71"/>
                  </a:lnTo>
                  <a:lnTo>
                    <a:pt x="464" y="71"/>
                  </a:lnTo>
                  <a:lnTo>
                    <a:pt x="460" y="71"/>
                  </a:lnTo>
                  <a:lnTo>
                    <a:pt x="460" y="71"/>
                  </a:lnTo>
                  <a:lnTo>
                    <a:pt x="460" y="71"/>
                  </a:lnTo>
                  <a:lnTo>
                    <a:pt x="460" y="71"/>
                  </a:lnTo>
                  <a:lnTo>
                    <a:pt x="460" y="76"/>
                  </a:lnTo>
                  <a:lnTo>
                    <a:pt x="460" y="76"/>
                  </a:lnTo>
                  <a:lnTo>
                    <a:pt x="455" y="76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5" y="67"/>
                  </a:lnTo>
                  <a:lnTo>
                    <a:pt x="451" y="67"/>
                  </a:lnTo>
                  <a:lnTo>
                    <a:pt x="451" y="67"/>
                  </a:lnTo>
                  <a:lnTo>
                    <a:pt x="451" y="67"/>
                  </a:lnTo>
                  <a:lnTo>
                    <a:pt x="451" y="67"/>
                  </a:lnTo>
                  <a:lnTo>
                    <a:pt x="451" y="67"/>
                  </a:lnTo>
                  <a:lnTo>
                    <a:pt x="447" y="67"/>
                  </a:lnTo>
                  <a:lnTo>
                    <a:pt x="447" y="67"/>
                  </a:lnTo>
                  <a:lnTo>
                    <a:pt x="447" y="67"/>
                  </a:lnTo>
                  <a:lnTo>
                    <a:pt x="447" y="6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2" y="62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33" y="58"/>
                  </a:lnTo>
                  <a:lnTo>
                    <a:pt x="433" y="58"/>
                  </a:lnTo>
                  <a:lnTo>
                    <a:pt x="433" y="58"/>
                  </a:lnTo>
                  <a:lnTo>
                    <a:pt x="429" y="58"/>
                  </a:lnTo>
                  <a:lnTo>
                    <a:pt x="429" y="58"/>
                  </a:lnTo>
                  <a:lnTo>
                    <a:pt x="429" y="58"/>
                  </a:lnTo>
                  <a:lnTo>
                    <a:pt x="429" y="58"/>
                  </a:lnTo>
                  <a:lnTo>
                    <a:pt x="429" y="58"/>
                  </a:lnTo>
                  <a:lnTo>
                    <a:pt x="424" y="58"/>
                  </a:lnTo>
                  <a:lnTo>
                    <a:pt x="424" y="53"/>
                  </a:lnTo>
                  <a:lnTo>
                    <a:pt x="420" y="53"/>
                  </a:lnTo>
                  <a:lnTo>
                    <a:pt x="420" y="53"/>
                  </a:lnTo>
                  <a:lnTo>
                    <a:pt x="420" y="53"/>
                  </a:lnTo>
                  <a:lnTo>
                    <a:pt x="420" y="53"/>
                  </a:lnTo>
                  <a:lnTo>
                    <a:pt x="420" y="49"/>
                  </a:lnTo>
                  <a:lnTo>
                    <a:pt x="420" y="49"/>
                  </a:lnTo>
                  <a:lnTo>
                    <a:pt x="420" y="49"/>
                  </a:lnTo>
                  <a:lnTo>
                    <a:pt x="416" y="49"/>
                  </a:lnTo>
                  <a:lnTo>
                    <a:pt x="416" y="49"/>
                  </a:lnTo>
                  <a:lnTo>
                    <a:pt x="416" y="53"/>
                  </a:lnTo>
                  <a:lnTo>
                    <a:pt x="416" y="53"/>
                  </a:lnTo>
                  <a:lnTo>
                    <a:pt x="416" y="53"/>
                  </a:lnTo>
                  <a:lnTo>
                    <a:pt x="416" y="53"/>
                  </a:lnTo>
                  <a:lnTo>
                    <a:pt x="416" y="53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49"/>
                  </a:lnTo>
                  <a:lnTo>
                    <a:pt x="411" y="49"/>
                  </a:lnTo>
                  <a:lnTo>
                    <a:pt x="411" y="49"/>
                  </a:lnTo>
                  <a:lnTo>
                    <a:pt x="416" y="45"/>
                  </a:lnTo>
                  <a:lnTo>
                    <a:pt x="416" y="45"/>
                  </a:lnTo>
                  <a:lnTo>
                    <a:pt x="416" y="40"/>
                  </a:lnTo>
                  <a:lnTo>
                    <a:pt x="411" y="40"/>
                  </a:lnTo>
                  <a:lnTo>
                    <a:pt x="411" y="40"/>
                  </a:lnTo>
                  <a:lnTo>
                    <a:pt x="411" y="40"/>
                  </a:lnTo>
                  <a:lnTo>
                    <a:pt x="411" y="40"/>
                  </a:lnTo>
                  <a:lnTo>
                    <a:pt x="407" y="36"/>
                  </a:lnTo>
                  <a:lnTo>
                    <a:pt x="407" y="36"/>
                  </a:lnTo>
                  <a:lnTo>
                    <a:pt x="407" y="36"/>
                  </a:lnTo>
                  <a:lnTo>
                    <a:pt x="407" y="36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89" y="31"/>
                  </a:lnTo>
                  <a:lnTo>
                    <a:pt x="389" y="31"/>
                  </a:lnTo>
                  <a:lnTo>
                    <a:pt x="385" y="31"/>
                  </a:lnTo>
                  <a:lnTo>
                    <a:pt x="385" y="31"/>
                  </a:lnTo>
                  <a:lnTo>
                    <a:pt x="389" y="36"/>
                  </a:lnTo>
                  <a:lnTo>
                    <a:pt x="389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1"/>
                  </a:lnTo>
                  <a:lnTo>
                    <a:pt x="385" y="31"/>
                  </a:lnTo>
                  <a:lnTo>
                    <a:pt x="385" y="31"/>
                  </a:lnTo>
                  <a:lnTo>
                    <a:pt x="385" y="31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1" y="36"/>
                  </a:lnTo>
                  <a:lnTo>
                    <a:pt x="371" y="36"/>
                  </a:lnTo>
                  <a:lnTo>
                    <a:pt x="371" y="36"/>
                  </a:lnTo>
                  <a:lnTo>
                    <a:pt x="371" y="36"/>
                  </a:lnTo>
                  <a:lnTo>
                    <a:pt x="371" y="36"/>
                  </a:lnTo>
                  <a:lnTo>
                    <a:pt x="371" y="36"/>
                  </a:lnTo>
                  <a:lnTo>
                    <a:pt x="367" y="36"/>
                  </a:lnTo>
                  <a:lnTo>
                    <a:pt x="367" y="36"/>
                  </a:lnTo>
                  <a:lnTo>
                    <a:pt x="363" y="36"/>
                  </a:lnTo>
                  <a:lnTo>
                    <a:pt x="358" y="31"/>
                  </a:lnTo>
                  <a:lnTo>
                    <a:pt x="358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49" y="27"/>
                  </a:lnTo>
                  <a:lnTo>
                    <a:pt x="349" y="27"/>
                  </a:lnTo>
                  <a:lnTo>
                    <a:pt x="349" y="27"/>
                  </a:lnTo>
                  <a:lnTo>
                    <a:pt x="349" y="27"/>
                  </a:lnTo>
                  <a:lnTo>
                    <a:pt x="345" y="27"/>
                  </a:lnTo>
                  <a:lnTo>
                    <a:pt x="345" y="27"/>
                  </a:lnTo>
                  <a:lnTo>
                    <a:pt x="345" y="27"/>
                  </a:lnTo>
                  <a:lnTo>
                    <a:pt x="345" y="31"/>
                  </a:lnTo>
                  <a:lnTo>
                    <a:pt x="345" y="31"/>
                  </a:lnTo>
                  <a:lnTo>
                    <a:pt x="345" y="31"/>
                  </a:lnTo>
                  <a:lnTo>
                    <a:pt x="345" y="31"/>
                  </a:lnTo>
                  <a:lnTo>
                    <a:pt x="345" y="31"/>
                  </a:lnTo>
                  <a:lnTo>
                    <a:pt x="345" y="27"/>
                  </a:lnTo>
                  <a:lnTo>
                    <a:pt x="345" y="27"/>
                  </a:lnTo>
                  <a:lnTo>
                    <a:pt x="345" y="27"/>
                  </a:lnTo>
                  <a:lnTo>
                    <a:pt x="340" y="27"/>
                  </a:lnTo>
                  <a:lnTo>
                    <a:pt x="340" y="27"/>
                  </a:lnTo>
                  <a:lnTo>
                    <a:pt x="340" y="27"/>
                  </a:lnTo>
                  <a:lnTo>
                    <a:pt x="340" y="27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6"/>
                  </a:lnTo>
                  <a:lnTo>
                    <a:pt x="327" y="36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18" y="31"/>
                  </a:lnTo>
                  <a:lnTo>
                    <a:pt x="318" y="31"/>
                  </a:lnTo>
                  <a:lnTo>
                    <a:pt x="318" y="31"/>
                  </a:lnTo>
                  <a:lnTo>
                    <a:pt x="318" y="31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09" y="27"/>
                  </a:lnTo>
                  <a:lnTo>
                    <a:pt x="309" y="27"/>
                  </a:lnTo>
                  <a:lnTo>
                    <a:pt x="309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7"/>
                  </a:lnTo>
                  <a:lnTo>
                    <a:pt x="292" y="27"/>
                  </a:lnTo>
                  <a:lnTo>
                    <a:pt x="292" y="27"/>
                  </a:lnTo>
                  <a:lnTo>
                    <a:pt x="292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8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0" y="27"/>
                  </a:lnTo>
                  <a:lnTo>
                    <a:pt x="265" y="27"/>
                  </a:lnTo>
                  <a:lnTo>
                    <a:pt x="261" y="31"/>
                  </a:lnTo>
                  <a:lnTo>
                    <a:pt x="256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56" y="31"/>
                  </a:lnTo>
                  <a:lnTo>
                    <a:pt x="256" y="27"/>
                  </a:lnTo>
                  <a:lnTo>
                    <a:pt x="256" y="27"/>
                  </a:lnTo>
                  <a:lnTo>
                    <a:pt x="252" y="27"/>
                  </a:lnTo>
                  <a:lnTo>
                    <a:pt x="252" y="31"/>
                  </a:lnTo>
                  <a:lnTo>
                    <a:pt x="252" y="27"/>
                  </a:lnTo>
                  <a:lnTo>
                    <a:pt x="252" y="27"/>
                  </a:lnTo>
                  <a:lnTo>
                    <a:pt x="239" y="27"/>
                  </a:lnTo>
                  <a:lnTo>
                    <a:pt x="239" y="27"/>
                  </a:lnTo>
                  <a:lnTo>
                    <a:pt x="234" y="2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16" y="22"/>
                  </a:lnTo>
                  <a:lnTo>
                    <a:pt x="212" y="2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85" y="14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5" y="14"/>
                  </a:lnTo>
                  <a:lnTo>
                    <a:pt x="181" y="14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77" y="9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3" y="18"/>
                  </a:lnTo>
                  <a:lnTo>
                    <a:pt x="163" y="18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37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4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4"/>
                  </a:lnTo>
                  <a:lnTo>
                    <a:pt x="101" y="14"/>
                  </a:lnTo>
                  <a:lnTo>
                    <a:pt x="101" y="9"/>
                  </a:lnTo>
                  <a:lnTo>
                    <a:pt x="97" y="9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3" y="36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3" y="76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93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7" y="89"/>
                  </a:lnTo>
                  <a:lnTo>
                    <a:pt x="17" y="89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4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2" y="102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31" y="107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31" y="129"/>
                  </a:lnTo>
                  <a:lnTo>
                    <a:pt x="31" y="129"/>
                  </a:lnTo>
                  <a:lnTo>
                    <a:pt x="31" y="129"/>
                  </a:lnTo>
                  <a:lnTo>
                    <a:pt x="31" y="129"/>
                  </a:lnTo>
                  <a:lnTo>
                    <a:pt x="31" y="124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7" y="120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57" y="129"/>
                  </a:lnTo>
                  <a:lnTo>
                    <a:pt x="57" y="133"/>
                  </a:lnTo>
                  <a:lnTo>
                    <a:pt x="53" y="133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6" y="142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0" y="133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9" y="138"/>
                  </a:lnTo>
                  <a:lnTo>
                    <a:pt x="79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8" y="138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15" y="129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8" y="133"/>
                  </a:lnTo>
                  <a:lnTo>
                    <a:pt x="128" y="133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3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6" y="138"/>
                  </a:lnTo>
                  <a:lnTo>
                    <a:pt x="141" y="13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51"/>
                  </a:lnTo>
                  <a:lnTo>
                    <a:pt x="141" y="151"/>
                  </a:lnTo>
                  <a:lnTo>
                    <a:pt x="141" y="151"/>
                  </a:lnTo>
                  <a:lnTo>
                    <a:pt x="141" y="151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54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0" y="168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91"/>
                  </a:lnTo>
                  <a:lnTo>
                    <a:pt x="132" y="191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204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28" y="239"/>
                  </a:lnTo>
                  <a:lnTo>
                    <a:pt x="128" y="239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4" y="253"/>
                  </a:lnTo>
                  <a:lnTo>
                    <a:pt x="124" y="253"/>
                  </a:lnTo>
                  <a:lnTo>
                    <a:pt x="124" y="253"/>
                  </a:lnTo>
                  <a:lnTo>
                    <a:pt x="124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5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24" y="261"/>
                  </a:lnTo>
                  <a:lnTo>
                    <a:pt x="124" y="261"/>
                  </a:lnTo>
                  <a:lnTo>
                    <a:pt x="124" y="266"/>
                  </a:lnTo>
                  <a:lnTo>
                    <a:pt x="124" y="270"/>
                  </a:lnTo>
                  <a:lnTo>
                    <a:pt x="124" y="270"/>
                  </a:lnTo>
                  <a:lnTo>
                    <a:pt x="124" y="270"/>
                  </a:lnTo>
                  <a:lnTo>
                    <a:pt x="124" y="270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5"/>
                  </a:lnTo>
                  <a:lnTo>
                    <a:pt x="124" y="279"/>
                  </a:lnTo>
                  <a:lnTo>
                    <a:pt x="124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84"/>
                  </a:lnTo>
                  <a:lnTo>
                    <a:pt x="119" y="284"/>
                  </a:lnTo>
                  <a:lnTo>
                    <a:pt x="119" y="284"/>
                  </a:lnTo>
                  <a:lnTo>
                    <a:pt x="119" y="284"/>
                  </a:lnTo>
                  <a:lnTo>
                    <a:pt x="119" y="284"/>
                  </a:lnTo>
                  <a:lnTo>
                    <a:pt x="119" y="284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0" y="292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1" y="288"/>
                  </a:lnTo>
                  <a:lnTo>
                    <a:pt x="101" y="288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88" y="292"/>
                  </a:lnTo>
                  <a:lnTo>
                    <a:pt x="93" y="297"/>
                  </a:lnTo>
                  <a:lnTo>
                    <a:pt x="93" y="297"/>
                  </a:lnTo>
                  <a:lnTo>
                    <a:pt x="93" y="297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1" y="306"/>
                  </a:lnTo>
                  <a:lnTo>
                    <a:pt x="101" y="310"/>
                  </a:lnTo>
                  <a:lnTo>
                    <a:pt x="101" y="310"/>
                  </a:lnTo>
                  <a:lnTo>
                    <a:pt x="101" y="310"/>
                  </a:lnTo>
                  <a:lnTo>
                    <a:pt x="101" y="310"/>
                  </a:lnTo>
                  <a:lnTo>
                    <a:pt x="101" y="315"/>
                  </a:lnTo>
                  <a:lnTo>
                    <a:pt x="101" y="315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6" y="323"/>
                  </a:lnTo>
                  <a:lnTo>
                    <a:pt x="106" y="323"/>
                  </a:lnTo>
                  <a:lnTo>
                    <a:pt x="106" y="323"/>
                  </a:lnTo>
                  <a:lnTo>
                    <a:pt x="110" y="323"/>
                  </a:lnTo>
                  <a:lnTo>
                    <a:pt x="110" y="323"/>
                  </a:lnTo>
                  <a:lnTo>
                    <a:pt x="110" y="328"/>
                  </a:lnTo>
                  <a:lnTo>
                    <a:pt x="110" y="328"/>
                  </a:lnTo>
                  <a:lnTo>
                    <a:pt x="110" y="328"/>
                  </a:lnTo>
                  <a:lnTo>
                    <a:pt x="110" y="328"/>
                  </a:lnTo>
                  <a:lnTo>
                    <a:pt x="110" y="328"/>
                  </a:lnTo>
                  <a:lnTo>
                    <a:pt x="110" y="328"/>
                  </a:lnTo>
                  <a:lnTo>
                    <a:pt x="110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19" y="328"/>
                  </a:lnTo>
                  <a:lnTo>
                    <a:pt x="119" y="332"/>
                  </a:lnTo>
                  <a:lnTo>
                    <a:pt x="119" y="332"/>
                  </a:lnTo>
                  <a:lnTo>
                    <a:pt x="119" y="332"/>
                  </a:lnTo>
                  <a:lnTo>
                    <a:pt x="119" y="332"/>
                  </a:lnTo>
                  <a:lnTo>
                    <a:pt x="119" y="337"/>
                  </a:lnTo>
                  <a:lnTo>
                    <a:pt x="119" y="337"/>
                  </a:lnTo>
                  <a:lnTo>
                    <a:pt x="119" y="337"/>
                  </a:lnTo>
                  <a:lnTo>
                    <a:pt x="119" y="337"/>
                  </a:lnTo>
                  <a:lnTo>
                    <a:pt x="119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0" y="350"/>
                  </a:lnTo>
                  <a:lnTo>
                    <a:pt x="110" y="350"/>
                  </a:lnTo>
                  <a:lnTo>
                    <a:pt x="110" y="350"/>
                  </a:lnTo>
                  <a:lnTo>
                    <a:pt x="110" y="350"/>
                  </a:lnTo>
                  <a:lnTo>
                    <a:pt x="110" y="350"/>
                  </a:lnTo>
                  <a:lnTo>
                    <a:pt x="106" y="350"/>
                  </a:lnTo>
                  <a:lnTo>
                    <a:pt x="106" y="350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106" y="359"/>
                  </a:lnTo>
                  <a:lnTo>
                    <a:pt x="106" y="363"/>
                  </a:lnTo>
                  <a:lnTo>
                    <a:pt x="106" y="363"/>
                  </a:lnTo>
                  <a:lnTo>
                    <a:pt x="106" y="363"/>
                  </a:lnTo>
                  <a:lnTo>
                    <a:pt x="106" y="363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101" y="377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10" y="385"/>
                  </a:lnTo>
                  <a:lnTo>
                    <a:pt x="110" y="385"/>
                  </a:lnTo>
                  <a:lnTo>
                    <a:pt x="110" y="385"/>
                  </a:lnTo>
                  <a:lnTo>
                    <a:pt x="110" y="385"/>
                  </a:lnTo>
                  <a:lnTo>
                    <a:pt x="110" y="385"/>
                  </a:lnTo>
                  <a:lnTo>
                    <a:pt x="110" y="390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19" y="390"/>
                  </a:lnTo>
                  <a:lnTo>
                    <a:pt x="119" y="390"/>
                  </a:lnTo>
                  <a:lnTo>
                    <a:pt x="119" y="390"/>
                  </a:lnTo>
                  <a:lnTo>
                    <a:pt x="119" y="390"/>
                  </a:lnTo>
                  <a:lnTo>
                    <a:pt x="119" y="390"/>
                  </a:lnTo>
                  <a:lnTo>
                    <a:pt x="124" y="390"/>
                  </a:lnTo>
                  <a:lnTo>
                    <a:pt x="124" y="390"/>
                  </a:lnTo>
                  <a:lnTo>
                    <a:pt x="119" y="390"/>
                  </a:lnTo>
                  <a:lnTo>
                    <a:pt x="119" y="394"/>
                  </a:lnTo>
                  <a:lnTo>
                    <a:pt x="119" y="394"/>
                  </a:lnTo>
                  <a:lnTo>
                    <a:pt x="119" y="399"/>
                  </a:lnTo>
                  <a:lnTo>
                    <a:pt x="119" y="399"/>
                  </a:lnTo>
                  <a:lnTo>
                    <a:pt x="119" y="399"/>
                  </a:lnTo>
                  <a:lnTo>
                    <a:pt x="119" y="403"/>
                  </a:lnTo>
                  <a:lnTo>
                    <a:pt x="115" y="403"/>
                  </a:lnTo>
                  <a:lnTo>
                    <a:pt x="115" y="399"/>
                  </a:lnTo>
                  <a:lnTo>
                    <a:pt x="110" y="399"/>
                  </a:lnTo>
                  <a:lnTo>
                    <a:pt x="110" y="403"/>
                  </a:lnTo>
                  <a:lnTo>
                    <a:pt x="110" y="403"/>
                  </a:lnTo>
                  <a:lnTo>
                    <a:pt x="110" y="403"/>
                  </a:lnTo>
                  <a:lnTo>
                    <a:pt x="110" y="403"/>
                  </a:lnTo>
                  <a:lnTo>
                    <a:pt x="110" y="403"/>
                  </a:lnTo>
                  <a:lnTo>
                    <a:pt x="110" y="403"/>
                  </a:lnTo>
                  <a:lnTo>
                    <a:pt x="110" y="403"/>
                  </a:lnTo>
                  <a:lnTo>
                    <a:pt x="106" y="403"/>
                  </a:lnTo>
                  <a:lnTo>
                    <a:pt x="106" y="403"/>
                  </a:lnTo>
                  <a:lnTo>
                    <a:pt x="106" y="403"/>
                  </a:lnTo>
                  <a:lnTo>
                    <a:pt x="106" y="403"/>
                  </a:lnTo>
                  <a:lnTo>
                    <a:pt x="106" y="403"/>
                  </a:lnTo>
                  <a:lnTo>
                    <a:pt x="106" y="403"/>
                  </a:lnTo>
                  <a:lnTo>
                    <a:pt x="106" y="408"/>
                  </a:lnTo>
                  <a:lnTo>
                    <a:pt x="106" y="408"/>
                  </a:lnTo>
                  <a:lnTo>
                    <a:pt x="106" y="408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101" y="416"/>
                  </a:lnTo>
                  <a:lnTo>
                    <a:pt x="97" y="421"/>
                  </a:lnTo>
                  <a:lnTo>
                    <a:pt x="97" y="421"/>
                  </a:lnTo>
                  <a:lnTo>
                    <a:pt x="93" y="425"/>
                  </a:lnTo>
                  <a:lnTo>
                    <a:pt x="93" y="425"/>
                  </a:lnTo>
                  <a:lnTo>
                    <a:pt x="93" y="425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0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93" y="439"/>
                  </a:lnTo>
                  <a:lnTo>
                    <a:pt x="93" y="439"/>
                  </a:lnTo>
                  <a:lnTo>
                    <a:pt x="93" y="439"/>
                  </a:lnTo>
                  <a:lnTo>
                    <a:pt x="93" y="439"/>
                  </a:lnTo>
                  <a:lnTo>
                    <a:pt x="93" y="443"/>
                  </a:lnTo>
                  <a:lnTo>
                    <a:pt x="93" y="443"/>
                  </a:lnTo>
                  <a:lnTo>
                    <a:pt x="97" y="443"/>
                  </a:lnTo>
                  <a:lnTo>
                    <a:pt x="97" y="447"/>
                  </a:lnTo>
                  <a:lnTo>
                    <a:pt x="97" y="452"/>
                  </a:lnTo>
                  <a:lnTo>
                    <a:pt x="97" y="452"/>
                  </a:lnTo>
                  <a:lnTo>
                    <a:pt x="97" y="452"/>
                  </a:lnTo>
                  <a:lnTo>
                    <a:pt x="97" y="456"/>
                  </a:lnTo>
                  <a:lnTo>
                    <a:pt x="97" y="456"/>
                  </a:lnTo>
                  <a:lnTo>
                    <a:pt x="97" y="456"/>
                  </a:lnTo>
                  <a:lnTo>
                    <a:pt x="101" y="456"/>
                  </a:lnTo>
                  <a:lnTo>
                    <a:pt x="101" y="456"/>
                  </a:lnTo>
                  <a:lnTo>
                    <a:pt x="101" y="456"/>
                  </a:lnTo>
                  <a:lnTo>
                    <a:pt x="115" y="456"/>
                  </a:lnTo>
                  <a:lnTo>
                    <a:pt x="115" y="456"/>
                  </a:lnTo>
                  <a:lnTo>
                    <a:pt x="110" y="456"/>
                  </a:lnTo>
                  <a:lnTo>
                    <a:pt x="115" y="456"/>
                  </a:lnTo>
                  <a:lnTo>
                    <a:pt x="115" y="456"/>
                  </a:lnTo>
                  <a:lnTo>
                    <a:pt x="119" y="456"/>
                  </a:lnTo>
                  <a:lnTo>
                    <a:pt x="124" y="456"/>
                  </a:lnTo>
                  <a:lnTo>
                    <a:pt x="124" y="456"/>
                  </a:lnTo>
                  <a:lnTo>
                    <a:pt x="124" y="456"/>
                  </a:lnTo>
                  <a:lnTo>
                    <a:pt x="124" y="456"/>
                  </a:lnTo>
                  <a:lnTo>
                    <a:pt x="119" y="456"/>
                  </a:lnTo>
                  <a:lnTo>
                    <a:pt x="119" y="452"/>
                  </a:lnTo>
                  <a:lnTo>
                    <a:pt x="124" y="452"/>
                  </a:lnTo>
                  <a:lnTo>
                    <a:pt x="124" y="452"/>
                  </a:lnTo>
                  <a:lnTo>
                    <a:pt x="128" y="452"/>
                  </a:lnTo>
                  <a:lnTo>
                    <a:pt x="128" y="452"/>
                  </a:lnTo>
                  <a:lnTo>
                    <a:pt x="124" y="452"/>
                  </a:lnTo>
                  <a:lnTo>
                    <a:pt x="124" y="456"/>
                  </a:lnTo>
                  <a:lnTo>
                    <a:pt x="124" y="456"/>
                  </a:lnTo>
                  <a:lnTo>
                    <a:pt x="124" y="456"/>
                  </a:lnTo>
                  <a:lnTo>
                    <a:pt x="124" y="456"/>
                  </a:lnTo>
                  <a:lnTo>
                    <a:pt x="124" y="461"/>
                  </a:lnTo>
                  <a:lnTo>
                    <a:pt x="128" y="461"/>
                  </a:lnTo>
                  <a:lnTo>
                    <a:pt x="128" y="461"/>
                  </a:lnTo>
                  <a:lnTo>
                    <a:pt x="128" y="461"/>
                  </a:lnTo>
                  <a:lnTo>
                    <a:pt x="132" y="461"/>
                  </a:lnTo>
                  <a:lnTo>
                    <a:pt x="132" y="461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50" y="474"/>
                  </a:lnTo>
                  <a:lnTo>
                    <a:pt x="150" y="478"/>
                  </a:lnTo>
                  <a:lnTo>
                    <a:pt x="150" y="483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54" y="478"/>
                  </a:lnTo>
                  <a:lnTo>
                    <a:pt x="154" y="474"/>
                  </a:lnTo>
                  <a:lnTo>
                    <a:pt x="154" y="474"/>
                  </a:lnTo>
                  <a:lnTo>
                    <a:pt x="154" y="474"/>
                  </a:lnTo>
                  <a:lnTo>
                    <a:pt x="159" y="474"/>
                  </a:lnTo>
                  <a:lnTo>
                    <a:pt x="159" y="474"/>
                  </a:lnTo>
                  <a:lnTo>
                    <a:pt x="159" y="474"/>
                  </a:lnTo>
                  <a:lnTo>
                    <a:pt x="163" y="474"/>
                  </a:lnTo>
                  <a:lnTo>
                    <a:pt x="159" y="474"/>
                  </a:lnTo>
                  <a:lnTo>
                    <a:pt x="154" y="474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50" y="483"/>
                  </a:lnTo>
                  <a:lnTo>
                    <a:pt x="150" y="483"/>
                  </a:lnTo>
                  <a:lnTo>
                    <a:pt x="150" y="487"/>
                  </a:lnTo>
                  <a:lnTo>
                    <a:pt x="150" y="487"/>
                  </a:lnTo>
                  <a:lnTo>
                    <a:pt x="150" y="487"/>
                  </a:lnTo>
                  <a:lnTo>
                    <a:pt x="150" y="487"/>
                  </a:lnTo>
                  <a:lnTo>
                    <a:pt x="150" y="492"/>
                  </a:lnTo>
                  <a:lnTo>
                    <a:pt x="150" y="492"/>
                  </a:lnTo>
                  <a:lnTo>
                    <a:pt x="150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9" y="496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63" y="501"/>
                  </a:lnTo>
                  <a:lnTo>
                    <a:pt x="163" y="501"/>
                  </a:lnTo>
                  <a:lnTo>
                    <a:pt x="159" y="501"/>
                  </a:lnTo>
                  <a:lnTo>
                    <a:pt x="159" y="505"/>
                  </a:lnTo>
                  <a:lnTo>
                    <a:pt x="159" y="505"/>
                  </a:lnTo>
                  <a:lnTo>
                    <a:pt x="159" y="505"/>
                  </a:lnTo>
                  <a:lnTo>
                    <a:pt x="159" y="505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54" y="501"/>
                  </a:lnTo>
                  <a:lnTo>
                    <a:pt x="154" y="501"/>
                  </a:lnTo>
                  <a:lnTo>
                    <a:pt x="154" y="501"/>
                  </a:lnTo>
                  <a:lnTo>
                    <a:pt x="154" y="501"/>
                  </a:lnTo>
                  <a:lnTo>
                    <a:pt x="159" y="501"/>
                  </a:lnTo>
                  <a:lnTo>
                    <a:pt x="159" y="505"/>
                  </a:lnTo>
                  <a:lnTo>
                    <a:pt x="159" y="505"/>
                  </a:lnTo>
                  <a:lnTo>
                    <a:pt x="159" y="509"/>
                  </a:lnTo>
                  <a:lnTo>
                    <a:pt x="163" y="509"/>
                  </a:lnTo>
                  <a:lnTo>
                    <a:pt x="163" y="514"/>
                  </a:lnTo>
                  <a:lnTo>
                    <a:pt x="163" y="514"/>
                  </a:lnTo>
                  <a:lnTo>
                    <a:pt x="163" y="514"/>
                  </a:lnTo>
                  <a:lnTo>
                    <a:pt x="163" y="514"/>
                  </a:lnTo>
                  <a:lnTo>
                    <a:pt x="168" y="518"/>
                  </a:lnTo>
                  <a:lnTo>
                    <a:pt x="168" y="518"/>
                  </a:lnTo>
                  <a:lnTo>
                    <a:pt x="168" y="523"/>
                  </a:lnTo>
                  <a:lnTo>
                    <a:pt x="168" y="523"/>
                  </a:lnTo>
                  <a:lnTo>
                    <a:pt x="172" y="523"/>
                  </a:lnTo>
                  <a:lnTo>
                    <a:pt x="177" y="523"/>
                  </a:lnTo>
                  <a:lnTo>
                    <a:pt x="177" y="523"/>
                  </a:lnTo>
                  <a:lnTo>
                    <a:pt x="177" y="523"/>
                  </a:lnTo>
                  <a:lnTo>
                    <a:pt x="181" y="527"/>
                  </a:lnTo>
                  <a:lnTo>
                    <a:pt x="181" y="527"/>
                  </a:lnTo>
                  <a:lnTo>
                    <a:pt x="181" y="527"/>
                  </a:lnTo>
                  <a:lnTo>
                    <a:pt x="185" y="532"/>
                  </a:lnTo>
                  <a:lnTo>
                    <a:pt x="185" y="532"/>
                  </a:lnTo>
                  <a:lnTo>
                    <a:pt x="185" y="532"/>
                  </a:lnTo>
                  <a:lnTo>
                    <a:pt x="190" y="532"/>
                  </a:lnTo>
                  <a:lnTo>
                    <a:pt x="190" y="532"/>
                  </a:lnTo>
                  <a:lnTo>
                    <a:pt x="190" y="532"/>
                  </a:lnTo>
                  <a:lnTo>
                    <a:pt x="190" y="536"/>
                  </a:lnTo>
                  <a:lnTo>
                    <a:pt x="194" y="536"/>
                  </a:lnTo>
                  <a:lnTo>
                    <a:pt x="194" y="532"/>
                  </a:lnTo>
                  <a:lnTo>
                    <a:pt x="199" y="532"/>
                  </a:lnTo>
                  <a:lnTo>
                    <a:pt x="199" y="532"/>
                  </a:lnTo>
                  <a:lnTo>
                    <a:pt x="203" y="532"/>
                  </a:lnTo>
                  <a:lnTo>
                    <a:pt x="203" y="532"/>
                  </a:lnTo>
                  <a:lnTo>
                    <a:pt x="203" y="532"/>
                  </a:lnTo>
                  <a:lnTo>
                    <a:pt x="203" y="527"/>
                  </a:lnTo>
                  <a:lnTo>
                    <a:pt x="203" y="527"/>
                  </a:lnTo>
                  <a:lnTo>
                    <a:pt x="203" y="527"/>
                  </a:lnTo>
                  <a:lnTo>
                    <a:pt x="203" y="527"/>
                  </a:lnTo>
                  <a:lnTo>
                    <a:pt x="203" y="527"/>
                  </a:lnTo>
                  <a:lnTo>
                    <a:pt x="199" y="527"/>
                  </a:lnTo>
                  <a:lnTo>
                    <a:pt x="203" y="523"/>
                  </a:lnTo>
                  <a:lnTo>
                    <a:pt x="203" y="523"/>
                  </a:lnTo>
                  <a:lnTo>
                    <a:pt x="203" y="523"/>
                  </a:lnTo>
                  <a:lnTo>
                    <a:pt x="203" y="523"/>
                  </a:lnTo>
                  <a:lnTo>
                    <a:pt x="203" y="523"/>
                  </a:lnTo>
                  <a:lnTo>
                    <a:pt x="203" y="523"/>
                  </a:lnTo>
                  <a:lnTo>
                    <a:pt x="203" y="527"/>
                  </a:lnTo>
                  <a:lnTo>
                    <a:pt x="208" y="527"/>
                  </a:lnTo>
                  <a:lnTo>
                    <a:pt x="208" y="523"/>
                  </a:lnTo>
                  <a:lnTo>
                    <a:pt x="208" y="523"/>
                  </a:lnTo>
                  <a:lnTo>
                    <a:pt x="208" y="518"/>
                  </a:lnTo>
                  <a:lnTo>
                    <a:pt x="208" y="518"/>
                  </a:lnTo>
                  <a:lnTo>
                    <a:pt x="208" y="518"/>
                  </a:lnTo>
                  <a:lnTo>
                    <a:pt x="208" y="518"/>
                  </a:lnTo>
                  <a:lnTo>
                    <a:pt x="212" y="518"/>
                  </a:lnTo>
                  <a:lnTo>
                    <a:pt x="212" y="518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6" y="509"/>
                  </a:lnTo>
                  <a:lnTo>
                    <a:pt x="216" y="509"/>
                  </a:lnTo>
                  <a:lnTo>
                    <a:pt x="216" y="509"/>
                  </a:lnTo>
                  <a:lnTo>
                    <a:pt x="216" y="505"/>
                  </a:lnTo>
                  <a:lnTo>
                    <a:pt x="216" y="505"/>
                  </a:lnTo>
                  <a:lnTo>
                    <a:pt x="221" y="505"/>
                  </a:lnTo>
                  <a:lnTo>
                    <a:pt x="225" y="505"/>
                  </a:lnTo>
                  <a:lnTo>
                    <a:pt x="230" y="501"/>
                  </a:lnTo>
                  <a:lnTo>
                    <a:pt x="230" y="501"/>
                  </a:lnTo>
                  <a:lnTo>
                    <a:pt x="230" y="501"/>
                  </a:lnTo>
                  <a:lnTo>
                    <a:pt x="230" y="501"/>
                  </a:lnTo>
                  <a:lnTo>
                    <a:pt x="239" y="501"/>
                  </a:lnTo>
                  <a:lnTo>
                    <a:pt x="239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7" y="496"/>
                  </a:lnTo>
                  <a:lnTo>
                    <a:pt x="247" y="496"/>
                  </a:lnTo>
                  <a:lnTo>
                    <a:pt x="252" y="496"/>
                  </a:lnTo>
                  <a:lnTo>
                    <a:pt x="252" y="492"/>
                  </a:lnTo>
                  <a:lnTo>
                    <a:pt x="252" y="492"/>
                  </a:lnTo>
                  <a:lnTo>
                    <a:pt x="252" y="492"/>
                  </a:lnTo>
                  <a:lnTo>
                    <a:pt x="252" y="492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65" y="487"/>
                  </a:lnTo>
                  <a:lnTo>
                    <a:pt x="265" y="487"/>
                  </a:lnTo>
                  <a:lnTo>
                    <a:pt x="270" y="487"/>
                  </a:lnTo>
                  <a:lnTo>
                    <a:pt x="274" y="487"/>
                  </a:lnTo>
                  <a:lnTo>
                    <a:pt x="274" y="487"/>
                  </a:lnTo>
                  <a:lnTo>
                    <a:pt x="278" y="487"/>
                  </a:lnTo>
                  <a:lnTo>
                    <a:pt x="283" y="487"/>
                  </a:lnTo>
                  <a:lnTo>
                    <a:pt x="287" y="487"/>
                  </a:lnTo>
                  <a:lnTo>
                    <a:pt x="287" y="487"/>
                  </a:lnTo>
                  <a:lnTo>
                    <a:pt x="292" y="487"/>
                  </a:lnTo>
                  <a:lnTo>
                    <a:pt x="292" y="487"/>
                  </a:lnTo>
                  <a:lnTo>
                    <a:pt x="296" y="487"/>
                  </a:lnTo>
                  <a:lnTo>
                    <a:pt x="296" y="487"/>
                  </a:lnTo>
                  <a:lnTo>
                    <a:pt x="296" y="487"/>
                  </a:lnTo>
                  <a:lnTo>
                    <a:pt x="301" y="487"/>
                  </a:lnTo>
                  <a:lnTo>
                    <a:pt x="301" y="487"/>
                  </a:lnTo>
                  <a:lnTo>
                    <a:pt x="301" y="487"/>
                  </a:lnTo>
                  <a:lnTo>
                    <a:pt x="301" y="487"/>
                  </a:lnTo>
                  <a:lnTo>
                    <a:pt x="305" y="487"/>
                  </a:lnTo>
                  <a:lnTo>
                    <a:pt x="309" y="487"/>
                  </a:lnTo>
                  <a:lnTo>
                    <a:pt x="309" y="487"/>
                  </a:lnTo>
                  <a:lnTo>
                    <a:pt x="309" y="487"/>
                  </a:lnTo>
                  <a:lnTo>
                    <a:pt x="309" y="487"/>
                  </a:lnTo>
                  <a:lnTo>
                    <a:pt x="314" y="487"/>
                  </a:lnTo>
                  <a:lnTo>
                    <a:pt x="318" y="487"/>
                  </a:lnTo>
                  <a:lnTo>
                    <a:pt x="323" y="487"/>
                  </a:lnTo>
                  <a:lnTo>
                    <a:pt x="327" y="487"/>
                  </a:lnTo>
                  <a:lnTo>
                    <a:pt x="332" y="487"/>
                  </a:lnTo>
                  <a:lnTo>
                    <a:pt x="332" y="487"/>
                  </a:lnTo>
                  <a:lnTo>
                    <a:pt x="336" y="487"/>
                  </a:lnTo>
                  <a:lnTo>
                    <a:pt x="336" y="487"/>
                  </a:lnTo>
                  <a:lnTo>
                    <a:pt x="336" y="487"/>
                  </a:lnTo>
                  <a:lnTo>
                    <a:pt x="336" y="487"/>
                  </a:lnTo>
                  <a:lnTo>
                    <a:pt x="340" y="487"/>
                  </a:lnTo>
                  <a:lnTo>
                    <a:pt x="340" y="487"/>
                  </a:lnTo>
                  <a:lnTo>
                    <a:pt x="340" y="487"/>
                  </a:lnTo>
                  <a:lnTo>
                    <a:pt x="340" y="487"/>
                  </a:lnTo>
                  <a:lnTo>
                    <a:pt x="340" y="487"/>
                  </a:lnTo>
                  <a:lnTo>
                    <a:pt x="340" y="492"/>
                  </a:lnTo>
                  <a:lnTo>
                    <a:pt x="345" y="492"/>
                  </a:lnTo>
                  <a:lnTo>
                    <a:pt x="345" y="492"/>
                  </a:lnTo>
                  <a:lnTo>
                    <a:pt x="345" y="492"/>
                  </a:lnTo>
                  <a:lnTo>
                    <a:pt x="349" y="487"/>
                  </a:lnTo>
                  <a:lnTo>
                    <a:pt x="349" y="487"/>
                  </a:lnTo>
                  <a:lnTo>
                    <a:pt x="349" y="487"/>
                  </a:lnTo>
                  <a:lnTo>
                    <a:pt x="349" y="487"/>
                  </a:lnTo>
                  <a:lnTo>
                    <a:pt x="349" y="483"/>
                  </a:lnTo>
                  <a:lnTo>
                    <a:pt x="354" y="483"/>
                  </a:lnTo>
                  <a:lnTo>
                    <a:pt x="354" y="483"/>
                  </a:lnTo>
                  <a:lnTo>
                    <a:pt x="358" y="478"/>
                  </a:lnTo>
                  <a:lnTo>
                    <a:pt x="358" y="483"/>
                  </a:lnTo>
                  <a:lnTo>
                    <a:pt x="358" y="483"/>
                  </a:lnTo>
                  <a:lnTo>
                    <a:pt x="358" y="483"/>
                  </a:lnTo>
                  <a:lnTo>
                    <a:pt x="363" y="483"/>
                  </a:lnTo>
                  <a:lnTo>
                    <a:pt x="363" y="478"/>
                  </a:lnTo>
                  <a:lnTo>
                    <a:pt x="363" y="478"/>
                  </a:lnTo>
                  <a:lnTo>
                    <a:pt x="363" y="478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71" y="487"/>
                  </a:lnTo>
                  <a:lnTo>
                    <a:pt x="371" y="487"/>
                  </a:lnTo>
                  <a:lnTo>
                    <a:pt x="376" y="487"/>
                  </a:lnTo>
                  <a:lnTo>
                    <a:pt x="376" y="487"/>
                  </a:lnTo>
                  <a:lnTo>
                    <a:pt x="376" y="487"/>
                  </a:lnTo>
                  <a:lnTo>
                    <a:pt x="376" y="487"/>
                  </a:lnTo>
                  <a:lnTo>
                    <a:pt x="376" y="483"/>
                  </a:lnTo>
                  <a:lnTo>
                    <a:pt x="376" y="483"/>
                  </a:lnTo>
                  <a:lnTo>
                    <a:pt x="380" y="483"/>
                  </a:lnTo>
                  <a:lnTo>
                    <a:pt x="380" y="483"/>
                  </a:lnTo>
                  <a:lnTo>
                    <a:pt x="380" y="483"/>
                  </a:lnTo>
                  <a:lnTo>
                    <a:pt x="380" y="483"/>
                  </a:lnTo>
                  <a:lnTo>
                    <a:pt x="380" y="483"/>
                  </a:lnTo>
                  <a:lnTo>
                    <a:pt x="380" y="483"/>
                  </a:lnTo>
                  <a:lnTo>
                    <a:pt x="380" y="478"/>
                  </a:lnTo>
                  <a:lnTo>
                    <a:pt x="380" y="478"/>
                  </a:lnTo>
                  <a:lnTo>
                    <a:pt x="380" y="478"/>
                  </a:lnTo>
                  <a:lnTo>
                    <a:pt x="385" y="474"/>
                  </a:lnTo>
                  <a:lnTo>
                    <a:pt x="385" y="474"/>
                  </a:lnTo>
                  <a:lnTo>
                    <a:pt x="385" y="474"/>
                  </a:lnTo>
                  <a:lnTo>
                    <a:pt x="385" y="474"/>
                  </a:lnTo>
                  <a:lnTo>
                    <a:pt x="389" y="474"/>
                  </a:lnTo>
                  <a:lnTo>
                    <a:pt x="389" y="474"/>
                  </a:lnTo>
                  <a:lnTo>
                    <a:pt x="389" y="474"/>
                  </a:lnTo>
                  <a:lnTo>
                    <a:pt x="389" y="474"/>
                  </a:lnTo>
                  <a:lnTo>
                    <a:pt x="389" y="474"/>
                  </a:lnTo>
                  <a:lnTo>
                    <a:pt x="389" y="470"/>
                  </a:lnTo>
                  <a:lnTo>
                    <a:pt x="389" y="470"/>
                  </a:lnTo>
                  <a:lnTo>
                    <a:pt x="389" y="470"/>
                  </a:lnTo>
                  <a:lnTo>
                    <a:pt x="389" y="470"/>
                  </a:lnTo>
                  <a:lnTo>
                    <a:pt x="389" y="465"/>
                  </a:lnTo>
                  <a:lnTo>
                    <a:pt x="389" y="461"/>
                  </a:lnTo>
                  <a:lnTo>
                    <a:pt x="389" y="461"/>
                  </a:lnTo>
                  <a:lnTo>
                    <a:pt x="394" y="456"/>
                  </a:lnTo>
                  <a:lnTo>
                    <a:pt x="394" y="456"/>
                  </a:lnTo>
                  <a:lnTo>
                    <a:pt x="394" y="452"/>
                  </a:lnTo>
                  <a:lnTo>
                    <a:pt x="398" y="452"/>
                  </a:lnTo>
                  <a:lnTo>
                    <a:pt x="398" y="447"/>
                  </a:lnTo>
                  <a:lnTo>
                    <a:pt x="398" y="447"/>
                  </a:lnTo>
                  <a:lnTo>
                    <a:pt x="398" y="447"/>
                  </a:lnTo>
                  <a:lnTo>
                    <a:pt x="398" y="447"/>
                  </a:lnTo>
                  <a:lnTo>
                    <a:pt x="402" y="447"/>
                  </a:lnTo>
                  <a:lnTo>
                    <a:pt x="402" y="443"/>
                  </a:lnTo>
                  <a:lnTo>
                    <a:pt x="402" y="443"/>
                  </a:lnTo>
                  <a:lnTo>
                    <a:pt x="402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11" y="443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34"/>
                  </a:lnTo>
                  <a:lnTo>
                    <a:pt x="416" y="434"/>
                  </a:lnTo>
                  <a:lnTo>
                    <a:pt x="416" y="434"/>
                  </a:lnTo>
                  <a:lnTo>
                    <a:pt x="420" y="434"/>
                  </a:lnTo>
                  <a:lnTo>
                    <a:pt x="420" y="434"/>
                  </a:lnTo>
                  <a:lnTo>
                    <a:pt x="420" y="434"/>
                  </a:lnTo>
                  <a:lnTo>
                    <a:pt x="420" y="434"/>
                  </a:lnTo>
                  <a:lnTo>
                    <a:pt x="424" y="430"/>
                  </a:lnTo>
                  <a:lnTo>
                    <a:pt x="424" y="430"/>
                  </a:lnTo>
                  <a:lnTo>
                    <a:pt x="424" y="434"/>
                  </a:lnTo>
                  <a:lnTo>
                    <a:pt x="424" y="434"/>
                  </a:lnTo>
                  <a:lnTo>
                    <a:pt x="424" y="434"/>
                  </a:lnTo>
                  <a:lnTo>
                    <a:pt x="424" y="434"/>
                  </a:lnTo>
                  <a:lnTo>
                    <a:pt x="429" y="434"/>
                  </a:lnTo>
                  <a:lnTo>
                    <a:pt x="429" y="434"/>
                  </a:lnTo>
                  <a:lnTo>
                    <a:pt x="429" y="434"/>
                  </a:lnTo>
                  <a:lnTo>
                    <a:pt x="429" y="434"/>
                  </a:lnTo>
                  <a:lnTo>
                    <a:pt x="429" y="430"/>
                  </a:lnTo>
                  <a:lnTo>
                    <a:pt x="429" y="430"/>
                  </a:lnTo>
                  <a:lnTo>
                    <a:pt x="429" y="430"/>
                  </a:lnTo>
                  <a:lnTo>
                    <a:pt x="433" y="430"/>
                  </a:lnTo>
                  <a:lnTo>
                    <a:pt x="433" y="430"/>
                  </a:lnTo>
                  <a:lnTo>
                    <a:pt x="438" y="430"/>
                  </a:lnTo>
                  <a:lnTo>
                    <a:pt x="438" y="434"/>
                  </a:lnTo>
                  <a:lnTo>
                    <a:pt x="438" y="434"/>
                  </a:lnTo>
                  <a:lnTo>
                    <a:pt x="442" y="430"/>
                  </a:lnTo>
                  <a:lnTo>
                    <a:pt x="442" y="430"/>
                  </a:lnTo>
                  <a:lnTo>
                    <a:pt x="442" y="430"/>
                  </a:lnTo>
                  <a:lnTo>
                    <a:pt x="442" y="430"/>
                  </a:lnTo>
                  <a:lnTo>
                    <a:pt x="447" y="430"/>
                  </a:lnTo>
                  <a:lnTo>
                    <a:pt x="447" y="430"/>
                  </a:lnTo>
                  <a:lnTo>
                    <a:pt x="447" y="430"/>
                  </a:lnTo>
                  <a:lnTo>
                    <a:pt x="447" y="430"/>
                  </a:lnTo>
                  <a:lnTo>
                    <a:pt x="447" y="430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51" y="425"/>
                  </a:lnTo>
                  <a:lnTo>
                    <a:pt x="451" y="425"/>
                  </a:lnTo>
                  <a:lnTo>
                    <a:pt x="451" y="425"/>
                  </a:lnTo>
                  <a:lnTo>
                    <a:pt x="447" y="425"/>
                  </a:lnTo>
                  <a:lnTo>
                    <a:pt x="447" y="425"/>
                  </a:lnTo>
                  <a:lnTo>
                    <a:pt x="447" y="425"/>
                  </a:lnTo>
                  <a:lnTo>
                    <a:pt x="447" y="425"/>
                  </a:lnTo>
                  <a:lnTo>
                    <a:pt x="442" y="421"/>
                  </a:lnTo>
                  <a:lnTo>
                    <a:pt x="442" y="421"/>
                  </a:lnTo>
                  <a:lnTo>
                    <a:pt x="442" y="421"/>
                  </a:lnTo>
                  <a:lnTo>
                    <a:pt x="442" y="421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16"/>
                  </a:lnTo>
                  <a:lnTo>
                    <a:pt x="447" y="412"/>
                  </a:lnTo>
                  <a:lnTo>
                    <a:pt x="447" y="412"/>
                  </a:lnTo>
                  <a:lnTo>
                    <a:pt x="447" y="412"/>
                  </a:lnTo>
                  <a:lnTo>
                    <a:pt x="451" y="408"/>
                  </a:lnTo>
                  <a:lnTo>
                    <a:pt x="451" y="408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5" y="403"/>
                  </a:lnTo>
                  <a:lnTo>
                    <a:pt x="455" y="403"/>
                  </a:lnTo>
                  <a:lnTo>
                    <a:pt x="455" y="399"/>
                  </a:lnTo>
                  <a:lnTo>
                    <a:pt x="455" y="394"/>
                  </a:lnTo>
                  <a:lnTo>
                    <a:pt x="455" y="394"/>
                  </a:lnTo>
                  <a:lnTo>
                    <a:pt x="455" y="394"/>
                  </a:lnTo>
                  <a:lnTo>
                    <a:pt x="455" y="394"/>
                  </a:lnTo>
                  <a:lnTo>
                    <a:pt x="455" y="390"/>
                  </a:lnTo>
                  <a:lnTo>
                    <a:pt x="455" y="390"/>
                  </a:lnTo>
                  <a:lnTo>
                    <a:pt x="460" y="390"/>
                  </a:lnTo>
                  <a:lnTo>
                    <a:pt x="460" y="390"/>
                  </a:lnTo>
                  <a:lnTo>
                    <a:pt x="460" y="390"/>
                  </a:lnTo>
                  <a:lnTo>
                    <a:pt x="460" y="390"/>
                  </a:lnTo>
                  <a:lnTo>
                    <a:pt x="460" y="385"/>
                  </a:lnTo>
                  <a:lnTo>
                    <a:pt x="460" y="381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77"/>
                  </a:lnTo>
                  <a:lnTo>
                    <a:pt x="464" y="377"/>
                  </a:lnTo>
                  <a:lnTo>
                    <a:pt x="464" y="377"/>
                  </a:lnTo>
                  <a:lnTo>
                    <a:pt x="469" y="377"/>
                  </a:lnTo>
                  <a:lnTo>
                    <a:pt x="469" y="372"/>
                  </a:lnTo>
                  <a:lnTo>
                    <a:pt x="469" y="372"/>
                  </a:lnTo>
                  <a:lnTo>
                    <a:pt x="469" y="372"/>
                  </a:lnTo>
                  <a:lnTo>
                    <a:pt x="469" y="372"/>
                  </a:lnTo>
                  <a:lnTo>
                    <a:pt x="478" y="368"/>
                  </a:lnTo>
                  <a:lnTo>
                    <a:pt x="478" y="368"/>
                  </a:lnTo>
                  <a:lnTo>
                    <a:pt x="478" y="368"/>
                  </a:lnTo>
                  <a:lnTo>
                    <a:pt x="482" y="368"/>
                  </a:lnTo>
                  <a:lnTo>
                    <a:pt x="482" y="368"/>
                  </a:lnTo>
                  <a:lnTo>
                    <a:pt x="482" y="368"/>
                  </a:lnTo>
                  <a:lnTo>
                    <a:pt x="486" y="368"/>
                  </a:lnTo>
                  <a:lnTo>
                    <a:pt x="486" y="363"/>
                  </a:lnTo>
                  <a:lnTo>
                    <a:pt x="486" y="363"/>
                  </a:lnTo>
                  <a:lnTo>
                    <a:pt x="486" y="363"/>
                  </a:lnTo>
                  <a:lnTo>
                    <a:pt x="486" y="363"/>
                  </a:lnTo>
                  <a:lnTo>
                    <a:pt x="486" y="363"/>
                  </a:lnTo>
                  <a:lnTo>
                    <a:pt x="486" y="363"/>
                  </a:lnTo>
                  <a:lnTo>
                    <a:pt x="486" y="363"/>
                  </a:lnTo>
                  <a:lnTo>
                    <a:pt x="491" y="363"/>
                  </a:lnTo>
                  <a:lnTo>
                    <a:pt x="491" y="359"/>
                  </a:lnTo>
                  <a:lnTo>
                    <a:pt x="491" y="359"/>
                  </a:lnTo>
                  <a:lnTo>
                    <a:pt x="491" y="359"/>
                  </a:lnTo>
                  <a:lnTo>
                    <a:pt x="491" y="359"/>
                  </a:lnTo>
                  <a:lnTo>
                    <a:pt x="491" y="359"/>
                  </a:lnTo>
                  <a:lnTo>
                    <a:pt x="491" y="359"/>
                  </a:lnTo>
                  <a:lnTo>
                    <a:pt x="495" y="359"/>
                  </a:lnTo>
                  <a:lnTo>
                    <a:pt x="495" y="359"/>
                  </a:lnTo>
                  <a:lnTo>
                    <a:pt x="495" y="359"/>
                  </a:lnTo>
                  <a:lnTo>
                    <a:pt x="495" y="359"/>
                  </a:lnTo>
                  <a:lnTo>
                    <a:pt x="495" y="359"/>
                  </a:lnTo>
                  <a:lnTo>
                    <a:pt x="495" y="359"/>
                  </a:lnTo>
                  <a:lnTo>
                    <a:pt x="495" y="354"/>
                  </a:lnTo>
                  <a:lnTo>
                    <a:pt x="495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500" y="350"/>
                  </a:lnTo>
                  <a:lnTo>
                    <a:pt x="495" y="350"/>
                  </a:lnTo>
                  <a:lnTo>
                    <a:pt x="495" y="350"/>
                  </a:lnTo>
                  <a:lnTo>
                    <a:pt x="495" y="350"/>
                  </a:lnTo>
                  <a:lnTo>
                    <a:pt x="500" y="350"/>
                  </a:lnTo>
                  <a:lnTo>
                    <a:pt x="495" y="346"/>
                  </a:lnTo>
                  <a:lnTo>
                    <a:pt x="495" y="346"/>
                  </a:lnTo>
                  <a:lnTo>
                    <a:pt x="491" y="346"/>
                  </a:lnTo>
                  <a:lnTo>
                    <a:pt x="491" y="346"/>
                  </a:lnTo>
                  <a:lnTo>
                    <a:pt x="486" y="346"/>
                  </a:lnTo>
                  <a:lnTo>
                    <a:pt x="486" y="346"/>
                  </a:lnTo>
                  <a:lnTo>
                    <a:pt x="482" y="341"/>
                  </a:lnTo>
                  <a:lnTo>
                    <a:pt x="482" y="341"/>
                  </a:lnTo>
                  <a:lnTo>
                    <a:pt x="482" y="341"/>
                  </a:lnTo>
                  <a:lnTo>
                    <a:pt x="478" y="337"/>
                  </a:lnTo>
                  <a:lnTo>
                    <a:pt x="478" y="332"/>
                  </a:lnTo>
                  <a:lnTo>
                    <a:pt x="478" y="332"/>
                  </a:lnTo>
                  <a:lnTo>
                    <a:pt x="478" y="328"/>
                  </a:lnTo>
                  <a:lnTo>
                    <a:pt x="473" y="328"/>
                  </a:lnTo>
                  <a:lnTo>
                    <a:pt x="473" y="323"/>
                  </a:lnTo>
                  <a:lnTo>
                    <a:pt x="478" y="323"/>
                  </a:lnTo>
                  <a:lnTo>
                    <a:pt x="478" y="323"/>
                  </a:lnTo>
                  <a:lnTo>
                    <a:pt x="478" y="323"/>
                  </a:lnTo>
                  <a:lnTo>
                    <a:pt x="473" y="323"/>
                  </a:lnTo>
                  <a:lnTo>
                    <a:pt x="473" y="315"/>
                  </a:lnTo>
                  <a:lnTo>
                    <a:pt x="469" y="310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9" y="301"/>
                  </a:lnTo>
                  <a:lnTo>
                    <a:pt x="473" y="301"/>
                  </a:lnTo>
                  <a:lnTo>
                    <a:pt x="473" y="297"/>
                  </a:lnTo>
                  <a:lnTo>
                    <a:pt x="473" y="297"/>
                  </a:lnTo>
                  <a:lnTo>
                    <a:pt x="473" y="297"/>
                  </a:lnTo>
                  <a:lnTo>
                    <a:pt x="473" y="292"/>
                  </a:lnTo>
                  <a:lnTo>
                    <a:pt x="473" y="292"/>
                  </a:lnTo>
                  <a:lnTo>
                    <a:pt x="478" y="292"/>
                  </a:lnTo>
                  <a:lnTo>
                    <a:pt x="478" y="292"/>
                  </a:lnTo>
                  <a:lnTo>
                    <a:pt x="478" y="288"/>
                  </a:lnTo>
                  <a:lnTo>
                    <a:pt x="478" y="288"/>
                  </a:lnTo>
                  <a:lnTo>
                    <a:pt x="478" y="288"/>
                  </a:lnTo>
                  <a:lnTo>
                    <a:pt x="482" y="279"/>
                  </a:lnTo>
                  <a:lnTo>
                    <a:pt x="486" y="275"/>
                  </a:lnTo>
                  <a:lnTo>
                    <a:pt x="486" y="275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5" y="266"/>
                  </a:lnTo>
                  <a:lnTo>
                    <a:pt x="495" y="261"/>
                  </a:lnTo>
                  <a:lnTo>
                    <a:pt x="500" y="257"/>
                  </a:lnTo>
                  <a:lnTo>
                    <a:pt x="500" y="253"/>
                  </a:lnTo>
                  <a:lnTo>
                    <a:pt x="504" y="253"/>
                  </a:lnTo>
                  <a:lnTo>
                    <a:pt x="504" y="248"/>
                  </a:lnTo>
                  <a:lnTo>
                    <a:pt x="504" y="248"/>
                  </a:lnTo>
                  <a:lnTo>
                    <a:pt x="504" y="248"/>
                  </a:lnTo>
                  <a:lnTo>
                    <a:pt x="509" y="239"/>
                  </a:lnTo>
                  <a:lnTo>
                    <a:pt x="513" y="239"/>
                  </a:lnTo>
                  <a:lnTo>
                    <a:pt x="513" y="239"/>
                  </a:lnTo>
                  <a:lnTo>
                    <a:pt x="513" y="235"/>
                  </a:lnTo>
                  <a:lnTo>
                    <a:pt x="513" y="235"/>
                  </a:lnTo>
                  <a:lnTo>
                    <a:pt x="513" y="235"/>
                  </a:lnTo>
                  <a:lnTo>
                    <a:pt x="513" y="230"/>
                  </a:lnTo>
                  <a:lnTo>
                    <a:pt x="517" y="230"/>
                  </a:lnTo>
                  <a:lnTo>
                    <a:pt x="517" y="226"/>
                  </a:lnTo>
                  <a:lnTo>
                    <a:pt x="517" y="226"/>
                  </a:lnTo>
                  <a:lnTo>
                    <a:pt x="517" y="226"/>
                  </a:lnTo>
                  <a:lnTo>
                    <a:pt x="522" y="226"/>
                  </a:lnTo>
                  <a:lnTo>
                    <a:pt x="526" y="226"/>
                  </a:lnTo>
                  <a:lnTo>
                    <a:pt x="526" y="226"/>
                  </a:lnTo>
                  <a:lnTo>
                    <a:pt x="526" y="226"/>
                  </a:lnTo>
                  <a:lnTo>
                    <a:pt x="522" y="230"/>
                  </a:lnTo>
                  <a:lnTo>
                    <a:pt x="522" y="226"/>
                  </a:lnTo>
                  <a:lnTo>
                    <a:pt x="517" y="226"/>
                  </a:lnTo>
                  <a:lnTo>
                    <a:pt x="522" y="230"/>
                  </a:lnTo>
                  <a:lnTo>
                    <a:pt x="522" y="230"/>
                  </a:lnTo>
                  <a:lnTo>
                    <a:pt x="522" y="230"/>
                  </a:lnTo>
                  <a:lnTo>
                    <a:pt x="526" y="226"/>
                  </a:lnTo>
                  <a:lnTo>
                    <a:pt x="526" y="222"/>
                  </a:lnTo>
                  <a:lnTo>
                    <a:pt x="531" y="222"/>
                  </a:lnTo>
                  <a:lnTo>
                    <a:pt x="531" y="222"/>
                  </a:lnTo>
                  <a:lnTo>
                    <a:pt x="535" y="222"/>
                  </a:lnTo>
                  <a:lnTo>
                    <a:pt x="535" y="217"/>
                  </a:lnTo>
                  <a:lnTo>
                    <a:pt x="535" y="217"/>
                  </a:lnTo>
                  <a:lnTo>
                    <a:pt x="531" y="217"/>
                  </a:lnTo>
                  <a:lnTo>
                    <a:pt x="531" y="217"/>
                  </a:lnTo>
                  <a:lnTo>
                    <a:pt x="531" y="217"/>
                  </a:lnTo>
                  <a:lnTo>
                    <a:pt x="531" y="213"/>
                  </a:lnTo>
                  <a:lnTo>
                    <a:pt x="531" y="213"/>
                  </a:lnTo>
                  <a:lnTo>
                    <a:pt x="526" y="213"/>
                  </a:lnTo>
                  <a:lnTo>
                    <a:pt x="526" y="213"/>
                  </a:lnTo>
                  <a:lnTo>
                    <a:pt x="526" y="213"/>
                  </a:lnTo>
                  <a:lnTo>
                    <a:pt x="526" y="213"/>
                  </a:lnTo>
                  <a:lnTo>
                    <a:pt x="526" y="217"/>
                  </a:lnTo>
                  <a:lnTo>
                    <a:pt x="526" y="217"/>
                  </a:lnTo>
                  <a:lnTo>
                    <a:pt x="526" y="213"/>
                  </a:lnTo>
                  <a:lnTo>
                    <a:pt x="526" y="213"/>
                  </a:lnTo>
                  <a:lnTo>
                    <a:pt x="526" y="213"/>
                  </a:lnTo>
                  <a:lnTo>
                    <a:pt x="531" y="204"/>
                  </a:lnTo>
                  <a:lnTo>
                    <a:pt x="535" y="204"/>
                  </a:lnTo>
                  <a:lnTo>
                    <a:pt x="540" y="195"/>
                  </a:lnTo>
                  <a:lnTo>
                    <a:pt x="540" y="195"/>
                  </a:lnTo>
                  <a:lnTo>
                    <a:pt x="544" y="195"/>
                  </a:lnTo>
                  <a:lnTo>
                    <a:pt x="544" y="195"/>
                  </a:lnTo>
                  <a:lnTo>
                    <a:pt x="548" y="195"/>
                  </a:lnTo>
                  <a:lnTo>
                    <a:pt x="548" y="195"/>
                  </a:lnTo>
                  <a:lnTo>
                    <a:pt x="548" y="195"/>
                  </a:lnTo>
                  <a:lnTo>
                    <a:pt x="548" y="195"/>
                  </a:lnTo>
                  <a:lnTo>
                    <a:pt x="548" y="195"/>
                  </a:lnTo>
                  <a:lnTo>
                    <a:pt x="553" y="195"/>
                  </a:lnTo>
                  <a:lnTo>
                    <a:pt x="553" y="191"/>
                  </a:lnTo>
                  <a:lnTo>
                    <a:pt x="553" y="191"/>
                  </a:lnTo>
                  <a:lnTo>
                    <a:pt x="557" y="191"/>
                  </a:lnTo>
                  <a:lnTo>
                    <a:pt x="571" y="186"/>
                  </a:lnTo>
                  <a:lnTo>
                    <a:pt x="575" y="186"/>
                  </a:lnTo>
                  <a:lnTo>
                    <a:pt x="584" y="182"/>
                  </a:lnTo>
                  <a:lnTo>
                    <a:pt x="584" y="182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93" y="182"/>
                  </a:lnTo>
                  <a:lnTo>
                    <a:pt x="593" y="182"/>
                  </a:lnTo>
                  <a:lnTo>
                    <a:pt x="597" y="182"/>
                  </a:lnTo>
                  <a:lnTo>
                    <a:pt x="602" y="177"/>
                  </a:lnTo>
                  <a:lnTo>
                    <a:pt x="602" y="177"/>
                  </a:lnTo>
                  <a:lnTo>
                    <a:pt x="602" y="173"/>
                  </a:lnTo>
                  <a:lnTo>
                    <a:pt x="606" y="168"/>
                  </a:lnTo>
                  <a:lnTo>
                    <a:pt x="606" y="168"/>
                  </a:lnTo>
                  <a:lnTo>
                    <a:pt x="610" y="168"/>
                  </a:lnTo>
                  <a:lnTo>
                    <a:pt x="615" y="164"/>
                  </a:lnTo>
                  <a:lnTo>
                    <a:pt x="615" y="164"/>
                  </a:lnTo>
                  <a:close/>
                </a:path>
              </a:pathLst>
            </a:custGeom>
            <a:solidFill>
              <a:srgbClr val="565A5C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12"/>
            <p:cNvSpPr>
              <a:spLocks/>
            </p:cNvSpPr>
            <p:nvPr/>
          </p:nvSpPr>
          <p:spPr bwMode="auto">
            <a:xfrm>
              <a:off x="3529013" y="5364163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4 h 4"/>
                <a:gd name="T14" fmla="*/ 0 w 4"/>
                <a:gd name="T15" fmla="*/ 4 h 4"/>
                <a:gd name="T16" fmla="*/ 0 w 4"/>
                <a:gd name="T17" fmla="*/ 4 h 4"/>
                <a:gd name="T18" fmla="*/ 4 w 4"/>
                <a:gd name="T19" fmla="*/ 4 h 4"/>
                <a:gd name="T20" fmla="*/ 4 w 4"/>
                <a:gd name="T21" fmla="*/ 4 h 4"/>
                <a:gd name="T22" fmla="*/ 4 w 4"/>
                <a:gd name="T23" fmla="*/ 4 h 4"/>
                <a:gd name="T24" fmla="*/ 4 w 4"/>
                <a:gd name="T25" fmla="*/ 4 h 4"/>
                <a:gd name="T26" fmla="*/ 4 w 4"/>
                <a:gd name="T27" fmla="*/ 4 h 4"/>
                <a:gd name="T28" fmla="*/ 4 w 4"/>
                <a:gd name="T29" fmla="*/ 4 h 4"/>
                <a:gd name="T30" fmla="*/ 4 w 4"/>
                <a:gd name="T31" fmla="*/ 4 h 4"/>
                <a:gd name="T32" fmla="*/ 4 w 4"/>
                <a:gd name="T33" fmla="*/ 4 h 4"/>
                <a:gd name="T34" fmla="*/ 4 w 4"/>
                <a:gd name="T35" fmla="*/ 0 h 4"/>
                <a:gd name="T36" fmla="*/ 4 w 4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13"/>
            <p:cNvSpPr>
              <a:spLocks/>
            </p:cNvSpPr>
            <p:nvPr/>
          </p:nvSpPr>
          <p:spPr bwMode="auto">
            <a:xfrm>
              <a:off x="3605213" y="5019676"/>
              <a:ext cx="266700" cy="176213"/>
            </a:xfrm>
            <a:custGeom>
              <a:avLst/>
              <a:gdLst>
                <a:gd name="T0" fmla="*/ 164 w 168"/>
                <a:gd name="T1" fmla="*/ 18 h 111"/>
                <a:gd name="T2" fmla="*/ 160 w 168"/>
                <a:gd name="T3" fmla="*/ 13 h 111"/>
                <a:gd name="T4" fmla="*/ 160 w 168"/>
                <a:gd name="T5" fmla="*/ 4 h 111"/>
                <a:gd name="T6" fmla="*/ 155 w 168"/>
                <a:gd name="T7" fmla="*/ 0 h 111"/>
                <a:gd name="T8" fmla="*/ 142 w 168"/>
                <a:gd name="T9" fmla="*/ 4 h 111"/>
                <a:gd name="T10" fmla="*/ 142 w 168"/>
                <a:gd name="T11" fmla="*/ 9 h 111"/>
                <a:gd name="T12" fmla="*/ 137 w 168"/>
                <a:gd name="T13" fmla="*/ 13 h 111"/>
                <a:gd name="T14" fmla="*/ 120 w 168"/>
                <a:gd name="T15" fmla="*/ 13 h 111"/>
                <a:gd name="T16" fmla="*/ 115 w 168"/>
                <a:gd name="T17" fmla="*/ 18 h 111"/>
                <a:gd name="T18" fmla="*/ 111 w 168"/>
                <a:gd name="T19" fmla="*/ 18 h 111"/>
                <a:gd name="T20" fmla="*/ 89 w 168"/>
                <a:gd name="T21" fmla="*/ 18 h 111"/>
                <a:gd name="T22" fmla="*/ 80 w 168"/>
                <a:gd name="T23" fmla="*/ 22 h 111"/>
                <a:gd name="T24" fmla="*/ 75 w 168"/>
                <a:gd name="T25" fmla="*/ 31 h 111"/>
                <a:gd name="T26" fmla="*/ 71 w 168"/>
                <a:gd name="T27" fmla="*/ 31 h 111"/>
                <a:gd name="T28" fmla="*/ 67 w 168"/>
                <a:gd name="T29" fmla="*/ 35 h 111"/>
                <a:gd name="T30" fmla="*/ 58 w 168"/>
                <a:gd name="T31" fmla="*/ 35 h 111"/>
                <a:gd name="T32" fmla="*/ 40 w 168"/>
                <a:gd name="T33" fmla="*/ 31 h 111"/>
                <a:gd name="T34" fmla="*/ 27 w 168"/>
                <a:gd name="T35" fmla="*/ 27 h 111"/>
                <a:gd name="T36" fmla="*/ 18 w 168"/>
                <a:gd name="T37" fmla="*/ 31 h 111"/>
                <a:gd name="T38" fmla="*/ 9 w 168"/>
                <a:gd name="T39" fmla="*/ 40 h 111"/>
                <a:gd name="T40" fmla="*/ 5 w 168"/>
                <a:gd name="T41" fmla="*/ 44 h 111"/>
                <a:gd name="T42" fmla="*/ 5 w 168"/>
                <a:gd name="T43" fmla="*/ 49 h 111"/>
                <a:gd name="T44" fmla="*/ 18 w 168"/>
                <a:gd name="T45" fmla="*/ 53 h 111"/>
                <a:gd name="T46" fmla="*/ 9 w 168"/>
                <a:gd name="T47" fmla="*/ 66 h 111"/>
                <a:gd name="T48" fmla="*/ 9 w 168"/>
                <a:gd name="T49" fmla="*/ 66 h 111"/>
                <a:gd name="T50" fmla="*/ 13 w 168"/>
                <a:gd name="T51" fmla="*/ 75 h 111"/>
                <a:gd name="T52" fmla="*/ 22 w 168"/>
                <a:gd name="T53" fmla="*/ 84 h 111"/>
                <a:gd name="T54" fmla="*/ 27 w 168"/>
                <a:gd name="T55" fmla="*/ 97 h 111"/>
                <a:gd name="T56" fmla="*/ 18 w 168"/>
                <a:gd name="T57" fmla="*/ 102 h 111"/>
                <a:gd name="T58" fmla="*/ 13 w 168"/>
                <a:gd name="T59" fmla="*/ 106 h 111"/>
                <a:gd name="T60" fmla="*/ 31 w 168"/>
                <a:gd name="T61" fmla="*/ 111 h 111"/>
                <a:gd name="T62" fmla="*/ 36 w 168"/>
                <a:gd name="T63" fmla="*/ 102 h 111"/>
                <a:gd name="T64" fmla="*/ 40 w 168"/>
                <a:gd name="T65" fmla="*/ 106 h 111"/>
                <a:gd name="T66" fmla="*/ 58 w 168"/>
                <a:gd name="T67" fmla="*/ 102 h 111"/>
                <a:gd name="T68" fmla="*/ 67 w 168"/>
                <a:gd name="T69" fmla="*/ 93 h 111"/>
                <a:gd name="T70" fmla="*/ 67 w 168"/>
                <a:gd name="T71" fmla="*/ 97 h 111"/>
                <a:gd name="T72" fmla="*/ 71 w 168"/>
                <a:gd name="T73" fmla="*/ 102 h 111"/>
                <a:gd name="T74" fmla="*/ 84 w 168"/>
                <a:gd name="T75" fmla="*/ 106 h 111"/>
                <a:gd name="T76" fmla="*/ 93 w 168"/>
                <a:gd name="T77" fmla="*/ 106 h 111"/>
                <a:gd name="T78" fmla="*/ 106 w 168"/>
                <a:gd name="T79" fmla="*/ 106 h 111"/>
                <a:gd name="T80" fmla="*/ 102 w 168"/>
                <a:gd name="T81" fmla="*/ 97 h 111"/>
                <a:gd name="T82" fmla="*/ 106 w 168"/>
                <a:gd name="T83" fmla="*/ 93 h 111"/>
                <a:gd name="T84" fmla="*/ 106 w 168"/>
                <a:gd name="T85" fmla="*/ 93 h 111"/>
                <a:gd name="T86" fmla="*/ 102 w 168"/>
                <a:gd name="T87" fmla="*/ 89 h 111"/>
                <a:gd name="T88" fmla="*/ 111 w 168"/>
                <a:gd name="T89" fmla="*/ 80 h 111"/>
                <a:gd name="T90" fmla="*/ 120 w 168"/>
                <a:gd name="T91" fmla="*/ 80 h 111"/>
                <a:gd name="T92" fmla="*/ 124 w 168"/>
                <a:gd name="T93" fmla="*/ 71 h 111"/>
                <a:gd name="T94" fmla="*/ 124 w 168"/>
                <a:gd name="T95" fmla="*/ 62 h 111"/>
                <a:gd name="T96" fmla="*/ 120 w 168"/>
                <a:gd name="T97" fmla="*/ 53 h 111"/>
                <a:gd name="T98" fmla="*/ 129 w 168"/>
                <a:gd name="T99" fmla="*/ 49 h 111"/>
                <a:gd name="T100" fmla="*/ 142 w 168"/>
                <a:gd name="T101" fmla="*/ 44 h 111"/>
                <a:gd name="T102" fmla="*/ 146 w 168"/>
                <a:gd name="T103" fmla="*/ 40 h 111"/>
                <a:gd name="T104" fmla="*/ 151 w 168"/>
                <a:gd name="T105" fmla="*/ 35 h 111"/>
                <a:gd name="T106" fmla="*/ 155 w 168"/>
                <a:gd name="T107" fmla="*/ 35 h 111"/>
                <a:gd name="T108" fmla="*/ 155 w 168"/>
                <a:gd name="T109" fmla="*/ 31 h 111"/>
                <a:gd name="T110" fmla="*/ 160 w 168"/>
                <a:gd name="T111" fmla="*/ 27 h 111"/>
                <a:gd name="T112" fmla="*/ 164 w 168"/>
                <a:gd name="T113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11">
                  <a:moveTo>
                    <a:pt x="168" y="27"/>
                  </a:moveTo>
                  <a:lnTo>
                    <a:pt x="164" y="22"/>
                  </a:lnTo>
                  <a:lnTo>
                    <a:pt x="164" y="22"/>
                  </a:lnTo>
                  <a:lnTo>
                    <a:pt x="164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37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15" y="13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06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22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31"/>
                  </a:lnTo>
                  <a:lnTo>
                    <a:pt x="75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2" y="40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3" y="35"/>
                  </a:lnTo>
                  <a:lnTo>
                    <a:pt x="49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5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3" y="58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13" y="71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8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18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2" y="106"/>
                  </a:lnTo>
                  <a:lnTo>
                    <a:pt x="27" y="106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8" y="106"/>
                  </a:lnTo>
                  <a:lnTo>
                    <a:pt x="58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102" y="111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2" y="93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9" y="49"/>
                  </a:lnTo>
                  <a:lnTo>
                    <a:pt x="129" y="49"/>
                  </a:lnTo>
                  <a:lnTo>
                    <a:pt x="129" y="49"/>
                  </a:lnTo>
                  <a:lnTo>
                    <a:pt x="129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5"/>
                  </a:lnTo>
                  <a:lnTo>
                    <a:pt x="146" y="35"/>
                  </a:lnTo>
                  <a:lnTo>
                    <a:pt x="151" y="35"/>
                  </a:lnTo>
                  <a:lnTo>
                    <a:pt x="151" y="35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8" y="27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14"/>
            <p:cNvSpPr>
              <a:spLocks/>
            </p:cNvSpPr>
            <p:nvPr/>
          </p:nvSpPr>
          <p:spPr bwMode="auto">
            <a:xfrm>
              <a:off x="3900488" y="4675188"/>
              <a:ext cx="477837" cy="239713"/>
            </a:xfrm>
            <a:custGeom>
              <a:avLst/>
              <a:gdLst>
                <a:gd name="T0" fmla="*/ 283 w 301"/>
                <a:gd name="T1" fmla="*/ 40 h 151"/>
                <a:gd name="T2" fmla="*/ 275 w 301"/>
                <a:gd name="T3" fmla="*/ 36 h 151"/>
                <a:gd name="T4" fmla="*/ 261 w 301"/>
                <a:gd name="T5" fmla="*/ 18 h 151"/>
                <a:gd name="T6" fmla="*/ 252 w 301"/>
                <a:gd name="T7" fmla="*/ 18 h 151"/>
                <a:gd name="T8" fmla="*/ 244 w 301"/>
                <a:gd name="T9" fmla="*/ 18 h 151"/>
                <a:gd name="T10" fmla="*/ 226 w 301"/>
                <a:gd name="T11" fmla="*/ 18 h 151"/>
                <a:gd name="T12" fmla="*/ 221 w 301"/>
                <a:gd name="T13" fmla="*/ 22 h 151"/>
                <a:gd name="T14" fmla="*/ 213 w 301"/>
                <a:gd name="T15" fmla="*/ 27 h 151"/>
                <a:gd name="T16" fmla="*/ 204 w 301"/>
                <a:gd name="T17" fmla="*/ 18 h 151"/>
                <a:gd name="T18" fmla="*/ 190 w 301"/>
                <a:gd name="T19" fmla="*/ 18 h 151"/>
                <a:gd name="T20" fmla="*/ 182 w 301"/>
                <a:gd name="T21" fmla="*/ 22 h 151"/>
                <a:gd name="T22" fmla="*/ 173 w 301"/>
                <a:gd name="T23" fmla="*/ 27 h 151"/>
                <a:gd name="T24" fmla="*/ 164 w 301"/>
                <a:gd name="T25" fmla="*/ 31 h 151"/>
                <a:gd name="T26" fmla="*/ 155 w 301"/>
                <a:gd name="T27" fmla="*/ 36 h 151"/>
                <a:gd name="T28" fmla="*/ 155 w 301"/>
                <a:gd name="T29" fmla="*/ 27 h 151"/>
                <a:gd name="T30" fmla="*/ 155 w 301"/>
                <a:gd name="T31" fmla="*/ 27 h 151"/>
                <a:gd name="T32" fmla="*/ 151 w 301"/>
                <a:gd name="T33" fmla="*/ 18 h 151"/>
                <a:gd name="T34" fmla="*/ 142 w 301"/>
                <a:gd name="T35" fmla="*/ 13 h 151"/>
                <a:gd name="T36" fmla="*/ 137 w 301"/>
                <a:gd name="T37" fmla="*/ 0 h 151"/>
                <a:gd name="T38" fmla="*/ 128 w 301"/>
                <a:gd name="T39" fmla="*/ 9 h 151"/>
                <a:gd name="T40" fmla="*/ 124 w 301"/>
                <a:gd name="T41" fmla="*/ 13 h 151"/>
                <a:gd name="T42" fmla="*/ 120 w 301"/>
                <a:gd name="T43" fmla="*/ 18 h 151"/>
                <a:gd name="T44" fmla="*/ 111 w 301"/>
                <a:gd name="T45" fmla="*/ 13 h 151"/>
                <a:gd name="T46" fmla="*/ 97 w 301"/>
                <a:gd name="T47" fmla="*/ 9 h 151"/>
                <a:gd name="T48" fmla="*/ 89 w 301"/>
                <a:gd name="T49" fmla="*/ 13 h 151"/>
                <a:gd name="T50" fmla="*/ 71 w 301"/>
                <a:gd name="T51" fmla="*/ 27 h 151"/>
                <a:gd name="T52" fmla="*/ 66 w 301"/>
                <a:gd name="T53" fmla="*/ 44 h 151"/>
                <a:gd name="T54" fmla="*/ 53 w 301"/>
                <a:gd name="T55" fmla="*/ 53 h 151"/>
                <a:gd name="T56" fmla="*/ 36 w 301"/>
                <a:gd name="T57" fmla="*/ 67 h 151"/>
                <a:gd name="T58" fmla="*/ 18 w 301"/>
                <a:gd name="T59" fmla="*/ 62 h 151"/>
                <a:gd name="T60" fmla="*/ 5 w 301"/>
                <a:gd name="T61" fmla="*/ 80 h 151"/>
                <a:gd name="T62" fmla="*/ 0 w 301"/>
                <a:gd name="T63" fmla="*/ 93 h 151"/>
                <a:gd name="T64" fmla="*/ 0 w 301"/>
                <a:gd name="T65" fmla="*/ 102 h 151"/>
                <a:gd name="T66" fmla="*/ 5 w 301"/>
                <a:gd name="T67" fmla="*/ 106 h 151"/>
                <a:gd name="T68" fmla="*/ 5 w 301"/>
                <a:gd name="T69" fmla="*/ 106 h 151"/>
                <a:gd name="T70" fmla="*/ 9 w 301"/>
                <a:gd name="T71" fmla="*/ 120 h 151"/>
                <a:gd name="T72" fmla="*/ 9 w 301"/>
                <a:gd name="T73" fmla="*/ 124 h 151"/>
                <a:gd name="T74" fmla="*/ 22 w 301"/>
                <a:gd name="T75" fmla="*/ 128 h 151"/>
                <a:gd name="T76" fmla="*/ 36 w 301"/>
                <a:gd name="T77" fmla="*/ 142 h 151"/>
                <a:gd name="T78" fmla="*/ 44 w 301"/>
                <a:gd name="T79" fmla="*/ 146 h 151"/>
                <a:gd name="T80" fmla="*/ 89 w 301"/>
                <a:gd name="T81" fmla="*/ 146 h 151"/>
                <a:gd name="T82" fmla="*/ 102 w 301"/>
                <a:gd name="T83" fmla="*/ 142 h 151"/>
                <a:gd name="T84" fmla="*/ 102 w 301"/>
                <a:gd name="T85" fmla="*/ 133 h 151"/>
                <a:gd name="T86" fmla="*/ 115 w 301"/>
                <a:gd name="T87" fmla="*/ 124 h 151"/>
                <a:gd name="T88" fmla="*/ 137 w 301"/>
                <a:gd name="T89" fmla="*/ 120 h 151"/>
                <a:gd name="T90" fmla="*/ 142 w 301"/>
                <a:gd name="T91" fmla="*/ 115 h 151"/>
                <a:gd name="T92" fmla="*/ 151 w 301"/>
                <a:gd name="T93" fmla="*/ 115 h 151"/>
                <a:gd name="T94" fmla="*/ 159 w 301"/>
                <a:gd name="T95" fmla="*/ 115 h 151"/>
                <a:gd name="T96" fmla="*/ 173 w 301"/>
                <a:gd name="T97" fmla="*/ 115 h 151"/>
                <a:gd name="T98" fmla="*/ 177 w 301"/>
                <a:gd name="T99" fmla="*/ 111 h 151"/>
                <a:gd name="T100" fmla="*/ 186 w 301"/>
                <a:gd name="T101" fmla="*/ 102 h 151"/>
                <a:gd name="T102" fmla="*/ 190 w 301"/>
                <a:gd name="T103" fmla="*/ 89 h 151"/>
                <a:gd name="T104" fmla="*/ 208 w 301"/>
                <a:gd name="T105" fmla="*/ 84 h 151"/>
                <a:gd name="T106" fmla="*/ 221 w 301"/>
                <a:gd name="T107" fmla="*/ 89 h 151"/>
                <a:gd name="T108" fmla="*/ 235 w 301"/>
                <a:gd name="T109" fmla="*/ 89 h 151"/>
                <a:gd name="T110" fmla="*/ 244 w 301"/>
                <a:gd name="T111" fmla="*/ 89 h 151"/>
                <a:gd name="T112" fmla="*/ 252 w 301"/>
                <a:gd name="T113" fmla="*/ 97 h 151"/>
                <a:gd name="T114" fmla="*/ 266 w 301"/>
                <a:gd name="T115" fmla="*/ 102 h 151"/>
                <a:gd name="T116" fmla="*/ 279 w 301"/>
                <a:gd name="T117" fmla="*/ 89 h 151"/>
                <a:gd name="T118" fmla="*/ 283 w 301"/>
                <a:gd name="T119" fmla="*/ 75 h 151"/>
                <a:gd name="T120" fmla="*/ 288 w 301"/>
                <a:gd name="T121" fmla="*/ 67 h 151"/>
                <a:gd name="T122" fmla="*/ 292 w 301"/>
                <a:gd name="T123" fmla="*/ 62 h 151"/>
                <a:gd name="T124" fmla="*/ 297 w 301"/>
                <a:gd name="T125" fmla="*/ 5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151">
                  <a:moveTo>
                    <a:pt x="297" y="44"/>
                  </a:moveTo>
                  <a:lnTo>
                    <a:pt x="292" y="44"/>
                  </a:lnTo>
                  <a:lnTo>
                    <a:pt x="292" y="44"/>
                  </a:lnTo>
                  <a:lnTo>
                    <a:pt x="288" y="40"/>
                  </a:lnTo>
                  <a:lnTo>
                    <a:pt x="288" y="40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3" y="36"/>
                  </a:lnTo>
                  <a:lnTo>
                    <a:pt x="283" y="36"/>
                  </a:lnTo>
                  <a:lnTo>
                    <a:pt x="283" y="36"/>
                  </a:lnTo>
                  <a:lnTo>
                    <a:pt x="283" y="36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75" y="36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1" y="22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0" y="13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17" y="22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5" y="22"/>
                  </a:lnTo>
                  <a:lnTo>
                    <a:pt x="195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86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68" y="31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2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9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89" y="9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4" y="13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7"/>
                  </a:lnTo>
                  <a:lnTo>
                    <a:pt x="71" y="27"/>
                  </a:lnTo>
                  <a:lnTo>
                    <a:pt x="71" y="31"/>
                  </a:lnTo>
                  <a:lnTo>
                    <a:pt x="66" y="3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62"/>
                  </a:lnTo>
                  <a:lnTo>
                    <a:pt x="44" y="62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7" y="67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9" y="67"/>
                  </a:lnTo>
                  <a:lnTo>
                    <a:pt x="9" y="71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9" y="11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9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31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9" y="146"/>
                  </a:lnTo>
                  <a:lnTo>
                    <a:pt x="53" y="151"/>
                  </a:lnTo>
                  <a:lnTo>
                    <a:pt x="53" y="151"/>
                  </a:lnTo>
                  <a:lnTo>
                    <a:pt x="66" y="146"/>
                  </a:lnTo>
                  <a:lnTo>
                    <a:pt x="75" y="151"/>
                  </a:lnTo>
                  <a:lnTo>
                    <a:pt x="75" y="146"/>
                  </a:lnTo>
                  <a:lnTo>
                    <a:pt x="80" y="146"/>
                  </a:lnTo>
                  <a:lnTo>
                    <a:pt x="89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6" y="124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8" y="124"/>
                  </a:lnTo>
                  <a:lnTo>
                    <a:pt x="137" y="124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15"/>
                  </a:lnTo>
                  <a:lnTo>
                    <a:pt x="159" y="115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4" y="120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06"/>
                  </a:lnTo>
                  <a:lnTo>
                    <a:pt x="186" y="106"/>
                  </a:lnTo>
                  <a:lnTo>
                    <a:pt x="186" y="102"/>
                  </a:lnTo>
                  <a:lnTo>
                    <a:pt x="186" y="97"/>
                  </a:lnTo>
                  <a:lnTo>
                    <a:pt x="190" y="97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0" y="89"/>
                  </a:lnTo>
                  <a:lnTo>
                    <a:pt x="195" y="89"/>
                  </a:lnTo>
                  <a:lnTo>
                    <a:pt x="195" y="89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08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9"/>
                  </a:lnTo>
                  <a:lnTo>
                    <a:pt x="217" y="89"/>
                  </a:lnTo>
                  <a:lnTo>
                    <a:pt x="217" y="89"/>
                  </a:lnTo>
                  <a:lnTo>
                    <a:pt x="217" y="89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6" y="89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9" y="84"/>
                  </a:lnTo>
                  <a:lnTo>
                    <a:pt x="239" y="84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89"/>
                  </a:lnTo>
                  <a:lnTo>
                    <a:pt x="244" y="89"/>
                  </a:lnTo>
                  <a:lnTo>
                    <a:pt x="244" y="89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52" y="93"/>
                  </a:lnTo>
                  <a:lnTo>
                    <a:pt x="252" y="93"/>
                  </a:lnTo>
                  <a:lnTo>
                    <a:pt x="252" y="97"/>
                  </a:lnTo>
                  <a:lnTo>
                    <a:pt x="252" y="102"/>
                  </a:lnTo>
                  <a:lnTo>
                    <a:pt x="257" y="102"/>
                  </a:lnTo>
                  <a:lnTo>
                    <a:pt x="257" y="102"/>
                  </a:lnTo>
                  <a:lnTo>
                    <a:pt x="257" y="102"/>
                  </a:lnTo>
                  <a:lnTo>
                    <a:pt x="261" y="102"/>
                  </a:lnTo>
                  <a:lnTo>
                    <a:pt x="261" y="102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70" y="102"/>
                  </a:lnTo>
                  <a:lnTo>
                    <a:pt x="270" y="97"/>
                  </a:lnTo>
                  <a:lnTo>
                    <a:pt x="275" y="97"/>
                  </a:lnTo>
                  <a:lnTo>
                    <a:pt x="275" y="97"/>
                  </a:lnTo>
                  <a:lnTo>
                    <a:pt x="275" y="97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3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83" y="80"/>
                  </a:lnTo>
                  <a:lnTo>
                    <a:pt x="283" y="80"/>
                  </a:lnTo>
                  <a:lnTo>
                    <a:pt x="283" y="80"/>
                  </a:lnTo>
                  <a:lnTo>
                    <a:pt x="283" y="80"/>
                  </a:lnTo>
                  <a:lnTo>
                    <a:pt x="283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1"/>
                  </a:lnTo>
                  <a:lnTo>
                    <a:pt x="288" y="71"/>
                  </a:lnTo>
                  <a:lnTo>
                    <a:pt x="288" y="71"/>
                  </a:lnTo>
                  <a:lnTo>
                    <a:pt x="288" y="71"/>
                  </a:lnTo>
                  <a:lnTo>
                    <a:pt x="288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297" y="44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15"/>
            <p:cNvSpPr>
              <a:spLocks/>
            </p:cNvSpPr>
            <p:nvPr/>
          </p:nvSpPr>
          <p:spPr bwMode="auto">
            <a:xfrm>
              <a:off x="4068763" y="5103813"/>
              <a:ext cx="344487" cy="506413"/>
            </a:xfrm>
            <a:custGeom>
              <a:avLst/>
              <a:gdLst>
                <a:gd name="T0" fmla="*/ 204 w 217"/>
                <a:gd name="T1" fmla="*/ 208 h 319"/>
                <a:gd name="T2" fmla="*/ 195 w 217"/>
                <a:gd name="T3" fmla="*/ 204 h 319"/>
                <a:gd name="T4" fmla="*/ 191 w 217"/>
                <a:gd name="T5" fmla="*/ 191 h 319"/>
                <a:gd name="T6" fmla="*/ 186 w 217"/>
                <a:gd name="T7" fmla="*/ 182 h 319"/>
                <a:gd name="T8" fmla="*/ 186 w 217"/>
                <a:gd name="T9" fmla="*/ 164 h 319"/>
                <a:gd name="T10" fmla="*/ 195 w 217"/>
                <a:gd name="T11" fmla="*/ 155 h 319"/>
                <a:gd name="T12" fmla="*/ 200 w 217"/>
                <a:gd name="T13" fmla="*/ 142 h 319"/>
                <a:gd name="T14" fmla="*/ 191 w 217"/>
                <a:gd name="T15" fmla="*/ 124 h 319"/>
                <a:gd name="T16" fmla="*/ 204 w 217"/>
                <a:gd name="T17" fmla="*/ 120 h 319"/>
                <a:gd name="T18" fmla="*/ 182 w 217"/>
                <a:gd name="T19" fmla="*/ 111 h 319"/>
                <a:gd name="T20" fmla="*/ 169 w 217"/>
                <a:gd name="T21" fmla="*/ 120 h 319"/>
                <a:gd name="T22" fmla="*/ 146 w 217"/>
                <a:gd name="T23" fmla="*/ 106 h 319"/>
                <a:gd name="T24" fmla="*/ 138 w 217"/>
                <a:gd name="T25" fmla="*/ 98 h 319"/>
                <a:gd name="T26" fmla="*/ 133 w 217"/>
                <a:gd name="T27" fmla="*/ 89 h 319"/>
                <a:gd name="T28" fmla="*/ 138 w 217"/>
                <a:gd name="T29" fmla="*/ 84 h 319"/>
                <a:gd name="T30" fmla="*/ 124 w 217"/>
                <a:gd name="T31" fmla="*/ 71 h 319"/>
                <a:gd name="T32" fmla="*/ 111 w 217"/>
                <a:gd name="T33" fmla="*/ 62 h 319"/>
                <a:gd name="T34" fmla="*/ 102 w 217"/>
                <a:gd name="T35" fmla="*/ 40 h 319"/>
                <a:gd name="T36" fmla="*/ 98 w 217"/>
                <a:gd name="T37" fmla="*/ 36 h 319"/>
                <a:gd name="T38" fmla="*/ 84 w 217"/>
                <a:gd name="T39" fmla="*/ 22 h 319"/>
                <a:gd name="T40" fmla="*/ 67 w 217"/>
                <a:gd name="T41" fmla="*/ 0 h 319"/>
                <a:gd name="T42" fmla="*/ 40 w 217"/>
                <a:gd name="T43" fmla="*/ 0 h 319"/>
                <a:gd name="T44" fmla="*/ 31 w 217"/>
                <a:gd name="T45" fmla="*/ 9 h 319"/>
                <a:gd name="T46" fmla="*/ 14 w 217"/>
                <a:gd name="T47" fmla="*/ 13 h 319"/>
                <a:gd name="T48" fmla="*/ 5 w 217"/>
                <a:gd name="T49" fmla="*/ 18 h 319"/>
                <a:gd name="T50" fmla="*/ 0 w 217"/>
                <a:gd name="T51" fmla="*/ 27 h 319"/>
                <a:gd name="T52" fmla="*/ 5 w 217"/>
                <a:gd name="T53" fmla="*/ 40 h 319"/>
                <a:gd name="T54" fmla="*/ 9 w 217"/>
                <a:gd name="T55" fmla="*/ 44 h 319"/>
                <a:gd name="T56" fmla="*/ 9 w 217"/>
                <a:gd name="T57" fmla="*/ 53 h 319"/>
                <a:gd name="T58" fmla="*/ 18 w 217"/>
                <a:gd name="T59" fmla="*/ 67 h 319"/>
                <a:gd name="T60" fmla="*/ 22 w 217"/>
                <a:gd name="T61" fmla="*/ 75 h 319"/>
                <a:gd name="T62" fmla="*/ 9 w 217"/>
                <a:gd name="T63" fmla="*/ 80 h 319"/>
                <a:gd name="T64" fmla="*/ 14 w 217"/>
                <a:gd name="T65" fmla="*/ 93 h 319"/>
                <a:gd name="T66" fmla="*/ 14 w 217"/>
                <a:gd name="T67" fmla="*/ 98 h 319"/>
                <a:gd name="T68" fmla="*/ 27 w 217"/>
                <a:gd name="T69" fmla="*/ 98 h 319"/>
                <a:gd name="T70" fmla="*/ 22 w 217"/>
                <a:gd name="T71" fmla="*/ 111 h 319"/>
                <a:gd name="T72" fmla="*/ 14 w 217"/>
                <a:gd name="T73" fmla="*/ 124 h 319"/>
                <a:gd name="T74" fmla="*/ 22 w 217"/>
                <a:gd name="T75" fmla="*/ 142 h 319"/>
                <a:gd name="T76" fmla="*/ 31 w 217"/>
                <a:gd name="T77" fmla="*/ 151 h 319"/>
                <a:gd name="T78" fmla="*/ 40 w 217"/>
                <a:gd name="T79" fmla="*/ 160 h 319"/>
                <a:gd name="T80" fmla="*/ 18 w 217"/>
                <a:gd name="T81" fmla="*/ 164 h 319"/>
                <a:gd name="T82" fmla="*/ 31 w 217"/>
                <a:gd name="T83" fmla="*/ 191 h 319"/>
                <a:gd name="T84" fmla="*/ 27 w 217"/>
                <a:gd name="T85" fmla="*/ 191 h 319"/>
                <a:gd name="T86" fmla="*/ 27 w 217"/>
                <a:gd name="T87" fmla="*/ 208 h 319"/>
                <a:gd name="T88" fmla="*/ 45 w 217"/>
                <a:gd name="T89" fmla="*/ 222 h 319"/>
                <a:gd name="T90" fmla="*/ 58 w 217"/>
                <a:gd name="T91" fmla="*/ 230 h 319"/>
                <a:gd name="T92" fmla="*/ 71 w 217"/>
                <a:gd name="T93" fmla="*/ 248 h 319"/>
                <a:gd name="T94" fmla="*/ 62 w 217"/>
                <a:gd name="T95" fmla="*/ 257 h 319"/>
                <a:gd name="T96" fmla="*/ 67 w 217"/>
                <a:gd name="T97" fmla="*/ 270 h 319"/>
                <a:gd name="T98" fmla="*/ 71 w 217"/>
                <a:gd name="T99" fmla="*/ 279 h 319"/>
                <a:gd name="T100" fmla="*/ 89 w 217"/>
                <a:gd name="T101" fmla="*/ 301 h 319"/>
                <a:gd name="T102" fmla="*/ 93 w 217"/>
                <a:gd name="T103" fmla="*/ 315 h 319"/>
                <a:gd name="T104" fmla="*/ 98 w 217"/>
                <a:gd name="T105" fmla="*/ 310 h 319"/>
                <a:gd name="T106" fmla="*/ 120 w 217"/>
                <a:gd name="T107" fmla="*/ 292 h 319"/>
                <a:gd name="T108" fmla="*/ 129 w 217"/>
                <a:gd name="T109" fmla="*/ 297 h 319"/>
                <a:gd name="T110" fmla="*/ 138 w 217"/>
                <a:gd name="T111" fmla="*/ 288 h 319"/>
                <a:gd name="T112" fmla="*/ 155 w 217"/>
                <a:gd name="T113" fmla="*/ 284 h 319"/>
                <a:gd name="T114" fmla="*/ 182 w 217"/>
                <a:gd name="T115" fmla="*/ 279 h 319"/>
                <a:gd name="T116" fmla="*/ 195 w 217"/>
                <a:gd name="T117" fmla="*/ 275 h 319"/>
                <a:gd name="T118" fmla="*/ 191 w 217"/>
                <a:gd name="T119" fmla="*/ 257 h 319"/>
                <a:gd name="T120" fmla="*/ 191 w 217"/>
                <a:gd name="T121" fmla="*/ 244 h 319"/>
                <a:gd name="T122" fmla="*/ 204 w 217"/>
                <a:gd name="T123" fmla="*/ 239 h 319"/>
                <a:gd name="T124" fmla="*/ 213 w 217"/>
                <a:gd name="T125" fmla="*/ 23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" h="319">
                  <a:moveTo>
                    <a:pt x="217" y="222"/>
                  </a:moveTo>
                  <a:lnTo>
                    <a:pt x="217" y="222"/>
                  </a:lnTo>
                  <a:lnTo>
                    <a:pt x="217" y="222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0" y="208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1" y="199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6" y="177"/>
                  </a:lnTo>
                  <a:lnTo>
                    <a:pt x="182" y="177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86" y="160"/>
                  </a:lnTo>
                  <a:lnTo>
                    <a:pt x="191" y="160"/>
                  </a:lnTo>
                  <a:lnTo>
                    <a:pt x="191" y="160"/>
                  </a:lnTo>
                  <a:lnTo>
                    <a:pt x="191" y="160"/>
                  </a:lnTo>
                  <a:lnTo>
                    <a:pt x="191" y="160"/>
                  </a:lnTo>
                  <a:lnTo>
                    <a:pt x="191" y="160"/>
                  </a:lnTo>
                  <a:lnTo>
                    <a:pt x="195" y="160"/>
                  </a:lnTo>
                  <a:lnTo>
                    <a:pt x="195" y="160"/>
                  </a:lnTo>
                  <a:lnTo>
                    <a:pt x="195" y="160"/>
                  </a:lnTo>
                  <a:lnTo>
                    <a:pt x="195" y="160"/>
                  </a:lnTo>
                  <a:lnTo>
                    <a:pt x="195" y="160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0" y="146"/>
                  </a:lnTo>
                  <a:lnTo>
                    <a:pt x="204" y="142"/>
                  </a:lnTo>
                  <a:lnTo>
                    <a:pt x="200" y="142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7"/>
                  </a:lnTo>
                  <a:lnTo>
                    <a:pt x="195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0"/>
                  </a:lnTo>
                  <a:lnTo>
                    <a:pt x="195" y="120"/>
                  </a:lnTo>
                  <a:lnTo>
                    <a:pt x="195" y="12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200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0" y="115"/>
                  </a:lnTo>
                  <a:lnTo>
                    <a:pt x="195" y="115"/>
                  </a:lnTo>
                  <a:lnTo>
                    <a:pt x="195" y="111"/>
                  </a:lnTo>
                  <a:lnTo>
                    <a:pt x="191" y="111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15"/>
                  </a:lnTo>
                  <a:lnTo>
                    <a:pt x="177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69" y="124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06"/>
                  </a:lnTo>
                  <a:lnTo>
                    <a:pt x="146" y="106"/>
                  </a:lnTo>
                  <a:lnTo>
                    <a:pt x="146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38" y="106"/>
                  </a:lnTo>
                  <a:lnTo>
                    <a:pt x="133" y="106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38" y="93"/>
                  </a:lnTo>
                  <a:lnTo>
                    <a:pt x="138" y="93"/>
                  </a:lnTo>
                  <a:lnTo>
                    <a:pt x="133" y="93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3" y="75"/>
                  </a:lnTo>
                  <a:lnTo>
                    <a:pt x="129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0" y="67"/>
                  </a:lnTo>
                  <a:lnTo>
                    <a:pt x="120" y="67"/>
                  </a:lnTo>
                  <a:lnTo>
                    <a:pt x="120" y="67"/>
                  </a:lnTo>
                  <a:lnTo>
                    <a:pt x="120" y="67"/>
                  </a:lnTo>
                  <a:lnTo>
                    <a:pt x="120" y="67"/>
                  </a:lnTo>
                  <a:lnTo>
                    <a:pt x="120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7" y="58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4"/>
                  </a:lnTo>
                  <a:lnTo>
                    <a:pt x="98" y="44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4" y="22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18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44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4" y="80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5" y="93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14" y="98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1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7" y="173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27" y="208"/>
                  </a:lnTo>
                  <a:lnTo>
                    <a:pt x="27" y="208"/>
                  </a:lnTo>
                  <a:lnTo>
                    <a:pt x="31" y="208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53" y="230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30"/>
                  </a:lnTo>
                  <a:lnTo>
                    <a:pt x="58" y="230"/>
                  </a:lnTo>
                  <a:lnTo>
                    <a:pt x="62" y="230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7" y="235"/>
                  </a:lnTo>
                  <a:lnTo>
                    <a:pt x="67" y="235"/>
                  </a:lnTo>
                  <a:lnTo>
                    <a:pt x="67" y="235"/>
                  </a:lnTo>
                  <a:lnTo>
                    <a:pt x="71" y="235"/>
                  </a:lnTo>
                  <a:lnTo>
                    <a:pt x="71" y="239"/>
                  </a:lnTo>
                  <a:lnTo>
                    <a:pt x="76" y="239"/>
                  </a:lnTo>
                  <a:lnTo>
                    <a:pt x="80" y="239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8"/>
                  </a:lnTo>
                  <a:lnTo>
                    <a:pt x="76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53"/>
                  </a:lnTo>
                  <a:lnTo>
                    <a:pt x="71" y="253"/>
                  </a:lnTo>
                  <a:lnTo>
                    <a:pt x="71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7"/>
                  </a:lnTo>
                  <a:lnTo>
                    <a:pt x="62" y="257"/>
                  </a:lnTo>
                  <a:lnTo>
                    <a:pt x="67" y="257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71" y="275"/>
                  </a:lnTo>
                  <a:lnTo>
                    <a:pt x="71" y="275"/>
                  </a:lnTo>
                  <a:lnTo>
                    <a:pt x="71" y="275"/>
                  </a:lnTo>
                  <a:lnTo>
                    <a:pt x="71" y="275"/>
                  </a:lnTo>
                  <a:lnTo>
                    <a:pt x="71" y="275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4" y="292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93" y="306"/>
                  </a:lnTo>
                  <a:lnTo>
                    <a:pt x="93" y="306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0"/>
                  </a:lnTo>
                  <a:lnTo>
                    <a:pt x="89" y="315"/>
                  </a:lnTo>
                  <a:lnTo>
                    <a:pt x="89" y="315"/>
                  </a:lnTo>
                  <a:lnTo>
                    <a:pt x="89" y="315"/>
                  </a:lnTo>
                  <a:lnTo>
                    <a:pt x="89" y="315"/>
                  </a:lnTo>
                  <a:lnTo>
                    <a:pt x="93" y="315"/>
                  </a:lnTo>
                  <a:lnTo>
                    <a:pt x="93" y="315"/>
                  </a:lnTo>
                  <a:lnTo>
                    <a:pt x="93" y="315"/>
                  </a:lnTo>
                  <a:lnTo>
                    <a:pt x="93" y="315"/>
                  </a:lnTo>
                  <a:lnTo>
                    <a:pt x="93" y="315"/>
                  </a:lnTo>
                  <a:lnTo>
                    <a:pt x="93" y="315"/>
                  </a:lnTo>
                  <a:lnTo>
                    <a:pt x="93" y="315"/>
                  </a:lnTo>
                  <a:lnTo>
                    <a:pt x="98" y="315"/>
                  </a:lnTo>
                  <a:lnTo>
                    <a:pt x="98" y="319"/>
                  </a:lnTo>
                  <a:lnTo>
                    <a:pt x="98" y="315"/>
                  </a:lnTo>
                  <a:lnTo>
                    <a:pt x="98" y="315"/>
                  </a:lnTo>
                  <a:lnTo>
                    <a:pt x="98" y="315"/>
                  </a:lnTo>
                  <a:lnTo>
                    <a:pt x="98" y="315"/>
                  </a:lnTo>
                  <a:lnTo>
                    <a:pt x="98" y="315"/>
                  </a:lnTo>
                  <a:lnTo>
                    <a:pt x="98" y="310"/>
                  </a:lnTo>
                  <a:lnTo>
                    <a:pt x="98" y="310"/>
                  </a:lnTo>
                  <a:lnTo>
                    <a:pt x="98" y="310"/>
                  </a:lnTo>
                  <a:lnTo>
                    <a:pt x="98" y="310"/>
                  </a:lnTo>
                  <a:lnTo>
                    <a:pt x="98" y="306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7" y="297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7"/>
                  </a:lnTo>
                  <a:lnTo>
                    <a:pt x="115" y="292"/>
                  </a:lnTo>
                  <a:lnTo>
                    <a:pt x="115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24" y="301"/>
                  </a:lnTo>
                  <a:lnTo>
                    <a:pt x="129" y="301"/>
                  </a:lnTo>
                  <a:lnTo>
                    <a:pt x="129" y="301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92"/>
                  </a:lnTo>
                  <a:lnTo>
                    <a:pt x="138" y="292"/>
                  </a:lnTo>
                  <a:lnTo>
                    <a:pt x="138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46" y="288"/>
                  </a:lnTo>
                  <a:lnTo>
                    <a:pt x="146" y="288"/>
                  </a:lnTo>
                  <a:lnTo>
                    <a:pt x="146" y="288"/>
                  </a:lnTo>
                  <a:lnTo>
                    <a:pt x="146" y="288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60" y="284"/>
                  </a:lnTo>
                  <a:lnTo>
                    <a:pt x="160" y="284"/>
                  </a:lnTo>
                  <a:lnTo>
                    <a:pt x="160" y="284"/>
                  </a:lnTo>
                  <a:lnTo>
                    <a:pt x="160" y="284"/>
                  </a:lnTo>
                  <a:lnTo>
                    <a:pt x="164" y="284"/>
                  </a:lnTo>
                  <a:lnTo>
                    <a:pt x="164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69" y="284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91" y="284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91" y="270"/>
                  </a:lnTo>
                  <a:lnTo>
                    <a:pt x="191" y="26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86" y="266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57"/>
                  </a:lnTo>
                  <a:lnTo>
                    <a:pt x="191" y="257"/>
                  </a:lnTo>
                  <a:lnTo>
                    <a:pt x="191" y="257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91" y="253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91" y="248"/>
                  </a:lnTo>
                  <a:lnTo>
                    <a:pt x="191" y="248"/>
                  </a:lnTo>
                  <a:lnTo>
                    <a:pt x="191" y="248"/>
                  </a:lnTo>
                  <a:lnTo>
                    <a:pt x="191" y="244"/>
                  </a:lnTo>
                  <a:lnTo>
                    <a:pt x="191" y="244"/>
                  </a:lnTo>
                  <a:lnTo>
                    <a:pt x="191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200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4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2"/>
                  </a:lnTo>
                  <a:lnTo>
                    <a:pt x="217" y="222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17"/>
            <p:cNvSpPr>
              <a:spLocks/>
            </p:cNvSpPr>
            <p:nvPr/>
          </p:nvSpPr>
          <p:spPr bwMode="auto">
            <a:xfrm>
              <a:off x="4181475" y="4843463"/>
              <a:ext cx="793750" cy="555625"/>
            </a:xfrm>
            <a:custGeom>
              <a:avLst/>
              <a:gdLst>
                <a:gd name="T0" fmla="*/ 491 w 500"/>
                <a:gd name="T1" fmla="*/ 222 h 350"/>
                <a:gd name="T2" fmla="*/ 469 w 500"/>
                <a:gd name="T3" fmla="*/ 222 h 350"/>
                <a:gd name="T4" fmla="*/ 456 w 500"/>
                <a:gd name="T5" fmla="*/ 226 h 350"/>
                <a:gd name="T6" fmla="*/ 429 w 500"/>
                <a:gd name="T7" fmla="*/ 231 h 350"/>
                <a:gd name="T8" fmla="*/ 416 w 500"/>
                <a:gd name="T9" fmla="*/ 208 h 350"/>
                <a:gd name="T10" fmla="*/ 416 w 500"/>
                <a:gd name="T11" fmla="*/ 186 h 350"/>
                <a:gd name="T12" fmla="*/ 421 w 500"/>
                <a:gd name="T13" fmla="*/ 164 h 350"/>
                <a:gd name="T14" fmla="*/ 421 w 500"/>
                <a:gd name="T15" fmla="*/ 151 h 350"/>
                <a:gd name="T16" fmla="*/ 421 w 500"/>
                <a:gd name="T17" fmla="*/ 138 h 350"/>
                <a:gd name="T18" fmla="*/ 416 w 500"/>
                <a:gd name="T19" fmla="*/ 111 h 350"/>
                <a:gd name="T20" fmla="*/ 403 w 500"/>
                <a:gd name="T21" fmla="*/ 93 h 350"/>
                <a:gd name="T22" fmla="*/ 394 w 500"/>
                <a:gd name="T23" fmla="*/ 80 h 350"/>
                <a:gd name="T24" fmla="*/ 385 w 500"/>
                <a:gd name="T25" fmla="*/ 62 h 350"/>
                <a:gd name="T26" fmla="*/ 381 w 500"/>
                <a:gd name="T27" fmla="*/ 58 h 350"/>
                <a:gd name="T28" fmla="*/ 372 w 500"/>
                <a:gd name="T29" fmla="*/ 36 h 350"/>
                <a:gd name="T30" fmla="*/ 368 w 500"/>
                <a:gd name="T31" fmla="*/ 22 h 350"/>
                <a:gd name="T32" fmla="*/ 359 w 500"/>
                <a:gd name="T33" fmla="*/ 14 h 350"/>
                <a:gd name="T34" fmla="*/ 350 w 500"/>
                <a:gd name="T35" fmla="*/ 5 h 350"/>
                <a:gd name="T36" fmla="*/ 323 w 500"/>
                <a:gd name="T37" fmla="*/ 5 h 350"/>
                <a:gd name="T38" fmla="*/ 292 w 500"/>
                <a:gd name="T39" fmla="*/ 27 h 350"/>
                <a:gd name="T40" fmla="*/ 235 w 500"/>
                <a:gd name="T41" fmla="*/ 36 h 350"/>
                <a:gd name="T42" fmla="*/ 208 w 500"/>
                <a:gd name="T43" fmla="*/ 31 h 350"/>
                <a:gd name="T44" fmla="*/ 173 w 500"/>
                <a:gd name="T45" fmla="*/ 22 h 350"/>
                <a:gd name="T46" fmla="*/ 159 w 500"/>
                <a:gd name="T47" fmla="*/ 18 h 350"/>
                <a:gd name="T48" fmla="*/ 142 w 500"/>
                <a:gd name="T49" fmla="*/ 27 h 350"/>
                <a:gd name="T50" fmla="*/ 120 w 500"/>
                <a:gd name="T51" fmla="*/ 40 h 350"/>
                <a:gd name="T52" fmla="*/ 102 w 500"/>
                <a:gd name="T53" fmla="*/ 53 h 350"/>
                <a:gd name="T54" fmla="*/ 89 w 500"/>
                <a:gd name="T55" fmla="*/ 80 h 350"/>
                <a:gd name="T56" fmla="*/ 75 w 500"/>
                <a:gd name="T57" fmla="*/ 98 h 350"/>
                <a:gd name="T58" fmla="*/ 71 w 500"/>
                <a:gd name="T59" fmla="*/ 115 h 350"/>
                <a:gd name="T60" fmla="*/ 62 w 500"/>
                <a:gd name="T61" fmla="*/ 129 h 350"/>
                <a:gd name="T62" fmla="*/ 49 w 500"/>
                <a:gd name="T63" fmla="*/ 155 h 350"/>
                <a:gd name="T64" fmla="*/ 36 w 500"/>
                <a:gd name="T65" fmla="*/ 155 h 350"/>
                <a:gd name="T66" fmla="*/ 27 w 500"/>
                <a:gd name="T67" fmla="*/ 169 h 350"/>
                <a:gd name="T68" fmla="*/ 13 w 500"/>
                <a:gd name="T69" fmla="*/ 182 h 350"/>
                <a:gd name="T70" fmla="*/ 27 w 500"/>
                <a:gd name="T71" fmla="*/ 195 h 350"/>
                <a:gd name="T72" fmla="*/ 31 w 500"/>
                <a:gd name="T73" fmla="*/ 217 h 350"/>
                <a:gd name="T74" fmla="*/ 49 w 500"/>
                <a:gd name="T75" fmla="*/ 231 h 350"/>
                <a:gd name="T76" fmla="*/ 67 w 500"/>
                <a:gd name="T77" fmla="*/ 248 h 350"/>
                <a:gd name="T78" fmla="*/ 62 w 500"/>
                <a:gd name="T79" fmla="*/ 253 h 350"/>
                <a:gd name="T80" fmla="*/ 62 w 500"/>
                <a:gd name="T81" fmla="*/ 266 h 350"/>
                <a:gd name="T82" fmla="*/ 93 w 500"/>
                <a:gd name="T83" fmla="*/ 279 h 350"/>
                <a:gd name="T84" fmla="*/ 115 w 500"/>
                <a:gd name="T85" fmla="*/ 275 h 350"/>
                <a:gd name="T86" fmla="*/ 129 w 500"/>
                <a:gd name="T87" fmla="*/ 284 h 350"/>
                <a:gd name="T88" fmla="*/ 120 w 500"/>
                <a:gd name="T89" fmla="*/ 297 h 350"/>
                <a:gd name="T90" fmla="*/ 146 w 500"/>
                <a:gd name="T91" fmla="*/ 324 h 350"/>
                <a:gd name="T92" fmla="*/ 182 w 500"/>
                <a:gd name="T93" fmla="*/ 337 h 350"/>
                <a:gd name="T94" fmla="*/ 266 w 500"/>
                <a:gd name="T95" fmla="*/ 350 h 350"/>
                <a:gd name="T96" fmla="*/ 292 w 500"/>
                <a:gd name="T97" fmla="*/ 346 h 350"/>
                <a:gd name="T98" fmla="*/ 341 w 500"/>
                <a:gd name="T99" fmla="*/ 319 h 350"/>
                <a:gd name="T100" fmla="*/ 376 w 500"/>
                <a:gd name="T101" fmla="*/ 324 h 350"/>
                <a:gd name="T102" fmla="*/ 443 w 500"/>
                <a:gd name="T103" fmla="*/ 346 h 350"/>
                <a:gd name="T104" fmla="*/ 443 w 500"/>
                <a:gd name="T105" fmla="*/ 315 h 350"/>
                <a:gd name="T106" fmla="*/ 452 w 500"/>
                <a:gd name="T107" fmla="*/ 293 h 350"/>
                <a:gd name="T108" fmla="*/ 452 w 500"/>
                <a:gd name="T109" fmla="*/ 288 h 350"/>
                <a:gd name="T110" fmla="*/ 452 w 500"/>
                <a:gd name="T111" fmla="*/ 279 h 350"/>
                <a:gd name="T112" fmla="*/ 460 w 500"/>
                <a:gd name="T113" fmla="*/ 279 h 350"/>
                <a:gd name="T114" fmla="*/ 452 w 500"/>
                <a:gd name="T115" fmla="*/ 275 h 350"/>
                <a:gd name="T116" fmla="*/ 460 w 500"/>
                <a:gd name="T117" fmla="*/ 262 h 350"/>
                <a:gd name="T118" fmla="*/ 460 w 500"/>
                <a:gd name="T119" fmla="*/ 253 h 350"/>
                <a:gd name="T120" fmla="*/ 469 w 500"/>
                <a:gd name="T121" fmla="*/ 262 h 350"/>
                <a:gd name="T122" fmla="*/ 478 w 500"/>
                <a:gd name="T123" fmla="*/ 266 h 350"/>
                <a:gd name="T124" fmla="*/ 496 w 500"/>
                <a:gd name="T125" fmla="*/ 25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0" h="350">
                  <a:moveTo>
                    <a:pt x="500" y="239"/>
                  </a:moveTo>
                  <a:lnTo>
                    <a:pt x="496" y="239"/>
                  </a:lnTo>
                  <a:lnTo>
                    <a:pt x="496" y="239"/>
                  </a:lnTo>
                  <a:lnTo>
                    <a:pt x="496" y="235"/>
                  </a:lnTo>
                  <a:lnTo>
                    <a:pt x="496" y="235"/>
                  </a:lnTo>
                  <a:lnTo>
                    <a:pt x="496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1"/>
                  </a:lnTo>
                  <a:lnTo>
                    <a:pt x="500" y="231"/>
                  </a:lnTo>
                  <a:lnTo>
                    <a:pt x="496" y="226"/>
                  </a:lnTo>
                  <a:lnTo>
                    <a:pt x="496" y="226"/>
                  </a:lnTo>
                  <a:lnTo>
                    <a:pt x="496" y="226"/>
                  </a:lnTo>
                  <a:lnTo>
                    <a:pt x="491" y="222"/>
                  </a:lnTo>
                  <a:lnTo>
                    <a:pt x="487" y="222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17"/>
                  </a:lnTo>
                  <a:lnTo>
                    <a:pt x="483" y="217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2"/>
                  </a:lnTo>
                  <a:lnTo>
                    <a:pt x="474" y="222"/>
                  </a:lnTo>
                  <a:lnTo>
                    <a:pt x="474" y="222"/>
                  </a:lnTo>
                  <a:lnTo>
                    <a:pt x="474" y="222"/>
                  </a:lnTo>
                  <a:lnTo>
                    <a:pt x="474" y="222"/>
                  </a:lnTo>
                  <a:lnTo>
                    <a:pt x="469" y="222"/>
                  </a:lnTo>
                  <a:lnTo>
                    <a:pt x="469" y="222"/>
                  </a:lnTo>
                  <a:lnTo>
                    <a:pt x="469" y="226"/>
                  </a:lnTo>
                  <a:lnTo>
                    <a:pt x="469" y="226"/>
                  </a:lnTo>
                  <a:lnTo>
                    <a:pt x="469" y="226"/>
                  </a:lnTo>
                  <a:lnTo>
                    <a:pt x="465" y="226"/>
                  </a:lnTo>
                  <a:lnTo>
                    <a:pt x="465" y="226"/>
                  </a:lnTo>
                  <a:lnTo>
                    <a:pt x="460" y="226"/>
                  </a:lnTo>
                  <a:lnTo>
                    <a:pt x="460" y="226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60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26"/>
                  </a:lnTo>
                  <a:lnTo>
                    <a:pt x="452" y="231"/>
                  </a:lnTo>
                  <a:lnTo>
                    <a:pt x="452" y="231"/>
                  </a:lnTo>
                  <a:lnTo>
                    <a:pt x="452" y="231"/>
                  </a:lnTo>
                  <a:lnTo>
                    <a:pt x="452" y="231"/>
                  </a:lnTo>
                  <a:lnTo>
                    <a:pt x="452" y="231"/>
                  </a:lnTo>
                  <a:lnTo>
                    <a:pt x="452" y="231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47" y="235"/>
                  </a:lnTo>
                  <a:lnTo>
                    <a:pt x="443" y="235"/>
                  </a:lnTo>
                  <a:lnTo>
                    <a:pt x="438" y="231"/>
                  </a:lnTo>
                  <a:lnTo>
                    <a:pt x="434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5" y="222"/>
                  </a:lnTo>
                  <a:lnTo>
                    <a:pt x="425" y="222"/>
                  </a:lnTo>
                  <a:lnTo>
                    <a:pt x="425" y="217"/>
                  </a:lnTo>
                  <a:lnTo>
                    <a:pt x="421" y="217"/>
                  </a:lnTo>
                  <a:lnTo>
                    <a:pt x="421" y="217"/>
                  </a:lnTo>
                  <a:lnTo>
                    <a:pt x="421" y="217"/>
                  </a:lnTo>
                  <a:lnTo>
                    <a:pt x="421" y="217"/>
                  </a:lnTo>
                  <a:lnTo>
                    <a:pt x="421" y="217"/>
                  </a:lnTo>
                  <a:lnTo>
                    <a:pt x="421" y="213"/>
                  </a:lnTo>
                  <a:lnTo>
                    <a:pt x="421" y="213"/>
                  </a:lnTo>
                  <a:lnTo>
                    <a:pt x="421" y="213"/>
                  </a:lnTo>
                  <a:lnTo>
                    <a:pt x="421" y="213"/>
                  </a:lnTo>
                  <a:lnTo>
                    <a:pt x="416" y="208"/>
                  </a:lnTo>
                  <a:lnTo>
                    <a:pt x="416" y="208"/>
                  </a:lnTo>
                  <a:lnTo>
                    <a:pt x="416" y="208"/>
                  </a:lnTo>
                  <a:lnTo>
                    <a:pt x="416" y="208"/>
                  </a:lnTo>
                  <a:lnTo>
                    <a:pt x="416" y="208"/>
                  </a:lnTo>
                  <a:lnTo>
                    <a:pt x="416" y="204"/>
                  </a:lnTo>
                  <a:lnTo>
                    <a:pt x="416" y="204"/>
                  </a:lnTo>
                  <a:lnTo>
                    <a:pt x="421" y="204"/>
                  </a:lnTo>
                  <a:lnTo>
                    <a:pt x="421" y="204"/>
                  </a:lnTo>
                  <a:lnTo>
                    <a:pt x="421" y="204"/>
                  </a:lnTo>
                  <a:lnTo>
                    <a:pt x="421" y="204"/>
                  </a:lnTo>
                  <a:lnTo>
                    <a:pt x="421" y="195"/>
                  </a:lnTo>
                  <a:lnTo>
                    <a:pt x="421" y="195"/>
                  </a:lnTo>
                  <a:lnTo>
                    <a:pt x="416" y="195"/>
                  </a:lnTo>
                  <a:lnTo>
                    <a:pt x="416" y="191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6"/>
                  </a:lnTo>
                  <a:lnTo>
                    <a:pt x="416" y="182"/>
                  </a:lnTo>
                  <a:lnTo>
                    <a:pt x="416" y="182"/>
                  </a:lnTo>
                  <a:lnTo>
                    <a:pt x="416" y="182"/>
                  </a:lnTo>
                  <a:lnTo>
                    <a:pt x="416" y="182"/>
                  </a:lnTo>
                  <a:lnTo>
                    <a:pt x="416" y="182"/>
                  </a:lnTo>
                  <a:lnTo>
                    <a:pt x="416" y="177"/>
                  </a:lnTo>
                  <a:lnTo>
                    <a:pt x="416" y="177"/>
                  </a:lnTo>
                  <a:lnTo>
                    <a:pt x="416" y="177"/>
                  </a:lnTo>
                  <a:lnTo>
                    <a:pt x="416" y="173"/>
                  </a:lnTo>
                  <a:lnTo>
                    <a:pt x="416" y="173"/>
                  </a:lnTo>
                  <a:lnTo>
                    <a:pt x="416" y="173"/>
                  </a:lnTo>
                  <a:lnTo>
                    <a:pt x="416" y="173"/>
                  </a:lnTo>
                  <a:lnTo>
                    <a:pt x="416" y="173"/>
                  </a:lnTo>
                  <a:lnTo>
                    <a:pt x="416" y="173"/>
                  </a:lnTo>
                  <a:lnTo>
                    <a:pt x="416" y="169"/>
                  </a:lnTo>
                  <a:lnTo>
                    <a:pt x="416" y="169"/>
                  </a:lnTo>
                  <a:lnTo>
                    <a:pt x="416" y="169"/>
                  </a:lnTo>
                  <a:lnTo>
                    <a:pt x="416" y="164"/>
                  </a:lnTo>
                  <a:lnTo>
                    <a:pt x="421" y="164"/>
                  </a:lnTo>
                  <a:lnTo>
                    <a:pt x="416" y="164"/>
                  </a:lnTo>
                  <a:lnTo>
                    <a:pt x="416" y="164"/>
                  </a:lnTo>
                  <a:lnTo>
                    <a:pt x="416" y="164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55"/>
                  </a:lnTo>
                  <a:lnTo>
                    <a:pt x="421" y="155"/>
                  </a:lnTo>
                  <a:lnTo>
                    <a:pt x="421" y="155"/>
                  </a:lnTo>
                  <a:lnTo>
                    <a:pt x="421" y="155"/>
                  </a:lnTo>
                  <a:lnTo>
                    <a:pt x="421" y="155"/>
                  </a:lnTo>
                  <a:lnTo>
                    <a:pt x="421" y="155"/>
                  </a:lnTo>
                  <a:lnTo>
                    <a:pt x="421" y="155"/>
                  </a:lnTo>
                  <a:lnTo>
                    <a:pt x="421" y="151"/>
                  </a:lnTo>
                  <a:lnTo>
                    <a:pt x="421" y="151"/>
                  </a:lnTo>
                  <a:lnTo>
                    <a:pt x="421" y="151"/>
                  </a:lnTo>
                  <a:lnTo>
                    <a:pt x="421" y="151"/>
                  </a:lnTo>
                  <a:lnTo>
                    <a:pt x="421" y="151"/>
                  </a:lnTo>
                  <a:lnTo>
                    <a:pt x="421" y="146"/>
                  </a:lnTo>
                  <a:lnTo>
                    <a:pt x="421" y="146"/>
                  </a:lnTo>
                  <a:lnTo>
                    <a:pt x="421" y="146"/>
                  </a:lnTo>
                  <a:lnTo>
                    <a:pt x="425" y="146"/>
                  </a:lnTo>
                  <a:lnTo>
                    <a:pt x="425" y="146"/>
                  </a:lnTo>
                  <a:lnTo>
                    <a:pt x="421" y="146"/>
                  </a:lnTo>
                  <a:lnTo>
                    <a:pt x="425" y="146"/>
                  </a:lnTo>
                  <a:lnTo>
                    <a:pt x="425" y="146"/>
                  </a:lnTo>
                  <a:lnTo>
                    <a:pt x="425" y="146"/>
                  </a:lnTo>
                  <a:lnTo>
                    <a:pt x="425" y="142"/>
                  </a:lnTo>
                  <a:lnTo>
                    <a:pt x="425" y="142"/>
                  </a:lnTo>
                  <a:lnTo>
                    <a:pt x="425" y="142"/>
                  </a:lnTo>
                  <a:lnTo>
                    <a:pt x="425" y="142"/>
                  </a:lnTo>
                  <a:lnTo>
                    <a:pt x="425" y="142"/>
                  </a:lnTo>
                  <a:lnTo>
                    <a:pt x="421" y="138"/>
                  </a:lnTo>
                  <a:lnTo>
                    <a:pt x="421" y="138"/>
                  </a:lnTo>
                  <a:lnTo>
                    <a:pt x="421" y="138"/>
                  </a:lnTo>
                  <a:lnTo>
                    <a:pt x="421" y="138"/>
                  </a:lnTo>
                  <a:lnTo>
                    <a:pt x="425" y="138"/>
                  </a:lnTo>
                  <a:lnTo>
                    <a:pt x="421" y="133"/>
                  </a:lnTo>
                  <a:lnTo>
                    <a:pt x="425" y="133"/>
                  </a:lnTo>
                  <a:lnTo>
                    <a:pt x="425" y="133"/>
                  </a:lnTo>
                  <a:lnTo>
                    <a:pt x="425" y="133"/>
                  </a:lnTo>
                  <a:lnTo>
                    <a:pt x="425" y="129"/>
                  </a:lnTo>
                  <a:lnTo>
                    <a:pt x="425" y="129"/>
                  </a:lnTo>
                  <a:lnTo>
                    <a:pt x="425" y="129"/>
                  </a:lnTo>
                  <a:lnTo>
                    <a:pt x="425" y="129"/>
                  </a:lnTo>
                  <a:lnTo>
                    <a:pt x="421" y="120"/>
                  </a:lnTo>
                  <a:lnTo>
                    <a:pt x="421" y="120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6" y="111"/>
                  </a:lnTo>
                  <a:lnTo>
                    <a:pt x="416" y="111"/>
                  </a:lnTo>
                  <a:lnTo>
                    <a:pt x="416" y="111"/>
                  </a:lnTo>
                  <a:lnTo>
                    <a:pt x="416" y="111"/>
                  </a:lnTo>
                  <a:lnTo>
                    <a:pt x="416" y="111"/>
                  </a:lnTo>
                  <a:lnTo>
                    <a:pt x="416" y="107"/>
                  </a:lnTo>
                  <a:lnTo>
                    <a:pt x="416" y="107"/>
                  </a:lnTo>
                  <a:lnTo>
                    <a:pt x="416" y="107"/>
                  </a:lnTo>
                  <a:lnTo>
                    <a:pt x="416" y="107"/>
                  </a:lnTo>
                  <a:lnTo>
                    <a:pt x="416" y="102"/>
                  </a:lnTo>
                  <a:lnTo>
                    <a:pt x="416" y="102"/>
                  </a:lnTo>
                  <a:lnTo>
                    <a:pt x="412" y="98"/>
                  </a:lnTo>
                  <a:lnTo>
                    <a:pt x="412" y="98"/>
                  </a:lnTo>
                  <a:lnTo>
                    <a:pt x="412" y="98"/>
                  </a:lnTo>
                  <a:lnTo>
                    <a:pt x="412" y="98"/>
                  </a:lnTo>
                  <a:lnTo>
                    <a:pt x="412" y="98"/>
                  </a:lnTo>
                  <a:lnTo>
                    <a:pt x="407" y="98"/>
                  </a:lnTo>
                  <a:lnTo>
                    <a:pt x="407" y="98"/>
                  </a:lnTo>
                  <a:lnTo>
                    <a:pt x="407" y="98"/>
                  </a:lnTo>
                  <a:lnTo>
                    <a:pt x="407" y="98"/>
                  </a:lnTo>
                  <a:lnTo>
                    <a:pt x="407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399" y="89"/>
                  </a:lnTo>
                  <a:lnTo>
                    <a:pt x="399" y="89"/>
                  </a:lnTo>
                  <a:lnTo>
                    <a:pt x="399" y="89"/>
                  </a:lnTo>
                  <a:lnTo>
                    <a:pt x="399" y="89"/>
                  </a:lnTo>
                  <a:lnTo>
                    <a:pt x="399" y="89"/>
                  </a:lnTo>
                  <a:lnTo>
                    <a:pt x="399" y="89"/>
                  </a:lnTo>
                  <a:lnTo>
                    <a:pt x="399" y="89"/>
                  </a:lnTo>
                  <a:lnTo>
                    <a:pt x="399" y="84"/>
                  </a:lnTo>
                  <a:lnTo>
                    <a:pt x="399" y="84"/>
                  </a:lnTo>
                  <a:lnTo>
                    <a:pt x="399" y="84"/>
                  </a:lnTo>
                  <a:lnTo>
                    <a:pt x="399" y="80"/>
                  </a:lnTo>
                  <a:lnTo>
                    <a:pt x="399" y="80"/>
                  </a:lnTo>
                  <a:lnTo>
                    <a:pt x="394" y="80"/>
                  </a:lnTo>
                  <a:lnTo>
                    <a:pt x="394" y="80"/>
                  </a:lnTo>
                  <a:lnTo>
                    <a:pt x="394" y="80"/>
                  </a:lnTo>
                  <a:lnTo>
                    <a:pt x="394" y="80"/>
                  </a:lnTo>
                  <a:lnTo>
                    <a:pt x="394" y="80"/>
                  </a:lnTo>
                  <a:lnTo>
                    <a:pt x="394" y="76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67"/>
                  </a:lnTo>
                  <a:lnTo>
                    <a:pt x="390" y="67"/>
                  </a:lnTo>
                  <a:lnTo>
                    <a:pt x="390" y="67"/>
                  </a:lnTo>
                  <a:lnTo>
                    <a:pt x="390" y="67"/>
                  </a:lnTo>
                  <a:lnTo>
                    <a:pt x="390" y="67"/>
                  </a:lnTo>
                  <a:lnTo>
                    <a:pt x="390" y="67"/>
                  </a:lnTo>
                  <a:lnTo>
                    <a:pt x="390" y="67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5" y="62"/>
                  </a:lnTo>
                  <a:lnTo>
                    <a:pt x="381" y="62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3"/>
                  </a:lnTo>
                  <a:lnTo>
                    <a:pt x="376" y="53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68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68" y="36"/>
                  </a:lnTo>
                  <a:lnTo>
                    <a:pt x="368" y="36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59" y="18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4" y="14"/>
                  </a:lnTo>
                  <a:lnTo>
                    <a:pt x="354" y="14"/>
                  </a:lnTo>
                  <a:lnTo>
                    <a:pt x="359" y="14"/>
                  </a:lnTo>
                  <a:lnTo>
                    <a:pt x="359" y="9"/>
                  </a:lnTo>
                  <a:lnTo>
                    <a:pt x="359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9"/>
                  </a:lnTo>
                  <a:lnTo>
                    <a:pt x="354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5" y="0"/>
                  </a:lnTo>
                  <a:lnTo>
                    <a:pt x="345" y="5"/>
                  </a:lnTo>
                  <a:lnTo>
                    <a:pt x="341" y="5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23" y="5"/>
                  </a:lnTo>
                  <a:lnTo>
                    <a:pt x="323" y="5"/>
                  </a:lnTo>
                  <a:lnTo>
                    <a:pt x="323" y="5"/>
                  </a:lnTo>
                  <a:lnTo>
                    <a:pt x="323" y="5"/>
                  </a:lnTo>
                  <a:lnTo>
                    <a:pt x="323" y="5"/>
                  </a:lnTo>
                  <a:lnTo>
                    <a:pt x="319" y="9"/>
                  </a:lnTo>
                  <a:lnTo>
                    <a:pt x="323" y="9"/>
                  </a:lnTo>
                  <a:lnTo>
                    <a:pt x="319" y="14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0" y="27"/>
                  </a:lnTo>
                  <a:lnTo>
                    <a:pt x="310" y="27"/>
                  </a:lnTo>
                  <a:lnTo>
                    <a:pt x="306" y="27"/>
                  </a:lnTo>
                  <a:lnTo>
                    <a:pt x="306" y="27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297" y="27"/>
                  </a:lnTo>
                  <a:lnTo>
                    <a:pt x="297" y="27"/>
                  </a:lnTo>
                  <a:lnTo>
                    <a:pt x="292" y="27"/>
                  </a:lnTo>
                  <a:lnTo>
                    <a:pt x="283" y="31"/>
                  </a:lnTo>
                  <a:lnTo>
                    <a:pt x="275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1" y="40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2" y="45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44" y="45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39" y="36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0" y="31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26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4" y="27"/>
                  </a:lnTo>
                  <a:lnTo>
                    <a:pt x="204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5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5" y="14"/>
                  </a:lnTo>
                  <a:lnTo>
                    <a:pt x="155" y="14"/>
                  </a:lnTo>
                  <a:lnTo>
                    <a:pt x="155" y="18"/>
                  </a:lnTo>
                  <a:lnTo>
                    <a:pt x="151" y="18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3" y="31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40"/>
                  </a:lnTo>
                  <a:lnTo>
                    <a:pt x="129" y="40"/>
                  </a:lnTo>
                  <a:lnTo>
                    <a:pt x="129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0" y="40"/>
                  </a:lnTo>
                  <a:lnTo>
                    <a:pt x="115" y="40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06" y="45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98" y="58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6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0" y="93"/>
                  </a:lnTo>
                  <a:lnTo>
                    <a:pt x="80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67" y="115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53" y="138"/>
                  </a:lnTo>
                  <a:lnTo>
                    <a:pt x="53" y="142"/>
                  </a:lnTo>
                  <a:lnTo>
                    <a:pt x="58" y="142"/>
                  </a:lnTo>
                  <a:lnTo>
                    <a:pt x="58" y="146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49" y="151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18" y="169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3" y="164"/>
                  </a:lnTo>
                  <a:lnTo>
                    <a:pt x="13" y="164"/>
                  </a:lnTo>
                  <a:lnTo>
                    <a:pt x="5" y="169"/>
                  </a:lnTo>
                  <a:lnTo>
                    <a:pt x="0" y="169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9" y="177"/>
                  </a:lnTo>
                  <a:lnTo>
                    <a:pt x="9" y="177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13" y="182"/>
                  </a:lnTo>
                  <a:lnTo>
                    <a:pt x="13" y="182"/>
                  </a:lnTo>
                  <a:lnTo>
                    <a:pt x="13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200"/>
                  </a:lnTo>
                  <a:lnTo>
                    <a:pt x="27" y="200"/>
                  </a:lnTo>
                  <a:lnTo>
                    <a:pt x="27" y="200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200"/>
                  </a:lnTo>
                  <a:lnTo>
                    <a:pt x="31" y="200"/>
                  </a:lnTo>
                  <a:lnTo>
                    <a:pt x="31" y="204"/>
                  </a:lnTo>
                  <a:lnTo>
                    <a:pt x="31" y="204"/>
                  </a:lnTo>
                  <a:lnTo>
                    <a:pt x="31" y="204"/>
                  </a:lnTo>
                  <a:lnTo>
                    <a:pt x="31" y="204"/>
                  </a:lnTo>
                  <a:lnTo>
                    <a:pt x="27" y="208"/>
                  </a:lnTo>
                  <a:lnTo>
                    <a:pt x="31" y="208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6" y="222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4" y="231"/>
                  </a:lnTo>
                  <a:lnTo>
                    <a:pt x="44" y="231"/>
                  </a:lnTo>
                  <a:lnTo>
                    <a:pt x="44" y="231"/>
                  </a:lnTo>
                  <a:lnTo>
                    <a:pt x="44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8" y="235"/>
                  </a:lnTo>
                  <a:lnTo>
                    <a:pt x="62" y="239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7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71" y="257"/>
                  </a:lnTo>
                  <a:lnTo>
                    <a:pt x="71" y="257"/>
                  </a:lnTo>
                  <a:lnTo>
                    <a:pt x="71" y="257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70"/>
                  </a:lnTo>
                  <a:lnTo>
                    <a:pt x="67" y="270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5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4" y="275"/>
                  </a:lnTo>
                  <a:lnTo>
                    <a:pt x="84" y="275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6" y="288"/>
                  </a:lnTo>
                  <a:lnTo>
                    <a:pt x="111" y="279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5" y="270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0" y="275"/>
                  </a:lnTo>
                  <a:lnTo>
                    <a:pt x="124" y="275"/>
                  </a:lnTo>
                  <a:lnTo>
                    <a:pt x="124" y="279"/>
                  </a:lnTo>
                  <a:lnTo>
                    <a:pt x="129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84"/>
                  </a:lnTo>
                  <a:lnTo>
                    <a:pt x="133" y="284"/>
                  </a:lnTo>
                  <a:lnTo>
                    <a:pt x="133" y="284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29" y="288"/>
                  </a:lnTo>
                  <a:lnTo>
                    <a:pt x="129" y="284"/>
                  </a:lnTo>
                  <a:lnTo>
                    <a:pt x="129" y="284"/>
                  </a:lnTo>
                  <a:lnTo>
                    <a:pt x="124" y="284"/>
                  </a:lnTo>
                  <a:lnTo>
                    <a:pt x="124" y="284"/>
                  </a:lnTo>
                  <a:lnTo>
                    <a:pt x="124" y="284"/>
                  </a:lnTo>
                  <a:lnTo>
                    <a:pt x="124" y="288"/>
                  </a:lnTo>
                  <a:lnTo>
                    <a:pt x="124" y="288"/>
                  </a:lnTo>
                  <a:lnTo>
                    <a:pt x="124" y="288"/>
                  </a:lnTo>
                  <a:lnTo>
                    <a:pt x="124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297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9" y="301"/>
                  </a:lnTo>
                  <a:lnTo>
                    <a:pt x="129" y="301"/>
                  </a:lnTo>
                  <a:lnTo>
                    <a:pt x="129" y="306"/>
                  </a:lnTo>
                  <a:lnTo>
                    <a:pt x="133" y="306"/>
                  </a:lnTo>
                  <a:lnTo>
                    <a:pt x="129" y="310"/>
                  </a:lnTo>
                  <a:lnTo>
                    <a:pt x="133" y="310"/>
                  </a:lnTo>
                  <a:lnTo>
                    <a:pt x="133" y="310"/>
                  </a:lnTo>
                  <a:lnTo>
                    <a:pt x="142" y="319"/>
                  </a:lnTo>
                  <a:lnTo>
                    <a:pt x="146" y="319"/>
                  </a:lnTo>
                  <a:lnTo>
                    <a:pt x="146" y="319"/>
                  </a:lnTo>
                  <a:lnTo>
                    <a:pt x="146" y="319"/>
                  </a:lnTo>
                  <a:lnTo>
                    <a:pt x="151" y="319"/>
                  </a:lnTo>
                  <a:lnTo>
                    <a:pt x="151" y="324"/>
                  </a:lnTo>
                  <a:lnTo>
                    <a:pt x="151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2" y="324"/>
                  </a:lnTo>
                  <a:lnTo>
                    <a:pt x="142" y="328"/>
                  </a:lnTo>
                  <a:lnTo>
                    <a:pt x="142" y="328"/>
                  </a:lnTo>
                  <a:lnTo>
                    <a:pt x="142" y="328"/>
                  </a:lnTo>
                  <a:lnTo>
                    <a:pt x="137" y="332"/>
                  </a:lnTo>
                  <a:lnTo>
                    <a:pt x="137" y="337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51" y="337"/>
                  </a:lnTo>
                  <a:lnTo>
                    <a:pt x="155" y="337"/>
                  </a:lnTo>
                  <a:lnTo>
                    <a:pt x="155" y="337"/>
                  </a:lnTo>
                  <a:lnTo>
                    <a:pt x="159" y="337"/>
                  </a:lnTo>
                  <a:lnTo>
                    <a:pt x="159" y="337"/>
                  </a:lnTo>
                  <a:lnTo>
                    <a:pt x="164" y="332"/>
                  </a:lnTo>
                  <a:lnTo>
                    <a:pt x="173" y="337"/>
                  </a:lnTo>
                  <a:lnTo>
                    <a:pt x="177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90" y="341"/>
                  </a:lnTo>
                  <a:lnTo>
                    <a:pt x="208" y="346"/>
                  </a:lnTo>
                  <a:lnTo>
                    <a:pt x="208" y="346"/>
                  </a:lnTo>
                  <a:lnTo>
                    <a:pt x="217" y="346"/>
                  </a:lnTo>
                  <a:lnTo>
                    <a:pt x="217" y="346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26" y="341"/>
                  </a:lnTo>
                  <a:lnTo>
                    <a:pt x="226" y="341"/>
                  </a:lnTo>
                  <a:lnTo>
                    <a:pt x="235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52" y="346"/>
                  </a:lnTo>
                  <a:lnTo>
                    <a:pt x="257" y="346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70" y="350"/>
                  </a:lnTo>
                  <a:lnTo>
                    <a:pt x="270" y="350"/>
                  </a:lnTo>
                  <a:lnTo>
                    <a:pt x="275" y="350"/>
                  </a:lnTo>
                  <a:lnTo>
                    <a:pt x="275" y="350"/>
                  </a:lnTo>
                  <a:lnTo>
                    <a:pt x="279" y="350"/>
                  </a:lnTo>
                  <a:lnTo>
                    <a:pt x="279" y="350"/>
                  </a:lnTo>
                  <a:lnTo>
                    <a:pt x="279" y="350"/>
                  </a:lnTo>
                  <a:lnTo>
                    <a:pt x="279" y="350"/>
                  </a:lnTo>
                  <a:lnTo>
                    <a:pt x="283" y="350"/>
                  </a:lnTo>
                  <a:lnTo>
                    <a:pt x="283" y="350"/>
                  </a:lnTo>
                  <a:lnTo>
                    <a:pt x="283" y="350"/>
                  </a:lnTo>
                  <a:lnTo>
                    <a:pt x="283" y="350"/>
                  </a:lnTo>
                  <a:lnTo>
                    <a:pt x="288" y="350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92" y="346"/>
                  </a:lnTo>
                  <a:lnTo>
                    <a:pt x="292" y="346"/>
                  </a:lnTo>
                  <a:lnTo>
                    <a:pt x="292" y="346"/>
                  </a:lnTo>
                  <a:lnTo>
                    <a:pt x="297" y="346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301" y="337"/>
                  </a:lnTo>
                  <a:lnTo>
                    <a:pt x="301" y="337"/>
                  </a:lnTo>
                  <a:lnTo>
                    <a:pt x="301" y="337"/>
                  </a:lnTo>
                  <a:lnTo>
                    <a:pt x="310" y="332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4" y="324"/>
                  </a:lnTo>
                  <a:lnTo>
                    <a:pt x="319" y="324"/>
                  </a:lnTo>
                  <a:lnTo>
                    <a:pt x="323" y="324"/>
                  </a:lnTo>
                  <a:lnTo>
                    <a:pt x="323" y="324"/>
                  </a:lnTo>
                  <a:lnTo>
                    <a:pt x="328" y="324"/>
                  </a:lnTo>
                  <a:lnTo>
                    <a:pt x="337" y="319"/>
                  </a:lnTo>
                  <a:lnTo>
                    <a:pt x="341" y="319"/>
                  </a:lnTo>
                  <a:lnTo>
                    <a:pt x="341" y="319"/>
                  </a:lnTo>
                  <a:lnTo>
                    <a:pt x="341" y="319"/>
                  </a:lnTo>
                  <a:lnTo>
                    <a:pt x="341" y="319"/>
                  </a:lnTo>
                  <a:lnTo>
                    <a:pt x="341" y="319"/>
                  </a:lnTo>
                  <a:lnTo>
                    <a:pt x="345" y="319"/>
                  </a:lnTo>
                  <a:lnTo>
                    <a:pt x="345" y="319"/>
                  </a:lnTo>
                  <a:lnTo>
                    <a:pt x="350" y="315"/>
                  </a:lnTo>
                  <a:lnTo>
                    <a:pt x="359" y="315"/>
                  </a:lnTo>
                  <a:lnTo>
                    <a:pt x="359" y="315"/>
                  </a:lnTo>
                  <a:lnTo>
                    <a:pt x="363" y="315"/>
                  </a:lnTo>
                  <a:lnTo>
                    <a:pt x="368" y="315"/>
                  </a:lnTo>
                  <a:lnTo>
                    <a:pt x="372" y="319"/>
                  </a:lnTo>
                  <a:lnTo>
                    <a:pt x="372" y="319"/>
                  </a:lnTo>
                  <a:lnTo>
                    <a:pt x="372" y="319"/>
                  </a:lnTo>
                  <a:lnTo>
                    <a:pt x="372" y="319"/>
                  </a:lnTo>
                  <a:lnTo>
                    <a:pt x="372" y="319"/>
                  </a:lnTo>
                  <a:lnTo>
                    <a:pt x="372" y="319"/>
                  </a:lnTo>
                  <a:lnTo>
                    <a:pt x="376" y="324"/>
                  </a:lnTo>
                  <a:lnTo>
                    <a:pt x="376" y="324"/>
                  </a:lnTo>
                  <a:lnTo>
                    <a:pt x="376" y="324"/>
                  </a:lnTo>
                  <a:lnTo>
                    <a:pt x="376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4" y="324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9" y="328"/>
                  </a:lnTo>
                  <a:lnTo>
                    <a:pt x="403" y="328"/>
                  </a:lnTo>
                  <a:lnTo>
                    <a:pt x="407" y="328"/>
                  </a:lnTo>
                  <a:lnTo>
                    <a:pt x="407" y="328"/>
                  </a:lnTo>
                  <a:lnTo>
                    <a:pt x="407" y="328"/>
                  </a:lnTo>
                  <a:lnTo>
                    <a:pt x="412" y="337"/>
                  </a:lnTo>
                  <a:lnTo>
                    <a:pt x="412" y="337"/>
                  </a:lnTo>
                  <a:lnTo>
                    <a:pt x="421" y="346"/>
                  </a:lnTo>
                  <a:lnTo>
                    <a:pt x="434" y="346"/>
                  </a:lnTo>
                  <a:lnTo>
                    <a:pt x="443" y="346"/>
                  </a:lnTo>
                  <a:lnTo>
                    <a:pt x="443" y="346"/>
                  </a:lnTo>
                  <a:lnTo>
                    <a:pt x="443" y="346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3" y="337"/>
                  </a:lnTo>
                  <a:lnTo>
                    <a:pt x="443" y="332"/>
                  </a:lnTo>
                  <a:lnTo>
                    <a:pt x="443" y="332"/>
                  </a:lnTo>
                  <a:lnTo>
                    <a:pt x="443" y="332"/>
                  </a:lnTo>
                  <a:lnTo>
                    <a:pt x="447" y="328"/>
                  </a:lnTo>
                  <a:lnTo>
                    <a:pt x="447" y="328"/>
                  </a:lnTo>
                  <a:lnTo>
                    <a:pt x="447" y="328"/>
                  </a:lnTo>
                  <a:lnTo>
                    <a:pt x="447" y="328"/>
                  </a:lnTo>
                  <a:lnTo>
                    <a:pt x="447" y="328"/>
                  </a:lnTo>
                  <a:lnTo>
                    <a:pt x="447" y="324"/>
                  </a:lnTo>
                  <a:lnTo>
                    <a:pt x="443" y="315"/>
                  </a:lnTo>
                  <a:lnTo>
                    <a:pt x="443" y="315"/>
                  </a:lnTo>
                  <a:lnTo>
                    <a:pt x="443" y="315"/>
                  </a:lnTo>
                  <a:lnTo>
                    <a:pt x="443" y="315"/>
                  </a:lnTo>
                  <a:lnTo>
                    <a:pt x="447" y="315"/>
                  </a:lnTo>
                  <a:lnTo>
                    <a:pt x="447" y="315"/>
                  </a:lnTo>
                  <a:lnTo>
                    <a:pt x="447" y="315"/>
                  </a:lnTo>
                  <a:lnTo>
                    <a:pt x="447" y="315"/>
                  </a:lnTo>
                  <a:lnTo>
                    <a:pt x="447" y="310"/>
                  </a:lnTo>
                  <a:lnTo>
                    <a:pt x="447" y="310"/>
                  </a:lnTo>
                  <a:lnTo>
                    <a:pt x="443" y="306"/>
                  </a:lnTo>
                  <a:lnTo>
                    <a:pt x="443" y="306"/>
                  </a:lnTo>
                  <a:lnTo>
                    <a:pt x="443" y="306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7" y="301"/>
                  </a:lnTo>
                  <a:lnTo>
                    <a:pt x="447" y="301"/>
                  </a:lnTo>
                  <a:lnTo>
                    <a:pt x="447" y="301"/>
                  </a:lnTo>
                  <a:lnTo>
                    <a:pt x="447" y="301"/>
                  </a:lnTo>
                  <a:lnTo>
                    <a:pt x="447" y="301"/>
                  </a:lnTo>
                  <a:lnTo>
                    <a:pt x="447" y="297"/>
                  </a:lnTo>
                  <a:lnTo>
                    <a:pt x="452" y="293"/>
                  </a:lnTo>
                  <a:lnTo>
                    <a:pt x="456" y="288"/>
                  </a:lnTo>
                  <a:lnTo>
                    <a:pt x="460" y="284"/>
                  </a:lnTo>
                  <a:lnTo>
                    <a:pt x="460" y="284"/>
                  </a:lnTo>
                  <a:lnTo>
                    <a:pt x="460" y="279"/>
                  </a:lnTo>
                  <a:lnTo>
                    <a:pt x="460" y="284"/>
                  </a:lnTo>
                  <a:lnTo>
                    <a:pt x="460" y="284"/>
                  </a:lnTo>
                  <a:lnTo>
                    <a:pt x="456" y="284"/>
                  </a:lnTo>
                  <a:lnTo>
                    <a:pt x="456" y="284"/>
                  </a:lnTo>
                  <a:lnTo>
                    <a:pt x="456" y="284"/>
                  </a:lnTo>
                  <a:lnTo>
                    <a:pt x="456" y="284"/>
                  </a:lnTo>
                  <a:lnTo>
                    <a:pt x="452" y="288"/>
                  </a:lnTo>
                  <a:lnTo>
                    <a:pt x="452" y="288"/>
                  </a:lnTo>
                  <a:lnTo>
                    <a:pt x="452" y="288"/>
                  </a:lnTo>
                  <a:lnTo>
                    <a:pt x="452" y="293"/>
                  </a:lnTo>
                  <a:lnTo>
                    <a:pt x="452" y="293"/>
                  </a:lnTo>
                  <a:lnTo>
                    <a:pt x="452" y="293"/>
                  </a:lnTo>
                  <a:lnTo>
                    <a:pt x="452" y="293"/>
                  </a:lnTo>
                  <a:lnTo>
                    <a:pt x="452" y="293"/>
                  </a:lnTo>
                  <a:lnTo>
                    <a:pt x="452" y="288"/>
                  </a:lnTo>
                  <a:lnTo>
                    <a:pt x="452" y="288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8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84"/>
                  </a:lnTo>
                  <a:lnTo>
                    <a:pt x="452" y="279"/>
                  </a:lnTo>
                  <a:lnTo>
                    <a:pt x="456" y="279"/>
                  </a:lnTo>
                  <a:lnTo>
                    <a:pt x="456" y="279"/>
                  </a:lnTo>
                  <a:lnTo>
                    <a:pt x="456" y="279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5"/>
                  </a:lnTo>
                  <a:lnTo>
                    <a:pt x="460" y="279"/>
                  </a:lnTo>
                  <a:lnTo>
                    <a:pt x="460" y="279"/>
                  </a:lnTo>
                  <a:lnTo>
                    <a:pt x="460" y="279"/>
                  </a:lnTo>
                  <a:lnTo>
                    <a:pt x="460" y="279"/>
                  </a:lnTo>
                  <a:lnTo>
                    <a:pt x="465" y="275"/>
                  </a:lnTo>
                  <a:lnTo>
                    <a:pt x="465" y="275"/>
                  </a:lnTo>
                  <a:lnTo>
                    <a:pt x="460" y="275"/>
                  </a:lnTo>
                  <a:lnTo>
                    <a:pt x="456" y="275"/>
                  </a:lnTo>
                  <a:lnTo>
                    <a:pt x="460" y="275"/>
                  </a:lnTo>
                  <a:lnTo>
                    <a:pt x="456" y="275"/>
                  </a:lnTo>
                  <a:lnTo>
                    <a:pt x="456" y="279"/>
                  </a:lnTo>
                  <a:lnTo>
                    <a:pt x="456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6" y="270"/>
                  </a:lnTo>
                  <a:lnTo>
                    <a:pt x="456" y="270"/>
                  </a:lnTo>
                  <a:lnTo>
                    <a:pt x="460" y="270"/>
                  </a:lnTo>
                  <a:lnTo>
                    <a:pt x="460" y="270"/>
                  </a:lnTo>
                  <a:lnTo>
                    <a:pt x="460" y="270"/>
                  </a:lnTo>
                  <a:lnTo>
                    <a:pt x="460" y="270"/>
                  </a:lnTo>
                  <a:lnTo>
                    <a:pt x="460" y="270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6"/>
                  </a:lnTo>
                  <a:lnTo>
                    <a:pt x="460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6" y="257"/>
                  </a:lnTo>
                  <a:lnTo>
                    <a:pt x="456" y="257"/>
                  </a:lnTo>
                  <a:lnTo>
                    <a:pt x="456" y="257"/>
                  </a:lnTo>
                  <a:lnTo>
                    <a:pt x="456" y="257"/>
                  </a:lnTo>
                  <a:lnTo>
                    <a:pt x="456" y="257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0" y="253"/>
                  </a:lnTo>
                  <a:lnTo>
                    <a:pt x="465" y="253"/>
                  </a:lnTo>
                  <a:lnTo>
                    <a:pt x="465" y="253"/>
                  </a:lnTo>
                  <a:lnTo>
                    <a:pt x="465" y="253"/>
                  </a:lnTo>
                  <a:lnTo>
                    <a:pt x="469" y="253"/>
                  </a:lnTo>
                  <a:lnTo>
                    <a:pt x="469" y="253"/>
                  </a:lnTo>
                  <a:lnTo>
                    <a:pt x="469" y="257"/>
                  </a:lnTo>
                  <a:lnTo>
                    <a:pt x="465" y="257"/>
                  </a:lnTo>
                  <a:lnTo>
                    <a:pt x="465" y="257"/>
                  </a:lnTo>
                  <a:lnTo>
                    <a:pt x="465" y="262"/>
                  </a:lnTo>
                  <a:lnTo>
                    <a:pt x="465" y="266"/>
                  </a:lnTo>
                  <a:lnTo>
                    <a:pt x="465" y="266"/>
                  </a:lnTo>
                  <a:lnTo>
                    <a:pt x="469" y="266"/>
                  </a:lnTo>
                  <a:lnTo>
                    <a:pt x="469" y="266"/>
                  </a:lnTo>
                  <a:lnTo>
                    <a:pt x="469" y="266"/>
                  </a:lnTo>
                  <a:lnTo>
                    <a:pt x="469" y="262"/>
                  </a:lnTo>
                  <a:lnTo>
                    <a:pt x="469" y="262"/>
                  </a:lnTo>
                  <a:lnTo>
                    <a:pt x="469" y="262"/>
                  </a:lnTo>
                  <a:lnTo>
                    <a:pt x="469" y="262"/>
                  </a:lnTo>
                  <a:lnTo>
                    <a:pt x="469" y="266"/>
                  </a:lnTo>
                  <a:lnTo>
                    <a:pt x="469" y="266"/>
                  </a:lnTo>
                  <a:lnTo>
                    <a:pt x="469" y="266"/>
                  </a:lnTo>
                  <a:lnTo>
                    <a:pt x="469" y="270"/>
                  </a:lnTo>
                  <a:lnTo>
                    <a:pt x="469" y="270"/>
                  </a:lnTo>
                  <a:lnTo>
                    <a:pt x="465" y="270"/>
                  </a:lnTo>
                  <a:lnTo>
                    <a:pt x="465" y="270"/>
                  </a:lnTo>
                  <a:lnTo>
                    <a:pt x="465" y="270"/>
                  </a:lnTo>
                  <a:lnTo>
                    <a:pt x="460" y="270"/>
                  </a:lnTo>
                  <a:lnTo>
                    <a:pt x="460" y="270"/>
                  </a:lnTo>
                  <a:lnTo>
                    <a:pt x="465" y="275"/>
                  </a:lnTo>
                  <a:lnTo>
                    <a:pt x="465" y="275"/>
                  </a:lnTo>
                  <a:lnTo>
                    <a:pt x="465" y="275"/>
                  </a:lnTo>
                  <a:lnTo>
                    <a:pt x="465" y="275"/>
                  </a:lnTo>
                  <a:lnTo>
                    <a:pt x="465" y="270"/>
                  </a:lnTo>
                  <a:lnTo>
                    <a:pt x="474" y="270"/>
                  </a:lnTo>
                  <a:lnTo>
                    <a:pt x="474" y="266"/>
                  </a:lnTo>
                  <a:lnTo>
                    <a:pt x="478" y="266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6" y="266"/>
                  </a:lnTo>
                  <a:lnTo>
                    <a:pt x="496" y="266"/>
                  </a:lnTo>
                  <a:lnTo>
                    <a:pt x="496" y="266"/>
                  </a:lnTo>
                  <a:lnTo>
                    <a:pt x="496" y="262"/>
                  </a:lnTo>
                  <a:lnTo>
                    <a:pt x="496" y="262"/>
                  </a:lnTo>
                  <a:lnTo>
                    <a:pt x="496" y="262"/>
                  </a:lnTo>
                  <a:lnTo>
                    <a:pt x="496" y="257"/>
                  </a:lnTo>
                  <a:lnTo>
                    <a:pt x="496" y="257"/>
                  </a:lnTo>
                  <a:lnTo>
                    <a:pt x="496" y="257"/>
                  </a:lnTo>
                  <a:lnTo>
                    <a:pt x="496" y="257"/>
                  </a:lnTo>
                  <a:lnTo>
                    <a:pt x="496" y="253"/>
                  </a:lnTo>
                  <a:lnTo>
                    <a:pt x="496" y="253"/>
                  </a:lnTo>
                  <a:lnTo>
                    <a:pt x="496" y="253"/>
                  </a:lnTo>
                  <a:lnTo>
                    <a:pt x="500" y="248"/>
                  </a:lnTo>
                  <a:lnTo>
                    <a:pt x="500" y="244"/>
                  </a:lnTo>
                  <a:lnTo>
                    <a:pt x="500" y="244"/>
                  </a:lnTo>
                  <a:lnTo>
                    <a:pt x="500" y="239"/>
                  </a:lnTo>
                  <a:lnTo>
                    <a:pt x="500" y="23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18"/>
            <p:cNvSpPr>
              <a:spLocks noEditPoints="1"/>
            </p:cNvSpPr>
            <p:nvPr/>
          </p:nvSpPr>
          <p:spPr bwMode="auto">
            <a:xfrm>
              <a:off x="1693863" y="5575301"/>
              <a:ext cx="274637" cy="555625"/>
            </a:xfrm>
            <a:custGeom>
              <a:avLst/>
              <a:gdLst>
                <a:gd name="T0" fmla="*/ 27 w 173"/>
                <a:gd name="T1" fmla="*/ 226 h 350"/>
                <a:gd name="T2" fmla="*/ 168 w 173"/>
                <a:gd name="T3" fmla="*/ 35 h 350"/>
                <a:gd name="T4" fmla="*/ 155 w 173"/>
                <a:gd name="T5" fmla="*/ 26 h 350"/>
                <a:gd name="T6" fmla="*/ 146 w 173"/>
                <a:gd name="T7" fmla="*/ 13 h 350"/>
                <a:gd name="T8" fmla="*/ 124 w 173"/>
                <a:gd name="T9" fmla="*/ 9 h 350"/>
                <a:gd name="T10" fmla="*/ 111 w 173"/>
                <a:gd name="T11" fmla="*/ 22 h 350"/>
                <a:gd name="T12" fmla="*/ 102 w 173"/>
                <a:gd name="T13" fmla="*/ 22 h 350"/>
                <a:gd name="T14" fmla="*/ 89 w 173"/>
                <a:gd name="T15" fmla="*/ 18 h 350"/>
                <a:gd name="T16" fmla="*/ 76 w 173"/>
                <a:gd name="T17" fmla="*/ 22 h 350"/>
                <a:gd name="T18" fmla="*/ 76 w 173"/>
                <a:gd name="T19" fmla="*/ 9 h 350"/>
                <a:gd name="T20" fmla="*/ 67 w 173"/>
                <a:gd name="T21" fmla="*/ 0 h 350"/>
                <a:gd name="T22" fmla="*/ 45 w 173"/>
                <a:gd name="T23" fmla="*/ 9 h 350"/>
                <a:gd name="T24" fmla="*/ 36 w 173"/>
                <a:gd name="T25" fmla="*/ 31 h 350"/>
                <a:gd name="T26" fmla="*/ 40 w 173"/>
                <a:gd name="T27" fmla="*/ 44 h 350"/>
                <a:gd name="T28" fmla="*/ 40 w 173"/>
                <a:gd name="T29" fmla="*/ 62 h 350"/>
                <a:gd name="T30" fmla="*/ 45 w 173"/>
                <a:gd name="T31" fmla="*/ 97 h 350"/>
                <a:gd name="T32" fmla="*/ 45 w 173"/>
                <a:gd name="T33" fmla="*/ 97 h 350"/>
                <a:gd name="T34" fmla="*/ 45 w 173"/>
                <a:gd name="T35" fmla="*/ 102 h 350"/>
                <a:gd name="T36" fmla="*/ 40 w 173"/>
                <a:gd name="T37" fmla="*/ 102 h 350"/>
                <a:gd name="T38" fmla="*/ 40 w 173"/>
                <a:gd name="T39" fmla="*/ 141 h 350"/>
                <a:gd name="T40" fmla="*/ 18 w 173"/>
                <a:gd name="T41" fmla="*/ 181 h 350"/>
                <a:gd name="T42" fmla="*/ 9 w 173"/>
                <a:gd name="T43" fmla="*/ 195 h 350"/>
                <a:gd name="T44" fmla="*/ 0 w 173"/>
                <a:gd name="T45" fmla="*/ 230 h 350"/>
                <a:gd name="T46" fmla="*/ 22 w 173"/>
                <a:gd name="T47" fmla="*/ 234 h 350"/>
                <a:gd name="T48" fmla="*/ 40 w 173"/>
                <a:gd name="T49" fmla="*/ 212 h 350"/>
                <a:gd name="T50" fmla="*/ 31 w 173"/>
                <a:gd name="T51" fmla="*/ 230 h 350"/>
                <a:gd name="T52" fmla="*/ 22 w 173"/>
                <a:gd name="T53" fmla="*/ 239 h 350"/>
                <a:gd name="T54" fmla="*/ 14 w 173"/>
                <a:gd name="T55" fmla="*/ 257 h 350"/>
                <a:gd name="T56" fmla="*/ 40 w 173"/>
                <a:gd name="T57" fmla="*/ 252 h 350"/>
                <a:gd name="T58" fmla="*/ 40 w 173"/>
                <a:gd name="T59" fmla="*/ 252 h 350"/>
                <a:gd name="T60" fmla="*/ 31 w 173"/>
                <a:gd name="T61" fmla="*/ 252 h 350"/>
                <a:gd name="T62" fmla="*/ 31 w 173"/>
                <a:gd name="T63" fmla="*/ 288 h 350"/>
                <a:gd name="T64" fmla="*/ 40 w 173"/>
                <a:gd name="T65" fmla="*/ 305 h 350"/>
                <a:gd name="T66" fmla="*/ 36 w 173"/>
                <a:gd name="T67" fmla="*/ 332 h 350"/>
                <a:gd name="T68" fmla="*/ 31 w 173"/>
                <a:gd name="T69" fmla="*/ 350 h 350"/>
                <a:gd name="T70" fmla="*/ 45 w 173"/>
                <a:gd name="T71" fmla="*/ 341 h 350"/>
                <a:gd name="T72" fmla="*/ 80 w 173"/>
                <a:gd name="T73" fmla="*/ 345 h 350"/>
                <a:gd name="T74" fmla="*/ 93 w 173"/>
                <a:gd name="T75" fmla="*/ 350 h 350"/>
                <a:gd name="T76" fmla="*/ 111 w 173"/>
                <a:gd name="T77" fmla="*/ 336 h 350"/>
                <a:gd name="T78" fmla="*/ 107 w 173"/>
                <a:gd name="T79" fmla="*/ 314 h 350"/>
                <a:gd name="T80" fmla="*/ 107 w 173"/>
                <a:gd name="T81" fmla="*/ 310 h 350"/>
                <a:gd name="T82" fmla="*/ 120 w 173"/>
                <a:gd name="T83" fmla="*/ 283 h 350"/>
                <a:gd name="T84" fmla="*/ 133 w 173"/>
                <a:gd name="T85" fmla="*/ 279 h 350"/>
                <a:gd name="T86" fmla="*/ 129 w 173"/>
                <a:gd name="T87" fmla="*/ 270 h 350"/>
                <a:gd name="T88" fmla="*/ 115 w 173"/>
                <a:gd name="T89" fmla="*/ 252 h 350"/>
                <a:gd name="T90" fmla="*/ 120 w 173"/>
                <a:gd name="T91" fmla="*/ 234 h 350"/>
                <a:gd name="T92" fmla="*/ 129 w 173"/>
                <a:gd name="T93" fmla="*/ 226 h 350"/>
                <a:gd name="T94" fmla="*/ 129 w 173"/>
                <a:gd name="T95" fmla="*/ 208 h 350"/>
                <a:gd name="T96" fmla="*/ 120 w 173"/>
                <a:gd name="T97" fmla="*/ 199 h 350"/>
                <a:gd name="T98" fmla="*/ 111 w 173"/>
                <a:gd name="T99" fmla="*/ 181 h 350"/>
                <a:gd name="T100" fmla="*/ 120 w 173"/>
                <a:gd name="T101" fmla="*/ 168 h 350"/>
                <a:gd name="T102" fmla="*/ 133 w 173"/>
                <a:gd name="T103" fmla="*/ 159 h 350"/>
                <a:gd name="T104" fmla="*/ 138 w 173"/>
                <a:gd name="T105" fmla="*/ 150 h 350"/>
                <a:gd name="T106" fmla="*/ 133 w 173"/>
                <a:gd name="T107" fmla="*/ 133 h 350"/>
                <a:gd name="T108" fmla="*/ 142 w 173"/>
                <a:gd name="T109" fmla="*/ 124 h 350"/>
                <a:gd name="T110" fmla="*/ 142 w 173"/>
                <a:gd name="T111" fmla="*/ 102 h 350"/>
                <a:gd name="T112" fmla="*/ 142 w 173"/>
                <a:gd name="T113" fmla="*/ 88 h 350"/>
                <a:gd name="T114" fmla="*/ 142 w 173"/>
                <a:gd name="T115" fmla="*/ 75 h 350"/>
                <a:gd name="T116" fmla="*/ 160 w 173"/>
                <a:gd name="T117" fmla="*/ 57 h 350"/>
                <a:gd name="T118" fmla="*/ 168 w 173"/>
                <a:gd name="T119" fmla="*/ 4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350">
                  <a:moveTo>
                    <a:pt x="89" y="350"/>
                  </a:moveTo>
                  <a:lnTo>
                    <a:pt x="89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89" y="350"/>
                  </a:lnTo>
                  <a:close/>
                  <a:moveTo>
                    <a:pt x="27" y="226"/>
                  </a:moveTo>
                  <a:lnTo>
                    <a:pt x="27" y="226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26"/>
                  </a:lnTo>
                  <a:lnTo>
                    <a:pt x="27" y="226"/>
                  </a:lnTo>
                  <a:close/>
                  <a:moveTo>
                    <a:pt x="173" y="40"/>
                  </a:moveTo>
                  <a:lnTo>
                    <a:pt x="173" y="35"/>
                  </a:lnTo>
                  <a:lnTo>
                    <a:pt x="173" y="35"/>
                  </a:lnTo>
                  <a:lnTo>
                    <a:pt x="168" y="35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18"/>
                  </a:lnTo>
                  <a:lnTo>
                    <a:pt x="160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2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3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3"/>
                  </a:lnTo>
                  <a:lnTo>
                    <a:pt x="71" y="13"/>
                  </a:lnTo>
                  <a:lnTo>
                    <a:pt x="71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45" y="26"/>
                  </a:lnTo>
                  <a:lnTo>
                    <a:pt x="45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5"/>
                  </a:lnTo>
                  <a:lnTo>
                    <a:pt x="45" y="79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88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10"/>
                  </a:lnTo>
                  <a:lnTo>
                    <a:pt x="40" y="115"/>
                  </a:lnTo>
                  <a:lnTo>
                    <a:pt x="36" y="128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6" y="137"/>
                  </a:lnTo>
                  <a:lnTo>
                    <a:pt x="36" y="141"/>
                  </a:lnTo>
                  <a:lnTo>
                    <a:pt x="27" y="159"/>
                  </a:lnTo>
                  <a:lnTo>
                    <a:pt x="22" y="168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8" y="186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4" y="190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90"/>
                  </a:lnTo>
                  <a:lnTo>
                    <a:pt x="9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8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7"/>
                  </a:lnTo>
                  <a:lnTo>
                    <a:pt x="5" y="221"/>
                  </a:lnTo>
                  <a:lnTo>
                    <a:pt x="5" y="226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5" y="234"/>
                  </a:lnTo>
                  <a:lnTo>
                    <a:pt x="5" y="234"/>
                  </a:lnTo>
                  <a:lnTo>
                    <a:pt x="5" y="234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14" y="239"/>
                  </a:lnTo>
                  <a:lnTo>
                    <a:pt x="14" y="234"/>
                  </a:lnTo>
                  <a:lnTo>
                    <a:pt x="18" y="239"/>
                  </a:lnTo>
                  <a:lnTo>
                    <a:pt x="18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27" y="221"/>
                  </a:lnTo>
                  <a:lnTo>
                    <a:pt x="31" y="217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36" y="212"/>
                  </a:lnTo>
                  <a:lnTo>
                    <a:pt x="40" y="212"/>
                  </a:lnTo>
                  <a:lnTo>
                    <a:pt x="40" y="208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31" y="217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31" y="226"/>
                  </a:lnTo>
                  <a:lnTo>
                    <a:pt x="27" y="226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27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8" y="243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4" y="257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40" y="252"/>
                  </a:lnTo>
                  <a:lnTo>
                    <a:pt x="40" y="25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40" y="248"/>
                  </a:lnTo>
                  <a:lnTo>
                    <a:pt x="40" y="243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52"/>
                  </a:lnTo>
                  <a:lnTo>
                    <a:pt x="40" y="252"/>
                  </a:lnTo>
                  <a:lnTo>
                    <a:pt x="40" y="252"/>
                  </a:lnTo>
                  <a:lnTo>
                    <a:pt x="40" y="252"/>
                  </a:lnTo>
                  <a:lnTo>
                    <a:pt x="45" y="257"/>
                  </a:lnTo>
                  <a:lnTo>
                    <a:pt x="45" y="257"/>
                  </a:lnTo>
                  <a:lnTo>
                    <a:pt x="49" y="257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40" y="257"/>
                  </a:lnTo>
                  <a:lnTo>
                    <a:pt x="40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6" y="252"/>
                  </a:lnTo>
                  <a:lnTo>
                    <a:pt x="36" y="257"/>
                  </a:lnTo>
                  <a:lnTo>
                    <a:pt x="36" y="257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0" y="274"/>
                  </a:lnTo>
                  <a:lnTo>
                    <a:pt x="36" y="279"/>
                  </a:lnTo>
                  <a:lnTo>
                    <a:pt x="36" y="283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1" y="288"/>
                  </a:lnTo>
                  <a:lnTo>
                    <a:pt x="31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36" y="296"/>
                  </a:lnTo>
                  <a:lnTo>
                    <a:pt x="36" y="301"/>
                  </a:lnTo>
                  <a:lnTo>
                    <a:pt x="36" y="301"/>
                  </a:lnTo>
                  <a:lnTo>
                    <a:pt x="40" y="301"/>
                  </a:lnTo>
                  <a:lnTo>
                    <a:pt x="40" y="301"/>
                  </a:lnTo>
                  <a:lnTo>
                    <a:pt x="40" y="301"/>
                  </a:lnTo>
                  <a:lnTo>
                    <a:pt x="40" y="301"/>
                  </a:lnTo>
                  <a:lnTo>
                    <a:pt x="40" y="301"/>
                  </a:lnTo>
                  <a:lnTo>
                    <a:pt x="40" y="301"/>
                  </a:lnTo>
                  <a:lnTo>
                    <a:pt x="40" y="305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6" y="314"/>
                  </a:lnTo>
                  <a:lnTo>
                    <a:pt x="40" y="314"/>
                  </a:lnTo>
                  <a:lnTo>
                    <a:pt x="40" y="319"/>
                  </a:lnTo>
                  <a:lnTo>
                    <a:pt x="36" y="319"/>
                  </a:lnTo>
                  <a:lnTo>
                    <a:pt x="36" y="323"/>
                  </a:lnTo>
                  <a:lnTo>
                    <a:pt x="36" y="323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6" y="336"/>
                  </a:lnTo>
                  <a:lnTo>
                    <a:pt x="31" y="336"/>
                  </a:lnTo>
                  <a:lnTo>
                    <a:pt x="31" y="336"/>
                  </a:lnTo>
                  <a:lnTo>
                    <a:pt x="31" y="336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45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45"/>
                  </a:lnTo>
                  <a:lnTo>
                    <a:pt x="36" y="345"/>
                  </a:lnTo>
                  <a:lnTo>
                    <a:pt x="36" y="345"/>
                  </a:lnTo>
                  <a:lnTo>
                    <a:pt x="36" y="345"/>
                  </a:lnTo>
                  <a:lnTo>
                    <a:pt x="36" y="345"/>
                  </a:lnTo>
                  <a:lnTo>
                    <a:pt x="40" y="345"/>
                  </a:lnTo>
                  <a:lnTo>
                    <a:pt x="40" y="345"/>
                  </a:lnTo>
                  <a:lnTo>
                    <a:pt x="40" y="345"/>
                  </a:lnTo>
                  <a:lnTo>
                    <a:pt x="40" y="345"/>
                  </a:lnTo>
                  <a:lnTo>
                    <a:pt x="45" y="345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9" y="341"/>
                  </a:lnTo>
                  <a:lnTo>
                    <a:pt x="49" y="341"/>
                  </a:lnTo>
                  <a:lnTo>
                    <a:pt x="53" y="341"/>
                  </a:lnTo>
                  <a:lnTo>
                    <a:pt x="53" y="345"/>
                  </a:lnTo>
                  <a:lnTo>
                    <a:pt x="53" y="345"/>
                  </a:lnTo>
                  <a:lnTo>
                    <a:pt x="58" y="345"/>
                  </a:lnTo>
                  <a:lnTo>
                    <a:pt x="58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7" y="345"/>
                  </a:lnTo>
                  <a:lnTo>
                    <a:pt x="67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6" y="345"/>
                  </a:lnTo>
                  <a:lnTo>
                    <a:pt x="80" y="345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3" y="350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7" y="336"/>
                  </a:lnTo>
                  <a:lnTo>
                    <a:pt x="107" y="336"/>
                  </a:lnTo>
                  <a:lnTo>
                    <a:pt x="107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1" y="341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27"/>
                  </a:lnTo>
                  <a:lnTo>
                    <a:pt x="111" y="323"/>
                  </a:lnTo>
                  <a:lnTo>
                    <a:pt x="107" y="323"/>
                  </a:lnTo>
                  <a:lnTo>
                    <a:pt x="107" y="323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11" y="301"/>
                  </a:lnTo>
                  <a:lnTo>
                    <a:pt x="111" y="301"/>
                  </a:lnTo>
                  <a:lnTo>
                    <a:pt x="115" y="296"/>
                  </a:lnTo>
                  <a:lnTo>
                    <a:pt x="115" y="292"/>
                  </a:lnTo>
                  <a:lnTo>
                    <a:pt x="115" y="292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79"/>
                  </a:lnTo>
                  <a:lnTo>
                    <a:pt x="129" y="279"/>
                  </a:lnTo>
                  <a:lnTo>
                    <a:pt x="129" y="283"/>
                  </a:lnTo>
                  <a:lnTo>
                    <a:pt x="133" y="283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0"/>
                  </a:lnTo>
                  <a:lnTo>
                    <a:pt x="138" y="270"/>
                  </a:lnTo>
                  <a:lnTo>
                    <a:pt x="138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9" y="270"/>
                  </a:lnTo>
                  <a:lnTo>
                    <a:pt x="124" y="270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15" y="257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20" y="243"/>
                  </a:lnTo>
                  <a:lnTo>
                    <a:pt x="120" y="243"/>
                  </a:lnTo>
                  <a:lnTo>
                    <a:pt x="120" y="243"/>
                  </a:lnTo>
                  <a:lnTo>
                    <a:pt x="120" y="243"/>
                  </a:lnTo>
                  <a:lnTo>
                    <a:pt x="120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15" y="239"/>
                  </a:lnTo>
                  <a:lnTo>
                    <a:pt x="120" y="234"/>
                  </a:lnTo>
                  <a:lnTo>
                    <a:pt x="120" y="234"/>
                  </a:lnTo>
                  <a:lnTo>
                    <a:pt x="120" y="234"/>
                  </a:lnTo>
                  <a:lnTo>
                    <a:pt x="120" y="234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33" y="221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2"/>
                  </a:lnTo>
                  <a:lnTo>
                    <a:pt x="133" y="212"/>
                  </a:lnTo>
                  <a:lnTo>
                    <a:pt x="133" y="212"/>
                  </a:lnTo>
                  <a:lnTo>
                    <a:pt x="133" y="212"/>
                  </a:lnTo>
                  <a:lnTo>
                    <a:pt x="133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0" y="199"/>
                  </a:lnTo>
                  <a:lnTo>
                    <a:pt x="120" y="199"/>
                  </a:lnTo>
                  <a:lnTo>
                    <a:pt x="120" y="199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5" y="186"/>
                  </a:lnTo>
                  <a:lnTo>
                    <a:pt x="115" y="186"/>
                  </a:lnTo>
                  <a:lnTo>
                    <a:pt x="115" y="186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2" y="172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15" y="172"/>
                  </a:lnTo>
                  <a:lnTo>
                    <a:pt x="115" y="172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24" y="172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3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0"/>
                  </a:lnTo>
                  <a:lnTo>
                    <a:pt x="138" y="150"/>
                  </a:lnTo>
                  <a:lnTo>
                    <a:pt x="138" y="150"/>
                  </a:lnTo>
                  <a:lnTo>
                    <a:pt x="138" y="150"/>
                  </a:lnTo>
                  <a:lnTo>
                    <a:pt x="138" y="146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29" y="137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42" y="128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0"/>
                  </a:lnTo>
                  <a:lnTo>
                    <a:pt x="142" y="110"/>
                  </a:lnTo>
                  <a:lnTo>
                    <a:pt x="142" y="110"/>
                  </a:lnTo>
                  <a:lnTo>
                    <a:pt x="142" y="110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84"/>
                  </a:lnTo>
                  <a:lnTo>
                    <a:pt x="138" y="84"/>
                  </a:lnTo>
                  <a:lnTo>
                    <a:pt x="138" y="79"/>
                  </a:lnTo>
                  <a:lnTo>
                    <a:pt x="138" y="79"/>
                  </a:lnTo>
                  <a:lnTo>
                    <a:pt x="138" y="79"/>
                  </a:lnTo>
                  <a:lnTo>
                    <a:pt x="138" y="79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42" y="75"/>
                  </a:lnTo>
                  <a:lnTo>
                    <a:pt x="142" y="75"/>
                  </a:lnTo>
                  <a:lnTo>
                    <a:pt x="142" y="75"/>
                  </a:lnTo>
                  <a:lnTo>
                    <a:pt x="146" y="71"/>
                  </a:lnTo>
                  <a:lnTo>
                    <a:pt x="146" y="71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51" y="66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4" y="57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0"/>
                  </a:lnTo>
                  <a:lnTo>
                    <a:pt x="173" y="4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19"/>
            <p:cNvSpPr>
              <a:spLocks/>
            </p:cNvSpPr>
            <p:nvPr/>
          </p:nvSpPr>
          <p:spPr bwMode="auto">
            <a:xfrm>
              <a:off x="3675063" y="3965576"/>
              <a:ext cx="836612" cy="787400"/>
            </a:xfrm>
            <a:custGeom>
              <a:avLst/>
              <a:gdLst>
                <a:gd name="T0" fmla="*/ 523 w 527"/>
                <a:gd name="T1" fmla="*/ 372 h 496"/>
                <a:gd name="T2" fmla="*/ 496 w 527"/>
                <a:gd name="T3" fmla="*/ 394 h 496"/>
                <a:gd name="T4" fmla="*/ 456 w 527"/>
                <a:gd name="T5" fmla="*/ 443 h 496"/>
                <a:gd name="T6" fmla="*/ 452 w 527"/>
                <a:gd name="T7" fmla="*/ 483 h 496"/>
                <a:gd name="T8" fmla="*/ 456 w 527"/>
                <a:gd name="T9" fmla="*/ 496 h 496"/>
                <a:gd name="T10" fmla="*/ 425 w 527"/>
                <a:gd name="T11" fmla="*/ 487 h 496"/>
                <a:gd name="T12" fmla="*/ 399 w 527"/>
                <a:gd name="T13" fmla="*/ 469 h 496"/>
                <a:gd name="T14" fmla="*/ 372 w 527"/>
                <a:gd name="T15" fmla="*/ 465 h 496"/>
                <a:gd name="T16" fmla="*/ 355 w 527"/>
                <a:gd name="T17" fmla="*/ 474 h 496"/>
                <a:gd name="T18" fmla="*/ 328 w 527"/>
                <a:gd name="T19" fmla="*/ 465 h 496"/>
                <a:gd name="T20" fmla="*/ 310 w 527"/>
                <a:gd name="T21" fmla="*/ 483 h 496"/>
                <a:gd name="T22" fmla="*/ 297 w 527"/>
                <a:gd name="T23" fmla="*/ 474 h 496"/>
                <a:gd name="T24" fmla="*/ 288 w 527"/>
                <a:gd name="T25" fmla="*/ 465 h 496"/>
                <a:gd name="T26" fmla="*/ 270 w 527"/>
                <a:gd name="T27" fmla="*/ 456 h 496"/>
                <a:gd name="T28" fmla="*/ 262 w 527"/>
                <a:gd name="T29" fmla="*/ 465 h 496"/>
                <a:gd name="T30" fmla="*/ 244 w 527"/>
                <a:gd name="T31" fmla="*/ 443 h 496"/>
                <a:gd name="T32" fmla="*/ 231 w 527"/>
                <a:gd name="T33" fmla="*/ 425 h 496"/>
                <a:gd name="T34" fmla="*/ 208 w 527"/>
                <a:gd name="T35" fmla="*/ 416 h 496"/>
                <a:gd name="T36" fmla="*/ 191 w 527"/>
                <a:gd name="T37" fmla="*/ 412 h 496"/>
                <a:gd name="T38" fmla="*/ 182 w 527"/>
                <a:gd name="T39" fmla="*/ 403 h 496"/>
                <a:gd name="T40" fmla="*/ 186 w 527"/>
                <a:gd name="T41" fmla="*/ 390 h 496"/>
                <a:gd name="T42" fmla="*/ 169 w 527"/>
                <a:gd name="T43" fmla="*/ 390 h 496"/>
                <a:gd name="T44" fmla="*/ 147 w 527"/>
                <a:gd name="T45" fmla="*/ 381 h 496"/>
                <a:gd name="T46" fmla="*/ 147 w 527"/>
                <a:gd name="T47" fmla="*/ 398 h 496"/>
                <a:gd name="T48" fmla="*/ 129 w 527"/>
                <a:gd name="T49" fmla="*/ 407 h 496"/>
                <a:gd name="T50" fmla="*/ 111 w 527"/>
                <a:gd name="T51" fmla="*/ 385 h 496"/>
                <a:gd name="T52" fmla="*/ 116 w 527"/>
                <a:gd name="T53" fmla="*/ 372 h 496"/>
                <a:gd name="T54" fmla="*/ 107 w 527"/>
                <a:gd name="T55" fmla="*/ 363 h 496"/>
                <a:gd name="T56" fmla="*/ 85 w 527"/>
                <a:gd name="T57" fmla="*/ 354 h 496"/>
                <a:gd name="T58" fmla="*/ 58 w 527"/>
                <a:gd name="T59" fmla="*/ 345 h 496"/>
                <a:gd name="T60" fmla="*/ 49 w 527"/>
                <a:gd name="T61" fmla="*/ 332 h 496"/>
                <a:gd name="T62" fmla="*/ 45 w 527"/>
                <a:gd name="T63" fmla="*/ 345 h 496"/>
                <a:gd name="T64" fmla="*/ 45 w 527"/>
                <a:gd name="T65" fmla="*/ 314 h 496"/>
                <a:gd name="T66" fmla="*/ 31 w 527"/>
                <a:gd name="T67" fmla="*/ 288 h 496"/>
                <a:gd name="T68" fmla="*/ 27 w 527"/>
                <a:gd name="T69" fmla="*/ 257 h 496"/>
                <a:gd name="T70" fmla="*/ 23 w 527"/>
                <a:gd name="T71" fmla="*/ 226 h 496"/>
                <a:gd name="T72" fmla="*/ 14 w 527"/>
                <a:gd name="T73" fmla="*/ 186 h 496"/>
                <a:gd name="T74" fmla="*/ 9 w 527"/>
                <a:gd name="T75" fmla="*/ 155 h 496"/>
                <a:gd name="T76" fmla="*/ 9 w 527"/>
                <a:gd name="T77" fmla="*/ 119 h 496"/>
                <a:gd name="T78" fmla="*/ 5 w 527"/>
                <a:gd name="T79" fmla="*/ 97 h 496"/>
                <a:gd name="T80" fmla="*/ 23 w 527"/>
                <a:gd name="T81" fmla="*/ 106 h 496"/>
                <a:gd name="T82" fmla="*/ 23 w 527"/>
                <a:gd name="T83" fmla="*/ 93 h 496"/>
                <a:gd name="T84" fmla="*/ 14 w 527"/>
                <a:gd name="T85" fmla="*/ 84 h 496"/>
                <a:gd name="T86" fmla="*/ 5 w 527"/>
                <a:gd name="T87" fmla="*/ 88 h 496"/>
                <a:gd name="T88" fmla="*/ 80 w 527"/>
                <a:gd name="T89" fmla="*/ 57 h 496"/>
                <a:gd name="T90" fmla="*/ 111 w 527"/>
                <a:gd name="T91" fmla="*/ 40 h 496"/>
                <a:gd name="T92" fmla="*/ 124 w 527"/>
                <a:gd name="T93" fmla="*/ 31 h 496"/>
                <a:gd name="T94" fmla="*/ 222 w 527"/>
                <a:gd name="T95" fmla="*/ 0 h 496"/>
                <a:gd name="T96" fmla="*/ 231 w 527"/>
                <a:gd name="T97" fmla="*/ 4 h 496"/>
                <a:gd name="T98" fmla="*/ 231 w 527"/>
                <a:gd name="T99" fmla="*/ 18 h 496"/>
                <a:gd name="T100" fmla="*/ 253 w 527"/>
                <a:gd name="T101" fmla="*/ 40 h 496"/>
                <a:gd name="T102" fmla="*/ 417 w 527"/>
                <a:gd name="T103" fmla="*/ 40 h 496"/>
                <a:gd name="T104" fmla="*/ 470 w 527"/>
                <a:gd name="T105" fmla="*/ 44 h 496"/>
                <a:gd name="T106" fmla="*/ 492 w 527"/>
                <a:gd name="T107" fmla="*/ 62 h 496"/>
                <a:gd name="T108" fmla="*/ 496 w 527"/>
                <a:gd name="T109" fmla="*/ 93 h 496"/>
                <a:gd name="T110" fmla="*/ 509 w 527"/>
                <a:gd name="T111" fmla="*/ 155 h 496"/>
                <a:gd name="T112" fmla="*/ 505 w 527"/>
                <a:gd name="T113" fmla="*/ 195 h 496"/>
                <a:gd name="T114" fmla="*/ 487 w 527"/>
                <a:gd name="T115" fmla="*/ 235 h 496"/>
                <a:gd name="T116" fmla="*/ 501 w 527"/>
                <a:gd name="T117" fmla="*/ 239 h 496"/>
                <a:gd name="T118" fmla="*/ 501 w 527"/>
                <a:gd name="T119" fmla="*/ 266 h 496"/>
                <a:gd name="T120" fmla="*/ 496 w 527"/>
                <a:gd name="T121" fmla="*/ 279 h 496"/>
                <a:gd name="T122" fmla="*/ 501 w 527"/>
                <a:gd name="T123" fmla="*/ 301 h 496"/>
                <a:gd name="T124" fmla="*/ 514 w 527"/>
                <a:gd name="T125" fmla="*/ 33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7" h="496">
                  <a:moveTo>
                    <a:pt x="518" y="350"/>
                  </a:moveTo>
                  <a:lnTo>
                    <a:pt x="518" y="350"/>
                  </a:lnTo>
                  <a:lnTo>
                    <a:pt x="518" y="350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23" y="359"/>
                  </a:lnTo>
                  <a:lnTo>
                    <a:pt x="523" y="359"/>
                  </a:lnTo>
                  <a:lnTo>
                    <a:pt x="523" y="359"/>
                  </a:lnTo>
                  <a:lnTo>
                    <a:pt x="523" y="363"/>
                  </a:lnTo>
                  <a:lnTo>
                    <a:pt x="523" y="363"/>
                  </a:lnTo>
                  <a:lnTo>
                    <a:pt x="523" y="363"/>
                  </a:lnTo>
                  <a:lnTo>
                    <a:pt x="523" y="367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23" y="372"/>
                  </a:lnTo>
                  <a:lnTo>
                    <a:pt x="518" y="376"/>
                  </a:lnTo>
                  <a:lnTo>
                    <a:pt x="518" y="376"/>
                  </a:lnTo>
                  <a:lnTo>
                    <a:pt x="518" y="376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4" y="385"/>
                  </a:lnTo>
                  <a:lnTo>
                    <a:pt x="509" y="385"/>
                  </a:lnTo>
                  <a:lnTo>
                    <a:pt x="505" y="385"/>
                  </a:lnTo>
                  <a:lnTo>
                    <a:pt x="505" y="385"/>
                  </a:lnTo>
                  <a:lnTo>
                    <a:pt x="505" y="385"/>
                  </a:lnTo>
                  <a:lnTo>
                    <a:pt x="501" y="385"/>
                  </a:lnTo>
                  <a:lnTo>
                    <a:pt x="501" y="385"/>
                  </a:lnTo>
                  <a:lnTo>
                    <a:pt x="501" y="390"/>
                  </a:lnTo>
                  <a:lnTo>
                    <a:pt x="501" y="390"/>
                  </a:lnTo>
                  <a:lnTo>
                    <a:pt x="501" y="390"/>
                  </a:lnTo>
                  <a:lnTo>
                    <a:pt x="496" y="394"/>
                  </a:lnTo>
                  <a:lnTo>
                    <a:pt x="496" y="394"/>
                  </a:lnTo>
                  <a:lnTo>
                    <a:pt x="496" y="394"/>
                  </a:lnTo>
                  <a:lnTo>
                    <a:pt x="496" y="394"/>
                  </a:lnTo>
                  <a:lnTo>
                    <a:pt x="496" y="394"/>
                  </a:lnTo>
                  <a:lnTo>
                    <a:pt x="492" y="398"/>
                  </a:lnTo>
                  <a:lnTo>
                    <a:pt x="487" y="398"/>
                  </a:lnTo>
                  <a:lnTo>
                    <a:pt x="483" y="407"/>
                  </a:lnTo>
                  <a:lnTo>
                    <a:pt x="478" y="412"/>
                  </a:lnTo>
                  <a:lnTo>
                    <a:pt x="474" y="416"/>
                  </a:lnTo>
                  <a:lnTo>
                    <a:pt x="474" y="416"/>
                  </a:lnTo>
                  <a:lnTo>
                    <a:pt x="470" y="421"/>
                  </a:lnTo>
                  <a:lnTo>
                    <a:pt x="465" y="429"/>
                  </a:lnTo>
                  <a:lnTo>
                    <a:pt x="465" y="429"/>
                  </a:lnTo>
                  <a:lnTo>
                    <a:pt x="465" y="429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2" y="443"/>
                  </a:lnTo>
                  <a:lnTo>
                    <a:pt x="452" y="443"/>
                  </a:lnTo>
                  <a:lnTo>
                    <a:pt x="452" y="447"/>
                  </a:lnTo>
                  <a:lnTo>
                    <a:pt x="448" y="452"/>
                  </a:lnTo>
                  <a:lnTo>
                    <a:pt x="448" y="456"/>
                  </a:lnTo>
                  <a:lnTo>
                    <a:pt x="448" y="456"/>
                  </a:lnTo>
                  <a:lnTo>
                    <a:pt x="448" y="460"/>
                  </a:lnTo>
                  <a:lnTo>
                    <a:pt x="448" y="460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52" y="465"/>
                  </a:lnTo>
                  <a:lnTo>
                    <a:pt x="452" y="465"/>
                  </a:lnTo>
                  <a:lnTo>
                    <a:pt x="452" y="465"/>
                  </a:lnTo>
                  <a:lnTo>
                    <a:pt x="452" y="469"/>
                  </a:lnTo>
                  <a:lnTo>
                    <a:pt x="452" y="474"/>
                  </a:lnTo>
                  <a:lnTo>
                    <a:pt x="452" y="478"/>
                  </a:lnTo>
                  <a:lnTo>
                    <a:pt x="452" y="478"/>
                  </a:lnTo>
                  <a:lnTo>
                    <a:pt x="452" y="483"/>
                  </a:lnTo>
                  <a:lnTo>
                    <a:pt x="452" y="483"/>
                  </a:lnTo>
                  <a:lnTo>
                    <a:pt x="448" y="483"/>
                  </a:lnTo>
                  <a:lnTo>
                    <a:pt x="452" y="483"/>
                  </a:lnTo>
                  <a:lnTo>
                    <a:pt x="452" y="483"/>
                  </a:lnTo>
                  <a:lnTo>
                    <a:pt x="452" y="483"/>
                  </a:lnTo>
                  <a:lnTo>
                    <a:pt x="452" y="483"/>
                  </a:lnTo>
                  <a:lnTo>
                    <a:pt x="452" y="483"/>
                  </a:lnTo>
                  <a:lnTo>
                    <a:pt x="452" y="483"/>
                  </a:lnTo>
                  <a:lnTo>
                    <a:pt x="452" y="487"/>
                  </a:lnTo>
                  <a:lnTo>
                    <a:pt x="456" y="487"/>
                  </a:lnTo>
                  <a:lnTo>
                    <a:pt x="456" y="487"/>
                  </a:lnTo>
                  <a:lnTo>
                    <a:pt x="456" y="491"/>
                  </a:lnTo>
                  <a:lnTo>
                    <a:pt x="456" y="491"/>
                  </a:lnTo>
                  <a:lnTo>
                    <a:pt x="456" y="491"/>
                  </a:lnTo>
                  <a:lnTo>
                    <a:pt x="456" y="491"/>
                  </a:lnTo>
                  <a:lnTo>
                    <a:pt x="456" y="491"/>
                  </a:lnTo>
                  <a:lnTo>
                    <a:pt x="456" y="496"/>
                  </a:lnTo>
                  <a:lnTo>
                    <a:pt x="461" y="496"/>
                  </a:lnTo>
                  <a:lnTo>
                    <a:pt x="461" y="496"/>
                  </a:lnTo>
                  <a:lnTo>
                    <a:pt x="461" y="496"/>
                  </a:lnTo>
                  <a:lnTo>
                    <a:pt x="461" y="496"/>
                  </a:lnTo>
                  <a:lnTo>
                    <a:pt x="456" y="496"/>
                  </a:lnTo>
                  <a:lnTo>
                    <a:pt x="456" y="496"/>
                  </a:lnTo>
                  <a:lnTo>
                    <a:pt x="456" y="496"/>
                  </a:lnTo>
                  <a:lnTo>
                    <a:pt x="456" y="496"/>
                  </a:lnTo>
                  <a:lnTo>
                    <a:pt x="452" y="496"/>
                  </a:lnTo>
                  <a:lnTo>
                    <a:pt x="452" y="491"/>
                  </a:lnTo>
                  <a:lnTo>
                    <a:pt x="452" y="491"/>
                  </a:lnTo>
                  <a:lnTo>
                    <a:pt x="452" y="496"/>
                  </a:lnTo>
                  <a:lnTo>
                    <a:pt x="448" y="491"/>
                  </a:lnTo>
                  <a:lnTo>
                    <a:pt x="448" y="496"/>
                  </a:lnTo>
                  <a:lnTo>
                    <a:pt x="448" y="491"/>
                  </a:lnTo>
                  <a:lnTo>
                    <a:pt x="448" y="491"/>
                  </a:lnTo>
                  <a:lnTo>
                    <a:pt x="443" y="491"/>
                  </a:lnTo>
                  <a:lnTo>
                    <a:pt x="443" y="491"/>
                  </a:lnTo>
                  <a:lnTo>
                    <a:pt x="443" y="491"/>
                  </a:lnTo>
                  <a:lnTo>
                    <a:pt x="439" y="491"/>
                  </a:lnTo>
                  <a:lnTo>
                    <a:pt x="434" y="491"/>
                  </a:lnTo>
                  <a:lnTo>
                    <a:pt x="434" y="491"/>
                  </a:lnTo>
                  <a:lnTo>
                    <a:pt x="430" y="487"/>
                  </a:lnTo>
                  <a:lnTo>
                    <a:pt x="430" y="487"/>
                  </a:lnTo>
                  <a:lnTo>
                    <a:pt x="425" y="487"/>
                  </a:lnTo>
                  <a:lnTo>
                    <a:pt x="425" y="487"/>
                  </a:lnTo>
                  <a:lnTo>
                    <a:pt x="425" y="487"/>
                  </a:lnTo>
                  <a:lnTo>
                    <a:pt x="425" y="487"/>
                  </a:lnTo>
                  <a:lnTo>
                    <a:pt x="425" y="483"/>
                  </a:lnTo>
                  <a:lnTo>
                    <a:pt x="425" y="483"/>
                  </a:lnTo>
                  <a:lnTo>
                    <a:pt x="425" y="483"/>
                  </a:lnTo>
                  <a:lnTo>
                    <a:pt x="425" y="483"/>
                  </a:lnTo>
                  <a:lnTo>
                    <a:pt x="421" y="483"/>
                  </a:lnTo>
                  <a:lnTo>
                    <a:pt x="421" y="483"/>
                  </a:lnTo>
                  <a:lnTo>
                    <a:pt x="421" y="483"/>
                  </a:lnTo>
                  <a:lnTo>
                    <a:pt x="421" y="483"/>
                  </a:lnTo>
                  <a:lnTo>
                    <a:pt x="417" y="483"/>
                  </a:lnTo>
                  <a:lnTo>
                    <a:pt x="412" y="478"/>
                  </a:lnTo>
                  <a:lnTo>
                    <a:pt x="412" y="478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8" y="469"/>
                  </a:lnTo>
                  <a:lnTo>
                    <a:pt x="408" y="469"/>
                  </a:lnTo>
                  <a:lnTo>
                    <a:pt x="403" y="469"/>
                  </a:lnTo>
                  <a:lnTo>
                    <a:pt x="403" y="465"/>
                  </a:lnTo>
                  <a:lnTo>
                    <a:pt x="403" y="465"/>
                  </a:lnTo>
                  <a:lnTo>
                    <a:pt x="403" y="469"/>
                  </a:lnTo>
                  <a:lnTo>
                    <a:pt x="403" y="469"/>
                  </a:lnTo>
                  <a:lnTo>
                    <a:pt x="399" y="469"/>
                  </a:lnTo>
                  <a:lnTo>
                    <a:pt x="399" y="469"/>
                  </a:lnTo>
                  <a:lnTo>
                    <a:pt x="399" y="465"/>
                  </a:lnTo>
                  <a:lnTo>
                    <a:pt x="399" y="465"/>
                  </a:lnTo>
                  <a:lnTo>
                    <a:pt x="399" y="465"/>
                  </a:lnTo>
                  <a:lnTo>
                    <a:pt x="394" y="465"/>
                  </a:lnTo>
                  <a:lnTo>
                    <a:pt x="394" y="465"/>
                  </a:lnTo>
                  <a:lnTo>
                    <a:pt x="394" y="465"/>
                  </a:lnTo>
                  <a:lnTo>
                    <a:pt x="394" y="465"/>
                  </a:lnTo>
                  <a:lnTo>
                    <a:pt x="394" y="465"/>
                  </a:lnTo>
                  <a:lnTo>
                    <a:pt x="394" y="465"/>
                  </a:lnTo>
                  <a:lnTo>
                    <a:pt x="390" y="465"/>
                  </a:lnTo>
                  <a:lnTo>
                    <a:pt x="390" y="465"/>
                  </a:lnTo>
                  <a:lnTo>
                    <a:pt x="386" y="465"/>
                  </a:lnTo>
                  <a:lnTo>
                    <a:pt x="386" y="465"/>
                  </a:lnTo>
                  <a:lnTo>
                    <a:pt x="386" y="465"/>
                  </a:lnTo>
                  <a:lnTo>
                    <a:pt x="386" y="465"/>
                  </a:lnTo>
                  <a:lnTo>
                    <a:pt x="377" y="460"/>
                  </a:lnTo>
                  <a:lnTo>
                    <a:pt x="377" y="460"/>
                  </a:lnTo>
                  <a:lnTo>
                    <a:pt x="377" y="460"/>
                  </a:lnTo>
                  <a:lnTo>
                    <a:pt x="372" y="460"/>
                  </a:lnTo>
                  <a:lnTo>
                    <a:pt x="372" y="465"/>
                  </a:lnTo>
                  <a:lnTo>
                    <a:pt x="372" y="465"/>
                  </a:lnTo>
                  <a:lnTo>
                    <a:pt x="368" y="465"/>
                  </a:lnTo>
                  <a:lnTo>
                    <a:pt x="368" y="465"/>
                  </a:lnTo>
                  <a:lnTo>
                    <a:pt x="368" y="465"/>
                  </a:lnTo>
                  <a:lnTo>
                    <a:pt x="368" y="465"/>
                  </a:lnTo>
                  <a:lnTo>
                    <a:pt x="368" y="465"/>
                  </a:lnTo>
                  <a:lnTo>
                    <a:pt x="363" y="465"/>
                  </a:lnTo>
                  <a:lnTo>
                    <a:pt x="363" y="465"/>
                  </a:lnTo>
                  <a:lnTo>
                    <a:pt x="363" y="465"/>
                  </a:lnTo>
                  <a:lnTo>
                    <a:pt x="363" y="465"/>
                  </a:lnTo>
                  <a:lnTo>
                    <a:pt x="363" y="465"/>
                  </a:lnTo>
                  <a:lnTo>
                    <a:pt x="363" y="469"/>
                  </a:lnTo>
                  <a:lnTo>
                    <a:pt x="363" y="469"/>
                  </a:lnTo>
                  <a:lnTo>
                    <a:pt x="363" y="469"/>
                  </a:lnTo>
                  <a:lnTo>
                    <a:pt x="363" y="469"/>
                  </a:lnTo>
                  <a:lnTo>
                    <a:pt x="363" y="469"/>
                  </a:lnTo>
                  <a:lnTo>
                    <a:pt x="359" y="469"/>
                  </a:lnTo>
                  <a:lnTo>
                    <a:pt x="359" y="474"/>
                  </a:lnTo>
                  <a:lnTo>
                    <a:pt x="359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69"/>
                  </a:lnTo>
                  <a:lnTo>
                    <a:pt x="350" y="469"/>
                  </a:lnTo>
                  <a:lnTo>
                    <a:pt x="350" y="469"/>
                  </a:lnTo>
                  <a:lnTo>
                    <a:pt x="350" y="469"/>
                  </a:lnTo>
                  <a:lnTo>
                    <a:pt x="350" y="469"/>
                  </a:lnTo>
                  <a:lnTo>
                    <a:pt x="346" y="465"/>
                  </a:lnTo>
                  <a:lnTo>
                    <a:pt x="346" y="465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37" y="465"/>
                  </a:lnTo>
                  <a:lnTo>
                    <a:pt x="337" y="465"/>
                  </a:lnTo>
                  <a:lnTo>
                    <a:pt x="337" y="469"/>
                  </a:lnTo>
                  <a:lnTo>
                    <a:pt x="337" y="465"/>
                  </a:lnTo>
                  <a:lnTo>
                    <a:pt x="332" y="465"/>
                  </a:lnTo>
                  <a:lnTo>
                    <a:pt x="332" y="465"/>
                  </a:lnTo>
                  <a:lnTo>
                    <a:pt x="332" y="465"/>
                  </a:lnTo>
                  <a:lnTo>
                    <a:pt x="328" y="465"/>
                  </a:lnTo>
                  <a:lnTo>
                    <a:pt x="324" y="465"/>
                  </a:lnTo>
                  <a:lnTo>
                    <a:pt x="324" y="465"/>
                  </a:lnTo>
                  <a:lnTo>
                    <a:pt x="324" y="465"/>
                  </a:lnTo>
                  <a:lnTo>
                    <a:pt x="324" y="465"/>
                  </a:lnTo>
                  <a:lnTo>
                    <a:pt x="324" y="469"/>
                  </a:lnTo>
                  <a:lnTo>
                    <a:pt x="324" y="469"/>
                  </a:lnTo>
                  <a:lnTo>
                    <a:pt x="324" y="469"/>
                  </a:lnTo>
                  <a:lnTo>
                    <a:pt x="324" y="469"/>
                  </a:lnTo>
                  <a:lnTo>
                    <a:pt x="319" y="469"/>
                  </a:lnTo>
                  <a:lnTo>
                    <a:pt x="319" y="469"/>
                  </a:lnTo>
                  <a:lnTo>
                    <a:pt x="319" y="474"/>
                  </a:lnTo>
                  <a:lnTo>
                    <a:pt x="315" y="474"/>
                  </a:lnTo>
                  <a:lnTo>
                    <a:pt x="315" y="474"/>
                  </a:lnTo>
                  <a:lnTo>
                    <a:pt x="315" y="474"/>
                  </a:lnTo>
                  <a:lnTo>
                    <a:pt x="315" y="474"/>
                  </a:lnTo>
                  <a:lnTo>
                    <a:pt x="315" y="474"/>
                  </a:lnTo>
                  <a:lnTo>
                    <a:pt x="315" y="474"/>
                  </a:lnTo>
                  <a:lnTo>
                    <a:pt x="315" y="478"/>
                  </a:lnTo>
                  <a:lnTo>
                    <a:pt x="315" y="478"/>
                  </a:lnTo>
                  <a:lnTo>
                    <a:pt x="310" y="478"/>
                  </a:lnTo>
                  <a:lnTo>
                    <a:pt x="310" y="483"/>
                  </a:lnTo>
                  <a:lnTo>
                    <a:pt x="310" y="483"/>
                  </a:lnTo>
                  <a:lnTo>
                    <a:pt x="310" y="483"/>
                  </a:lnTo>
                  <a:lnTo>
                    <a:pt x="306" y="478"/>
                  </a:lnTo>
                  <a:lnTo>
                    <a:pt x="306" y="478"/>
                  </a:lnTo>
                  <a:lnTo>
                    <a:pt x="301" y="478"/>
                  </a:lnTo>
                  <a:lnTo>
                    <a:pt x="301" y="478"/>
                  </a:lnTo>
                  <a:lnTo>
                    <a:pt x="301" y="483"/>
                  </a:lnTo>
                  <a:lnTo>
                    <a:pt x="301" y="483"/>
                  </a:lnTo>
                  <a:lnTo>
                    <a:pt x="301" y="483"/>
                  </a:lnTo>
                  <a:lnTo>
                    <a:pt x="297" y="483"/>
                  </a:lnTo>
                  <a:lnTo>
                    <a:pt x="297" y="483"/>
                  </a:lnTo>
                  <a:lnTo>
                    <a:pt x="297" y="483"/>
                  </a:lnTo>
                  <a:lnTo>
                    <a:pt x="297" y="483"/>
                  </a:lnTo>
                  <a:lnTo>
                    <a:pt x="297" y="478"/>
                  </a:lnTo>
                  <a:lnTo>
                    <a:pt x="297" y="478"/>
                  </a:lnTo>
                  <a:lnTo>
                    <a:pt x="297" y="478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69"/>
                  </a:lnTo>
                  <a:lnTo>
                    <a:pt x="297" y="465"/>
                  </a:lnTo>
                  <a:lnTo>
                    <a:pt x="297" y="465"/>
                  </a:lnTo>
                  <a:lnTo>
                    <a:pt x="297" y="465"/>
                  </a:lnTo>
                  <a:lnTo>
                    <a:pt x="297" y="465"/>
                  </a:lnTo>
                  <a:lnTo>
                    <a:pt x="293" y="465"/>
                  </a:lnTo>
                  <a:lnTo>
                    <a:pt x="293" y="465"/>
                  </a:lnTo>
                  <a:lnTo>
                    <a:pt x="293" y="465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88" y="460"/>
                  </a:lnTo>
                  <a:lnTo>
                    <a:pt x="288" y="460"/>
                  </a:lnTo>
                  <a:lnTo>
                    <a:pt x="288" y="460"/>
                  </a:lnTo>
                  <a:lnTo>
                    <a:pt x="288" y="460"/>
                  </a:lnTo>
                  <a:lnTo>
                    <a:pt x="284" y="460"/>
                  </a:lnTo>
                  <a:lnTo>
                    <a:pt x="284" y="460"/>
                  </a:lnTo>
                  <a:lnTo>
                    <a:pt x="284" y="460"/>
                  </a:lnTo>
                  <a:lnTo>
                    <a:pt x="284" y="456"/>
                  </a:lnTo>
                  <a:lnTo>
                    <a:pt x="284" y="452"/>
                  </a:lnTo>
                  <a:lnTo>
                    <a:pt x="284" y="452"/>
                  </a:lnTo>
                  <a:lnTo>
                    <a:pt x="279" y="452"/>
                  </a:lnTo>
                  <a:lnTo>
                    <a:pt x="279" y="452"/>
                  </a:lnTo>
                  <a:lnTo>
                    <a:pt x="279" y="447"/>
                  </a:lnTo>
                  <a:lnTo>
                    <a:pt x="279" y="447"/>
                  </a:lnTo>
                  <a:lnTo>
                    <a:pt x="279" y="447"/>
                  </a:lnTo>
                  <a:lnTo>
                    <a:pt x="279" y="447"/>
                  </a:lnTo>
                  <a:lnTo>
                    <a:pt x="279" y="447"/>
                  </a:lnTo>
                  <a:lnTo>
                    <a:pt x="275" y="456"/>
                  </a:lnTo>
                  <a:lnTo>
                    <a:pt x="275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66" y="456"/>
                  </a:lnTo>
                  <a:lnTo>
                    <a:pt x="266" y="456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0"/>
                  </a:lnTo>
                  <a:lnTo>
                    <a:pt x="266" y="465"/>
                  </a:lnTo>
                  <a:lnTo>
                    <a:pt x="266" y="465"/>
                  </a:lnTo>
                  <a:lnTo>
                    <a:pt x="266" y="465"/>
                  </a:lnTo>
                  <a:lnTo>
                    <a:pt x="262" y="465"/>
                  </a:lnTo>
                  <a:lnTo>
                    <a:pt x="262" y="465"/>
                  </a:lnTo>
                  <a:lnTo>
                    <a:pt x="262" y="465"/>
                  </a:lnTo>
                  <a:lnTo>
                    <a:pt x="262" y="465"/>
                  </a:lnTo>
                  <a:lnTo>
                    <a:pt x="262" y="465"/>
                  </a:lnTo>
                  <a:lnTo>
                    <a:pt x="257" y="465"/>
                  </a:lnTo>
                  <a:lnTo>
                    <a:pt x="257" y="465"/>
                  </a:lnTo>
                  <a:lnTo>
                    <a:pt x="257" y="465"/>
                  </a:lnTo>
                  <a:lnTo>
                    <a:pt x="253" y="465"/>
                  </a:lnTo>
                  <a:lnTo>
                    <a:pt x="253" y="465"/>
                  </a:lnTo>
                  <a:lnTo>
                    <a:pt x="253" y="465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48" y="456"/>
                  </a:lnTo>
                  <a:lnTo>
                    <a:pt x="248" y="456"/>
                  </a:lnTo>
                  <a:lnTo>
                    <a:pt x="248" y="452"/>
                  </a:lnTo>
                  <a:lnTo>
                    <a:pt x="244" y="452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44" y="443"/>
                  </a:lnTo>
                  <a:lnTo>
                    <a:pt x="244" y="443"/>
                  </a:lnTo>
                  <a:lnTo>
                    <a:pt x="244" y="443"/>
                  </a:lnTo>
                  <a:lnTo>
                    <a:pt x="244" y="443"/>
                  </a:lnTo>
                  <a:lnTo>
                    <a:pt x="244" y="443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5" y="438"/>
                  </a:lnTo>
                  <a:lnTo>
                    <a:pt x="235" y="438"/>
                  </a:lnTo>
                  <a:lnTo>
                    <a:pt x="235" y="438"/>
                  </a:lnTo>
                  <a:lnTo>
                    <a:pt x="235" y="438"/>
                  </a:lnTo>
                  <a:lnTo>
                    <a:pt x="235" y="434"/>
                  </a:lnTo>
                  <a:lnTo>
                    <a:pt x="231" y="434"/>
                  </a:lnTo>
                  <a:lnTo>
                    <a:pt x="231" y="429"/>
                  </a:lnTo>
                  <a:lnTo>
                    <a:pt x="235" y="429"/>
                  </a:lnTo>
                  <a:lnTo>
                    <a:pt x="231" y="429"/>
                  </a:lnTo>
                  <a:lnTo>
                    <a:pt x="231" y="425"/>
                  </a:lnTo>
                  <a:lnTo>
                    <a:pt x="231" y="425"/>
                  </a:lnTo>
                  <a:lnTo>
                    <a:pt x="231" y="425"/>
                  </a:lnTo>
                  <a:lnTo>
                    <a:pt x="231" y="425"/>
                  </a:lnTo>
                  <a:lnTo>
                    <a:pt x="231" y="425"/>
                  </a:lnTo>
                  <a:lnTo>
                    <a:pt x="226" y="425"/>
                  </a:lnTo>
                  <a:lnTo>
                    <a:pt x="226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22" y="421"/>
                  </a:lnTo>
                  <a:lnTo>
                    <a:pt x="217" y="425"/>
                  </a:lnTo>
                  <a:lnTo>
                    <a:pt x="217" y="425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16"/>
                  </a:lnTo>
                  <a:lnTo>
                    <a:pt x="213" y="416"/>
                  </a:lnTo>
                  <a:lnTo>
                    <a:pt x="208" y="416"/>
                  </a:lnTo>
                  <a:lnTo>
                    <a:pt x="208" y="416"/>
                  </a:lnTo>
                  <a:lnTo>
                    <a:pt x="208" y="416"/>
                  </a:lnTo>
                  <a:lnTo>
                    <a:pt x="204" y="412"/>
                  </a:lnTo>
                  <a:lnTo>
                    <a:pt x="204" y="412"/>
                  </a:lnTo>
                  <a:lnTo>
                    <a:pt x="204" y="412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0" y="416"/>
                  </a:lnTo>
                  <a:lnTo>
                    <a:pt x="200" y="416"/>
                  </a:lnTo>
                  <a:lnTo>
                    <a:pt x="200" y="416"/>
                  </a:lnTo>
                  <a:lnTo>
                    <a:pt x="195" y="421"/>
                  </a:lnTo>
                  <a:lnTo>
                    <a:pt x="195" y="416"/>
                  </a:lnTo>
                  <a:lnTo>
                    <a:pt x="191" y="416"/>
                  </a:lnTo>
                  <a:lnTo>
                    <a:pt x="191" y="416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86" y="412"/>
                  </a:lnTo>
                  <a:lnTo>
                    <a:pt x="186" y="412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91" y="407"/>
                  </a:lnTo>
                  <a:lnTo>
                    <a:pt x="191" y="407"/>
                  </a:lnTo>
                  <a:lnTo>
                    <a:pt x="191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6" y="407"/>
                  </a:lnTo>
                  <a:lnTo>
                    <a:pt x="182" y="407"/>
                  </a:lnTo>
                  <a:lnTo>
                    <a:pt x="182" y="403"/>
                  </a:lnTo>
                  <a:lnTo>
                    <a:pt x="182" y="403"/>
                  </a:lnTo>
                  <a:lnTo>
                    <a:pt x="182" y="403"/>
                  </a:lnTo>
                  <a:lnTo>
                    <a:pt x="182" y="403"/>
                  </a:lnTo>
                  <a:lnTo>
                    <a:pt x="186" y="403"/>
                  </a:lnTo>
                  <a:lnTo>
                    <a:pt x="186" y="403"/>
                  </a:lnTo>
                  <a:lnTo>
                    <a:pt x="186" y="398"/>
                  </a:lnTo>
                  <a:lnTo>
                    <a:pt x="191" y="398"/>
                  </a:lnTo>
                  <a:lnTo>
                    <a:pt x="191" y="398"/>
                  </a:lnTo>
                  <a:lnTo>
                    <a:pt x="186" y="398"/>
                  </a:lnTo>
                  <a:lnTo>
                    <a:pt x="186" y="394"/>
                  </a:lnTo>
                  <a:lnTo>
                    <a:pt x="186" y="394"/>
                  </a:lnTo>
                  <a:lnTo>
                    <a:pt x="186" y="394"/>
                  </a:lnTo>
                  <a:lnTo>
                    <a:pt x="186" y="394"/>
                  </a:lnTo>
                  <a:lnTo>
                    <a:pt x="191" y="394"/>
                  </a:lnTo>
                  <a:lnTo>
                    <a:pt x="191" y="394"/>
                  </a:lnTo>
                  <a:lnTo>
                    <a:pt x="191" y="394"/>
                  </a:lnTo>
                  <a:lnTo>
                    <a:pt x="186" y="394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2" y="394"/>
                  </a:lnTo>
                  <a:lnTo>
                    <a:pt x="182" y="394"/>
                  </a:lnTo>
                  <a:lnTo>
                    <a:pt x="182" y="394"/>
                  </a:lnTo>
                  <a:lnTo>
                    <a:pt x="178" y="394"/>
                  </a:lnTo>
                  <a:lnTo>
                    <a:pt x="173" y="394"/>
                  </a:lnTo>
                  <a:lnTo>
                    <a:pt x="173" y="394"/>
                  </a:lnTo>
                  <a:lnTo>
                    <a:pt x="173" y="398"/>
                  </a:lnTo>
                  <a:lnTo>
                    <a:pt x="173" y="398"/>
                  </a:lnTo>
                  <a:lnTo>
                    <a:pt x="173" y="398"/>
                  </a:lnTo>
                  <a:lnTo>
                    <a:pt x="173" y="394"/>
                  </a:lnTo>
                  <a:lnTo>
                    <a:pt x="173" y="394"/>
                  </a:lnTo>
                  <a:lnTo>
                    <a:pt x="169" y="394"/>
                  </a:lnTo>
                  <a:lnTo>
                    <a:pt x="169" y="394"/>
                  </a:lnTo>
                  <a:lnTo>
                    <a:pt x="169" y="394"/>
                  </a:lnTo>
                  <a:lnTo>
                    <a:pt x="169" y="394"/>
                  </a:lnTo>
                  <a:lnTo>
                    <a:pt x="169" y="394"/>
                  </a:lnTo>
                  <a:lnTo>
                    <a:pt x="169" y="394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4" y="390"/>
                  </a:lnTo>
                  <a:lnTo>
                    <a:pt x="164" y="390"/>
                  </a:lnTo>
                  <a:lnTo>
                    <a:pt x="160" y="390"/>
                  </a:lnTo>
                  <a:lnTo>
                    <a:pt x="160" y="390"/>
                  </a:lnTo>
                  <a:lnTo>
                    <a:pt x="160" y="385"/>
                  </a:lnTo>
                  <a:lnTo>
                    <a:pt x="160" y="385"/>
                  </a:lnTo>
                  <a:lnTo>
                    <a:pt x="160" y="385"/>
                  </a:lnTo>
                  <a:lnTo>
                    <a:pt x="160" y="385"/>
                  </a:lnTo>
                  <a:lnTo>
                    <a:pt x="160" y="385"/>
                  </a:lnTo>
                  <a:lnTo>
                    <a:pt x="160" y="385"/>
                  </a:lnTo>
                  <a:lnTo>
                    <a:pt x="155" y="385"/>
                  </a:lnTo>
                  <a:lnTo>
                    <a:pt x="155" y="385"/>
                  </a:lnTo>
                  <a:lnTo>
                    <a:pt x="155" y="385"/>
                  </a:lnTo>
                  <a:lnTo>
                    <a:pt x="155" y="385"/>
                  </a:lnTo>
                  <a:lnTo>
                    <a:pt x="151" y="381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2" y="381"/>
                  </a:lnTo>
                  <a:lnTo>
                    <a:pt x="142" y="381"/>
                  </a:lnTo>
                  <a:lnTo>
                    <a:pt x="147" y="385"/>
                  </a:lnTo>
                  <a:lnTo>
                    <a:pt x="147" y="385"/>
                  </a:lnTo>
                  <a:lnTo>
                    <a:pt x="147" y="390"/>
                  </a:lnTo>
                  <a:lnTo>
                    <a:pt x="147" y="390"/>
                  </a:lnTo>
                  <a:lnTo>
                    <a:pt x="147" y="390"/>
                  </a:lnTo>
                  <a:lnTo>
                    <a:pt x="147" y="390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2" y="398"/>
                  </a:lnTo>
                  <a:lnTo>
                    <a:pt x="142" y="398"/>
                  </a:lnTo>
                  <a:lnTo>
                    <a:pt x="142" y="398"/>
                  </a:lnTo>
                  <a:lnTo>
                    <a:pt x="142" y="403"/>
                  </a:lnTo>
                  <a:lnTo>
                    <a:pt x="142" y="398"/>
                  </a:lnTo>
                  <a:lnTo>
                    <a:pt x="142" y="403"/>
                  </a:lnTo>
                  <a:lnTo>
                    <a:pt x="138" y="403"/>
                  </a:lnTo>
                  <a:lnTo>
                    <a:pt x="138" y="403"/>
                  </a:lnTo>
                  <a:lnTo>
                    <a:pt x="138" y="403"/>
                  </a:lnTo>
                  <a:lnTo>
                    <a:pt x="138" y="407"/>
                  </a:lnTo>
                  <a:lnTo>
                    <a:pt x="138" y="407"/>
                  </a:lnTo>
                  <a:lnTo>
                    <a:pt x="133" y="407"/>
                  </a:lnTo>
                  <a:lnTo>
                    <a:pt x="133" y="407"/>
                  </a:lnTo>
                  <a:lnTo>
                    <a:pt x="129" y="407"/>
                  </a:lnTo>
                  <a:lnTo>
                    <a:pt x="129" y="407"/>
                  </a:lnTo>
                  <a:lnTo>
                    <a:pt x="129" y="403"/>
                  </a:lnTo>
                  <a:lnTo>
                    <a:pt x="129" y="403"/>
                  </a:lnTo>
                  <a:lnTo>
                    <a:pt x="124" y="398"/>
                  </a:lnTo>
                  <a:lnTo>
                    <a:pt x="124" y="398"/>
                  </a:lnTo>
                  <a:lnTo>
                    <a:pt x="124" y="398"/>
                  </a:lnTo>
                  <a:lnTo>
                    <a:pt x="124" y="394"/>
                  </a:lnTo>
                  <a:lnTo>
                    <a:pt x="124" y="394"/>
                  </a:lnTo>
                  <a:lnTo>
                    <a:pt x="120" y="394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16" y="390"/>
                  </a:lnTo>
                  <a:lnTo>
                    <a:pt x="116" y="390"/>
                  </a:lnTo>
                  <a:lnTo>
                    <a:pt x="116" y="390"/>
                  </a:lnTo>
                  <a:lnTo>
                    <a:pt x="116" y="385"/>
                  </a:lnTo>
                  <a:lnTo>
                    <a:pt x="116" y="385"/>
                  </a:lnTo>
                  <a:lnTo>
                    <a:pt x="116" y="385"/>
                  </a:lnTo>
                  <a:lnTo>
                    <a:pt x="116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11" y="381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6" y="376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0" y="367"/>
                  </a:lnTo>
                  <a:lnTo>
                    <a:pt x="120" y="367"/>
                  </a:lnTo>
                  <a:lnTo>
                    <a:pt x="116" y="363"/>
                  </a:lnTo>
                  <a:lnTo>
                    <a:pt x="111" y="363"/>
                  </a:lnTo>
                  <a:lnTo>
                    <a:pt x="111" y="363"/>
                  </a:lnTo>
                  <a:lnTo>
                    <a:pt x="111" y="36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2" y="363"/>
                  </a:lnTo>
                  <a:lnTo>
                    <a:pt x="102" y="363"/>
                  </a:lnTo>
                  <a:lnTo>
                    <a:pt x="98" y="367"/>
                  </a:lnTo>
                  <a:lnTo>
                    <a:pt x="98" y="367"/>
                  </a:lnTo>
                  <a:lnTo>
                    <a:pt x="98" y="367"/>
                  </a:lnTo>
                  <a:lnTo>
                    <a:pt x="98" y="367"/>
                  </a:lnTo>
                  <a:lnTo>
                    <a:pt x="98" y="367"/>
                  </a:lnTo>
                  <a:lnTo>
                    <a:pt x="98" y="367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59"/>
                  </a:lnTo>
                  <a:lnTo>
                    <a:pt x="93" y="359"/>
                  </a:lnTo>
                  <a:lnTo>
                    <a:pt x="93" y="359"/>
                  </a:lnTo>
                  <a:lnTo>
                    <a:pt x="89" y="359"/>
                  </a:lnTo>
                  <a:lnTo>
                    <a:pt x="89" y="359"/>
                  </a:lnTo>
                  <a:lnTo>
                    <a:pt x="89" y="359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67" y="350"/>
                  </a:lnTo>
                  <a:lnTo>
                    <a:pt x="67" y="350"/>
                  </a:lnTo>
                  <a:lnTo>
                    <a:pt x="67" y="350"/>
                  </a:lnTo>
                  <a:lnTo>
                    <a:pt x="67" y="350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58" y="345"/>
                  </a:lnTo>
                  <a:lnTo>
                    <a:pt x="58" y="345"/>
                  </a:lnTo>
                  <a:lnTo>
                    <a:pt x="58" y="345"/>
                  </a:lnTo>
                  <a:lnTo>
                    <a:pt x="58" y="341"/>
                  </a:lnTo>
                  <a:lnTo>
                    <a:pt x="58" y="341"/>
                  </a:lnTo>
                  <a:lnTo>
                    <a:pt x="58" y="341"/>
                  </a:lnTo>
                  <a:lnTo>
                    <a:pt x="58" y="336"/>
                  </a:lnTo>
                  <a:lnTo>
                    <a:pt x="58" y="336"/>
                  </a:lnTo>
                  <a:lnTo>
                    <a:pt x="58" y="336"/>
                  </a:lnTo>
                  <a:lnTo>
                    <a:pt x="58" y="336"/>
                  </a:lnTo>
                  <a:lnTo>
                    <a:pt x="54" y="336"/>
                  </a:lnTo>
                  <a:lnTo>
                    <a:pt x="54" y="332"/>
                  </a:lnTo>
                  <a:lnTo>
                    <a:pt x="54" y="332"/>
                  </a:lnTo>
                  <a:lnTo>
                    <a:pt x="54" y="332"/>
                  </a:lnTo>
                  <a:lnTo>
                    <a:pt x="54" y="332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49" y="336"/>
                  </a:lnTo>
                  <a:lnTo>
                    <a:pt x="49" y="336"/>
                  </a:lnTo>
                  <a:lnTo>
                    <a:pt x="49" y="336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5"/>
                  </a:lnTo>
                  <a:lnTo>
                    <a:pt x="45" y="345"/>
                  </a:lnTo>
                  <a:lnTo>
                    <a:pt x="36" y="345"/>
                  </a:lnTo>
                  <a:lnTo>
                    <a:pt x="36" y="345"/>
                  </a:lnTo>
                  <a:lnTo>
                    <a:pt x="36" y="345"/>
                  </a:lnTo>
                  <a:lnTo>
                    <a:pt x="36" y="345"/>
                  </a:lnTo>
                  <a:lnTo>
                    <a:pt x="36" y="341"/>
                  </a:lnTo>
                  <a:lnTo>
                    <a:pt x="36" y="341"/>
                  </a:lnTo>
                  <a:lnTo>
                    <a:pt x="40" y="332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19"/>
                  </a:lnTo>
                  <a:lnTo>
                    <a:pt x="45" y="319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40" y="301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36" y="292"/>
                  </a:lnTo>
                  <a:lnTo>
                    <a:pt x="36" y="292"/>
                  </a:lnTo>
                  <a:lnTo>
                    <a:pt x="36" y="292"/>
                  </a:lnTo>
                  <a:lnTo>
                    <a:pt x="36" y="292"/>
                  </a:lnTo>
                  <a:lnTo>
                    <a:pt x="31" y="292"/>
                  </a:lnTo>
                  <a:lnTo>
                    <a:pt x="31" y="288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31" y="288"/>
                  </a:lnTo>
                  <a:lnTo>
                    <a:pt x="31" y="283"/>
                  </a:lnTo>
                  <a:lnTo>
                    <a:pt x="31" y="283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4"/>
                  </a:lnTo>
                  <a:lnTo>
                    <a:pt x="27" y="274"/>
                  </a:lnTo>
                  <a:lnTo>
                    <a:pt x="27" y="274"/>
                  </a:lnTo>
                  <a:lnTo>
                    <a:pt x="27" y="270"/>
                  </a:lnTo>
                  <a:lnTo>
                    <a:pt x="27" y="270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3" y="261"/>
                  </a:lnTo>
                  <a:lnTo>
                    <a:pt x="27" y="261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7" y="248"/>
                  </a:lnTo>
                  <a:lnTo>
                    <a:pt x="27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3"/>
                  </a:lnTo>
                  <a:lnTo>
                    <a:pt x="31" y="243"/>
                  </a:lnTo>
                  <a:lnTo>
                    <a:pt x="31" y="243"/>
                  </a:lnTo>
                  <a:lnTo>
                    <a:pt x="31" y="243"/>
                  </a:lnTo>
                  <a:lnTo>
                    <a:pt x="27" y="239"/>
                  </a:lnTo>
                  <a:lnTo>
                    <a:pt x="27" y="239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18" y="212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27" y="208"/>
                  </a:lnTo>
                  <a:lnTo>
                    <a:pt x="27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7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5"/>
                  </a:lnTo>
                  <a:lnTo>
                    <a:pt x="18" y="195"/>
                  </a:lnTo>
                  <a:lnTo>
                    <a:pt x="18" y="190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5" y="164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9" y="128"/>
                  </a:lnTo>
                  <a:lnTo>
                    <a:pt x="9" y="124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97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6"/>
                  </a:lnTo>
                  <a:lnTo>
                    <a:pt x="23" y="106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3" y="9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5" y="88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9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8" y="75"/>
                  </a:lnTo>
                  <a:lnTo>
                    <a:pt x="31" y="71"/>
                  </a:lnTo>
                  <a:lnTo>
                    <a:pt x="45" y="66"/>
                  </a:lnTo>
                  <a:lnTo>
                    <a:pt x="58" y="62"/>
                  </a:lnTo>
                  <a:lnTo>
                    <a:pt x="71" y="57"/>
                  </a:lnTo>
                  <a:lnTo>
                    <a:pt x="80" y="57"/>
                  </a:lnTo>
                  <a:lnTo>
                    <a:pt x="89" y="53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3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4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44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6" y="40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9" y="22"/>
                  </a:lnTo>
                  <a:lnTo>
                    <a:pt x="138" y="22"/>
                  </a:lnTo>
                  <a:lnTo>
                    <a:pt x="142" y="22"/>
                  </a:lnTo>
                  <a:lnTo>
                    <a:pt x="147" y="22"/>
                  </a:lnTo>
                  <a:lnTo>
                    <a:pt x="147" y="18"/>
                  </a:lnTo>
                  <a:lnTo>
                    <a:pt x="151" y="13"/>
                  </a:lnTo>
                  <a:lnTo>
                    <a:pt x="160" y="9"/>
                  </a:lnTo>
                  <a:lnTo>
                    <a:pt x="169" y="4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44" y="13"/>
                  </a:lnTo>
                  <a:lnTo>
                    <a:pt x="244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4" y="22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4" y="13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5" y="9"/>
                  </a:lnTo>
                  <a:lnTo>
                    <a:pt x="231" y="4"/>
                  </a:lnTo>
                  <a:lnTo>
                    <a:pt x="231" y="4"/>
                  </a:lnTo>
                  <a:lnTo>
                    <a:pt x="231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22"/>
                  </a:lnTo>
                  <a:lnTo>
                    <a:pt x="231" y="26"/>
                  </a:lnTo>
                  <a:lnTo>
                    <a:pt x="231" y="26"/>
                  </a:lnTo>
                  <a:lnTo>
                    <a:pt x="231" y="31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48" y="44"/>
                  </a:lnTo>
                  <a:lnTo>
                    <a:pt x="253" y="44"/>
                  </a:lnTo>
                  <a:lnTo>
                    <a:pt x="253" y="40"/>
                  </a:lnTo>
                  <a:lnTo>
                    <a:pt x="253" y="44"/>
                  </a:lnTo>
                  <a:lnTo>
                    <a:pt x="253" y="44"/>
                  </a:lnTo>
                  <a:lnTo>
                    <a:pt x="257" y="44"/>
                  </a:lnTo>
                  <a:lnTo>
                    <a:pt x="275" y="40"/>
                  </a:lnTo>
                  <a:lnTo>
                    <a:pt x="279" y="40"/>
                  </a:lnTo>
                  <a:lnTo>
                    <a:pt x="284" y="35"/>
                  </a:lnTo>
                  <a:lnTo>
                    <a:pt x="284" y="35"/>
                  </a:lnTo>
                  <a:lnTo>
                    <a:pt x="288" y="35"/>
                  </a:lnTo>
                  <a:lnTo>
                    <a:pt x="288" y="31"/>
                  </a:lnTo>
                  <a:lnTo>
                    <a:pt x="288" y="35"/>
                  </a:lnTo>
                  <a:lnTo>
                    <a:pt x="293" y="35"/>
                  </a:lnTo>
                  <a:lnTo>
                    <a:pt x="297" y="35"/>
                  </a:lnTo>
                  <a:lnTo>
                    <a:pt x="306" y="35"/>
                  </a:lnTo>
                  <a:lnTo>
                    <a:pt x="315" y="35"/>
                  </a:lnTo>
                  <a:lnTo>
                    <a:pt x="328" y="35"/>
                  </a:lnTo>
                  <a:lnTo>
                    <a:pt x="341" y="35"/>
                  </a:lnTo>
                  <a:lnTo>
                    <a:pt x="359" y="40"/>
                  </a:lnTo>
                  <a:lnTo>
                    <a:pt x="377" y="40"/>
                  </a:lnTo>
                  <a:lnTo>
                    <a:pt x="386" y="40"/>
                  </a:lnTo>
                  <a:lnTo>
                    <a:pt x="399" y="40"/>
                  </a:lnTo>
                  <a:lnTo>
                    <a:pt x="417" y="40"/>
                  </a:lnTo>
                  <a:lnTo>
                    <a:pt x="430" y="44"/>
                  </a:lnTo>
                  <a:lnTo>
                    <a:pt x="439" y="44"/>
                  </a:lnTo>
                  <a:lnTo>
                    <a:pt x="452" y="44"/>
                  </a:lnTo>
                  <a:lnTo>
                    <a:pt x="452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61" y="40"/>
                  </a:lnTo>
                  <a:lnTo>
                    <a:pt x="461" y="40"/>
                  </a:lnTo>
                  <a:lnTo>
                    <a:pt x="461" y="40"/>
                  </a:lnTo>
                  <a:lnTo>
                    <a:pt x="465" y="40"/>
                  </a:lnTo>
                  <a:lnTo>
                    <a:pt x="465" y="40"/>
                  </a:lnTo>
                  <a:lnTo>
                    <a:pt x="465" y="40"/>
                  </a:lnTo>
                  <a:lnTo>
                    <a:pt x="465" y="40"/>
                  </a:lnTo>
                  <a:lnTo>
                    <a:pt x="465" y="40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70" y="44"/>
                  </a:lnTo>
                  <a:lnTo>
                    <a:pt x="470" y="44"/>
                  </a:lnTo>
                  <a:lnTo>
                    <a:pt x="470" y="44"/>
                  </a:lnTo>
                  <a:lnTo>
                    <a:pt x="470" y="44"/>
                  </a:lnTo>
                  <a:lnTo>
                    <a:pt x="470" y="44"/>
                  </a:lnTo>
                  <a:lnTo>
                    <a:pt x="470" y="49"/>
                  </a:lnTo>
                  <a:lnTo>
                    <a:pt x="470" y="49"/>
                  </a:lnTo>
                  <a:lnTo>
                    <a:pt x="470" y="49"/>
                  </a:lnTo>
                  <a:lnTo>
                    <a:pt x="474" y="49"/>
                  </a:lnTo>
                  <a:lnTo>
                    <a:pt x="474" y="49"/>
                  </a:lnTo>
                  <a:lnTo>
                    <a:pt x="478" y="49"/>
                  </a:lnTo>
                  <a:lnTo>
                    <a:pt x="478" y="53"/>
                  </a:lnTo>
                  <a:lnTo>
                    <a:pt x="483" y="53"/>
                  </a:lnTo>
                  <a:lnTo>
                    <a:pt x="483" y="53"/>
                  </a:lnTo>
                  <a:lnTo>
                    <a:pt x="483" y="53"/>
                  </a:lnTo>
                  <a:lnTo>
                    <a:pt x="487" y="57"/>
                  </a:lnTo>
                  <a:lnTo>
                    <a:pt x="487" y="57"/>
                  </a:lnTo>
                  <a:lnTo>
                    <a:pt x="487" y="57"/>
                  </a:lnTo>
                  <a:lnTo>
                    <a:pt x="487" y="57"/>
                  </a:lnTo>
                  <a:lnTo>
                    <a:pt x="487" y="57"/>
                  </a:lnTo>
                  <a:lnTo>
                    <a:pt x="487" y="57"/>
                  </a:lnTo>
                  <a:lnTo>
                    <a:pt x="492" y="62"/>
                  </a:lnTo>
                  <a:lnTo>
                    <a:pt x="492" y="62"/>
                  </a:lnTo>
                  <a:lnTo>
                    <a:pt x="492" y="62"/>
                  </a:lnTo>
                  <a:lnTo>
                    <a:pt x="492" y="66"/>
                  </a:lnTo>
                  <a:lnTo>
                    <a:pt x="492" y="71"/>
                  </a:lnTo>
                  <a:lnTo>
                    <a:pt x="492" y="71"/>
                  </a:lnTo>
                  <a:lnTo>
                    <a:pt x="492" y="75"/>
                  </a:lnTo>
                  <a:lnTo>
                    <a:pt x="492" y="75"/>
                  </a:lnTo>
                  <a:lnTo>
                    <a:pt x="492" y="75"/>
                  </a:lnTo>
                  <a:lnTo>
                    <a:pt x="492" y="75"/>
                  </a:lnTo>
                  <a:lnTo>
                    <a:pt x="492" y="75"/>
                  </a:lnTo>
                  <a:lnTo>
                    <a:pt x="492" y="75"/>
                  </a:lnTo>
                  <a:lnTo>
                    <a:pt x="492" y="75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84"/>
                  </a:lnTo>
                  <a:lnTo>
                    <a:pt x="492" y="84"/>
                  </a:lnTo>
                  <a:lnTo>
                    <a:pt x="492" y="88"/>
                  </a:lnTo>
                  <a:lnTo>
                    <a:pt x="492" y="88"/>
                  </a:lnTo>
                  <a:lnTo>
                    <a:pt x="496" y="93"/>
                  </a:lnTo>
                  <a:lnTo>
                    <a:pt x="496" y="93"/>
                  </a:lnTo>
                  <a:lnTo>
                    <a:pt x="496" y="97"/>
                  </a:lnTo>
                  <a:lnTo>
                    <a:pt x="496" y="97"/>
                  </a:lnTo>
                  <a:lnTo>
                    <a:pt x="496" y="97"/>
                  </a:lnTo>
                  <a:lnTo>
                    <a:pt x="496" y="102"/>
                  </a:lnTo>
                  <a:lnTo>
                    <a:pt x="496" y="111"/>
                  </a:lnTo>
                  <a:lnTo>
                    <a:pt x="501" y="124"/>
                  </a:lnTo>
                  <a:lnTo>
                    <a:pt x="505" y="128"/>
                  </a:lnTo>
                  <a:lnTo>
                    <a:pt x="505" y="128"/>
                  </a:lnTo>
                  <a:lnTo>
                    <a:pt x="509" y="137"/>
                  </a:lnTo>
                  <a:lnTo>
                    <a:pt x="509" y="142"/>
                  </a:lnTo>
                  <a:lnTo>
                    <a:pt x="509" y="142"/>
                  </a:lnTo>
                  <a:lnTo>
                    <a:pt x="509" y="142"/>
                  </a:lnTo>
                  <a:lnTo>
                    <a:pt x="509" y="146"/>
                  </a:lnTo>
                  <a:lnTo>
                    <a:pt x="509" y="146"/>
                  </a:lnTo>
                  <a:lnTo>
                    <a:pt x="514" y="146"/>
                  </a:lnTo>
                  <a:lnTo>
                    <a:pt x="514" y="146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50"/>
                  </a:lnTo>
                  <a:lnTo>
                    <a:pt x="514" y="155"/>
                  </a:lnTo>
                  <a:lnTo>
                    <a:pt x="509" y="155"/>
                  </a:lnTo>
                  <a:lnTo>
                    <a:pt x="509" y="155"/>
                  </a:lnTo>
                  <a:lnTo>
                    <a:pt x="514" y="159"/>
                  </a:lnTo>
                  <a:lnTo>
                    <a:pt x="514" y="159"/>
                  </a:lnTo>
                  <a:lnTo>
                    <a:pt x="514" y="159"/>
                  </a:lnTo>
                  <a:lnTo>
                    <a:pt x="514" y="164"/>
                  </a:lnTo>
                  <a:lnTo>
                    <a:pt x="514" y="164"/>
                  </a:lnTo>
                  <a:lnTo>
                    <a:pt x="514" y="164"/>
                  </a:lnTo>
                  <a:lnTo>
                    <a:pt x="514" y="168"/>
                  </a:lnTo>
                  <a:lnTo>
                    <a:pt x="514" y="168"/>
                  </a:lnTo>
                  <a:lnTo>
                    <a:pt x="514" y="168"/>
                  </a:lnTo>
                  <a:lnTo>
                    <a:pt x="514" y="168"/>
                  </a:lnTo>
                  <a:lnTo>
                    <a:pt x="514" y="168"/>
                  </a:lnTo>
                  <a:lnTo>
                    <a:pt x="514" y="168"/>
                  </a:lnTo>
                  <a:lnTo>
                    <a:pt x="514" y="173"/>
                  </a:lnTo>
                  <a:lnTo>
                    <a:pt x="514" y="173"/>
                  </a:lnTo>
                  <a:lnTo>
                    <a:pt x="514" y="173"/>
                  </a:lnTo>
                  <a:lnTo>
                    <a:pt x="514" y="181"/>
                  </a:lnTo>
                  <a:lnTo>
                    <a:pt x="514" y="186"/>
                  </a:lnTo>
                  <a:lnTo>
                    <a:pt x="514" y="190"/>
                  </a:lnTo>
                  <a:lnTo>
                    <a:pt x="514" y="190"/>
                  </a:lnTo>
                  <a:lnTo>
                    <a:pt x="505" y="195"/>
                  </a:lnTo>
                  <a:lnTo>
                    <a:pt x="496" y="199"/>
                  </a:lnTo>
                  <a:lnTo>
                    <a:pt x="492" y="199"/>
                  </a:lnTo>
                  <a:lnTo>
                    <a:pt x="487" y="204"/>
                  </a:lnTo>
                  <a:lnTo>
                    <a:pt x="478" y="217"/>
                  </a:lnTo>
                  <a:lnTo>
                    <a:pt x="478" y="217"/>
                  </a:lnTo>
                  <a:lnTo>
                    <a:pt x="478" y="217"/>
                  </a:lnTo>
                  <a:lnTo>
                    <a:pt x="474" y="226"/>
                  </a:lnTo>
                  <a:lnTo>
                    <a:pt x="474" y="226"/>
                  </a:lnTo>
                  <a:lnTo>
                    <a:pt x="474" y="226"/>
                  </a:lnTo>
                  <a:lnTo>
                    <a:pt x="474" y="226"/>
                  </a:lnTo>
                  <a:lnTo>
                    <a:pt x="478" y="226"/>
                  </a:lnTo>
                  <a:lnTo>
                    <a:pt x="478" y="226"/>
                  </a:lnTo>
                  <a:lnTo>
                    <a:pt x="474" y="230"/>
                  </a:lnTo>
                  <a:lnTo>
                    <a:pt x="478" y="230"/>
                  </a:lnTo>
                  <a:lnTo>
                    <a:pt x="483" y="230"/>
                  </a:lnTo>
                  <a:lnTo>
                    <a:pt x="483" y="230"/>
                  </a:lnTo>
                  <a:lnTo>
                    <a:pt x="483" y="230"/>
                  </a:lnTo>
                  <a:lnTo>
                    <a:pt x="487" y="230"/>
                  </a:lnTo>
                  <a:lnTo>
                    <a:pt x="487" y="230"/>
                  </a:lnTo>
                  <a:lnTo>
                    <a:pt x="487" y="230"/>
                  </a:lnTo>
                  <a:lnTo>
                    <a:pt x="487" y="235"/>
                  </a:lnTo>
                  <a:lnTo>
                    <a:pt x="487" y="235"/>
                  </a:lnTo>
                  <a:lnTo>
                    <a:pt x="487" y="235"/>
                  </a:lnTo>
                  <a:lnTo>
                    <a:pt x="487" y="235"/>
                  </a:lnTo>
                  <a:lnTo>
                    <a:pt x="487" y="235"/>
                  </a:lnTo>
                  <a:lnTo>
                    <a:pt x="487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2" y="239"/>
                  </a:lnTo>
                  <a:lnTo>
                    <a:pt x="496" y="239"/>
                  </a:lnTo>
                  <a:lnTo>
                    <a:pt x="496" y="239"/>
                  </a:lnTo>
                  <a:lnTo>
                    <a:pt x="496" y="239"/>
                  </a:lnTo>
                  <a:lnTo>
                    <a:pt x="496" y="239"/>
                  </a:lnTo>
                  <a:lnTo>
                    <a:pt x="501" y="239"/>
                  </a:lnTo>
                  <a:lnTo>
                    <a:pt x="501" y="239"/>
                  </a:lnTo>
                  <a:lnTo>
                    <a:pt x="501" y="239"/>
                  </a:lnTo>
                  <a:lnTo>
                    <a:pt x="501" y="243"/>
                  </a:lnTo>
                  <a:lnTo>
                    <a:pt x="501" y="243"/>
                  </a:lnTo>
                  <a:lnTo>
                    <a:pt x="501" y="243"/>
                  </a:lnTo>
                  <a:lnTo>
                    <a:pt x="501" y="243"/>
                  </a:lnTo>
                  <a:lnTo>
                    <a:pt x="501" y="248"/>
                  </a:lnTo>
                  <a:lnTo>
                    <a:pt x="501" y="248"/>
                  </a:lnTo>
                  <a:lnTo>
                    <a:pt x="501" y="248"/>
                  </a:lnTo>
                  <a:lnTo>
                    <a:pt x="501" y="252"/>
                  </a:lnTo>
                  <a:lnTo>
                    <a:pt x="501" y="252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501" y="261"/>
                  </a:lnTo>
                  <a:lnTo>
                    <a:pt x="501" y="261"/>
                  </a:lnTo>
                  <a:lnTo>
                    <a:pt x="496" y="261"/>
                  </a:lnTo>
                  <a:lnTo>
                    <a:pt x="496" y="261"/>
                  </a:lnTo>
                  <a:lnTo>
                    <a:pt x="501" y="266"/>
                  </a:lnTo>
                  <a:lnTo>
                    <a:pt x="501" y="266"/>
                  </a:lnTo>
                  <a:lnTo>
                    <a:pt x="501" y="266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4"/>
                  </a:lnTo>
                  <a:lnTo>
                    <a:pt x="496" y="279"/>
                  </a:lnTo>
                  <a:lnTo>
                    <a:pt x="496" y="279"/>
                  </a:lnTo>
                  <a:lnTo>
                    <a:pt x="496" y="279"/>
                  </a:lnTo>
                  <a:lnTo>
                    <a:pt x="496" y="279"/>
                  </a:lnTo>
                  <a:lnTo>
                    <a:pt x="496" y="279"/>
                  </a:lnTo>
                  <a:lnTo>
                    <a:pt x="496" y="279"/>
                  </a:lnTo>
                  <a:lnTo>
                    <a:pt x="496" y="279"/>
                  </a:lnTo>
                  <a:lnTo>
                    <a:pt x="496" y="283"/>
                  </a:lnTo>
                  <a:lnTo>
                    <a:pt x="496" y="283"/>
                  </a:lnTo>
                  <a:lnTo>
                    <a:pt x="496" y="283"/>
                  </a:lnTo>
                  <a:lnTo>
                    <a:pt x="496" y="288"/>
                  </a:lnTo>
                  <a:lnTo>
                    <a:pt x="496" y="288"/>
                  </a:lnTo>
                  <a:lnTo>
                    <a:pt x="496" y="288"/>
                  </a:lnTo>
                  <a:lnTo>
                    <a:pt x="496" y="288"/>
                  </a:lnTo>
                  <a:lnTo>
                    <a:pt x="496" y="288"/>
                  </a:lnTo>
                  <a:lnTo>
                    <a:pt x="496" y="288"/>
                  </a:lnTo>
                  <a:lnTo>
                    <a:pt x="496" y="288"/>
                  </a:lnTo>
                  <a:lnTo>
                    <a:pt x="496" y="292"/>
                  </a:lnTo>
                  <a:lnTo>
                    <a:pt x="501" y="292"/>
                  </a:lnTo>
                  <a:lnTo>
                    <a:pt x="501" y="292"/>
                  </a:lnTo>
                  <a:lnTo>
                    <a:pt x="501" y="292"/>
                  </a:lnTo>
                  <a:lnTo>
                    <a:pt x="501" y="292"/>
                  </a:lnTo>
                  <a:lnTo>
                    <a:pt x="501" y="297"/>
                  </a:lnTo>
                  <a:lnTo>
                    <a:pt x="501" y="297"/>
                  </a:lnTo>
                  <a:lnTo>
                    <a:pt x="501" y="297"/>
                  </a:lnTo>
                  <a:lnTo>
                    <a:pt x="505" y="301"/>
                  </a:lnTo>
                  <a:lnTo>
                    <a:pt x="501" y="301"/>
                  </a:lnTo>
                  <a:lnTo>
                    <a:pt x="501" y="301"/>
                  </a:lnTo>
                  <a:lnTo>
                    <a:pt x="501" y="301"/>
                  </a:lnTo>
                  <a:lnTo>
                    <a:pt x="501" y="301"/>
                  </a:lnTo>
                  <a:lnTo>
                    <a:pt x="501" y="301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10"/>
                  </a:lnTo>
                  <a:lnTo>
                    <a:pt x="501" y="310"/>
                  </a:lnTo>
                  <a:lnTo>
                    <a:pt x="501" y="310"/>
                  </a:lnTo>
                  <a:lnTo>
                    <a:pt x="501" y="310"/>
                  </a:lnTo>
                  <a:lnTo>
                    <a:pt x="505" y="314"/>
                  </a:lnTo>
                  <a:lnTo>
                    <a:pt x="505" y="319"/>
                  </a:lnTo>
                  <a:lnTo>
                    <a:pt x="509" y="319"/>
                  </a:lnTo>
                  <a:lnTo>
                    <a:pt x="514" y="323"/>
                  </a:lnTo>
                  <a:lnTo>
                    <a:pt x="514" y="323"/>
                  </a:lnTo>
                  <a:lnTo>
                    <a:pt x="509" y="323"/>
                  </a:lnTo>
                  <a:lnTo>
                    <a:pt x="509" y="323"/>
                  </a:lnTo>
                  <a:lnTo>
                    <a:pt x="514" y="323"/>
                  </a:lnTo>
                  <a:lnTo>
                    <a:pt x="514" y="328"/>
                  </a:lnTo>
                  <a:lnTo>
                    <a:pt x="514" y="328"/>
                  </a:lnTo>
                  <a:lnTo>
                    <a:pt x="514" y="332"/>
                  </a:lnTo>
                  <a:lnTo>
                    <a:pt x="514" y="332"/>
                  </a:lnTo>
                  <a:lnTo>
                    <a:pt x="514" y="332"/>
                  </a:lnTo>
                  <a:lnTo>
                    <a:pt x="514" y="332"/>
                  </a:lnTo>
                  <a:lnTo>
                    <a:pt x="514" y="332"/>
                  </a:lnTo>
                  <a:lnTo>
                    <a:pt x="514" y="332"/>
                  </a:lnTo>
                  <a:lnTo>
                    <a:pt x="518" y="336"/>
                  </a:lnTo>
                  <a:lnTo>
                    <a:pt x="518" y="336"/>
                  </a:lnTo>
                  <a:lnTo>
                    <a:pt x="518" y="336"/>
                  </a:lnTo>
                  <a:lnTo>
                    <a:pt x="518" y="336"/>
                  </a:lnTo>
                  <a:lnTo>
                    <a:pt x="518" y="336"/>
                  </a:lnTo>
                  <a:lnTo>
                    <a:pt x="523" y="341"/>
                  </a:lnTo>
                  <a:lnTo>
                    <a:pt x="527" y="345"/>
                  </a:lnTo>
                  <a:lnTo>
                    <a:pt x="527" y="345"/>
                  </a:lnTo>
                  <a:lnTo>
                    <a:pt x="527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3" y="350"/>
                  </a:lnTo>
                  <a:lnTo>
                    <a:pt x="518" y="345"/>
                  </a:lnTo>
                  <a:lnTo>
                    <a:pt x="518" y="345"/>
                  </a:lnTo>
                  <a:lnTo>
                    <a:pt x="518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20"/>
            <p:cNvSpPr>
              <a:spLocks noEditPoints="1"/>
            </p:cNvSpPr>
            <p:nvPr/>
          </p:nvSpPr>
          <p:spPr bwMode="auto">
            <a:xfrm>
              <a:off x="2768600" y="4148138"/>
              <a:ext cx="323850" cy="379413"/>
            </a:xfrm>
            <a:custGeom>
              <a:avLst/>
              <a:gdLst>
                <a:gd name="T0" fmla="*/ 36 w 204"/>
                <a:gd name="T1" fmla="*/ 186 h 239"/>
                <a:gd name="T2" fmla="*/ 9 w 204"/>
                <a:gd name="T3" fmla="*/ 182 h 239"/>
                <a:gd name="T4" fmla="*/ 9 w 204"/>
                <a:gd name="T5" fmla="*/ 199 h 239"/>
                <a:gd name="T6" fmla="*/ 23 w 204"/>
                <a:gd name="T7" fmla="*/ 199 h 239"/>
                <a:gd name="T8" fmla="*/ 45 w 204"/>
                <a:gd name="T9" fmla="*/ 186 h 239"/>
                <a:gd name="T10" fmla="*/ 31 w 204"/>
                <a:gd name="T11" fmla="*/ 164 h 239"/>
                <a:gd name="T12" fmla="*/ 36 w 204"/>
                <a:gd name="T13" fmla="*/ 155 h 239"/>
                <a:gd name="T14" fmla="*/ 76 w 204"/>
                <a:gd name="T15" fmla="*/ 49 h 239"/>
                <a:gd name="T16" fmla="*/ 85 w 204"/>
                <a:gd name="T17" fmla="*/ 31 h 239"/>
                <a:gd name="T18" fmla="*/ 85 w 204"/>
                <a:gd name="T19" fmla="*/ 27 h 239"/>
                <a:gd name="T20" fmla="*/ 107 w 204"/>
                <a:gd name="T21" fmla="*/ 13 h 239"/>
                <a:gd name="T22" fmla="*/ 111 w 204"/>
                <a:gd name="T23" fmla="*/ 9 h 239"/>
                <a:gd name="T24" fmla="*/ 204 w 204"/>
                <a:gd name="T25" fmla="*/ 27 h 239"/>
                <a:gd name="T26" fmla="*/ 195 w 204"/>
                <a:gd name="T27" fmla="*/ 22 h 239"/>
                <a:gd name="T28" fmla="*/ 178 w 204"/>
                <a:gd name="T29" fmla="*/ 9 h 239"/>
                <a:gd name="T30" fmla="*/ 133 w 204"/>
                <a:gd name="T31" fmla="*/ 13 h 239"/>
                <a:gd name="T32" fmla="*/ 107 w 204"/>
                <a:gd name="T33" fmla="*/ 40 h 239"/>
                <a:gd name="T34" fmla="*/ 80 w 204"/>
                <a:gd name="T35" fmla="*/ 53 h 239"/>
                <a:gd name="T36" fmla="*/ 71 w 204"/>
                <a:gd name="T37" fmla="*/ 75 h 239"/>
                <a:gd name="T38" fmla="*/ 36 w 204"/>
                <a:gd name="T39" fmla="*/ 137 h 239"/>
                <a:gd name="T40" fmla="*/ 40 w 204"/>
                <a:gd name="T41" fmla="*/ 146 h 239"/>
                <a:gd name="T42" fmla="*/ 31 w 204"/>
                <a:gd name="T43" fmla="*/ 151 h 239"/>
                <a:gd name="T44" fmla="*/ 45 w 204"/>
                <a:gd name="T45" fmla="*/ 159 h 239"/>
                <a:gd name="T46" fmla="*/ 45 w 204"/>
                <a:gd name="T47" fmla="*/ 168 h 239"/>
                <a:gd name="T48" fmla="*/ 49 w 204"/>
                <a:gd name="T49" fmla="*/ 173 h 239"/>
                <a:gd name="T50" fmla="*/ 40 w 204"/>
                <a:gd name="T51" fmla="*/ 182 h 239"/>
                <a:gd name="T52" fmla="*/ 27 w 204"/>
                <a:gd name="T53" fmla="*/ 168 h 239"/>
                <a:gd name="T54" fmla="*/ 18 w 204"/>
                <a:gd name="T55" fmla="*/ 182 h 239"/>
                <a:gd name="T56" fmla="*/ 31 w 204"/>
                <a:gd name="T57" fmla="*/ 182 h 239"/>
                <a:gd name="T58" fmla="*/ 49 w 204"/>
                <a:gd name="T59" fmla="*/ 186 h 239"/>
                <a:gd name="T60" fmla="*/ 58 w 204"/>
                <a:gd name="T61" fmla="*/ 182 h 239"/>
                <a:gd name="T62" fmla="*/ 67 w 204"/>
                <a:gd name="T63" fmla="*/ 182 h 239"/>
                <a:gd name="T64" fmla="*/ 80 w 204"/>
                <a:gd name="T65" fmla="*/ 182 h 239"/>
                <a:gd name="T66" fmla="*/ 89 w 204"/>
                <a:gd name="T67" fmla="*/ 182 h 239"/>
                <a:gd name="T68" fmla="*/ 93 w 204"/>
                <a:gd name="T69" fmla="*/ 190 h 239"/>
                <a:gd name="T70" fmla="*/ 111 w 204"/>
                <a:gd name="T71" fmla="*/ 195 h 239"/>
                <a:gd name="T72" fmla="*/ 124 w 204"/>
                <a:gd name="T73" fmla="*/ 204 h 239"/>
                <a:gd name="T74" fmla="*/ 133 w 204"/>
                <a:gd name="T75" fmla="*/ 208 h 239"/>
                <a:gd name="T76" fmla="*/ 129 w 204"/>
                <a:gd name="T77" fmla="*/ 217 h 239"/>
                <a:gd name="T78" fmla="*/ 120 w 204"/>
                <a:gd name="T79" fmla="*/ 235 h 239"/>
                <a:gd name="T80" fmla="*/ 129 w 204"/>
                <a:gd name="T81" fmla="*/ 239 h 239"/>
                <a:gd name="T82" fmla="*/ 138 w 204"/>
                <a:gd name="T83" fmla="*/ 235 h 239"/>
                <a:gd name="T84" fmla="*/ 142 w 204"/>
                <a:gd name="T85" fmla="*/ 226 h 239"/>
                <a:gd name="T86" fmla="*/ 138 w 204"/>
                <a:gd name="T87" fmla="*/ 221 h 239"/>
                <a:gd name="T88" fmla="*/ 138 w 204"/>
                <a:gd name="T89" fmla="*/ 217 h 239"/>
                <a:gd name="T90" fmla="*/ 142 w 204"/>
                <a:gd name="T91" fmla="*/ 199 h 239"/>
                <a:gd name="T92" fmla="*/ 151 w 204"/>
                <a:gd name="T93" fmla="*/ 182 h 239"/>
                <a:gd name="T94" fmla="*/ 142 w 204"/>
                <a:gd name="T95" fmla="*/ 155 h 239"/>
                <a:gd name="T96" fmla="*/ 142 w 204"/>
                <a:gd name="T97" fmla="*/ 146 h 239"/>
                <a:gd name="T98" fmla="*/ 151 w 204"/>
                <a:gd name="T99" fmla="*/ 146 h 239"/>
                <a:gd name="T100" fmla="*/ 164 w 204"/>
                <a:gd name="T101" fmla="*/ 146 h 239"/>
                <a:gd name="T102" fmla="*/ 182 w 204"/>
                <a:gd name="T103" fmla="*/ 137 h 239"/>
                <a:gd name="T104" fmla="*/ 182 w 204"/>
                <a:gd name="T105" fmla="*/ 124 h 239"/>
                <a:gd name="T106" fmla="*/ 195 w 204"/>
                <a:gd name="T107" fmla="*/ 115 h 239"/>
                <a:gd name="T108" fmla="*/ 186 w 204"/>
                <a:gd name="T109" fmla="*/ 97 h 239"/>
                <a:gd name="T110" fmla="*/ 178 w 204"/>
                <a:gd name="T111" fmla="*/ 84 h 239"/>
                <a:gd name="T112" fmla="*/ 195 w 204"/>
                <a:gd name="T113" fmla="*/ 80 h 239"/>
                <a:gd name="T114" fmla="*/ 204 w 204"/>
                <a:gd name="T115" fmla="*/ 35 h 239"/>
                <a:gd name="T116" fmla="*/ 120 w 204"/>
                <a:gd name="T117" fmla="*/ 9 h 239"/>
                <a:gd name="T118" fmla="*/ 151 w 204"/>
                <a:gd name="T119" fmla="*/ 4 h 239"/>
                <a:gd name="T120" fmla="*/ 164 w 204"/>
                <a:gd name="T1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39">
                  <a:moveTo>
                    <a:pt x="45" y="186"/>
                  </a:moveTo>
                  <a:lnTo>
                    <a:pt x="45" y="186"/>
                  </a:lnTo>
                  <a:lnTo>
                    <a:pt x="45" y="190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1" y="186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3" y="190"/>
                  </a:lnTo>
                  <a:lnTo>
                    <a:pt x="23" y="190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8" y="195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7" y="199"/>
                  </a:lnTo>
                  <a:lnTo>
                    <a:pt x="27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6" y="199"/>
                  </a:lnTo>
                  <a:lnTo>
                    <a:pt x="40" y="195"/>
                  </a:lnTo>
                  <a:lnTo>
                    <a:pt x="45" y="195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5" y="186"/>
                  </a:lnTo>
                  <a:lnTo>
                    <a:pt x="45" y="186"/>
                  </a:lnTo>
                  <a:close/>
                  <a:moveTo>
                    <a:pt x="23" y="159"/>
                  </a:moveTo>
                  <a:lnTo>
                    <a:pt x="23" y="159"/>
                  </a:lnTo>
                  <a:lnTo>
                    <a:pt x="23" y="159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59"/>
                  </a:lnTo>
                  <a:lnTo>
                    <a:pt x="36" y="159"/>
                  </a:lnTo>
                  <a:lnTo>
                    <a:pt x="36" y="159"/>
                  </a:lnTo>
                  <a:lnTo>
                    <a:pt x="36" y="159"/>
                  </a:lnTo>
                  <a:lnTo>
                    <a:pt x="36" y="159"/>
                  </a:lnTo>
                  <a:lnTo>
                    <a:pt x="36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3" y="159"/>
                  </a:lnTo>
                  <a:close/>
                  <a:moveTo>
                    <a:pt x="76" y="49"/>
                  </a:moveTo>
                  <a:lnTo>
                    <a:pt x="76" y="49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6" y="49"/>
                  </a:lnTo>
                  <a:lnTo>
                    <a:pt x="76" y="49"/>
                  </a:lnTo>
                  <a:close/>
                  <a:moveTo>
                    <a:pt x="85" y="27"/>
                  </a:moveTo>
                  <a:lnTo>
                    <a:pt x="85" y="27"/>
                  </a:lnTo>
                  <a:lnTo>
                    <a:pt x="89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8"/>
                  </a:lnTo>
                  <a:lnTo>
                    <a:pt x="89" y="22"/>
                  </a:lnTo>
                  <a:lnTo>
                    <a:pt x="85" y="27"/>
                  </a:lnTo>
                  <a:lnTo>
                    <a:pt x="80" y="27"/>
                  </a:lnTo>
                  <a:lnTo>
                    <a:pt x="85" y="31"/>
                  </a:lnTo>
                  <a:lnTo>
                    <a:pt x="85" y="27"/>
                  </a:lnTo>
                  <a:close/>
                  <a:moveTo>
                    <a:pt x="98" y="18"/>
                  </a:moveTo>
                  <a:lnTo>
                    <a:pt x="107" y="13"/>
                  </a:lnTo>
                  <a:lnTo>
                    <a:pt x="107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8"/>
                  </a:lnTo>
                  <a:lnTo>
                    <a:pt x="98" y="18"/>
                  </a:lnTo>
                  <a:close/>
                  <a:moveTo>
                    <a:pt x="204" y="31"/>
                  </a:moveTo>
                  <a:lnTo>
                    <a:pt x="204" y="31"/>
                  </a:lnTo>
                  <a:lnTo>
                    <a:pt x="204" y="31"/>
                  </a:lnTo>
                  <a:lnTo>
                    <a:pt x="204" y="27"/>
                  </a:lnTo>
                  <a:lnTo>
                    <a:pt x="204" y="27"/>
                  </a:lnTo>
                  <a:lnTo>
                    <a:pt x="204" y="27"/>
                  </a:lnTo>
                  <a:lnTo>
                    <a:pt x="200" y="27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6" y="18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78" y="9"/>
                  </a:lnTo>
                  <a:lnTo>
                    <a:pt x="169" y="9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1" y="13"/>
                  </a:lnTo>
                  <a:lnTo>
                    <a:pt x="147" y="13"/>
                  </a:lnTo>
                  <a:lnTo>
                    <a:pt x="142" y="13"/>
                  </a:lnTo>
                  <a:lnTo>
                    <a:pt x="138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1" y="35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3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5" y="53"/>
                  </a:lnTo>
                  <a:lnTo>
                    <a:pt x="85" y="58"/>
                  </a:lnTo>
                  <a:lnTo>
                    <a:pt x="80" y="58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76" y="49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6" y="58"/>
                  </a:lnTo>
                  <a:lnTo>
                    <a:pt x="71" y="5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71"/>
                  </a:lnTo>
                  <a:lnTo>
                    <a:pt x="71" y="75"/>
                  </a:lnTo>
                  <a:lnTo>
                    <a:pt x="67" y="89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62" y="106"/>
                  </a:lnTo>
                  <a:lnTo>
                    <a:pt x="58" y="115"/>
                  </a:lnTo>
                  <a:lnTo>
                    <a:pt x="49" y="124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1" y="146"/>
                  </a:lnTo>
                  <a:lnTo>
                    <a:pt x="31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40" y="159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0" y="159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0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9" y="173"/>
                  </a:lnTo>
                  <a:lnTo>
                    <a:pt x="49" y="173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27" y="168"/>
                  </a:lnTo>
                  <a:lnTo>
                    <a:pt x="27" y="168"/>
                  </a:lnTo>
                  <a:lnTo>
                    <a:pt x="27" y="168"/>
                  </a:lnTo>
                  <a:lnTo>
                    <a:pt x="14" y="168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9" y="177"/>
                  </a:lnTo>
                  <a:lnTo>
                    <a:pt x="9" y="177"/>
                  </a:lnTo>
                  <a:lnTo>
                    <a:pt x="9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23" y="182"/>
                  </a:lnTo>
                  <a:lnTo>
                    <a:pt x="23" y="182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0" y="186"/>
                  </a:lnTo>
                  <a:lnTo>
                    <a:pt x="40" y="186"/>
                  </a:lnTo>
                  <a:lnTo>
                    <a:pt x="45" y="186"/>
                  </a:lnTo>
                  <a:lnTo>
                    <a:pt x="49" y="186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4" y="186"/>
                  </a:lnTo>
                  <a:lnTo>
                    <a:pt x="54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4" y="182"/>
                  </a:lnTo>
                  <a:lnTo>
                    <a:pt x="58" y="182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6"/>
                  </a:lnTo>
                  <a:lnTo>
                    <a:pt x="80" y="186"/>
                  </a:lnTo>
                  <a:lnTo>
                    <a:pt x="80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5"/>
                  </a:lnTo>
                  <a:lnTo>
                    <a:pt x="98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7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20" y="199"/>
                  </a:lnTo>
                  <a:lnTo>
                    <a:pt x="120" y="204"/>
                  </a:lnTo>
                  <a:lnTo>
                    <a:pt x="120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29" y="208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3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4" y="221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29" y="221"/>
                  </a:lnTo>
                  <a:lnTo>
                    <a:pt x="129" y="226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8" y="239"/>
                  </a:lnTo>
                  <a:lnTo>
                    <a:pt x="138" y="239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38" y="235"/>
                  </a:lnTo>
                  <a:lnTo>
                    <a:pt x="138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2" y="226"/>
                  </a:lnTo>
                  <a:lnTo>
                    <a:pt x="142" y="226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2" y="226"/>
                  </a:lnTo>
                  <a:lnTo>
                    <a:pt x="142" y="226"/>
                  </a:lnTo>
                  <a:lnTo>
                    <a:pt x="142" y="226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8" y="221"/>
                  </a:lnTo>
                  <a:lnTo>
                    <a:pt x="138" y="221"/>
                  </a:lnTo>
                  <a:lnTo>
                    <a:pt x="138" y="221"/>
                  </a:lnTo>
                  <a:lnTo>
                    <a:pt x="138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8" y="213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38" y="213"/>
                  </a:lnTo>
                  <a:lnTo>
                    <a:pt x="142" y="213"/>
                  </a:lnTo>
                  <a:lnTo>
                    <a:pt x="147" y="208"/>
                  </a:lnTo>
                  <a:lnTo>
                    <a:pt x="147" y="208"/>
                  </a:lnTo>
                  <a:lnTo>
                    <a:pt x="151" y="204"/>
                  </a:lnTo>
                  <a:lnTo>
                    <a:pt x="147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47" y="204"/>
                  </a:lnTo>
                  <a:lnTo>
                    <a:pt x="147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199"/>
                  </a:lnTo>
                  <a:lnTo>
                    <a:pt x="147" y="199"/>
                  </a:lnTo>
                  <a:lnTo>
                    <a:pt x="147" y="199"/>
                  </a:lnTo>
                  <a:lnTo>
                    <a:pt x="147" y="195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51" y="177"/>
                  </a:lnTo>
                  <a:lnTo>
                    <a:pt x="151" y="177"/>
                  </a:lnTo>
                  <a:lnTo>
                    <a:pt x="151" y="173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7" y="164"/>
                  </a:lnTo>
                  <a:lnTo>
                    <a:pt x="147" y="164"/>
                  </a:lnTo>
                  <a:lnTo>
                    <a:pt x="142" y="164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42" y="151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51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51" y="142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9" y="146"/>
                  </a:lnTo>
                  <a:lnTo>
                    <a:pt x="173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3"/>
                  </a:lnTo>
                  <a:lnTo>
                    <a:pt x="178" y="133"/>
                  </a:lnTo>
                  <a:lnTo>
                    <a:pt x="178" y="133"/>
                  </a:lnTo>
                  <a:lnTo>
                    <a:pt x="178" y="133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0"/>
                  </a:lnTo>
                  <a:lnTo>
                    <a:pt x="186" y="120"/>
                  </a:lnTo>
                  <a:lnTo>
                    <a:pt x="191" y="120"/>
                  </a:lnTo>
                  <a:lnTo>
                    <a:pt x="191" y="120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2"/>
                  </a:lnTo>
                  <a:lnTo>
                    <a:pt x="195" y="102"/>
                  </a:lnTo>
                  <a:lnTo>
                    <a:pt x="191" y="93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2" y="93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2" y="84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6" y="8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91" y="80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75"/>
                  </a:lnTo>
                  <a:lnTo>
                    <a:pt x="195" y="66"/>
                  </a:lnTo>
                  <a:lnTo>
                    <a:pt x="195" y="62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4" y="53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04" y="44"/>
                  </a:lnTo>
                  <a:lnTo>
                    <a:pt x="204" y="40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31"/>
                  </a:lnTo>
                  <a:close/>
                  <a:moveTo>
                    <a:pt x="124" y="9"/>
                  </a:moveTo>
                  <a:lnTo>
                    <a:pt x="129" y="9"/>
                  </a:lnTo>
                  <a:lnTo>
                    <a:pt x="129" y="9"/>
                  </a:lnTo>
                  <a:lnTo>
                    <a:pt x="133" y="9"/>
                  </a:lnTo>
                  <a:lnTo>
                    <a:pt x="138" y="9"/>
                  </a:lnTo>
                  <a:lnTo>
                    <a:pt x="138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9"/>
                  </a:lnTo>
                  <a:lnTo>
                    <a:pt x="120" y="9"/>
                  </a:lnTo>
                  <a:lnTo>
                    <a:pt x="124" y="9"/>
                  </a:lnTo>
                  <a:lnTo>
                    <a:pt x="124" y="9"/>
                  </a:lnTo>
                  <a:close/>
                  <a:moveTo>
                    <a:pt x="147" y="9"/>
                  </a:moveTo>
                  <a:lnTo>
                    <a:pt x="147" y="9"/>
                  </a:lnTo>
                  <a:lnTo>
                    <a:pt x="147" y="9"/>
                  </a:lnTo>
                  <a:lnTo>
                    <a:pt x="151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5" y="0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9"/>
                  </a:lnTo>
                  <a:close/>
                  <a:moveTo>
                    <a:pt x="164" y="0"/>
                  </a:move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21"/>
            <p:cNvSpPr>
              <a:spLocks/>
            </p:cNvSpPr>
            <p:nvPr/>
          </p:nvSpPr>
          <p:spPr bwMode="auto">
            <a:xfrm>
              <a:off x="4033838" y="5413376"/>
              <a:ext cx="161925" cy="190500"/>
            </a:xfrm>
            <a:custGeom>
              <a:avLst/>
              <a:gdLst>
                <a:gd name="T0" fmla="*/ 89 w 102"/>
                <a:gd name="T1" fmla="*/ 40 h 120"/>
                <a:gd name="T2" fmla="*/ 80 w 102"/>
                <a:gd name="T3" fmla="*/ 35 h 120"/>
                <a:gd name="T4" fmla="*/ 75 w 102"/>
                <a:gd name="T5" fmla="*/ 31 h 120"/>
                <a:gd name="T6" fmla="*/ 71 w 102"/>
                <a:gd name="T7" fmla="*/ 31 h 120"/>
                <a:gd name="T8" fmla="*/ 62 w 102"/>
                <a:gd name="T9" fmla="*/ 27 h 120"/>
                <a:gd name="T10" fmla="*/ 58 w 102"/>
                <a:gd name="T11" fmla="*/ 22 h 120"/>
                <a:gd name="T12" fmla="*/ 49 w 102"/>
                <a:gd name="T13" fmla="*/ 13 h 120"/>
                <a:gd name="T14" fmla="*/ 36 w 102"/>
                <a:gd name="T15" fmla="*/ 0 h 120"/>
                <a:gd name="T16" fmla="*/ 31 w 102"/>
                <a:gd name="T17" fmla="*/ 0 h 120"/>
                <a:gd name="T18" fmla="*/ 27 w 102"/>
                <a:gd name="T19" fmla="*/ 4 h 120"/>
                <a:gd name="T20" fmla="*/ 27 w 102"/>
                <a:gd name="T21" fmla="*/ 4 h 120"/>
                <a:gd name="T22" fmla="*/ 27 w 102"/>
                <a:gd name="T23" fmla="*/ 9 h 120"/>
                <a:gd name="T24" fmla="*/ 31 w 102"/>
                <a:gd name="T25" fmla="*/ 18 h 120"/>
                <a:gd name="T26" fmla="*/ 27 w 102"/>
                <a:gd name="T27" fmla="*/ 22 h 120"/>
                <a:gd name="T28" fmla="*/ 27 w 102"/>
                <a:gd name="T29" fmla="*/ 18 h 120"/>
                <a:gd name="T30" fmla="*/ 22 w 102"/>
                <a:gd name="T31" fmla="*/ 13 h 120"/>
                <a:gd name="T32" fmla="*/ 13 w 102"/>
                <a:gd name="T33" fmla="*/ 22 h 120"/>
                <a:gd name="T34" fmla="*/ 9 w 102"/>
                <a:gd name="T35" fmla="*/ 40 h 120"/>
                <a:gd name="T36" fmla="*/ 0 w 102"/>
                <a:gd name="T37" fmla="*/ 44 h 120"/>
                <a:gd name="T38" fmla="*/ 0 w 102"/>
                <a:gd name="T39" fmla="*/ 53 h 120"/>
                <a:gd name="T40" fmla="*/ 5 w 102"/>
                <a:gd name="T41" fmla="*/ 62 h 120"/>
                <a:gd name="T42" fmla="*/ 5 w 102"/>
                <a:gd name="T43" fmla="*/ 66 h 120"/>
                <a:gd name="T44" fmla="*/ 0 w 102"/>
                <a:gd name="T45" fmla="*/ 71 h 120"/>
                <a:gd name="T46" fmla="*/ 0 w 102"/>
                <a:gd name="T47" fmla="*/ 75 h 120"/>
                <a:gd name="T48" fmla="*/ 5 w 102"/>
                <a:gd name="T49" fmla="*/ 80 h 120"/>
                <a:gd name="T50" fmla="*/ 5 w 102"/>
                <a:gd name="T51" fmla="*/ 80 h 120"/>
                <a:gd name="T52" fmla="*/ 13 w 102"/>
                <a:gd name="T53" fmla="*/ 80 h 120"/>
                <a:gd name="T54" fmla="*/ 9 w 102"/>
                <a:gd name="T55" fmla="*/ 80 h 120"/>
                <a:gd name="T56" fmla="*/ 9 w 102"/>
                <a:gd name="T57" fmla="*/ 84 h 120"/>
                <a:gd name="T58" fmla="*/ 9 w 102"/>
                <a:gd name="T59" fmla="*/ 84 h 120"/>
                <a:gd name="T60" fmla="*/ 13 w 102"/>
                <a:gd name="T61" fmla="*/ 84 h 120"/>
                <a:gd name="T62" fmla="*/ 13 w 102"/>
                <a:gd name="T63" fmla="*/ 89 h 120"/>
                <a:gd name="T64" fmla="*/ 18 w 102"/>
                <a:gd name="T65" fmla="*/ 93 h 120"/>
                <a:gd name="T66" fmla="*/ 18 w 102"/>
                <a:gd name="T67" fmla="*/ 89 h 120"/>
                <a:gd name="T68" fmla="*/ 22 w 102"/>
                <a:gd name="T69" fmla="*/ 89 h 120"/>
                <a:gd name="T70" fmla="*/ 27 w 102"/>
                <a:gd name="T71" fmla="*/ 97 h 120"/>
                <a:gd name="T72" fmla="*/ 31 w 102"/>
                <a:gd name="T73" fmla="*/ 102 h 120"/>
                <a:gd name="T74" fmla="*/ 36 w 102"/>
                <a:gd name="T75" fmla="*/ 106 h 120"/>
                <a:gd name="T76" fmla="*/ 40 w 102"/>
                <a:gd name="T77" fmla="*/ 115 h 120"/>
                <a:gd name="T78" fmla="*/ 40 w 102"/>
                <a:gd name="T79" fmla="*/ 115 h 120"/>
                <a:gd name="T80" fmla="*/ 49 w 102"/>
                <a:gd name="T81" fmla="*/ 120 h 120"/>
                <a:gd name="T82" fmla="*/ 49 w 102"/>
                <a:gd name="T83" fmla="*/ 115 h 120"/>
                <a:gd name="T84" fmla="*/ 49 w 102"/>
                <a:gd name="T85" fmla="*/ 115 h 120"/>
                <a:gd name="T86" fmla="*/ 49 w 102"/>
                <a:gd name="T87" fmla="*/ 111 h 120"/>
                <a:gd name="T88" fmla="*/ 49 w 102"/>
                <a:gd name="T89" fmla="*/ 102 h 120"/>
                <a:gd name="T90" fmla="*/ 44 w 102"/>
                <a:gd name="T91" fmla="*/ 97 h 120"/>
                <a:gd name="T92" fmla="*/ 53 w 102"/>
                <a:gd name="T93" fmla="*/ 84 h 120"/>
                <a:gd name="T94" fmla="*/ 58 w 102"/>
                <a:gd name="T95" fmla="*/ 75 h 120"/>
                <a:gd name="T96" fmla="*/ 62 w 102"/>
                <a:gd name="T97" fmla="*/ 71 h 120"/>
                <a:gd name="T98" fmla="*/ 62 w 102"/>
                <a:gd name="T99" fmla="*/ 66 h 120"/>
                <a:gd name="T100" fmla="*/ 67 w 102"/>
                <a:gd name="T101" fmla="*/ 71 h 120"/>
                <a:gd name="T102" fmla="*/ 67 w 102"/>
                <a:gd name="T103" fmla="*/ 71 h 120"/>
                <a:gd name="T104" fmla="*/ 71 w 102"/>
                <a:gd name="T105" fmla="*/ 80 h 120"/>
                <a:gd name="T106" fmla="*/ 75 w 102"/>
                <a:gd name="T107" fmla="*/ 75 h 120"/>
                <a:gd name="T108" fmla="*/ 84 w 102"/>
                <a:gd name="T109" fmla="*/ 71 h 120"/>
                <a:gd name="T110" fmla="*/ 89 w 102"/>
                <a:gd name="T111" fmla="*/ 66 h 120"/>
                <a:gd name="T112" fmla="*/ 84 w 102"/>
                <a:gd name="T113" fmla="*/ 58 h 120"/>
                <a:gd name="T114" fmla="*/ 89 w 102"/>
                <a:gd name="T115" fmla="*/ 58 h 120"/>
                <a:gd name="T116" fmla="*/ 93 w 102"/>
                <a:gd name="T117" fmla="*/ 53 h 120"/>
                <a:gd name="T118" fmla="*/ 102 w 102"/>
                <a:gd name="T119" fmla="*/ 4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" h="120">
                  <a:moveTo>
                    <a:pt x="102" y="49"/>
                  </a:moveTo>
                  <a:lnTo>
                    <a:pt x="102" y="44"/>
                  </a:lnTo>
                  <a:lnTo>
                    <a:pt x="98" y="44"/>
                  </a:lnTo>
                  <a:lnTo>
                    <a:pt x="93" y="44"/>
                  </a:lnTo>
                  <a:lnTo>
                    <a:pt x="93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18" y="13"/>
                  </a:lnTo>
                  <a:lnTo>
                    <a:pt x="22" y="1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3" y="75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0"/>
                  </a:lnTo>
                  <a:lnTo>
                    <a:pt x="9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5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7" y="93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4" y="102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71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5" y="8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9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8" y="53"/>
                  </a:lnTo>
                  <a:lnTo>
                    <a:pt x="102" y="53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22"/>
            <p:cNvSpPr>
              <a:spLocks/>
            </p:cNvSpPr>
            <p:nvPr/>
          </p:nvSpPr>
          <p:spPr bwMode="auto">
            <a:xfrm>
              <a:off x="3106738" y="5384801"/>
              <a:ext cx="6350" cy="7938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0 h 5"/>
                <a:gd name="T4" fmla="*/ 0 w 4"/>
                <a:gd name="T5" fmla="*/ 5 h 5"/>
                <a:gd name="T6" fmla="*/ 0 w 4"/>
                <a:gd name="T7" fmla="*/ 5 h 5"/>
                <a:gd name="T8" fmla="*/ 0 w 4"/>
                <a:gd name="T9" fmla="*/ 5 h 5"/>
                <a:gd name="T10" fmla="*/ 0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4 w 4"/>
                <a:gd name="T17" fmla="*/ 5 h 5"/>
                <a:gd name="T18" fmla="*/ 4 w 4"/>
                <a:gd name="T19" fmla="*/ 5 h 5"/>
                <a:gd name="T20" fmla="*/ 4 w 4"/>
                <a:gd name="T21" fmla="*/ 5 h 5"/>
                <a:gd name="T22" fmla="*/ 4 w 4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23"/>
            <p:cNvSpPr>
              <a:spLocks/>
            </p:cNvSpPr>
            <p:nvPr/>
          </p:nvSpPr>
          <p:spPr bwMode="auto">
            <a:xfrm>
              <a:off x="3106738" y="5384801"/>
              <a:ext cx="6350" cy="7938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0 h 5"/>
                <a:gd name="T4" fmla="*/ 0 w 4"/>
                <a:gd name="T5" fmla="*/ 5 h 5"/>
                <a:gd name="T6" fmla="*/ 0 w 4"/>
                <a:gd name="T7" fmla="*/ 5 h 5"/>
                <a:gd name="T8" fmla="*/ 0 w 4"/>
                <a:gd name="T9" fmla="*/ 5 h 5"/>
                <a:gd name="T10" fmla="*/ 0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4 w 4"/>
                <a:gd name="T17" fmla="*/ 5 h 5"/>
                <a:gd name="T18" fmla="*/ 4 w 4"/>
                <a:gd name="T19" fmla="*/ 5 h 5"/>
                <a:gd name="T20" fmla="*/ 4 w 4"/>
                <a:gd name="T21" fmla="*/ 5 h 5"/>
                <a:gd name="T22" fmla="*/ 4 w 4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24"/>
            <p:cNvSpPr>
              <a:spLocks/>
            </p:cNvSpPr>
            <p:nvPr/>
          </p:nvSpPr>
          <p:spPr bwMode="auto">
            <a:xfrm>
              <a:off x="4716463" y="4822826"/>
              <a:ext cx="293687" cy="365125"/>
            </a:xfrm>
            <a:custGeom>
              <a:avLst/>
              <a:gdLst>
                <a:gd name="T0" fmla="*/ 177 w 185"/>
                <a:gd name="T1" fmla="*/ 155 h 230"/>
                <a:gd name="T2" fmla="*/ 177 w 185"/>
                <a:gd name="T3" fmla="*/ 146 h 230"/>
                <a:gd name="T4" fmla="*/ 177 w 185"/>
                <a:gd name="T5" fmla="*/ 128 h 230"/>
                <a:gd name="T6" fmla="*/ 168 w 185"/>
                <a:gd name="T7" fmla="*/ 124 h 230"/>
                <a:gd name="T8" fmla="*/ 154 w 185"/>
                <a:gd name="T9" fmla="*/ 120 h 230"/>
                <a:gd name="T10" fmla="*/ 154 w 185"/>
                <a:gd name="T11" fmla="*/ 106 h 230"/>
                <a:gd name="T12" fmla="*/ 154 w 185"/>
                <a:gd name="T13" fmla="*/ 102 h 230"/>
                <a:gd name="T14" fmla="*/ 150 w 185"/>
                <a:gd name="T15" fmla="*/ 89 h 230"/>
                <a:gd name="T16" fmla="*/ 146 w 185"/>
                <a:gd name="T17" fmla="*/ 89 h 230"/>
                <a:gd name="T18" fmla="*/ 137 w 185"/>
                <a:gd name="T19" fmla="*/ 80 h 230"/>
                <a:gd name="T20" fmla="*/ 137 w 185"/>
                <a:gd name="T21" fmla="*/ 71 h 230"/>
                <a:gd name="T22" fmla="*/ 137 w 185"/>
                <a:gd name="T23" fmla="*/ 49 h 230"/>
                <a:gd name="T24" fmla="*/ 132 w 185"/>
                <a:gd name="T25" fmla="*/ 40 h 230"/>
                <a:gd name="T26" fmla="*/ 119 w 185"/>
                <a:gd name="T27" fmla="*/ 35 h 230"/>
                <a:gd name="T28" fmla="*/ 106 w 185"/>
                <a:gd name="T29" fmla="*/ 22 h 230"/>
                <a:gd name="T30" fmla="*/ 97 w 185"/>
                <a:gd name="T31" fmla="*/ 27 h 230"/>
                <a:gd name="T32" fmla="*/ 92 w 185"/>
                <a:gd name="T33" fmla="*/ 22 h 230"/>
                <a:gd name="T34" fmla="*/ 84 w 185"/>
                <a:gd name="T35" fmla="*/ 18 h 230"/>
                <a:gd name="T36" fmla="*/ 75 w 185"/>
                <a:gd name="T37" fmla="*/ 9 h 230"/>
                <a:gd name="T38" fmla="*/ 53 w 185"/>
                <a:gd name="T39" fmla="*/ 0 h 230"/>
                <a:gd name="T40" fmla="*/ 39 w 185"/>
                <a:gd name="T41" fmla="*/ 4 h 230"/>
                <a:gd name="T42" fmla="*/ 22 w 185"/>
                <a:gd name="T43" fmla="*/ 9 h 230"/>
                <a:gd name="T44" fmla="*/ 13 w 185"/>
                <a:gd name="T45" fmla="*/ 4 h 230"/>
                <a:gd name="T46" fmla="*/ 8 w 185"/>
                <a:gd name="T47" fmla="*/ 13 h 230"/>
                <a:gd name="T48" fmla="*/ 0 w 185"/>
                <a:gd name="T49" fmla="*/ 13 h 230"/>
                <a:gd name="T50" fmla="*/ 13 w 185"/>
                <a:gd name="T51" fmla="*/ 18 h 230"/>
                <a:gd name="T52" fmla="*/ 22 w 185"/>
                <a:gd name="T53" fmla="*/ 22 h 230"/>
                <a:gd name="T54" fmla="*/ 22 w 185"/>
                <a:gd name="T55" fmla="*/ 27 h 230"/>
                <a:gd name="T56" fmla="*/ 26 w 185"/>
                <a:gd name="T57" fmla="*/ 35 h 230"/>
                <a:gd name="T58" fmla="*/ 31 w 185"/>
                <a:gd name="T59" fmla="*/ 44 h 230"/>
                <a:gd name="T60" fmla="*/ 35 w 185"/>
                <a:gd name="T61" fmla="*/ 53 h 230"/>
                <a:gd name="T62" fmla="*/ 35 w 185"/>
                <a:gd name="T63" fmla="*/ 58 h 230"/>
                <a:gd name="T64" fmla="*/ 44 w 185"/>
                <a:gd name="T65" fmla="*/ 71 h 230"/>
                <a:gd name="T66" fmla="*/ 48 w 185"/>
                <a:gd name="T67" fmla="*/ 75 h 230"/>
                <a:gd name="T68" fmla="*/ 53 w 185"/>
                <a:gd name="T69" fmla="*/ 84 h 230"/>
                <a:gd name="T70" fmla="*/ 62 w 185"/>
                <a:gd name="T71" fmla="*/ 97 h 230"/>
                <a:gd name="T72" fmla="*/ 66 w 185"/>
                <a:gd name="T73" fmla="*/ 106 h 230"/>
                <a:gd name="T74" fmla="*/ 75 w 185"/>
                <a:gd name="T75" fmla="*/ 111 h 230"/>
                <a:gd name="T76" fmla="*/ 79 w 185"/>
                <a:gd name="T77" fmla="*/ 124 h 230"/>
                <a:gd name="T78" fmla="*/ 88 w 185"/>
                <a:gd name="T79" fmla="*/ 146 h 230"/>
                <a:gd name="T80" fmla="*/ 88 w 185"/>
                <a:gd name="T81" fmla="*/ 159 h 230"/>
                <a:gd name="T82" fmla="*/ 84 w 185"/>
                <a:gd name="T83" fmla="*/ 164 h 230"/>
                <a:gd name="T84" fmla="*/ 79 w 185"/>
                <a:gd name="T85" fmla="*/ 173 h 230"/>
                <a:gd name="T86" fmla="*/ 79 w 185"/>
                <a:gd name="T87" fmla="*/ 186 h 230"/>
                <a:gd name="T88" fmla="*/ 79 w 185"/>
                <a:gd name="T89" fmla="*/ 195 h 230"/>
                <a:gd name="T90" fmla="*/ 84 w 185"/>
                <a:gd name="T91" fmla="*/ 208 h 230"/>
                <a:gd name="T92" fmla="*/ 79 w 185"/>
                <a:gd name="T93" fmla="*/ 221 h 230"/>
                <a:gd name="T94" fmla="*/ 88 w 185"/>
                <a:gd name="T95" fmla="*/ 226 h 230"/>
                <a:gd name="T96" fmla="*/ 101 w 185"/>
                <a:gd name="T97" fmla="*/ 221 h 230"/>
                <a:gd name="T98" fmla="*/ 101 w 185"/>
                <a:gd name="T99" fmla="*/ 213 h 230"/>
                <a:gd name="T100" fmla="*/ 110 w 185"/>
                <a:gd name="T101" fmla="*/ 204 h 230"/>
                <a:gd name="T102" fmla="*/ 123 w 185"/>
                <a:gd name="T103" fmla="*/ 190 h 230"/>
                <a:gd name="T104" fmla="*/ 123 w 185"/>
                <a:gd name="T105" fmla="*/ 168 h 230"/>
                <a:gd name="T106" fmla="*/ 137 w 185"/>
                <a:gd name="T107" fmla="*/ 151 h 230"/>
                <a:gd name="T108" fmla="*/ 141 w 185"/>
                <a:gd name="T109" fmla="*/ 159 h 230"/>
                <a:gd name="T110" fmla="*/ 146 w 185"/>
                <a:gd name="T111" fmla="*/ 159 h 230"/>
                <a:gd name="T112" fmla="*/ 150 w 185"/>
                <a:gd name="T113" fmla="*/ 159 h 230"/>
                <a:gd name="T114" fmla="*/ 159 w 185"/>
                <a:gd name="T115" fmla="*/ 159 h 230"/>
                <a:gd name="T116" fmla="*/ 168 w 185"/>
                <a:gd name="T117" fmla="*/ 16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230">
                  <a:moveTo>
                    <a:pt x="185" y="159"/>
                  </a:moveTo>
                  <a:lnTo>
                    <a:pt x="185" y="159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1" y="159"/>
                  </a:lnTo>
                  <a:lnTo>
                    <a:pt x="181" y="155"/>
                  </a:lnTo>
                  <a:lnTo>
                    <a:pt x="181" y="155"/>
                  </a:lnTo>
                  <a:lnTo>
                    <a:pt x="181" y="155"/>
                  </a:lnTo>
                  <a:lnTo>
                    <a:pt x="181" y="155"/>
                  </a:lnTo>
                  <a:lnTo>
                    <a:pt x="181" y="151"/>
                  </a:lnTo>
                  <a:lnTo>
                    <a:pt x="177" y="151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37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4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0"/>
                  </a:lnTo>
                  <a:lnTo>
                    <a:pt x="163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9" y="115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111"/>
                  </a:lnTo>
                  <a:lnTo>
                    <a:pt x="154" y="111"/>
                  </a:lnTo>
                  <a:lnTo>
                    <a:pt x="154" y="111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0" y="89"/>
                  </a:lnTo>
                  <a:lnTo>
                    <a:pt x="150" y="89"/>
                  </a:lnTo>
                  <a:lnTo>
                    <a:pt x="150" y="89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41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19" y="40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0" y="27"/>
                  </a:lnTo>
                  <a:lnTo>
                    <a:pt x="106" y="22"/>
                  </a:lnTo>
                  <a:lnTo>
                    <a:pt x="101" y="22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5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1" y="49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9" y="115"/>
                  </a:lnTo>
                  <a:lnTo>
                    <a:pt x="79" y="115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4" y="146"/>
                  </a:lnTo>
                  <a:lnTo>
                    <a:pt x="88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4" y="159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79" y="168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4" y="177"/>
                  </a:lnTo>
                  <a:lnTo>
                    <a:pt x="79" y="177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204"/>
                  </a:lnTo>
                  <a:lnTo>
                    <a:pt x="79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79" y="217"/>
                  </a:lnTo>
                  <a:lnTo>
                    <a:pt x="79" y="217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8" y="226"/>
                  </a:lnTo>
                  <a:lnTo>
                    <a:pt x="92" y="226"/>
                  </a:lnTo>
                  <a:lnTo>
                    <a:pt x="97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97" y="217"/>
                  </a:lnTo>
                  <a:lnTo>
                    <a:pt x="101" y="217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6" y="213"/>
                  </a:lnTo>
                  <a:lnTo>
                    <a:pt x="101" y="213"/>
                  </a:lnTo>
                  <a:lnTo>
                    <a:pt x="101" y="208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10" y="208"/>
                  </a:lnTo>
                  <a:lnTo>
                    <a:pt x="110" y="208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0" y="195"/>
                  </a:lnTo>
                  <a:lnTo>
                    <a:pt x="110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64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5"/>
                  </a:lnTo>
                  <a:lnTo>
                    <a:pt x="128" y="155"/>
                  </a:lnTo>
                  <a:lnTo>
                    <a:pt x="128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6" y="155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9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81" y="164"/>
                  </a:lnTo>
                  <a:lnTo>
                    <a:pt x="185" y="164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5" y="15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25"/>
            <p:cNvSpPr>
              <a:spLocks/>
            </p:cNvSpPr>
            <p:nvPr/>
          </p:nvSpPr>
          <p:spPr bwMode="auto">
            <a:xfrm>
              <a:off x="4716463" y="4822826"/>
              <a:ext cx="293687" cy="365125"/>
            </a:xfrm>
            <a:custGeom>
              <a:avLst/>
              <a:gdLst>
                <a:gd name="T0" fmla="*/ 177 w 185"/>
                <a:gd name="T1" fmla="*/ 155 h 230"/>
                <a:gd name="T2" fmla="*/ 177 w 185"/>
                <a:gd name="T3" fmla="*/ 146 h 230"/>
                <a:gd name="T4" fmla="*/ 177 w 185"/>
                <a:gd name="T5" fmla="*/ 128 h 230"/>
                <a:gd name="T6" fmla="*/ 168 w 185"/>
                <a:gd name="T7" fmla="*/ 124 h 230"/>
                <a:gd name="T8" fmla="*/ 154 w 185"/>
                <a:gd name="T9" fmla="*/ 120 h 230"/>
                <a:gd name="T10" fmla="*/ 154 w 185"/>
                <a:gd name="T11" fmla="*/ 106 h 230"/>
                <a:gd name="T12" fmla="*/ 154 w 185"/>
                <a:gd name="T13" fmla="*/ 102 h 230"/>
                <a:gd name="T14" fmla="*/ 150 w 185"/>
                <a:gd name="T15" fmla="*/ 89 h 230"/>
                <a:gd name="T16" fmla="*/ 146 w 185"/>
                <a:gd name="T17" fmla="*/ 89 h 230"/>
                <a:gd name="T18" fmla="*/ 137 w 185"/>
                <a:gd name="T19" fmla="*/ 80 h 230"/>
                <a:gd name="T20" fmla="*/ 137 w 185"/>
                <a:gd name="T21" fmla="*/ 71 h 230"/>
                <a:gd name="T22" fmla="*/ 137 w 185"/>
                <a:gd name="T23" fmla="*/ 49 h 230"/>
                <a:gd name="T24" fmla="*/ 132 w 185"/>
                <a:gd name="T25" fmla="*/ 40 h 230"/>
                <a:gd name="T26" fmla="*/ 119 w 185"/>
                <a:gd name="T27" fmla="*/ 35 h 230"/>
                <a:gd name="T28" fmla="*/ 106 w 185"/>
                <a:gd name="T29" fmla="*/ 22 h 230"/>
                <a:gd name="T30" fmla="*/ 97 w 185"/>
                <a:gd name="T31" fmla="*/ 27 h 230"/>
                <a:gd name="T32" fmla="*/ 92 w 185"/>
                <a:gd name="T33" fmla="*/ 22 h 230"/>
                <a:gd name="T34" fmla="*/ 84 w 185"/>
                <a:gd name="T35" fmla="*/ 18 h 230"/>
                <a:gd name="T36" fmla="*/ 75 w 185"/>
                <a:gd name="T37" fmla="*/ 9 h 230"/>
                <a:gd name="T38" fmla="*/ 53 w 185"/>
                <a:gd name="T39" fmla="*/ 0 h 230"/>
                <a:gd name="T40" fmla="*/ 39 w 185"/>
                <a:gd name="T41" fmla="*/ 4 h 230"/>
                <a:gd name="T42" fmla="*/ 22 w 185"/>
                <a:gd name="T43" fmla="*/ 9 h 230"/>
                <a:gd name="T44" fmla="*/ 13 w 185"/>
                <a:gd name="T45" fmla="*/ 4 h 230"/>
                <a:gd name="T46" fmla="*/ 8 w 185"/>
                <a:gd name="T47" fmla="*/ 13 h 230"/>
                <a:gd name="T48" fmla="*/ 0 w 185"/>
                <a:gd name="T49" fmla="*/ 13 h 230"/>
                <a:gd name="T50" fmla="*/ 13 w 185"/>
                <a:gd name="T51" fmla="*/ 18 h 230"/>
                <a:gd name="T52" fmla="*/ 22 w 185"/>
                <a:gd name="T53" fmla="*/ 22 h 230"/>
                <a:gd name="T54" fmla="*/ 22 w 185"/>
                <a:gd name="T55" fmla="*/ 27 h 230"/>
                <a:gd name="T56" fmla="*/ 26 w 185"/>
                <a:gd name="T57" fmla="*/ 35 h 230"/>
                <a:gd name="T58" fmla="*/ 31 w 185"/>
                <a:gd name="T59" fmla="*/ 44 h 230"/>
                <a:gd name="T60" fmla="*/ 35 w 185"/>
                <a:gd name="T61" fmla="*/ 53 h 230"/>
                <a:gd name="T62" fmla="*/ 35 w 185"/>
                <a:gd name="T63" fmla="*/ 58 h 230"/>
                <a:gd name="T64" fmla="*/ 44 w 185"/>
                <a:gd name="T65" fmla="*/ 71 h 230"/>
                <a:gd name="T66" fmla="*/ 48 w 185"/>
                <a:gd name="T67" fmla="*/ 75 h 230"/>
                <a:gd name="T68" fmla="*/ 53 w 185"/>
                <a:gd name="T69" fmla="*/ 84 h 230"/>
                <a:gd name="T70" fmla="*/ 62 w 185"/>
                <a:gd name="T71" fmla="*/ 97 h 230"/>
                <a:gd name="T72" fmla="*/ 66 w 185"/>
                <a:gd name="T73" fmla="*/ 106 h 230"/>
                <a:gd name="T74" fmla="*/ 75 w 185"/>
                <a:gd name="T75" fmla="*/ 111 h 230"/>
                <a:gd name="T76" fmla="*/ 79 w 185"/>
                <a:gd name="T77" fmla="*/ 124 h 230"/>
                <a:gd name="T78" fmla="*/ 88 w 185"/>
                <a:gd name="T79" fmla="*/ 146 h 230"/>
                <a:gd name="T80" fmla="*/ 88 w 185"/>
                <a:gd name="T81" fmla="*/ 159 h 230"/>
                <a:gd name="T82" fmla="*/ 84 w 185"/>
                <a:gd name="T83" fmla="*/ 164 h 230"/>
                <a:gd name="T84" fmla="*/ 79 w 185"/>
                <a:gd name="T85" fmla="*/ 173 h 230"/>
                <a:gd name="T86" fmla="*/ 79 w 185"/>
                <a:gd name="T87" fmla="*/ 186 h 230"/>
                <a:gd name="T88" fmla="*/ 79 w 185"/>
                <a:gd name="T89" fmla="*/ 195 h 230"/>
                <a:gd name="T90" fmla="*/ 84 w 185"/>
                <a:gd name="T91" fmla="*/ 208 h 230"/>
                <a:gd name="T92" fmla="*/ 79 w 185"/>
                <a:gd name="T93" fmla="*/ 221 h 230"/>
                <a:gd name="T94" fmla="*/ 88 w 185"/>
                <a:gd name="T95" fmla="*/ 226 h 230"/>
                <a:gd name="T96" fmla="*/ 101 w 185"/>
                <a:gd name="T97" fmla="*/ 221 h 230"/>
                <a:gd name="T98" fmla="*/ 101 w 185"/>
                <a:gd name="T99" fmla="*/ 213 h 230"/>
                <a:gd name="T100" fmla="*/ 110 w 185"/>
                <a:gd name="T101" fmla="*/ 204 h 230"/>
                <a:gd name="T102" fmla="*/ 123 w 185"/>
                <a:gd name="T103" fmla="*/ 190 h 230"/>
                <a:gd name="T104" fmla="*/ 123 w 185"/>
                <a:gd name="T105" fmla="*/ 168 h 230"/>
                <a:gd name="T106" fmla="*/ 137 w 185"/>
                <a:gd name="T107" fmla="*/ 151 h 230"/>
                <a:gd name="T108" fmla="*/ 141 w 185"/>
                <a:gd name="T109" fmla="*/ 159 h 230"/>
                <a:gd name="T110" fmla="*/ 146 w 185"/>
                <a:gd name="T111" fmla="*/ 159 h 230"/>
                <a:gd name="T112" fmla="*/ 150 w 185"/>
                <a:gd name="T113" fmla="*/ 159 h 230"/>
                <a:gd name="T114" fmla="*/ 159 w 185"/>
                <a:gd name="T115" fmla="*/ 159 h 230"/>
                <a:gd name="T116" fmla="*/ 168 w 185"/>
                <a:gd name="T117" fmla="*/ 16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230">
                  <a:moveTo>
                    <a:pt x="185" y="159"/>
                  </a:moveTo>
                  <a:lnTo>
                    <a:pt x="185" y="159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1" y="159"/>
                  </a:lnTo>
                  <a:lnTo>
                    <a:pt x="181" y="155"/>
                  </a:lnTo>
                  <a:lnTo>
                    <a:pt x="181" y="155"/>
                  </a:lnTo>
                  <a:lnTo>
                    <a:pt x="181" y="155"/>
                  </a:lnTo>
                  <a:lnTo>
                    <a:pt x="181" y="155"/>
                  </a:lnTo>
                  <a:lnTo>
                    <a:pt x="181" y="151"/>
                  </a:lnTo>
                  <a:lnTo>
                    <a:pt x="177" y="151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7" y="137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3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4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0"/>
                  </a:lnTo>
                  <a:lnTo>
                    <a:pt x="163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9" y="115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111"/>
                  </a:lnTo>
                  <a:lnTo>
                    <a:pt x="154" y="111"/>
                  </a:lnTo>
                  <a:lnTo>
                    <a:pt x="154" y="111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0" y="89"/>
                  </a:lnTo>
                  <a:lnTo>
                    <a:pt x="150" y="89"/>
                  </a:lnTo>
                  <a:lnTo>
                    <a:pt x="150" y="89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41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19" y="40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0" y="27"/>
                  </a:lnTo>
                  <a:lnTo>
                    <a:pt x="106" y="22"/>
                  </a:lnTo>
                  <a:lnTo>
                    <a:pt x="101" y="22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5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1" y="49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9" y="115"/>
                  </a:lnTo>
                  <a:lnTo>
                    <a:pt x="79" y="115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4" y="146"/>
                  </a:lnTo>
                  <a:lnTo>
                    <a:pt x="88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4" y="159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79" y="168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4" y="177"/>
                  </a:lnTo>
                  <a:lnTo>
                    <a:pt x="79" y="177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79" y="182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204"/>
                  </a:lnTo>
                  <a:lnTo>
                    <a:pt x="79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79" y="217"/>
                  </a:lnTo>
                  <a:lnTo>
                    <a:pt x="79" y="217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8" y="226"/>
                  </a:lnTo>
                  <a:lnTo>
                    <a:pt x="92" y="226"/>
                  </a:lnTo>
                  <a:lnTo>
                    <a:pt x="97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97" y="217"/>
                  </a:lnTo>
                  <a:lnTo>
                    <a:pt x="101" y="217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6" y="213"/>
                  </a:lnTo>
                  <a:lnTo>
                    <a:pt x="101" y="213"/>
                  </a:lnTo>
                  <a:lnTo>
                    <a:pt x="101" y="208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10" y="208"/>
                  </a:lnTo>
                  <a:lnTo>
                    <a:pt x="110" y="208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0" y="195"/>
                  </a:lnTo>
                  <a:lnTo>
                    <a:pt x="110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64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5"/>
                  </a:lnTo>
                  <a:lnTo>
                    <a:pt x="128" y="155"/>
                  </a:lnTo>
                  <a:lnTo>
                    <a:pt x="128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6" y="155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9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81" y="164"/>
                  </a:lnTo>
                  <a:lnTo>
                    <a:pt x="185" y="164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5" y="15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26"/>
            <p:cNvSpPr>
              <a:spLocks/>
            </p:cNvSpPr>
            <p:nvPr/>
          </p:nvSpPr>
          <p:spPr bwMode="auto">
            <a:xfrm>
              <a:off x="4202113" y="5546726"/>
              <a:ext cx="211137" cy="168275"/>
            </a:xfrm>
            <a:custGeom>
              <a:avLst/>
              <a:gdLst>
                <a:gd name="T0" fmla="*/ 133 w 133"/>
                <a:gd name="T1" fmla="*/ 44 h 106"/>
                <a:gd name="T2" fmla="*/ 129 w 133"/>
                <a:gd name="T3" fmla="*/ 36 h 106"/>
                <a:gd name="T4" fmla="*/ 129 w 133"/>
                <a:gd name="T5" fmla="*/ 31 h 106"/>
                <a:gd name="T6" fmla="*/ 124 w 133"/>
                <a:gd name="T7" fmla="*/ 27 h 106"/>
                <a:gd name="T8" fmla="*/ 124 w 133"/>
                <a:gd name="T9" fmla="*/ 27 h 106"/>
                <a:gd name="T10" fmla="*/ 120 w 133"/>
                <a:gd name="T11" fmla="*/ 22 h 106"/>
                <a:gd name="T12" fmla="*/ 116 w 133"/>
                <a:gd name="T13" fmla="*/ 22 h 106"/>
                <a:gd name="T14" fmla="*/ 107 w 133"/>
                <a:gd name="T15" fmla="*/ 13 h 106"/>
                <a:gd name="T16" fmla="*/ 98 w 133"/>
                <a:gd name="T17" fmla="*/ 5 h 106"/>
                <a:gd name="T18" fmla="*/ 85 w 133"/>
                <a:gd name="T19" fmla="*/ 5 h 106"/>
                <a:gd name="T20" fmla="*/ 76 w 133"/>
                <a:gd name="T21" fmla="*/ 5 h 106"/>
                <a:gd name="T22" fmla="*/ 67 w 133"/>
                <a:gd name="T23" fmla="*/ 9 h 106"/>
                <a:gd name="T24" fmla="*/ 62 w 133"/>
                <a:gd name="T25" fmla="*/ 9 h 106"/>
                <a:gd name="T26" fmla="*/ 54 w 133"/>
                <a:gd name="T27" fmla="*/ 9 h 106"/>
                <a:gd name="T28" fmla="*/ 49 w 133"/>
                <a:gd name="T29" fmla="*/ 9 h 106"/>
                <a:gd name="T30" fmla="*/ 49 w 133"/>
                <a:gd name="T31" fmla="*/ 9 h 106"/>
                <a:gd name="T32" fmla="*/ 45 w 133"/>
                <a:gd name="T33" fmla="*/ 18 h 106"/>
                <a:gd name="T34" fmla="*/ 40 w 133"/>
                <a:gd name="T35" fmla="*/ 22 h 106"/>
                <a:gd name="T36" fmla="*/ 36 w 133"/>
                <a:gd name="T37" fmla="*/ 13 h 106"/>
                <a:gd name="T38" fmla="*/ 31 w 133"/>
                <a:gd name="T39" fmla="*/ 13 h 106"/>
                <a:gd name="T40" fmla="*/ 18 w 133"/>
                <a:gd name="T41" fmla="*/ 22 h 106"/>
                <a:gd name="T42" fmla="*/ 14 w 133"/>
                <a:gd name="T43" fmla="*/ 31 h 106"/>
                <a:gd name="T44" fmla="*/ 14 w 133"/>
                <a:gd name="T45" fmla="*/ 36 h 106"/>
                <a:gd name="T46" fmla="*/ 9 w 133"/>
                <a:gd name="T47" fmla="*/ 36 h 106"/>
                <a:gd name="T48" fmla="*/ 5 w 133"/>
                <a:gd name="T49" fmla="*/ 40 h 106"/>
                <a:gd name="T50" fmla="*/ 5 w 133"/>
                <a:gd name="T51" fmla="*/ 44 h 106"/>
                <a:gd name="T52" fmla="*/ 5 w 133"/>
                <a:gd name="T53" fmla="*/ 58 h 106"/>
                <a:gd name="T54" fmla="*/ 0 w 133"/>
                <a:gd name="T55" fmla="*/ 58 h 106"/>
                <a:gd name="T56" fmla="*/ 0 w 133"/>
                <a:gd name="T57" fmla="*/ 62 h 106"/>
                <a:gd name="T58" fmla="*/ 0 w 133"/>
                <a:gd name="T59" fmla="*/ 66 h 106"/>
                <a:gd name="T60" fmla="*/ 5 w 133"/>
                <a:gd name="T61" fmla="*/ 71 h 106"/>
                <a:gd name="T62" fmla="*/ 0 w 133"/>
                <a:gd name="T63" fmla="*/ 75 h 106"/>
                <a:gd name="T64" fmla="*/ 5 w 133"/>
                <a:gd name="T65" fmla="*/ 89 h 106"/>
                <a:gd name="T66" fmla="*/ 9 w 133"/>
                <a:gd name="T67" fmla="*/ 93 h 106"/>
                <a:gd name="T68" fmla="*/ 14 w 133"/>
                <a:gd name="T69" fmla="*/ 97 h 106"/>
                <a:gd name="T70" fmla="*/ 18 w 133"/>
                <a:gd name="T71" fmla="*/ 102 h 106"/>
                <a:gd name="T72" fmla="*/ 27 w 133"/>
                <a:gd name="T73" fmla="*/ 106 h 106"/>
                <a:gd name="T74" fmla="*/ 40 w 133"/>
                <a:gd name="T75" fmla="*/ 106 h 106"/>
                <a:gd name="T76" fmla="*/ 49 w 133"/>
                <a:gd name="T77" fmla="*/ 102 h 106"/>
                <a:gd name="T78" fmla="*/ 58 w 133"/>
                <a:gd name="T79" fmla="*/ 106 h 106"/>
                <a:gd name="T80" fmla="*/ 62 w 133"/>
                <a:gd name="T81" fmla="*/ 102 h 106"/>
                <a:gd name="T82" fmla="*/ 71 w 133"/>
                <a:gd name="T83" fmla="*/ 102 h 106"/>
                <a:gd name="T84" fmla="*/ 71 w 133"/>
                <a:gd name="T85" fmla="*/ 97 h 106"/>
                <a:gd name="T86" fmla="*/ 76 w 133"/>
                <a:gd name="T87" fmla="*/ 93 h 106"/>
                <a:gd name="T88" fmla="*/ 76 w 133"/>
                <a:gd name="T89" fmla="*/ 89 h 106"/>
                <a:gd name="T90" fmla="*/ 85 w 133"/>
                <a:gd name="T91" fmla="*/ 84 h 106"/>
                <a:gd name="T92" fmla="*/ 89 w 133"/>
                <a:gd name="T93" fmla="*/ 89 h 106"/>
                <a:gd name="T94" fmla="*/ 93 w 133"/>
                <a:gd name="T95" fmla="*/ 84 h 106"/>
                <a:gd name="T96" fmla="*/ 98 w 133"/>
                <a:gd name="T97" fmla="*/ 89 h 106"/>
                <a:gd name="T98" fmla="*/ 102 w 133"/>
                <a:gd name="T99" fmla="*/ 89 h 106"/>
                <a:gd name="T100" fmla="*/ 107 w 133"/>
                <a:gd name="T101" fmla="*/ 89 h 106"/>
                <a:gd name="T102" fmla="*/ 116 w 133"/>
                <a:gd name="T103" fmla="*/ 89 h 106"/>
                <a:gd name="T104" fmla="*/ 116 w 133"/>
                <a:gd name="T105" fmla="*/ 84 h 106"/>
                <a:gd name="T106" fmla="*/ 120 w 133"/>
                <a:gd name="T107" fmla="*/ 89 h 106"/>
                <a:gd name="T108" fmla="*/ 120 w 133"/>
                <a:gd name="T109" fmla="*/ 75 h 106"/>
                <a:gd name="T110" fmla="*/ 133 w 133"/>
                <a:gd name="T111" fmla="*/ 71 h 106"/>
                <a:gd name="T112" fmla="*/ 133 w 133"/>
                <a:gd name="T113" fmla="*/ 66 h 106"/>
                <a:gd name="T114" fmla="*/ 133 w 133"/>
                <a:gd name="T115" fmla="*/ 58 h 106"/>
                <a:gd name="T116" fmla="*/ 129 w 133"/>
                <a:gd name="T117" fmla="*/ 53 h 106"/>
                <a:gd name="T118" fmla="*/ 133 w 133"/>
                <a:gd name="T11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106">
                  <a:moveTo>
                    <a:pt x="133" y="44"/>
                  </a:moveTo>
                  <a:lnTo>
                    <a:pt x="133" y="44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29" y="40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1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4" y="9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5" y="49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4" y="97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5" y="106"/>
                  </a:lnTo>
                  <a:lnTo>
                    <a:pt x="45" y="106"/>
                  </a:lnTo>
                  <a:lnTo>
                    <a:pt x="45" y="106"/>
                  </a:lnTo>
                  <a:lnTo>
                    <a:pt x="49" y="106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80" y="89"/>
                  </a:lnTo>
                  <a:lnTo>
                    <a:pt x="80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4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4"/>
                  </a:lnTo>
                  <a:lnTo>
                    <a:pt x="93" y="84"/>
                  </a:lnTo>
                  <a:lnTo>
                    <a:pt x="93" y="84"/>
                  </a:lnTo>
                  <a:lnTo>
                    <a:pt x="93" y="84"/>
                  </a:lnTo>
                  <a:lnTo>
                    <a:pt x="93" y="84"/>
                  </a:lnTo>
                  <a:lnTo>
                    <a:pt x="93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6" y="89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129" y="75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29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2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29" y="58"/>
                  </a:lnTo>
                  <a:lnTo>
                    <a:pt x="129" y="58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33" y="53"/>
                  </a:lnTo>
                  <a:lnTo>
                    <a:pt x="133" y="53"/>
                  </a:lnTo>
                  <a:lnTo>
                    <a:pt x="133" y="53"/>
                  </a:lnTo>
                  <a:lnTo>
                    <a:pt x="133" y="53"/>
                  </a:lnTo>
                  <a:lnTo>
                    <a:pt x="133" y="53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4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27"/>
            <p:cNvSpPr>
              <a:spLocks/>
            </p:cNvSpPr>
            <p:nvPr/>
          </p:nvSpPr>
          <p:spPr bwMode="auto">
            <a:xfrm>
              <a:off x="2965450" y="4605338"/>
              <a:ext cx="71437" cy="90488"/>
            </a:xfrm>
            <a:custGeom>
              <a:avLst/>
              <a:gdLst>
                <a:gd name="T0" fmla="*/ 40 w 45"/>
                <a:gd name="T1" fmla="*/ 31 h 57"/>
                <a:gd name="T2" fmla="*/ 36 w 45"/>
                <a:gd name="T3" fmla="*/ 26 h 57"/>
                <a:gd name="T4" fmla="*/ 31 w 45"/>
                <a:gd name="T5" fmla="*/ 26 h 57"/>
                <a:gd name="T6" fmla="*/ 31 w 45"/>
                <a:gd name="T7" fmla="*/ 22 h 57"/>
                <a:gd name="T8" fmla="*/ 27 w 45"/>
                <a:gd name="T9" fmla="*/ 18 h 57"/>
                <a:gd name="T10" fmla="*/ 23 w 45"/>
                <a:gd name="T11" fmla="*/ 13 h 57"/>
                <a:gd name="T12" fmla="*/ 23 w 45"/>
                <a:gd name="T13" fmla="*/ 9 h 57"/>
                <a:gd name="T14" fmla="*/ 23 w 45"/>
                <a:gd name="T15" fmla="*/ 9 h 57"/>
                <a:gd name="T16" fmla="*/ 23 w 45"/>
                <a:gd name="T17" fmla="*/ 4 h 57"/>
                <a:gd name="T18" fmla="*/ 23 w 45"/>
                <a:gd name="T19" fmla="*/ 0 h 57"/>
                <a:gd name="T20" fmla="*/ 23 w 45"/>
                <a:gd name="T21" fmla="*/ 0 h 57"/>
                <a:gd name="T22" fmla="*/ 18 w 45"/>
                <a:gd name="T23" fmla="*/ 0 h 57"/>
                <a:gd name="T24" fmla="*/ 18 w 45"/>
                <a:gd name="T25" fmla="*/ 0 h 57"/>
                <a:gd name="T26" fmla="*/ 14 w 45"/>
                <a:gd name="T27" fmla="*/ 0 h 57"/>
                <a:gd name="T28" fmla="*/ 9 w 45"/>
                <a:gd name="T29" fmla="*/ 4 h 57"/>
                <a:gd name="T30" fmla="*/ 9 w 45"/>
                <a:gd name="T31" fmla="*/ 9 h 57"/>
                <a:gd name="T32" fmla="*/ 9 w 45"/>
                <a:gd name="T33" fmla="*/ 9 h 57"/>
                <a:gd name="T34" fmla="*/ 5 w 45"/>
                <a:gd name="T35" fmla="*/ 13 h 57"/>
                <a:gd name="T36" fmla="*/ 5 w 45"/>
                <a:gd name="T37" fmla="*/ 18 h 57"/>
                <a:gd name="T38" fmla="*/ 5 w 45"/>
                <a:gd name="T39" fmla="*/ 18 h 57"/>
                <a:gd name="T40" fmla="*/ 0 w 45"/>
                <a:gd name="T41" fmla="*/ 22 h 57"/>
                <a:gd name="T42" fmla="*/ 5 w 45"/>
                <a:gd name="T43" fmla="*/ 26 h 57"/>
                <a:gd name="T44" fmla="*/ 5 w 45"/>
                <a:gd name="T45" fmla="*/ 26 h 57"/>
                <a:gd name="T46" fmla="*/ 0 w 45"/>
                <a:gd name="T47" fmla="*/ 26 h 57"/>
                <a:gd name="T48" fmla="*/ 5 w 45"/>
                <a:gd name="T49" fmla="*/ 31 h 57"/>
                <a:gd name="T50" fmla="*/ 5 w 45"/>
                <a:gd name="T51" fmla="*/ 35 h 57"/>
                <a:gd name="T52" fmla="*/ 9 w 45"/>
                <a:gd name="T53" fmla="*/ 35 h 57"/>
                <a:gd name="T54" fmla="*/ 9 w 45"/>
                <a:gd name="T55" fmla="*/ 35 h 57"/>
                <a:gd name="T56" fmla="*/ 9 w 45"/>
                <a:gd name="T57" fmla="*/ 35 h 57"/>
                <a:gd name="T58" fmla="*/ 9 w 45"/>
                <a:gd name="T59" fmla="*/ 40 h 57"/>
                <a:gd name="T60" fmla="*/ 9 w 45"/>
                <a:gd name="T61" fmla="*/ 40 h 57"/>
                <a:gd name="T62" fmla="*/ 9 w 45"/>
                <a:gd name="T63" fmla="*/ 44 h 57"/>
                <a:gd name="T64" fmla="*/ 9 w 45"/>
                <a:gd name="T65" fmla="*/ 49 h 57"/>
                <a:gd name="T66" fmla="*/ 9 w 45"/>
                <a:gd name="T67" fmla="*/ 49 h 57"/>
                <a:gd name="T68" fmla="*/ 9 w 45"/>
                <a:gd name="T69" fmla="*/ 53 h 57"/>
                <a:gd name="T70" fmla="*/ 18 w 45"/>
                <a:gd name="T71" fmla="*/ 57 h 57"/>
                <a:gd name="T72" fmla="*/ 23 w 45"/>
                <a:gd name="T73" fmla="*/ 57 h 57"/>
                <a:gd name="T74" fmla="*/ 23 w 45"/>
                <a:gd name="T75" fmla="*/ 53 h 57"/>
                <a:gd name="T76" fmla="*/ 27 w 45"/>
                <a:gd name="T77" fmla="*/ 53 h 57"/>
                <a:gd name="T78" fmla="*/ 36 w 45"/>
                <a:gd name="T79" fmla="*/ 57 h 57"/>
                <a:gd name="T80" fmla="*/ 36 w 45"/>
                <a:gd name="T81" fmla="*/ 53 h 57"/>
                <a:gd name="T82" fmla="*/ 36 w 45"/>
                <a:gd name="T83" fmla="*/ 44 h 57"/>
                <a:gd name="T84" fmla="*/ 40 w 45"/>
                <a:gd name="T85" fmla="*/ 44 h 57"/>
                <a:gd name="T86" fmla="*/ 40 w 45"/>
                <a:gd name="T87" fmla="*/ 40 h 57"/>
                <a:gd name="T88" fmla="*/ 45 w 45"/>
                <a:gd name="T89" fmla="*/ 35 h 57"/>
                <a:gd name="T90" fmla="*/ 45 w 45"/>
                <a:gd name="T91" fmla="*/ 35 h 57"/>
                <a:gd name="T92" fmla="*/ 45 w 45"/>
                <a:gd name="T93" fmla="*/ 35 h 57"/>
                <a:gd name="T94" fmla="*/ 45 w 45"/>
                <a:gd name="T95" fmla="*/ 31 h 57"/>
                <a:gd name="T96" fmla="*/ 45 w 45"/>
                <a:gd name="T9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57">
                  <a:moveTo>
                    <a:pt x="45" y="31"/>
                  </a:moveTo>
                  <a:lnTo>
                    <a:pt x="45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7" y="22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5" y="49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8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1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28"/>
            <p:cNvSpPr>
              <a:spLocks noEditPoints="1"/>
            </p:cNvSpPr>
            <p:nvPr/>
          </p:nvSpPr>
          <p:spPr bwMode="auto">
            <a:xfrm>
              <a:off x="4244975" y="3725863"/>
              <a:ext cx="492125" cy="373063"/>
            </a:xfrm>
            <a:custGeom>
              <a:avLst/>
              <a:gdLst>
                <a:gd name="T0" fmla="*/ 4 w 310"/>
                <a:gd name="T1" fmla="*/ 89 h 235"/>
                <a:gd name="T2" fmla="*/ 4 w 310"/>
                <a:gd name="T3" fmla="*/ 102 h 235"/>
                <a:gd name="T4" fmla="*/ 9 w 310"/>
                <a:gd name="T5" fmla="*/ 85 h 235"/>
                <a:gd name="T6" fmla="*/ 292 w 310"/>
                <a:gd name="T7" fmla="*/ 107 h 235"/>
                <a:gd name="T8" fmla="*/ 292 w 310"/>
                <a:gd name="T9" fmla="*/ 93 h 235"/>
                <a:gd name="T10" fmla="*/ 297 w 310"/>
                <a:gd name="T11" fmla="*/ 76 h 235"/>
                <a:gd name="T12" fmla="*/ 274 w 310"/>
                <a:gd name="T13" fmla="*/ 54 h 235"/>
                <a:gd name="T14" fmla="*/ 248 w 310"/>
                <a:gd name="T15" fmla="*/ 31 h 235"/>
                <a:gd name="T16" fmla="*/ 217 w 310"/>
                <a:gd name="T17" fmla="*/ 23 h 235"/>
                <a:gd name="T18" fmla="*/ 208 w 310"/>
                <a:gd name="T19" fmla="*/ 0 h 235"/>
                <a:gd name="T20" fmla="*/ 204 w 310"/>
                <a:gd name="T21" fmla="*/ 5 h 235"/>
                <a:gd name="T22" fmla="*/ 177 w 310"/>
                <a:gd name="T23" fmla="*/ 14 h 235"/>
                <a:gd name="T24" fmla="*/ 155 w 310"/>
                <a:gd name="T25" fmla="*/ 9 h 235"/>
                <a:gd name="T26" fmla="*/ 146 w 310"/>
                <a:gd name="T27" fmla="*/ 9 h 235"/>
                <a:gd name="T28" fmla="*/ 115 w 310"/>
                <a:gd name="T29" fmla="*/ 9 h 235"/>
                <a:gd name="T30" fmla="*/ 102 w 310"/>
                <a:gd name="T31" fmla="*/ 5 h 235"/>
                <a:gd name="T32" fmla="*/ 80 w 310"/>
                <a:gd name="T33" fmla="*/ 5 h 235"/>
                <a:gd name="T34" fmla="*/ 35 w 310"/>
                <a:gd name="T35" fmla="*/ 14 h 235"/>
                <a:gd name="T36" fmla="*/ 13 w 310"/>
                <a:gd name="T37" fmla="*/ 27 h 235"/>
                <a:gd name="T38" fmla="*/ 4 w 310"/>
                <a:gd name="T39" fmla="*/ 49 h 235"/>
                <a:gd name="T40" fmla="*/ 9 w 310"/>
                <a:gd name="T41" fmla="*/ 71 h 235"/>
                <a:gd name="T42" fmla="*/ 13 w 310"/>
                <a:gd name="T43" fmla="*/ 85 h 235"/>
                <a:gd name="T44" fmla="*/ 13 w 310"/>
                <a:gd name="T45" fmla="*/ 98 h 235"/>
                <a:gd name="T46" fmla="*/ 18 w 310"/>
                <a:gd name="T47" fmla="*/ 102 h 235"/>
                <a:gd name="T48" fmla="*/ 18 w 310"/>
                <a:gd name="T49" fmla="*/ 111 h 235"/>
                <a:gd name="T50" fmla="*/ 35 w 310"/>
                <a:gd name="T51" fmla="*/ 116 h 235"/>
                <a:gd name="T52" fmla="*/ 53 w 310"/>
                <a:gd name="T53" fmla="*/ 129 h 235"/>
                <a:gd name="T54" fmla="*/ 58 w 310"/>
                <a:gd name="T55" fmla="*/ 133 h 235"/>
                <a:gd name="T56" fmla="*/ 84 w 310"/>
                <a:gd name="T57" fmla="*/ 129 h 235"/>
                <a:gd name="T58" fmla="*/ 93 w 310"/>
                <a:gd name="T59" fmla="*/ 138 h 235"/>
                <a:gd name="T60" fmla="*/ 97 w 310"/>
                <a:gd name="T61" fmla="*/ 146 h 235"/>
                <a:gd name="T62" fmla="*/ 93 w 310"/>
                <a:gd name="T63" fmla="*/ 160 h 235"/>
                <a:gd name="T64" fmla="*/ 93 w 310"/>
                <a:gd name="T65" fmla="*/ 164 h 235"/>
                <a:gd name="T66" fmla="*/ 93 w 310"/>
                <a:gd name="T67" fmla="*/ 186 h 235"/>
                <a:gd name="T68" fmla="*/ 106 w 310"/>
                <a:gd name="T69" fmla="*/ 191 h 235"/>
                <a:gd name="T70" fmla="*/ 111 w 310"/>
                <a:gd name="T71" fmla="*/ 195 h 235"/>
                <a:gd name="T72" fmla="*/ 119 w 310"/>
                <a:gd name="T73" fmla="*/ 204 h 235"/>
                <a:gd name="T74" fmla="*/ 128 w 310"/>
                <a:gd name="T75" fmla="*/ 208 h 235"/>
                <a:gd name="T76" fmla="*/ 133 w 310"/>
                <a:gd name="T77" fmla="*/ 226 h 235"/>
                <a:gd name="T78" fmla="*/ 133 w 310"/>
                <a:gd name="T79" fmla="*/ 231 h 235"/>
                <a:gd name="T80" fmla="*/ 150 w 310"/>
                <a:gd name="T81" fmla="*/ 231 h 235"/>
                <a:gd name="T82" fmla="*/ 164 w 310"/>
                <a:gd name="T83" fmla="*/ 231 h 235"/>
                <a:gd name="T84" fmla="*/ 177 w 310"/>
                <a:gd name="T85" fmla="*/ 235 h 235"/>
                <a:gd name="T86" fmla="*/ 195 w 310"/>
                <a:gd name="T87" fmla="*/ 226 h 235"/>
                <a:gd name="T88" fmla="*/ 204 w 310"/>
                <a:gd name="T89" fmla="*/ 226 h 235"/>
                <a:gd name="T90" fmla="*/ 204 w 310"/>
                <a:gd name="T91" fmla="*/ 213 h 235"/>
                <a:gd name="T92" fmla="*/ 212 w 310"/>
                <a:gd name="T93" fmla="*/ 213 h 235"/>
                <a:gd name="T94" fmla="*/ 230 w 310"/>
                <a:gd name="T95" fmla="*/ 204 h 235"/>
                <a:gd name="T96" fmla="*/ 239 w 310"/>
                <a:gd name="T97" fmla="*/ 204 h 235"/>
                <a:gd name="T98" fmla="*/ 239 w 310"/>
                <a:gd name="T99" fmla="*/ 213 h 235"/>
                <a:gd name="T100" fmla="*/ 252 w 310"/>
                <a:gd name="T101" fmla="*/ 213 h 235"/>
                <a:gd name="T102" fmla="*/ 252 w 310"/>
                <a:gd name="T103" fmla="*/ 204 h 235"/>
                <a:gd name="T104" fmla="*/ 248 w 310"/>
                <a:gd name="T105" fmla="*/ 200 h 235"/>
                <a:gd name="T106" fmla="*/ 239 w 310"/>
                <a:gd name="T107" fmla="*/ 195 h 235"/>
                <a:gd name="T108" fmla="*/ 248 w 310"/>
                <a:gd name="T109" fmla="*/ 177 h 235"/>
                <a:gd name="T110" fmla="*/ 252 w 310"/>
                <a:gd name="T111" fmla="*/ 164 h 235"/>
                <a:gd name="T112" fmla="*/ 252 w 310"/>
                <a:gd name="T113" fmla="*/ 151 h 235"/>
                <a:gd name="T114" fmla="*/ 257 w 310"/>
                <a:gd name="T115" fmla="*/ 142 h 235"/>
                <a:gd name="T116" fmla="*/ 274 w 310"/>
                <a:gd name="T117" fmla="*/ 138 h 235"/>
                <a:gd name="T118" fmla="*/ 279 w 310"/>
                <a:gd name="T119" fmla="*/ 120 h 235"/>
                <a:gd name="T120" fmla="*/ 297 w 310"/>
                <a:gd name="T121" fmla="*/ 124 h 235"/>
                <a:gd name="T122" fmla="*/ 305 w 310"/>
                <a:gd name="T123" fmla="*/ 11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0" h="235">
                  <a:moveTo>
                    <a:pt x="9" y="71"/>
                  </a:moveTo>
                  <a:lnTo>
                    <a:pt x="4" y="67"/>
                  </a:lnTo>
                  <a:lnTo>
                    <a:pt x="9" y="71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4" y="89"/>
                  </a:lnTo>
                  <a:lnTo>
                    <a:pt x="4" y="98"/>
                  </a:lnTo>
                  <a:lnTo>
                    <a:pt x="0" y="102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9" y="98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4" y="93"/>
                  </a:lnTo>
                  <a:lnTo>
                    <a:pt x="9" y="93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0"/>
                  </a:lnTo>
                  <a:lnTo>
                    <a:pt x="9" y="76"/>
                  </a:lnTo>
                  <a:lnTo>
                    <a:pt x="9" y="71"/>
                  </a:lnTo>
                  <a:close/>
                  <a:moveTo>
                    <a:pt x="305" y="107"/>
                  </a:moveTo>
                  <a:lnTo>
                    <a:pt x="305" y="107"/>
                  </a:lnTo>
                  <a:lnTo>
                    <a:pt x="297" y="107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88" y="102"/>
                  </a:lnTo>
                  <a:lnTo>
                    <a:pt x="288" y="102"/>
                  </a:lnTo>
                  <a:lnTo>
                    <a:pt x="288" y="102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3"/>
                  </a:lnTo>
                  <a:lnTo>
                    <a:pt x="292" y="93"/>
                  </a:lnTo>
                  <a:lnTo>
                    <a:pt x="292" y="93"/>
                  </a:lnTo>
                  <a:lnTo>
                    <a:pt x="292" y="89"/>
                  </a:lnTo>
                  <a:lnTo>
                    <a:pt x="292" y="89"/>
                  </a:lnTo>
                  <a:lnTo>
                    <a:pt x="292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80"/>
                  </a:lnTo>
                  <a:lnTo>
                    <a:pt x="297" y="80"/>
                  </a:lnTo>
                  <a:lnTo>
                    <a:pt x="297" y="76"/>
                  </a:lnTo>
                  <a:lnTo>
                    <a:pt x="297" y="76"/>
                  </a:lnTo>
                  <a:lnTo>
                    <a:pt x="297" y="71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83" y="67"/>
                  </a:lnTo>
                  <a:lnTo>
                    <a:pt x="279" y="67"/>
                  </a:lnTo>
                  <a:lnTo>
                    <a:pt x="279" y="62"/>
                  </a:lnTo>
                  <a:lnTo>
                    <a:pt x="274" y="58"/>
                  </a:lnTo>
                  <a:lnTo>
                    <a:pt x="274" y="54"/>
                  </a:lnTo>
                  <a:lnTo>
                    <a:pt x="270" y="49"/>
                  </a:lnTo>
                  <a:lnTo>
                    <a:pt x="266" y="49"/>
                  </a:lnTo>
                  <a:lnTo>
                    <a:pt x="266" y="45"/>
                  </a:lnTo>
                  <a:lnTo>
                    <a:pt x="257" y="40"/>
                  </a:lnTo>
                  <a:lnTo>
                    <a:pt x="257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48" y="31"/>
                  </a:lnTo>
                  <a:lnTo>
                    <a:pt x="248" y="31"/>
                  </a:lnTo>
                  <a:lnTo>
                    <a:pt x="248" y="27"/>
                  </a:lnTo>
                  <a:lnTo>
                    <a:pt x="248" y="27"/>
                  </a:lnTo>
                  <a:lnTo>
                    <a:pt x="248" y="27"/>
                  </a:lnTo>
                  <a:lnTo>
                    <a:pt x="243" y="27"/>
                  </a:lnTo>
                  <a:lnTo>
                    <a:pt x="243" y="27"/>
                  </a:lnTo>
                  <a:lnTo>
                    <a:pt x="239" y="27"/>
                  </a:lnTo>
                  <a:lnTo>
                    <a:pt x="235" y="27"/>
                  </a:lnTo>
                  <a:lnTo>
                    <a:pt x="230" y="27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18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9"/>
                  </a:lnTo>
                  <a:lnTo>
                    <a:pt x="208" y="5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199" y="5"/>
                  </a:lnTo>
                  <a:lnTo>
                    <a:pt x="195" y="5"/>
                  </a:lnTo>
                  <a:lnTo>
                    <a:pt x="195" y="9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6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4" y="18"/>
                  </a:lnTo>
                  <a:lnTo>
                    <a:pt x="164" y="14"/>
                  </a:lnTo>
                  <a:lnTo>
                    <a:pt x="159" y="14"/>
                  </a:lnTo>
                  <a:lnTo>
                    <a:pt x="155" y="9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37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4"/>
                  </a:lnTo>
                  <a:lnTo>
                    <a:pt x="111" y="14"/>
                  </a:lnTo>
                  <a:lnTo>
                    <a:pt x="106" y="9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7" y="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0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40" y="14"/>
                  </a:lnTo>
                  <a:lnTo>
                    <a:pt x="35" y="14"/>
                  </a:lnTo>
                  <a:lnTo>
                    <a:pt x="31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9" y="67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93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35" y="116"/>
                  </a:lnTo>
                  <a:lnTo>
                    <a:pt x="35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24"/>
                  </a:lnTo>
                  <a:lnTo>
                    <a:pt x="53" y="124"/>
                  </a:lnTo>
                  <a:lnTo>
                    <a:pt x="58" y="124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62" y="133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6" y="129"/>
                  </a:lnTo>
                  <a:lnTo>
                    <a:pt x="71" y="129"/>
                  </a:lnTo>
                  <a:lnTo>
                    <a:pt x="80" y="129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89" y="133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7" y="155"/>
                  </a:lnTo>
                  <a:lnTo>
                    <a:pt x="97" y="155"/>
                  </a:lnTo>
                  <a:lnTo>
                    <a:pt x="97" y="155"/>
                  </a:lnTo>
                  <a:lnTo>
                    <a:pt x="97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3" y="164"/>
                  </a:lnTo>
                  <a:lnTo>
                    <a:pt x="93" y="164"/>
                  </a:lnTo>
                  <a:lnTo>
                    <a:pt x="93" y="164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89" y="173"/>
                  </a:lnTo>
                  <a:lnTo>
                    <a:pt x="89" y="182"/>
                  </a:lnTo>
                  <a:lnTo>
                    <a:pt x="89" y="186"/>
                  </a:lnTo>
                  <a:lnTo>
                    <a:pt x="93" y="186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19" y="200"/>
                  </a:lnTo>
                  <a:lnTo>
                    <a:pt x="119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7"/>
                  </a:lnTo>
                  <a:lnTo>
                    <a:pt x="133" y="222"/>
                  </a:lnTo>
                  <a:lnTo>
                    <a:pt x="133" y="222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5" y="231"/>
                  </a:lnTo>
                  <a:lnTo>
                    <a:pt x="155" y="231"/>
                  </a:lnTo>
                  <a:lnTo>
                    <a:pt x="155" y="231"/>
                  </a:lnTo>
                  <a:lnTo>
                    <a:pt x="159" y="231"/>
                  </a:lnTo>
                  <a:lnTo>
                    <a:pt x="159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8" y="231"/>
                  </a:lnTo>
                  <a:lnTo>
                    <a:pt x="168" y="231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7" y="235"/>
                  </a:lnTo>
                  <a:lnTo>
                    <a:pt x="177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6" y="231"/>
                  </a:lnTo>
                  <a:lnTo>
                    <a:pt x="190" y="226"/>
                  </a:lnTo>
                  <a:lnTo>
                    <a:pt x="195" y="226"/>
                  </a:lnTo>
                  <a:lnTo>
                    <a:pt x="195" y="226"/>
                  </a:lnTo>
                  <a:lnTo>
                    <a:pt x="195" y="226"/>
                  </a:lnTo>
                  <a:lnTo>
                    <a:pt x="195" y="226"/>
                  </a:lnTo>
                  <a:lnTo>
                    <a:pt x="195" y="226"/>
                  </a:lnTo>
                  <a:lnTo>
                    <a:pt x="195" y="226"/>
                  </a:lnTo>
                  <a:lnTo>
                    <a:pt x="199" y="226"/>
                  </a:lnTo>
                  <a:lnTo>
                    <a:pt x="199" y="226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04" y="217"/>
                  </a:lnTo>
                  <a:lnTo>
                    <a:pt x="199" y="217"/>
                  </a:lnTo>
                  <a:lnTo>
                    <a:pt x="199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12" y="213"/>
                  </a:lnTo>
                  <a:lnTo>
                    <a:pt x="217" y="213"/>
                  </a:lnTo>
                  <a:lnTo>
                    <a:pt x="217" y="213"/>
                  </a:lnTo>
                  <a:lnTo>
                    <a:pt x="221" y="208"/>
                  </a:lnTo>
                  <a:lnTo>
                    <a:pt x="221" y="208"/>
                  </a:lnTo>
                  <a:lnTo>
                    <a:pt x="221" y="204"/>
                  </a:lnTo>
                  <a:lnTo>
                    <a:pt x="226" y="204"/>
                  </a:lnTo>
                  <a:lnTo>
                    <a:pt x="226" y="200"/>
                  </a:lnTo>
                  <a:lnTo>
                    <a:pt x="226" y="204"/>
                  </a:lnTo>
                  <a:lnTo>
                    <a:pt x="230" y="204"/>
                  </a:lnTo>
                  <a:lnTo>
                    <a:pt x="235" y="204"/>
                  </a:lnTo>
                  <a:lnTo>
                    <a:pt x="235" y="200"/>
                  </a:lnTo>
                  <a:lnTo>
                    <a:pt x="239" y="200"/>
                  </a:lnTo>
                  <a:lnTo>
                    <a:pt x="239" y="200"/>
                  </a:lnTo>
                  <a:lnTo>
                    <a:pt x="239" y="200"/>
                  </a:lnTo>
                  <a:lnTo>
                    <a:pt x="239" y="200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39" y="204"/>
                  </a:lnTo>
                  <a:lnTo>
                    <a:pt x="239" y="204"/>
                  </a:lnTo>
                  <a:lnTo>
                    <a:pt x="239" y="204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43" y="213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52" y="208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48" y="200"/>
                  </a:lnTo>
                  <a:lnTo>
                    <a:pt x="248" y="195"/>
                  </a:lnTo>
                  <a:lnTo>
                    <a:pt x="248" y="195"/>
                  </a:lnTo>
                  <a:lnTo>
                    <a:pt x="248" y="195"/>
                  </a:lnTo>
                  <a:lnTo>
                    <a:pt x="248" y="195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3" y="195"/>
                  </a:lnTo>
                  <a:lnTo>
                    <a:pt x="239" y="195"/>
                  </a:lnTo>
                  <a:lnTo>
                    <a:pt x="239" y="195"/>
                  </a:lnTo>
                  <a:lnTo>
                    <a:pt x="243" y="191"/>
                  </a:lnTo>
                  <a:lnTo>
                    <a:pt x="243" y="191"/>
                  </a:lnTo>
                  <a:lnTo>
                    <a:pt x="243" y="186"/>
                  </a:lnTo>
                  <a:lnTo>
                    <a:pt x="243" y="186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52" y="173"/>
                  </a:lnTo>
                  <a:lnTo>
                    <a:pt x="252" y="173"/>
                  </a:lnTo>
                  <a:lnTo>
                    <a:pt x="252" y="173"/>
                  </a:lnTo>
                  <a:lnTo>
                    <a:pt x="252" y="169"/>
                  </a:lnTo>
                  <a:lnTo>
                    <a:pt x="252" y="169"/>
                  </a:lnTo>
                  <a:lnTo>
                    <a:pt x="248" y="164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0"/>
                  </a:lnTo>
                  <a:lnTo>
                    <a:pt x="252" y="160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2" y="146"/>
                  </a:lnTo>
                  <a:lnTo>
                    <a:pt x="252" y="146"/>
                  </a:lnTo>
                  <a:lnTo>
                    <a:pt x="257" y="146"/>
                  </a:lnTo>
                  <a:lnTo>
                    <a:pt x="257" y="146"/>
                  </a:lnTo>
                  <a:lnTo>
                    <a:pt x="257" y="142"/>
                  </a:lnTo>
                  <a:lnTo>
                    <a:pt x="257" y="142"/>
                  </a:lnTo>
                  <a:lnTo>
                    <a:pt x="257" y="142"/>
                  </a:lnTo>
                  <a:lnTo>
                    <a:pt x="257" y="142"/>
                  </a:lnTo>
                  <a:lnTo>
                    <a:pt x="257" y="142"/>
                  </a:lnTo>
                  <a:lnTo>
                    <a:pt x="261" y="138"/>
                  </a:lnTo>
                  <a:lnTo>
                    <a:pt x="261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70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4"/>
                  </a:lnTo>
                  <a:lnTo>
                    <a:pt x="279" y="124"/>
                  </a:lnTo>
                  <a:lnTo>
                    <a:pt x="279" y="120"/>
                  </a:lnTo>
                  <a:lnTo>
                    <a:pt x="283" y="120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0"/>
                  </a:lnTo>
                  <a:lnTo>
                    <a:pt x="288" y="120"/>
                  </a:lnTo>
                  <a:lnTo>
                    <a:pt x="288" y="120"/>
                  </a:lnTo>
                  <a:lnTo>
                    <a:pt x="292" y="120"/>
                  </a:lnTo>
                  <a:lnTo>
                    <a:pt x="297" y="124"/>
                  </a:lnTo>
                  <a:lnTo>
                    <a:pt x="297" y="124"/>
                  </a:lnTo>
                  <a:lnTo>
                    <a:pt x="297" y="120"/>
                  </a:lnTo>
                  <a:lnTo>
                    <a:pt x="297" y="120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1" y="111"/>
                  </a:lnTo>
                  <a:lnTo>
                    <a:pt x="301" y="111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10" y="111"/>
                  </a:lnTo>
                  <a:lnTo>
                    <a:pt x="305" y="107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29"/>
            <p:cNvSpPr>
              <a:spLocks/>
            </p:cNvSpPr>
            <p:nvPr/>
          </p:nvSpPr>
          <p:spPr bwMode="auto">
            <a:xfrm>
              <a:off x="3282950" y="4970463"/>
              <a:ext cx="12700" cy="28575"/>
            </a:xfrm>
            <a:custGeom>
              <a:avLst/>
              <a:gdLst>
                <a:gd name="T0" fmla="*/ 8 w 8"/>
                <a:gd name="T1" fmla="*/ 9 h 18"/>
                <a:gd name="T2" fmla="*/ 4 w 8"/>
                <a:gd name="T3" fmla="*/ 9 h 18"/>
                <a:gd name="T4" fmla="*/ 4 w 8"/>
                <a:gd name="T5" fmla="*/ 9 h 18"/>
                <a:gd name="T6" fmla="*/ 4 w 8"/>
                <a:gd name="T7" fmla="*/ 9 h 18"/>
                <a:gd name="T8" fmla="*/ 4 w 8"/>
                <a:gd name="T9" fmla="*/ 4 h 18"/>
                <a:gd name="T10" fmla="*/ 4 w 8"/>
                <a:gd name="T11" fmla="*/ 4 h 18"/>
                <a:gd name="T12" fmla="*/ 4 w 8"/>
                <a:gd name="T13" fmla="*/ 4 h 18"/>
                <a:gd name="T14" fmla="*/ 4 w 8"/>
                <a:gd name="T15" fmla="*/ 4 h 18"/>
                <a:gd name="T16" fmla="*/ 4 w 8"/>
                <a:gd name="T17" fmla="*/ 4 h 18"/>
                <a:gd name="T18" fmla="*/ 4 w 8"/>
                <a:gd name="T19" fmla="*/ 4 h 18"/>
                <a:gd name="T20" fmla="*/ 4 w 8"/>
                <a:gd name="T21" fmla="*/ 0 h 18"/>
                <a:gd name="T22" fmla="*/ 4 w 8"/>
                <a:gd name="T23" fmla="*/ 0 h 18"/>
                <a:gd name="T24" fmla="*/ 4 w 8"/>
                <a:gd name="T25" fmla="*/ 4 h 18"/>
                <a:gd name="T26" fmla="*/ 0 w 8"/>
                <a:gd name="T27" fmla="*/ 4 h 18"/>
                <a:gd name="T28" fmla="*/ 0 w 8"/>
                <a:gd name="T29" fmla="*/ 9 h 18"/>
                <a:gd name="T30" fmla="*/ 0 w 8"/>
                <a:gd name="T31" fmla="*/ 9 h 18"/>
                <a:gd name="T32" fmla="*/ 0 w 8"/>
                <a:gd name="T33" fmla="*/ 9 h 18"/>
                <a:gd name="T34" fmla="*/ 4 w 8"/>
                <a:gd name="T35" fmla="*/ 13 h 18"/>
                <a:gd name="T36" fmla="*/ 4 w 8"/>
                <a:gd name="T37" fmla="*/ 13 h 18"/>
                <a:gd name="T38" fmla="*/ 0 w 8"/>
                <a:gd name="T39" fmla="*/ 13 h 18"/>
                <a:gd name="T40" fmla="*/ 0 w 8"/>
                <a:gd name="T41" fmla="*/ 13 h 18"/>
                <a:gd name="T42" fmla="*/ 0 w 8"/>
                <a:gd name="T43" fmla="*/ 13 h 18"/>
                <a:gd name="T44" fmla="*/ 0 w 8"/>
                <a:gd name="T45" fmla="*/ 18 h 18"/>
                <a:gd name="T46" fmla="*/ 0 w 8"/>
                <a:gd name="T47" fmla="*/ 18 h 18"/>
                <a:gd name="T48" fmla="*/ 4 w 8"/>
                <a:gd name="T49" fmla="*/ 18 h 18"/>
                <a:gd name="T50" fmla="*/ 4 w 8"/>
                <a:gd name="T51" fmla="*/ 18 h 18"/>
                <a:gd name="T52" fmla="*/ 8 w 8"/>
                <a:gd name="T53" fmla="*/ 13 h 18"/>
                <a:gd name="T54" fmla="*/ 8 w 8"/>
                <a:gd name="T55" fmla="*/ 13 h 18"/>
                <a:gd name="T56" fmla="*/ 8 w 8"/>
                <a:gd name="T5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18">
                  <a:moveTo>
                    <a:pt x="8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30"/>
            <p:cNvSpPr>
              <a:spLocks/>
            </p:cNvSpPr>
            <p:nvPr/>
          </p:nvSpPr>
          <p:spPr bwMode="auto">
            <a:xfrm>
              <a:off x="3282950" y="4970463"/>
              <a:ext cx="12700" cy="28575"/>
            </a:xfrm>
            <a:custGeom>
              <a:avLst/>
              <a:gdLst>
                <a:gd name="T0" fmla="*/ 8 w 8"/>
                <a:gd name="T1" fmla="*/ 9 h 18"/>
                <a:gd name="T2" fmla="*/ 4 w 8"/>
                <a:gd name="T3" fmla="*/ 9 h 18"/>
                <a:gd name="T4" fmla="*/ 4 w 8"/>
                <a:gd name="T5" fmla="*/ 9 h 18"/>
                <a:gd name="T6" fmla="*/ 4 w 8"/>
                <a:gd name="T7" fmla="*/ 9 h 18"/>
                <a:gd name="T8" fmla="*/ 4 w 8"/>
                <a:gd name="T9" fmla="*/ 4 h 18"/>
                <a:gd name="T10" fmla="*/ 4 w 8"/>
                <a:gd name="T11" fmla="*/ 4 h 18"/>
                <a:gd name="T12" fmla="*/ 4 w 8"/>
                <a:gd name="T13" fmla="*/ 4 h 18"/>
                <a:gd name="T14" fmla="*/ 4 w 8"/>
                <a:gd name="T15" fmla="*/ 4 h 18"/>
                <a:gd name="T16" fmla="*/ 4 w 8"/>
                <a:gd name="T17" fmla="*/ 4 h 18"/>
                <a:gd name="T18" fmla="*/ 4 w 8"/>
                <a:gd name="T19" fmla="*/ 4 h 18"/>
                <a:gd name="T20" fmla="*/ 4 w 8"/>
                <a:gd name="T21" fmla="*/ 0 h 18"/>
                <a:gd name="T22" fmla="*/ 4 w 8"/>
                <a:gd name="T23" fmla="*/ 0 h 18"/>
                <a:gd name="T24" fmla="*/ 4 w 8"/>
                <a:gd name="T25" fmla="*/ 4 h 18"/>
                <a:gd name="T26" fmla="*/ 0 w 8"/>
                <a:gd name="T27" fmla="*/ 4 h 18"/>
                <a:gd name="T28" fmla="*/ 0 w 8"/>
                <a:gd name="T29" fmla="*/ 9 h 18"/>
                <a:gd name="T30" fmla="*/ 0 w 8"/>
                <a:gd name="T31" fmla="*/ 9 h 18"/>
                <a:gd name="T32" fmla="*/ 0 w 8"/>
                <a:gd name="T33" fmla="*/ 9 h 18"/>
                <a:gd name="T34" fmla="*/ 4 w 8"/>
                <a:gd name="T35" fmla="*/ 13 h 18"/>
                <a:gd name="T36" fmla="*/ 4 w 8"/>
                <a:gd name="T37" fmla="*/ 13 h 18"/>
                <a:gd name="T38" fmla="*/ 0 w 8"/>
                <a:gd name="T39" fmla="*/ 13 h 18"/>
                <a:gd name="T40" fmla="*/ 0 w 8"/>
                <a:gd name="T41" fmla="*/ 13 h 18"/>
                <a:gd name="T42" fmla="*/ 0 w 8"/>
                <a:gd name="T43" fmla="*/ 13 h 18"/>
                <a:gd name="T44" fmla="*/ 0 w 8"/>
                <a:gd name="T45" fmla="*/ 18 h 18"/>
                <a:gd name="T46" fmla="*/ 0 w 8"/>
                <a:gd name="T47" fmla="*/ 18 h 18"/>
                <a:gd name="T48" fmla="*/ 4 w 8"/>
                <a:gd name="T49" fmla="*/ 18 h 18"/>
                <a:gd name="T50" fmla="*/ 4 w 8"/>
                <a:gd name="T51" fmla="*/ 18 h 18"/>
                <a:gd name="T52" fmla="*/ 8 w 8"/>
                <a:gd name="T53" fmla="*/ 13 h 18"/>
                <a:gd name="T54" fmla="*/ 8 w 8"/>
                <a:gd name="T55" fmla="*/ 13 h 18"/>
                <a:gd name="T56" fmla="*/ 8 w 8"/>
                <a:gd name="T5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18">
                  <a:moveTo>
                    <a:pt x="8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31"/>
            <p:cNvSpPr>
              <a:spLocks/>
            </p:cNvSpPr>
            <p:nvPr/>
          </p:nvSpPr>
          <p:spPr bwMode="auto">
            <a:xfrm>
              <a:off x="4244975" y="3473451"/>
              <a:ext cx="604837" cy="365125"/>
            </a:xfrm>
            <a:custGeom>
              <a:avLst/>
              <a:gdLst>
                <a:gd name="T0" fmla="*/ 376 w 381"/>
                <a:gd name="T1" fmla="*/ 155 h 230"/>
                <a:gd name="T2" fmla="*/ 372 w 381"/>
                <a:gd name="T3" fmla="*/ 142 h 230"/>
                <a:gd name="T4" fmla="*/ 367 w 381"/>
                <a:gd name="T5" fmla="*/ 124 h 230"/>
                <a:gd name="T6" fmla="*/ 354 w 381"/>
                <a:gd name="T7" fmla="*/ 115 h 230"/>
                <a:gd name="T8" fmla="*/ 354 w 381"/>
                <a:gd name="T9" fmla="*/ 97 h 230"/>
                <a:gd name="T10" fmla="*/ 363 w 381"/>
                <a:gd name="T11" fmla="*/ 75 h 230"/>
                <a:gd name="T12" fmla="*/ 345 w 381"/>
                <a:gd name="T13" fmla="*/ 58 h 230"/>
                <a:gd name="T14" fmla="*/ 319 w 381"/>
                <a:gd name="T15" fmla="*/ 49 h 230"/>
                <a:gd name="T16" fmla="*/ 310 w 381"/>
                <a:gd name="T17" fmla="*/ 44 h 230"/>
                <a:gd name="T18" fmla="*/ 297 w 381"/>
                <a:gd name="T19" fmla="*/ 53 h 230"/>
                <a:gd name="T20" fmla="*/ 292 w 381"/>
                <a:gd name="T21" fmla="*/ 53 h 230"/>
                <a:gd name="T22" fmla="*/ 274 w 381"/>
                <a:gd name="T23" fmla="*/ 35 h 230"/>
                <a:gd name="T24" fmla="*/ 266 w 381"/>
                <a:gd name="T25" fmla="*/ 22 h 230"/>
                <a:gd name="T26" fmla="*/ 248 w 381"/>
                <a:gd name="T27" fmla="*/ 18 h 230"/>
                <a:gd name="T28" fmla="*/ 243 w 381"/>
                <a:gd name="T29" fmla="*/ 9 h 230"/>
                <a:gd name="T30" fmla="*/ 230 w 381"/>
                <a:gd name="T31" fmla="*/ 4 h 230"/>
                <a:gd name="T32" fmla="*/ 226 w 381"/>
                <a:gd name="T33" fmla="*/ 4 h 230"/>
                <a:gd name="T34" fmla="*/ 217 w 381"/>
                <a:gd name="T35" fmla="*/ 0 h 230"/>
                <a:gd name="T36" fmla="*/ 204 w 381"/>
                <a:gd name="T37" fmla="*/ 9 h 230"/>
                <a:gd name="T38" fmla="*/ 190 w 381"/>
                <a:gd name="T39" fmla="*/ 13 h 230"/>
                <a:gd name="T40" fmla="*/ 177 w 381"/>
                <a:gd name="T41" fmla="*/ 22 h 230"/>
                <a:gd name="T42" fmla="*/ 181 w 381"/>
                <a:gd name="T43" fmla="*/ 44 h 230"/>
                <a:gd name="T44" fmla="*/ 181 w 381"/>
                <a:gd name="T45" fmla="*/ 80 h 230"/>
                <a:gd name="T46" fmla="*/ 173 w 381"/>
                <a:gd name="T47" fmla="*/ 93 h 230"/>
                <a:gd name="T48" fmla="*/ 155 w 381"/>
                <a:gd name="T49" fmla="*/ 106 h 230"/>
                <a:gd name="T50" fmla="*/ 124 w 381"/>
                <a:gd name="T51" fmla="*/ 97 h 230"/>
                <a:gd name="T52" fmla="*/ 115 w 381"/>
                <a:gd name="T53" fmla="*/ 80 h 230"/>
                <a:gd name="T54" fmla="*/ 111 w 381"/>
                <a:gd name="T55" fmla="*/ 66 h 230"/>
                <a:gd name="T56" fmla="*/ 84 w 381"/>
                <a:gd name="T57" fmla="*/ 31 h 230"/>
                <a:gd name="T58" fmla="*/ 84 w 381"/>
                <a:gd name="T59" fmla="*/ 31 h 230"/>
                <a:gd name="T60" fmla="*/ 31 w 381"/>
                <a:gd name="T61" fmla="*/ 66 h 230"/>
                <a:gd name="T62" fmla="*/ 22 w 381"/>
                <a:gd name="T63" fmla="*/ 89 h 230"/>
                <a:gd name="T64" fmla="*/ 18 w 381"/>
                <a:gd name="T65" fmla="*/ 106 h 230"/>
                <a:gd name="T66" fmla="*/ 4 w 381"/>
                <a:gd name="T67" fmla="*/ 120 h 230"/>
                <a:gd name="T68" fmla="*/ 0 w 381"/>
                <a:gd name="T69" fmla="*/ 151 h 230"/>
                <a:gd name="T70" fmla="*/ 4 w 381"/>
                <a:gd name="T71" fmla="*/ 155 h 230"/>
                <a:gd name="T72" fmla="*/ 4 w 381"/>
                <a:gd name="T73" fmla="*/ 164 h 230"/>
                <a:gd name="T74" fmla="*/ 4 w 381"/>
                <a:gd name="T75" fmla="*/ 155 h 230"/>
                <a:gd name="T76" fmla="*/ 0 w 381"/>
                <a:gd name="T77" fmla="*/ 159 h 230"/>
                <a:gd name="T78" fmla="*/ 0 w 381"/>
                <a:gd name="T79" fmla="*/ 173 h 230"/>
                <a:gd name="T80" fmla="*/ 4 w 381"/>
                <a:gd name="T81" fmla="*/ 195 h 230"/>
                <a:gd name="T82" fmla="*/ 18 w 381"/>
                <a:gd name="T83" fmla="*/ 182 h 230"/>
                <a:gd name="T84" fmla="*/ 58 w 381"/>
                <a:gd name="T85" fmla="*/ 159 h 230"/>
                <a:gd name="T86" fmla="*/ 89 w 381"/>
                <a:gd name="T87" fmla="*/ 168 h 230"/>
                <a:gd name="T88" fmla="*/ 106 w 381"/>
                <a:gd name="T89" fmla="*/ 168 h 230"/>
                <a:gd name="T90" fmla="*/ 133 w 381"/>
                <a:gd name="T91" fmla="*/ 168 h 230"/>
                <a:gd name="T92" fmla="*/ 146 w 381"/>
                <a:gd name="T93" fmla="*/ 168 h 230"/>
                <a:gd name="T94" fmla="*/ 168 w 381"/>
                <a:gd name="T95" fmla="*/ 177 h 230"/>
                <a:gd name="T96" fmla="*/ 190 w 381"/>
                <a:gd name="T97" fmla="*/ 173 h 230"/>
                <a:gd name="T98" fmla="*/ 204 w 381"/>
                <a:gd name="T99" fmla="*/ 159 h 230"/>
                <a:gd name="T100" fmla="*/ 212 w 381"/>
                <a:gd name="T101" fmla="*/ 173 h 230"/>
                <a:gd name="T102" fmla="*/ 243 w 381"/>
                <a:gd name="T103" fmla="*/ 186 h 230"/>
                <a:gd name="T104" fmla="*/ 257 w 381"/>
                <a:gd name="T105" fmla="*/ 195 h 230"/>
                <a:gd name="T106" fmla="*/ 283 w 381"/>
                <a:gd name="T107" fmla="*/ 226 h 230"/>
                <a:gd name="T108" fmla="*/ 310 w 381"/>
                <a:gd name="T109" fmla="*/ 230 h 230"/>
                <a:gd name="T110" fmla="*/ 332 w 381"/>
                <a:gd name="T111" fmla="*/ 221 h 230"/>
                <a:gd name="T112" fmla="*/ 350 w 381"/>
                <a:gd name="T113" fmla="*/ 221 h 230"/>
                <a:gd name="T114" fmla="*/ 363 w 381"/>
                <a:gd name="T115" fmla="*/ 195 h 230"/>
                <a:gd name="T116" fmla="*/ 376 w 381"/>
                <a:gd name="T117" fmla="*/ 186 h 230"/>
                <a:gd name="T118" fmla="*/ 381 w 381"/>
                <a:gd name="T119" fmla="*/ 17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230">
                  <a:moveTo>
                    <a:pt x="381" y="173"/>
                  </a:moveTo>
                  <a:lnTo>
                    <a:pt x="381" y="168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1" y="159"/>
                  </a:lnTo>
                  <a:lnTo>
                    <a:pt x="381" y="159"/>
                  </a:lnTo>
                  <a:lnTo>
                    <a:pt x="381" y="159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6" y="155"/>
                  </a:lnTo>
                  <a:lnTo>
                    <a:pt x="376" y="151"/>
                  </a:lnTo>
                  <a:lnTo>
                    <a:pt x="376" y="151"/>
                  </a:lnTo>
                  <a:lnTo>
                    <a:pt x="376" y="151"/>
                  </a:lnTo>
                  <a:lnTo>
                    <a:pt x="376" y="151"/>
                  </a:lnTo>
                  <a:lnTo>
                    <a:pt x="376" y="146"/>
                  </a:lnTo>
                  <a:lnTo>
                    <a:pt x="372" y="146"/>
                  </a:lnTo>
                  <a:lnTo>
                    <a:pt x="372" y="146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72" y="137"/>
                  </a:lnTo>
                  <a:lnTo>
                    <a:pt x="372" y="137"/>
                  </a:lnTo>
                  <a:lnTo>
                    <a:pt x="363" y="133"/>
                  </a:lnTo>
                  <a:lnTo>
                    <a:pt x="363" y="128"/>
                  </a:lnTo>
                  <a:lnTo>
                    <a:pt x="363" y="128"/>
                  </a:lnTo>
                  <a:lnTo>
                    <a:pt x="367" y="124"/>
                  </a:lnTo>
                  <a:lnTo>
                    <a:pt x="367" y="124"/>
                  </a:lnTo>
                  <a:lnTo>
                    <a:pt x="367" y="124"/>
                  </a:lnTo>
                  <a:lnTo>
                    <a:pt x="363" y="120"/>
                  </a:lnTo>
                  <a:lnTo>
                    <a:pt x="363" y="120"/>
                  </a:lnTo>
                  <a:lnTo>
                    <a:pt x="363" y="120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0" y="120"/>
                  </a:lnTo>
                  <a:lnTo>
                    <a:pt x="354" y="115"/>
                  </a:lnTo>
                  <a:lnTo>
                    <a:pt x="354" y="111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9" y="106"/>
                  </a:lnTo>
                  <a:lnTo>
                    <a:pt x="359" y="102"/>
                  </a:lnTo>
                  <a:lnTo>
                    <a:pt x="359" y="102"/>
                  </a:lnTo>
                  <a:lnTo>
                    <a:pt x="359" y="97"/>
                  </a:lnTo>
                  <a:lnTo>
                    <a:pt x="354" y="97"/>
                  </a:lnTo>
                  <a:lnTo>
                    <a:pt x="354" y="97"/>
                  </a:lnTo>
                  <a:lnTo>
                    <a:pt x="354" y="93"/>
                  </a:lnTo>
                  <a:lnTo>
                    <a:pt x="354" y="93"/>
                  </a:lnTo>
                  <a:lnTo>
                    <a:pt x="359" y="93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4"/>
                  </a:lnTo>
                  <a:lnTo>
                    <a:pt x="363" y="80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66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58"/>
                  </a:lnTo>
                  <a:lnTo>
                    <a:pt x="345" y="58"/>
                  </a:lnTo>
                  <a:lnTo>
                    <a:pt x="345" y="53"/>
                  </a:lnTo>
                  <a:lnTo>
                    <a:pt x="336" y="53"/>
                  </a:lnTo>
                  <a:lnTo>
                    <a:pt x="336" y="53"/>
                  </a:lnTo>
                  <a:lnTo>
                    <a:pt x="328" y="53"/>
                  </a:lnTo>
                  <a:lnTo>
                    <a:pt x="323" y="53"/>
                  </a:lnTo>
                  <a:lnTo>
                    <a:pt x="323" y="53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9" y="44"/>
                  </a:lnTo>
                  <a:lnTo>
                    <a:pt x="314" y="44"/>
                  </a:lnTo>
                  <a:lnTo>
                    <a:pt x="314" y="44"/>
                  </a:lnTo>
                  <a:lnTo>
                    <a:pt x="314" y="44"/>
                  </a:lnTo>
                  <a:lnTo>
                    <a:pt x="314" y="44"/>
                  </a:lnTo>
                  <a:lnTo>
                    <a:pt x="314" y="44"/>
                  </a:lnTo>
                  <a:lnTo>
                    <a:pt x="310" y="44"/>
                  </a:lnTo>
                  <a:lnTo>
                    <a:pt x="310" y="44"/>
                  </a:lnTo>
                  <a:lnTo>
                    <a:pt x="310" y="44"/>
                  </a:lnTo>
                  <a:lnTo>
                    <a:pt x="310" y="49"/>
                  </a:lnTo>
                  <a:lnTo>
                    <a:pt x="310" y="49"/>
                  </a:lnTo>
                  <a:lnTo>
                    <a:pt x="305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1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7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88" y="53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83" y="49"/>
                  </a:lnTo>
                  <a:lnTo>
                    <a:pt x="279" y="44"/>
                  </a:lnTo>
                  <a:lnTo>
                    <a:pt x="274" y="35"/>
                  </a:lnTo>
                  <a:lnTo>
                    <a:pt x="274" y="35"/>
                  </a:lnTo>
                  <a:lnTo>
                    <a:pt x="266" y="31"/>
                  </a:lnTo>
                  <a:lnTo>
                    <a:pt x="266" y="27"/>
                  </a:lnTo>
                  <a:lnTo>
                    <a:pt x="266" y="27"/>
                  </a:lnTo>
                  <a:lnTo>
                    <a:pt x="266" y="27"/>
                  </a:lnTo>
                  <a:lnTo>
                    <a:pt x="266" y="27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3"/>
                  </a:lnTo>
                  <a:lnTo>
                    <a:pt x="252" y="13"/>
                  </a:lnTo>
                  <a:lnTo>
                    <a:pt x="248" y="13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3" y="18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5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4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1" y="9"/>
                  </a:lnTo>
                  <a:lnTo>
                    <a:pt x="221" y="4"/>
                  </a:lnTo>
                  <a:lnTo>
                    <a:pt x="221" y="4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08" y="4"/>
                  </a:lnTo>
                  <a:lnTo>
                    <a:pt x="208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86" y="13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7" y="27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5"/>
                  </a:lnTo>
                  <a:lnTo>
                    <a:pt x="177" y="40"/>
                  </a:lnTo>
                  <a:lnTo>
                    <a:pt x="177" y="40"/>
                  </a:lnTo>
                  <a:lnTo>
                    <a:pt x="181" y="44"/>
                  </a:lnTo>
                  <a:lnTo>
                    <a:pt x="177" y="49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81" y="53"/>
                  </a:lnTo>
                  <a:lnTo>
                    <a:pt x="181" y="58"/>
                  </a:lnTo>
                  <a:lnTo>
                    <a:pt x="181" y="58"/>
                  </a:lnTo>
                  <a:lnTo>
                    <a:pt x="181" y="71"/>
                  </a:lnTo>
                  <a:lnTo>
                    <a:pt x="181" y="75"/>
                  </a:lnTo>
                  <a:lnTo>
                    <a:pt x="181" y="80"/>
                  </a:lnTo>
                  <a:lnTo>
                    <a:pt x="181" y="84"/>
                  </a:lnTo>
                  <a:lnTo>
                    <a:pt x="177" y="89"/>
                  </a:lnTo>
                  <a:lnTo>
                    <a:pt x="177" y="89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59" y="97"/>
                  </a:lnTo>
                  <a:lnTo>
                    <a:pt x="159" y="102"/>
                  </a:lnTo>
                  <a:lnTo>
                    <a:pt x="159" y="102"/>
                  </a:lnTo>
                  <a:lnTo>
                    <a:pt x="159" y="102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46" y="106"/>
                  </a:lnTo>
                  <a:lnTo>
                    <a:pt x="142" y="106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33" y="102"/>
                  </a:lnTo>
                  <a:lnTo>
                    <a:pt x="133" y="102"/>
                  </a:lnTo>
                  <a:lnTo>
                    <a:pt x="128" y="102"/>
                  </a:lnTo>
                  <a:lnTo>
                    <a:pt x="124" y="97"/>
                  </a:lnTo>
                  <a:lnTo>
                    <a:pt x="124" y="97"/>
                  </a:lnTo>
                  <a:lnTo>
                    <a:pt x="124" y="97"/>
                  </a:lnTo>
                  <a:lnTo>
                    <a:pt x="119" y="97"/>
                  </a:lnTo>
                  <a:lnTo>
                    <a:pt x="119" y="93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0"/>
                  </a:lnTo>
                  <a:lnTo>
                    <a:pt x="115" y="80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06" y="62"/>
                  </a:lnTo>
                  <a:lnTo>
                    <a:pt x="102" y="58"/>
                  </a:lnTo>
                  <a:lnTo>
                    <a:pt x="89" y="4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0"/>
                  </a:lnTo>
                  <a:lnTo>
                    <a:pt x="84" y="35"/>
                  </a:lnTo>
                  <a:lnTo>
                    <a:pt x="84" y="31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66" y="40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4" y="49"/>
                  </a:lnTo>
                  <a:lnTo>
                    <a:pt x="35" y="49"/>
                  </a:lnTo>
                  <a:lnTo>
                    <a:pt x="40" y="53"/>
                  </a:lnTo>
                  <a:lnTo>
                    <a:pt x="31" y="62"/>
                  </a:lnTo>
                  <a:lnTo>
                    <a:pt x="31" y="66"/>
                  </a:lnTo>
                  <a:lnTo>
                    <a:pt x="27" y="71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2" y="75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18" y="106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42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4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5"/>
                  </a:lnTo>
                  <a:lnTo>
                    <a:pt x="4" y="195"/>
                  </a:lnTo>
                  <a:lnTo>
                    <a:pt x="4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3" y="182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31" y="173"/>
                  </a:lnTo>
                  <a:lnTo>
                    <a:pt x="35" y="173"/>
                  </a:lnTo>
                  <a:lnTo>
                    <a:pt x="40" y="173"/>
                  </a:lnTo>
                  <a:lnTo>
                    <a:pt x="53" y="164"/>
                  </a:lnTo>
                  <a:lnTo>
                    <a:pt x="53" y="164"/>
                  </a:lnTo>
                  <a:lnTo>
                    <a:pt x="58" y="159"/>
                  </a:lnTo>
                  <a:lnTo>
                    <a:pt x="62" y="159"/>
                  </a:lnTo>
                  <a:lnTo>
                    <a:pt x="62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80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9" y="164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97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59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8"/>
                  </a:lnTo>
                  <a:lnTo>
                    <a:pt x="111" y="173"/>
                  </a:lnTo>
                  <a:lnTo>
                    <a:pt x="115" y="173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28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7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5" y="168"/>
                  </a:lnTo>
                  <a:lnTo>
                    <a:pt x="159" y="173"/>
                  </a:lnTo>
                  <a:lnTo>
                    <a:pt x="164" y="173"/>
                  </a:lnTo>
                  <a:lnTo>
                    <a:pt x="164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186" y="177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5" y="168"/>
                  </a:lnTo>
                  <a:lnTo>
                    <a:pt x="195" y="164"/>
                  </a:lnTo>
                  <a:lnTo>
                    <a:pt x="199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64"/>
                  </a:lnTo>
                  <a:lnTo>
                    <a:pt x="212" y="168"/>
                  </a:lnTo>
                  <a:lnTo>
                    <a:pt x="212" y="173"/>
                  </a:lnTo>
                  <a:lnTo>
                    <a:pt x="212" y="173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7" y="177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30" y="186"/>
                  </a:lnTo>
                  <a:lnTo>
                    <a:pt x="235" y="186"/>
                  </a:lnTo>
                  <a:lnTo>
                    <a:pt x="239" y="186"/>
                  </a:lnTo>
                  <a:lnTo>
                    <a:pt x="243" y="186"/>
                  </a:lnTo>
                  <a:lnTo>
                    <a:pt x="243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90"/>
                  </a:lnTo>
                  <a:lnTo>
                    <a:pt x="248" y="190"/>
                  </a:lnTo>
                  <a:lnTo>
                    <a:pt x="252" y="195"/>
                  </a:lnTo>
                  <a:lnTo>
                    <a:pt x="252" y="195"/>
                  </a:lnTo>
                  <a:lnTo>
                    <a:pt x="257" y="195"/>
                  </a:lnTo>
                  <a:lnTo>
                    <a:pt x="257" y="199"/>
                  </a:lnTo>
                  <a:lnTo>
                    <a:pt x="266" y="204"/>
                  </a:lnTo>
                  <a:lnTo>
                    <a:pt x="266" y="208"/>
                  </a:lnTo>
                  <a:lnTo>
                    <a:pt x="270" y="208"/>
                  </a:lnTo>
                  <a:lnTo>
                    <a:pt x="274" y="213"/>
                  </a:lnTo>
                  <a:lnTo>
                    <a:pt x="274" y="217"/>
                  </a:lnTo>
                  <a:lnTo>
                    <a:pt x="279" y="221"/>
                  </a:lnTo>
                  <a:lnTo>
                    <a:pt x="279" y="226"/>
                  </a:lnTo>
                  <a:lnTo>
                    <a:pt x="283" y="226"/>
                  </a:lnTo>
                  <a:lnTo>
                    <a:pt x="292" y="230"/>
                  </a:lnTo>
                  <a:lnTo>
                    <a:pt x="292" y="230"/>
                  </a:lnTo>
                  <a:lnTo>
                    <a:pt x="297" y="230"/>
                  </a:lnTo>
                  <a:lnTo>
                    <a:pt x="297" y="230"/>
                  </a:lnTo>
                  <a:lnTo>
                    <a:pt x="301" y="230"/>
                  </a:lnTo>
                  <a:lnTo>
                    <a:pt x="301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10" y="230"/>
                  </a:lnTo>
                  <a:lnTo>
                    <a:pt x="310" y="226"/>
                  </a:lnTo>
                  <a:lnTo>
                    <a:pt x="314" y="221"/>
                  </a:lnTo>
                  <a:lnTo>
                    <a:pt x="314" y="217"/>
                  </a:lnTo>
                  <a:lnTo>
                    <a:pt x="319" y="217"/>
                  </a:lnTo>
                  <a:lnTo>
                    <a:pt x="319" y="217"/>
                  </a:lnTo>
                  <a:lnTo>
                    <a:pt x="323" y="217"/>
                  </a:lnTo>
                  <a:lnTo>
                    <a:pt x="328" y="217"/>
                  </a:lnTo>
                  <a:lnTo>
                    <a:pt x="328" y="217"/>
                  </a:lnTo>
                  <a:lnTo>
                    <a:pt x="332" y="221"/>
                  </a:lnTo>
                  <a:lnTo>
                    <a:pt x="332" y="221"/>
                  </a:lnTo>
                  <a:lnTo>
                    <a:pt x="332" y="221"/>
                  </a:lnTo>
                  <a:lnTo>
                    <a:pt x="336" y="217"/>
                  </a:lnTo>
                  <a:lnTo>
                    <a:pt x="336" y="217"/>
                  </a:lnTo>
                  <a:lnTo>
                    <a:pt x="336" y="217"/>
                  </a:lnTo>
                  <a:lnTo>
                    <a:pt x="341" y="217"/>
                  </a:lnTo>
                  <a:lnTo>
                    <a:pt x="341" y="221"/>
                  </a:lnTo>
                  <a:lnTo>
                    <a:pt x="350" y="221"/>
                  </a:lnTo>
                  <a:lnTo>
                    <a:pt x="350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13"/>
                  </a:lnTo>
                  <a:lnTo>
                    <a:pt x="354" y="208"/>
                  </a:lnTo>
                  <a:lnTo>
                    <a:pt x="359" y="204"/>
                  </a:lnTo>
                  <a:lnTo>
                    <a:pt x="359" y="199"/>
                  </a:lnTo>
                  <a:lnTo>
                    <a:pt x="359" y="199"/>
                  </a:lnTo>
                  <a:lnTo>
                    <a:pt x="363" y="199"/>
                  </a:lnTo>
                  <a:lnTo>
                    <a:pt x="363" y="195"/>
                  </a:lnTo>
                  <a:lnTo>
                    <a:pt x="367" y="195"/>
                  </a:lnTo>
                  <a:lnTo>
                    <a:pt x="367" y="190"/>
                  </a:lnTo>
                  <a:lnTo>
                    <a:pt x="367" y="190"/>
                  </a:lnTo>
                  <a:lnTo>
                    <a:pt x="367" y="190"/>
                  </a:lnTo>
                  <a:lnTo>
                    <a:pt x="367" y="190"/>
                  </a:lnTo>
                  <a:lnTo>
                    <a:pt x="372" y="190"/>
                  </a:lnTo>
                  <a:lnTo>
                    <a:pt x="372" y="190"/>
                  </a:lnTo>
                  <a:lnTo>
                    <a:pt x="372" y="186"/>
                  </a:lnTo>
                  <a:lnTo>
                    <a:pt x="376" y="186"/>
                  </a:lnTo>
                  <a:lnTo>
                    <a:pt x="376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2"/>
                  </a:lnTo>
                  <a:lnTo>
                    <a:pt x="381" y="182"/>
                  </a:lnTo>
                  <a:lnTo>
                    <a:pt x="381" y="177"/>
                  </a:lnTo>
                  <a:lnTo>
                    <a:pt x="381" y="177"/>
                  </a:lnTo>
                  <a:lnTo>
                    <a:pt x="381" y="177"/>
                  </a:lnTo>
                  <a:lnTo>
                    <a:pt x="381" y="177"/>
                  </a:lnTo>
                  <a:lnTo>
                    <a:pt x="381" y="177"/>
                  </a:lnTo>
                  <a:lnTo>
                    <a:pt x="381" y="173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32"/>
            <p:cNvSpPr>
              <a:spLocks/>
            </p:cNvSpPr>
            <p:nvPr/>
          </p:nvSpPr>
          <p:spPr bwMode="auto">
            <a:xfrm>
              <a:off x="4167188" y="5448301"/>
              <a:ext cx="147637" cy="161925"/>
            </a:xfrm>
            <a:custGeom>
              <a:avLst/>
              <a:gdLst>
                <a:gd name="T0" fmla="*/ 89 w 93"/>
                <a:gd name="T1" fmla="*/ 40 h 102"/>
                <a:gd name="T2" fmla="*/ 80 w 93"/>
                <a:gd name="T3" fmla="*/ 36 h 102"/>
                <a:gd name="T4" fmla="*/ 71 w 93"/>
                <a:gd name="T5" fmla="*/ 36 h 102"/>
                <a:gd name="T6" fmla="*/ 71 w 93"/>
                <a:gd name="T7" fmla="*/ 36 h 102"/>
                <a:gd name="T8" fmla="*/ 71 w 93"/>
                <a:gd name="T9" fmla="*/ 27 h 102"/>
                <a:gd name="T10" fmla="*/ 67 w 93"/>
                <a:gd name="T11" fmla="*/ 27 h 102"/>
                <a:gd name="T12" fmla="*/ 62 w 93"/>
                <a:gd name="T13" fmla="*/ 22 h 102"/>
                <a:gd name="T14" fmla="*/ 58 w 93"/>
                <a:gd name="T15" fmla="*/ 18 h 102"/>
                <a:gd name="T16" fmla="*/ 58 w 93"/>
                <a:gd name="T17" fmla="*/ 9 h 102"/>
                <a:gd name="T18" fmla="*/ 40 w 93"/>
                <a:gd name="T19" fmla="*/ 5 h 102"/>
                <a:gd name="T20" fmla="*/ 45 w 93"/>
                <a:gd name="T21" fmla="*/ 0 h 102"/>
                <a:gd name="T22" fmla="*/ 45 w 93"/>
                <a:gd name="T23" fmla="*/ 0 h 102"/>
                <a:gd name="T24" fmla="*/ 40 w 93"/>
                <a:gd name="T25" fmla="*/ 0 h 102"/>
                <a:gd name="T26" fmla="*/ 31 w 93"/>
                <a:gd name="T27" fmla="*/ 5 h 102"/>
                <a:gd name="T28" fmla="*/ 31 w 93"/>
                <a:gd name="T29" fmla="*/ 9 h 102"/>
                <a:gd name="T30" fmla="*/ 31 w 93"/>
                <a:gd name="T31" fmla="*/ 9 h 102"/>
                <a:gd name="T32" fmla="*/ 27 w 93"/>
                <a:gd name="T33" fmla="*/ 18 h 102"/>
                <a:gd name="T34" fmla="*/ 27 w 93"/>
                <a:gd name="T35" fmla="*/ 18 h 102"/>
                <a:gd name="T36" fmla="*/ 22 w 93"/>
                <a:gd name="T37" fmla="*/ 22 h 102"/>
                <a:gd name="T38" fmla="*/ 22 w 93"/>
                <a:gd name="T39" fmla="*/ 27 h 102"/>
                <a:gd name="T40" fmla="*/ 9 w 93"/>
                <a:gd name="T41" fmla="*/ 31 h 102"/>
                <a:gd name="T42" fmla="*/ 9 w 93"/>
                <a:gd name="T43" fmla="*/ 36 h 102"/>
                <a:gd name="T44" fmla="*/ 0 w 93"/>
                <a:gd name="T45" fmla="*/ 36 h 102"/>
                <a:gd name="T46" fmla="*/ 0 w 93"/>
                <a:gd name="T47" fmla="*/ 40 h 102"/>
                <a:gd name="T48" fmla="*/ 5 w 93"/>
                <a:gd name="T49" fmla="*/ 44 h 102"/>
                <a:gd name="T50" fmla="*/ 0 w 93"/>
                <a:gd name="T51" fmla="*/ 49 h 102"/>
                <a:gd name="T52" fmla="*/ 5 w 93"/>
                <a:gd name="T53" fmla="*/ 53 h 102"/>
                <a:gd name="T54" fmla="*/ 9 w 93"/>
                <a:gd name="T55" fmla="*/ 58 h 102"/>
                <a:gd name="T56" fmla="*/ 9 w 93"/>
                <a:gd name="T57" fmla="*/ 62 h 102"/>
                <a:gd name="T58" fmla="*/ 9 w 93"/>
                <a:gd name="T59" fmla="*/ 67 h 102"/>
                <a:gd name="T60" fmla="*/ 22 w 93"/>
                <a:gd name="T61" fmla="*/ 71 h 102"/>
                <a:gd name="T62" fmla="*/ 27 w 93"/>
                <a:gd name="T63" fmla="*/ 80 h 102"/>
                <a:gd name="T64" fmla="*/ 31 w 93"/>
                <a:gd name="T65" fmla="*/ 89 h 102"/>
                <a:gd name="T66" fmla="*/ 27 w 93"/>
                <a:gd name="T67" fmla="*/ 93 h 102"/>
                <a:gd name="T68" fmla="*/ 27 w 93"/>
                <a:gd name="T69" fmla="*/ 98 h 102"/>
                <a:gd name="T70" fmla="*/ 31 w 93"/>
                <a:gd name="T71" fmla="*/ 98 h 102"/>
                <a:gd name="T72" fmla="*/ 36 w 93"/>
                <a:gd name="T73" fmla="*/ 98 h 102"/>
                <a:gd name="T74" fmla="*/ 36 w 93"/>
                <a:gd name="T75" fmla="*/ 93 h 102"/>
                <a:gd name="T76" fmla="*/ 40 w 93"/>
                <a:gd name="T77" fmla="*/ 84 h 102"/>
                <a:gd name="T78" fmla="*/ 49 w 93"/>
                <a:gd name="T79" fmla="*/ 80 h 102"/>
                <a:gd name="T80" fmla="*/ 58 w 93"/>
                <a:gd name="T81" fmla="*/ 75 h 102"/>
                <a:gd name="T82" fmla="*/ 62 w 93"/>
                <a:gd name="T83" fmla="*/ 80 h 102"/>
                <a:gd name="T84" fmla="*/ 62 w 93"/>
                <a:gd name="T85" fmla="*/ 84 h 102"/>
                <a:gd name="T86" fmla="*/ 67 w 93"/>
                <a:gd name="T87" fmla="*/ 80 h 102"/>
                <a:gd name="T88" fmla="*/ 71 w 93"/>
                <a:gd name="T89" fmla="*/ 75 h 102"/>
                <a:gd name="T90" fmla="*/ 76 w 93"/>
                <a:gd name="T91" fmla="*/ 75 h 102"/>
                <a:gd name="T92" fmla="*/ 76 w 93"/>
                <a:gd name="T93" fmla="*/ 71 h 102"/>
                <a:gd name="T94" fmla="*/ 76 w 93"/>
                <a:gd name="T95" fmla="*/ 71 h 102"/>
                <a:gd name="T96" fmla="*/ 80 w 93"/>
                <a:gd name="T97" fmla="*/ 67 h 102"/>
                <a:gd name="T98" fmla="*/ 84 w 93"/>
                <a:gd name="T99" fmla="*/ 62 h 102"/>
                <a:gd name="T100" fmla="*/ 89 w 93"/>
                <a:gd name="T101" fmla="*/ 49 h 102"/>
                <a:gd name="T102" fmla="*/ 89 w 93"/>
                <a:gd name="T103" fmla="*/ 49 h 102"/>
                <a:gd name="T104" fmla="*/ 89 w 93"/>
                <a:gd name="T105" fmla="*/ 44 h 102"/>
                <a:gd name="T106" fmla="*/ 93 w 93"/>
                <a:gd name="T107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02">
                  <a:moveTo>
                    <a:pt x="93" y="40"/>
                  </a:moveTo>
                  <a:lnTo>
                    <a:pt x="89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9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5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5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3" y="80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5"/>
                  </a:lnTo>
                  <a:lnTo>
                    <a:pt x="76" y="75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3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33"/>
            <p:cNvSpPr>
              <a:spLocks/>
            </p:cNvSpPr>
            <p:nvPr/>
          </p:nvSpPr>
          <p:spPr bwMode="auto">
            <a:xfrm>
              <a:off x="4167188" y="5448301"/>
              <a:ext cx="147637" cy="161925"/>
            </a:xfrm>
            <a:custGeom>
              <a:avLst/>
              <a:gdLst>
                <a:gd name="T0" fmla="*/ 89 w 93"/>
                <a:gd name="T1" fmla="*/ 40 h 102"/>
                <a:gd name="T2" fmla="*/ 80 w 93"/>
                <a:gd name="T3" fmla="*/ 36 h 102"/>
                <a:gd name="T4" fmla="*/ 71 w 93"/>
                <a:gd name="T5" fmla="*/ 36 h 102"/>
                <a:gd name="T6" fmla="*/ 71 w 93"/>
                <a:gd name="T7" fmla="*/ 36 h 102"/>
                <a:gd name="T8" fmla="*/ 71 w 93"/>
                <a:gd name="T9" fmla="*/ 27 h 102"/>
                <a:gd name="T10" fmla="*/ 67 w 93"/>
                <a:gd name="T11" fmla="*/ 27 h 102"/>
                <a:gd name="T12" fmla="*/ 62 w 93"/>
                <a:gd name="T13" fmla="*/ 22 h 102"/>
                <a:gd name="T14" fmla="*/ 58 w 93"/>
                <a:gd name="T15" fmla="*/ 18 h 102"/>
                <a:gd name="T16" fmla="*/ 58 w 93"/>
                <a:gd name="T17" fmla="*/ 9 h 102"/>
                <a:gd name="T18" fmla="*/ 40 w 93"/>
                <a:gd name="T19" fmla="*/ 5 h 102"/>
                <a:gd name="T20" fmla="*/ 45 w 93"/>
                <a:gd name="T21" fmla="*/ 0 h 102"/>
                <a:gd name="T22" fmla="*/ 45 w 93"/>
                <a:gd name="T23" fmla="*/ 0 h 102"/>
                <a:gd name="T24" fmla="*/ 40 w 93"/>
                <a:gd name="T25" fmla="*/ 0 h 102"/>
                <a:gd name="T26" fmla="*/ 31 w 93"/>
                <a:gd name="T27" fmla="*/ 5 h 102"/>
                <a:gd name="T28" fmla="*/ 31 w 93"/>
                <a:gd name="T29" fmla="*/ 9 h 102"/>
                <a:gd name="T30" fmla="*/ 31 w 93"/>
                <a:gd name="T31" fmla="*/ 9 h 102"/>
                <a:gd name="T32" fmla="*/ 27 w 93"/>
                <a:gd name="T33" fmla="*/ 18 h 102"/>
                <a:gd name="T34" fmla="*/ 27 w 93"/>
                <a:gd name="T35" fmla="*/ 18 h 102"/>
                <a:gd name="T36" fmla="*/ 22 w 93"/>
                <a:gd name="T37" fmla="*/ 22 h 102"/>
                <a:gd name="T38" fmla="*/ 22 w 93"/>
                <a:gd name="T39" fmla="*/ 27 h 102"/>
                <a:gd name="T40" fmla="*/ 9 w 93"/>
                <a:gd name="T41" fmla="*/ 31 h 102"/>
                <a:gd name="T42" fmla="*/ 9 w 93"/>
                <a:gd name="T43" fmla="*/ 36 h 102"/>
                <a:gd name="T44" fmla="*/ 0 w 93"/>
                <a:gd name="T45" fmla="*/ 36 h 102"/>
                <a:gd name="T46" fmla="*/ 0 w 93"/>
                <a:gd name="T47" fmla="*/ 40 h 102"/>
                <a:gd name="T48" fmla="*/ 5 w 93"/>
                <a:gd name="T49" fmla="*/ 44 h 102"/>
                <a:gd name="T50" fmla="*/ 0 w 93"/>
                <a:gd name="T51" fmla="*/ 49 h 102"/>
                <a:gd name="T52" fmla="*/ 5 w 93"/>
                <a:gd name="T53" fmla="*/ 53 h 102"/>
                <a:gd name="T54" fmla="*/ 9 w 93"/>
                <a:gd name="T55" fmla="*/ 58 h 102"/>
                <a:gd name="T56" fmla="*/ 9 w 93"/>
                <a:gd name="T57" fmla="*/ 62 h 102"/>
                <a:gd name="T58" fmla="*/ 9 w 93"/>
                <a:gd name="T59" fmla="*/ 67 h 102"/>
                <a:gd name="T60" fmla="*/ 22 w 93"/>
                <a:gd name="T61" fmla="*/ 71 h 102"/>
                <a:gd name="T62" fmla="*/ 27 w 93"/>
                <a:gd name="T63" fmla="*/ 80 h 102"/>
                <a:gd name="T64" fmla="*/ 31 w 93"/>
                <a:gd name="T65" fmla="*/ 89 h 102"/>
                <a:gd name="T66" fmla="*/ 27 w 93"/>
                <a:gd name="T67" fmla="*/ 93 h 102"/>
                <a:gd name="T68" fmla="*/ 27 w 93"/>
                <a:gd name="T69" fmla="*/ 98 h 102"/>
                <a:gd name="T70" fmla="*/ 31 w 93"/>
                <a:gd name="T71" fmla="*/ 98 h 102"/>
                <a:gd name="T72" fmla="*/ 36 w 93"/>
                <a:gd name="T73" fmla="*/ 98 h 102"/>
                <a:gd name="T74" fmla="*/ 36 w 93"/>
                <a:gd name="T75" fmla="*/ 93 h 102"/>
                <a:gd name="T76" fmla="*/ 40 w 93"/>
                <a:gd name="T77" fmla="*/ 84 h 102"/>
                <a:gd name="T78" fmla="*/ 49 w 93"/>
                <a:gd name="T79" fmla="*/ 80 h 102"/>
                <a:gd name="T80" fmla="*/ 58 w 93"/>
                <a:gd name="T81" fmla="*/ 75 h 102"/>
                <a:gd name="T82" fmla="*/ 62 w 93"/>
                <a:gd name="T83" fmla="*/ 80 h 102"/>
                <a:gd name="T84" fmla="*/ 62 w 93"/>
                <a:gd name="T85" fmla="*/ 84 h 102"/>
                <a:gd name="T86" fmla="*/ 67 w 93"/>
                <a:gd name="T87" fmla="*/ 80 h 102"/>
                <a:gd name="T88" fmla="*/ 71 w 93"/>
                <a:gd name="T89" fmla="*/ 75 h 102"/>
                <a:gd name="T90" fmla="*/ 76 w 93"/>
                <a:gd name="T91" fmla="*/ 75 h 102"/>
                <a:gd name="T92" fmla="*/ 76 w 93"/>
                <a:gd name="T93" fmla="*/ 71 h 102"/>
                <a:gd name="T94" fmla="*/ 76 w 93"/>
                <a:gd name="T95" fmla="*/ 71 h 102"/>
                <a:gd name="T96" fmla="*/ 80 w 93"/>
                <a:gd name="T97" fmla="*/ 67 h 102"/>
                <a:gd name="T98" fmla="*/ 84 w 93"/>
                <a:gd name="T99" fmla="*/ 62 h 102"/>
                <a:gd name="T100" fmla="*/ 89 w 93"/>
                <a:gd name="T101" fmla="*/ 49 h 102"/>
                <a:gd name="T102" fmla="*/ 89 w 93"/>
                <a:gd name="T103" fmla="*/ 49 h 102"/>
                <a:gd name="T104" fmla="*/ 89 w 93"/>
                <a:gd name="T105" fmla="*/ 44 h 102"/>
                <a:gd name="T106" fmla="*/ 93 w 93"/>
                <a:gd name="T107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02">
                  <a:moveTo>
                    <a:pt x="93" y="40"/>
                  </a:moveTo>
                  <a:lnTo>
                    <a:pt x="89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9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5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5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3" y="80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5"/>
                  </a:lnTo>
                  <a:lnTo>
                    <a:pt x="76" y="75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3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34"/>
            <p:cNvSpPr>
              <a:spLocks noEditPoints="1"/>
            </p:cNvSpPr>
            <p:nvPr/>
          </p:nvSpPr>
          <p:spPr bwMode="auto">
            <a:xfrm>
              <a:off x="3043238" y="4991101"/>
              <a:ext cx="998537" cy="1174750"/>
            </a:xfrm>
            <a:custGeom>
              <a:avLst/>
              <a:gdLst>
                <a:gd name="T0" fmla="*/ 186 w 629"/>
                <a:gd name="T1" fmla="*/ 324 h 740"/>
                <a:gd name="T2" fmla="*/ 301 w 629"/>
                <a:gd name="T3" fmla="*/ 656 h 740"/>
                <a:gd name="T4" fmla="*/ 173 w 629"/>
                <a:gd name="T5" fmla="*/ 306 h 740"/>
                <a:gd name="T6" fmla="*/ 155 w 629"/>
                <a:gd name="T7" fmla="*/ 452 h 740"/>
                <a:gd name="T8" fmla="*/ 155 w 629"/>
                <a:gd name="T9" fmla="*/ 439 h 740"/>
                <a:gd name="T10" fmla="*/ 142 w 629"/>
                <a:gd name="T11" fmla="*/ 434 h 740"/>
                <a:gd name="T12" fmla="*/ 84 w 629"/>
                <a:gd name="T13" fmla="*/ 452 h 740"/>
                <a:gd name="T14" fmla="*/ 93 w 629"/>
                <a:gd name="T15" fmla="*/ 483 h 740"/>
                <a:gd name="T16" fmla="*/ 97 w 629"/>
                <a:gd name="T17" fmla="*/ 523 h 740"/>
                <a:gd name="T18" fmla="*/ 93 w 629"/>
                <a:gd name="T19" fmla="*/ 558 h 740"/>
                <a:gd name="T20" fmla="*/ 106 w 629"/>
                <a:gd name="T21" fmla="*/ 594 h 740"/>
                <a:gd name="T22" fmla="*/ 128 w 629"/>
                <a:gd name="T23" fmla="*/ 567 h 740"/>
                <a:gd name="T24" fmla="*/ 159 w 629"/>
                <a:gd name="T25" fmla="*/ 563 h 740"/>
                <a:gd name="T26" fmla="*/ 164 w 629"/>
                <a:gd name="T27" fmla="*/ 509 h 740"/>
                <a:gd name="T28" fmla="*/ 97 w 629"/>
                <a:gd name="T29" fmla="*/ 580 h 740"/>
                <a:gd name="T30" fmla="*/ 151 w 629"/>
                <a:gd name="T31" fmla="*/ 434 h 740"/>
                <a:gd name="T32" fmla="*/ 598 w 629"/>
                <a:gd name="T33" fmla="*/ 470 h 740"/>
                <a:gd name="T34" fmla="*/ 505 w 629"/>
                <a:gd name="T35" fmla="*/ 390 h 740"/>
                <a:gd name="T36" fmla="*/ 385 w 629"/>
                <a:gd name="T37" fmla="*/ 315 h 740"/>
                <a:gd name="T38" fmla="*/ 310 w 629"/>
                <a:gd name="T39" fmla="*/ 222 h 740"/>
                <a:gd name="T40" fmla="*/ 306 w 629"/>
                <a:gd name="T41" fmla="*/ 173 h 740"/>
                <a:gd name="T42" fmla="*/ 301 w 629"/>
                <a:gd name="T43" fmla="*/ 155 h 740"/>
                <a:gd name="T44" fmla="*/ 297 w 629"/>
                <a:gd name="T45" fmla="*/ 133 h 740"/>
                <a:gd name="T46" fmla="*/ 310 w 629"/>
                <a:gd name="T47" fmla="*/ 120 h 740"/>
                <a:gd name="T48" fmla="*/ 345 w 629"/>
                <a:gd name="T49" fmla="*/ 102 h 740"/>
                <a:gd name="T50" fmla="*/ 385 w 629"/>
                <a:gd name="T51" fmla="*/ 111 h 740"/>
                <a:gd name="T52" fmla="*/ 363 w 629"/>
                <a:gd name="T53" fmla="*/ 67 h 740"/>
                <a:gd name="T54" fmla="*/ 323 w 629"/>
                <a:gd name="T55" fmla="*/ 36 h 740"/>
                <a:gd name="T56" fmla="*/ 297 w 629"/>
                <a:gd name="T57" fmla="*/ 5 h 740"/>
                <a:gd name="T58" fmla="*/ 235 w 629"/>
                <a:gd name="T59" fmla="*/ 22 h 740"/>
                <a:gd name="T60" fmla="*/ 199 w 629"/>
                <a:gd name="T61" fmla="*/ 36 h 740"/>
                <a:gd name="T62" fmla="*/ 186 w 629"/>
                <a:gd name="T63" fmla="*/ 67 h 740"/>
                <a:gd name="T64" fmla="*/ 137 w 629"/>
                <a:gd name="T65" fmla="*/ 49 h 740"/>
                <a:gd name="T66" fmla="*/ 120 w 629"/>
                <a:gd name="T67" fmla="*/ 93 h 740"/>
                <a:gd name="T68" fmla="*/ 89 w 629"/>
                <a:gd name="T69" fmla="*/ 53 h 740"/>
                <a:gd name="T70" fmla="*/ 53 w 629"/>
                <a:gd name="T71" fmla="*/ 89 h 740"/>
                <a:gd name="T72" fmla="*/ 18 w 629"/>
                <a:gd name="T73" fmla="*/ 111 h 740"/>
                <a:gd name="T74" fmla="*/ 5 w 629"/>
                <a:gd name="T75" fmla="*/ 151 h 740"/>
                <a:gd name="T76" fmla="*/ 13 w 629"/>
                <a:gd name="T77" fmla="*/ 200 h 740"/>
                <a:gd name="T78" fmla="*/ 53 w 629"/>
                <a:gd name="T79" fmla="*/ 235 h 740"/>
                <a:gd name="T80" fmla="*/ 97 w 629"/>
                <a:gd name="T81" fmla="*/ 213 h 740"/>
                <a:gd name="T82" fmla="*/ 159 w 629"/>
                <a:gd name="T83" fmla="*/ 222 h 740"/>
                <a:gd name="T84" fmla="*/ 199 w 629"/>
                <a:gd name="T85" fmla="*/ 275 h 740"/>
                <a:gd name="T86" fmla="*/ 239 w 629"/>
                <a:gd name="T87" fmla="*/ 337 h 740"/>
                <a:gd name="T88" fmla="*/ 275 w 629"/>
                <a:gd name="T89" fmla="*/ 372 h 740"/>
                <a:gd name="T90" fmla="*/ 345 w 629"/>
                <a:gd name="T91" fmla="*/ 430 h 740"/>
                <a:gd name="T92" fmla="*/ 407 w 629"/>
                <a:gd name="T93" fmla="*/ 461 h 740"/>
                <a:gd name="T94" fmla="*/ 438 w 629"/>
                <a:gd name="T95" fmla="*/ 496 h 740"/>
                <a:gd name="T96" fmla="*/ 483 w 629"/>
                <a:gd name="T97" fmla="*/ 527 h 740"/>
                <a:gd name="T98" fmla="*/ 487 w 629"/>
                <a:gd name="T99" fmla="*/ 629 h 740"/>
                <a:gd name="T100" fmla="*/ 522 w 629"/>
                <a:gd name="T101" fmla="*/ 602 h 740"/>
                <a:gd name="T102" fmla="*/ 549 w 629"/>
                <a:gd name="T103" fmla="*/ 549 h 740"/>
                <a:gd name="T104" fmla="*/ 562 w 629"/>
                <a:gd name="T105" fmla="*/ 483 h 740"/>
                <a:gd name="T106" fmla="*/ 602 w 629"/>
                <a:gd name="T107" fmla="*/ 518 h 740"/>
                <a:gd name="T108" fmla="*/ 310 w 629"/>
                <a:gd name="T109" fmla="*/ 235 h 740"/>
                <a:gd name="T110" fmla="*/ 456 w 629"/>
                <a:gd name="T111" fmla="*/ 638 h 740"/>
                <a:gd name="T112" fmla="*/ 390 w 629"/>
                <a:gd name="T113" fmla="*/ 647 h 740"/>
                <a:gd name="T114" fmla="*/ 341 w 629"/>
                <a:gd name="T115" fmla="*/ 642 h 740"/>
                <a:gd name="T116" fmla="*/ 310 w 629"/>
                <a:gd name="T117" fmla="*/ 664 h 740"/>
                <a:gd name="T118" fmla="*/ 367 w 629"/>
                <a:gd name="T119" fmla="*/ 700 h 740"/>
                <a:gd name="T120" fmla="*/ 447 w 629"/>
                <a:gd name="T121" fmla="*/ 731 h 740"/>
                <a:gd name="T122" fmla="*/ 456 w 629"/>
                <a:gd name="T123" fmla="*/ 70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9" h="740">
                  <a:moveTo>
                    <a:pt x="186" y="332"/>
                  </a:move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86" y="332"/>
                  </a:lnTo>
                  <a:close/>
                  <a:moveTo>
                    <a:pt x="204" y="319"/>
                  </a:moveTo>
                  <a:lnTo>
                    <a:pt x="204" y="315"/>
                  </a:lnTo>
                  <a:lnTo>
                    <a:pt x="204" y="315"/>
                  </a:lnTo>
                  <a:lnTo>
                    <a:pt x="204" y="315"/>
                  </a:lnTo>
                  <a:lnTo>
                    <a:pt x="199" y="315"/>
                  </a:lnTo>
                  <a:lnTo>
                    <a:pt x="199" y="315"/>
                  </a:lnTo>
                  <a:lnTo>
                    <a:pt x="199" y="315"/>
                  </a:lnTo>
                  <a:lnTo>
                    <a:pt x="199" y="315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0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5" y="319"/>
                  </a:lnTo>
                  <a:lnTo>
                    <a:pt x="190" y="319"/>
                  </a:lnTo>
                  <a:lnTo>
                    <a:pt x="190" y="319"/>
                  </a:lnTo>
                  <a:lnTo>
                    <a:pt x="190" y="319"/>
                  </a:lnTo>
                  <a:lnTo>
                    <a:pt x="190" y="319"/>
                  </a:lnTo>
                  <a:lnTo>
                    <a:pt x="190" y="319"/>
                  </a:lnTo>
                  <a:lnTo>
                    <a:pt x="186" y="319"/>
                  </a:lnTo>
                  <a:lnTo>
                    <a:pt x="186" y="319"/>
                  </a:lnTo>
                  <a:lnTo>
                    <a:pt x="186" y="319"/>
                  </a:lnTo>
                  <a:lnTo>
                    <a:pt x="186" y="319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90" y="324"/>
                  </a:lnTo>
                  <a:lnTo>
                    <a:pt x="190" y="324"/>
                  </a:lnTo>
                  <a:lnTo>
                    <a:pt x="190" y="324"/>
                  </a:lnTo>
                  <a:lnTo>
                    <a:pt x="190" y="324"/>
                  </a:lnTo>
                  <a:lnTo>
                    <a:pt x="195" y="324"/>
                  </a:lnTo>
                  <a:lnTo>
                    <a:pt x="195" y="324"/>
                  </a:lnTo>
                  <a:lnTo>
                    <a:pt x="195" y="324"/>
                  </a:lnTo>
                  <a:lnTo>
                    <a:pt x="195" y="324"/>
                  </a:lnTo>
                  <a:lnTo>
                    <a:pt x="195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8"/>
                  </a:lnTo>
                  <a:lnTo>
                    <a:pt x="199" y="324"/>
                  </a:lnTo>
                  <a:lnTo>
                    <a:pt x="199" y="328"/>
                  </a:lnTo>
                  <a:lnTo>
                    <a:pt x="199" y="328"/>
                  </a:lnTo>
                  <a:lnTo>
                    <a:pt x="204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199" y="324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close/>
                  <a:moveTo>
                    <a:pt x="195" y="355"/>
                  </a:moveTo>
                  <a:lnTo>
                    <a:pt x="195" y="355"/>
                  </a:lnTo>
                  <a:lnTo>
                    <a:pt x="195" y="355"/>
                  </a:lnTo>
                  <a:lnTo>
                    <a:pt x="195" y="355"/>
                  </a:lnTo>
                  <a:lnTo>
                    <a:pt x="195" y="350"/>
                  </a:lnTo>
                  <a:lnTo>
                    <a:pt x="195" y="355"/>
                  </a:lnTo>
                  <a:close/>
                  <a:moveTo>
                    <a:pt x="226" y="350"/>
                  </a:moveTo>
                  <a:lnTo>
                    <a:pt x="226" y="350"/>
                  </a:lnTo>
                  <a:lnTo>
                    <a:pt x="226" y="350"/>
                  </a:lnTo>
                  <a:lnTo>
                    <a:pt x="226" y="350"/>
                  </a:lnTo>
                  <a:lnTo>
                    <a:pt x="226" y="350"/>
                  </a:lnTo>
                  <a:lnTo>
                    <a:pt x="226" y="350"/>
                  </a:lnTo>
                  <a:lnTo>
                    <a:pt x="226" y="350"/>
                  </a:lnTo>
                  <a:lnTo>
                    <a:pt x="226" y="350"/>
                  </a:lnTo>
                  <a:lnTo>
                    <a:pt x="226" y="355"/>
                  </a:lnTo>
                  <a:lnTo>
                    <a:pt x="226" y="355"/>
                  </a:lnTo>
                  <a:lnTo>
                    <a:pt x="230" y="355"/>
                  </a:lnTo>
                  <a:lnTo>
                    <a:pt x="226" y="355"/>
                  </a:lnTo>
                  <a:lnTo>
                    <a:pt x="226" y="350"/>
                  </a:lnTo>
                  <a:close/>
                  <a:moveTo>
                    <a:pt x="301" y="656"/>
                  </a:move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297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1" y="656"/>
                  </a:lnTo>
                  <a:lnTo>
                    <a:pt x="306" y="656"/>
                  </a:lnTo>
                  <a:lnTo>
                    <a:pt x="301" y="656"/>
                  </a:lnTo>
                  <a:lnTo>
                    <a:pt x="301" y="656"/>
                  </a:lnTo>
                  <a:close/>
                  <a:moveTo>
                    <a:pt x="288" y="651"/>
                  </a:moveTo>
                  <a:lnTo>
                    <a:pt x="288" y="651"/>
                  </a:lnTo>
                  <a:lnTo>
                    <a:pt x="288" y="651"/>
                  </a:lnTo>
                  <a:lnTo>
                    <a:pt x="288" y="651"/>
                  </a:lnTo>
                  <a:lnTo>
                    <a:pt x="288" y="651"/>
                  </a:lnTo>
                  <a:lnTo>
                    <a:pt x="288" y="651"/>
                  </a:lnTo>
                  <a:lnTo>
                    <a:pt x="288" y="656"/>
                  </a:lnTo>
                  <a:lnTo>
                    <a:pt x="288" y="656"/>
                  </a:lnTo>
                  <a:lnTo>
                    <a:pt x="288" y="656"/>
                  </a:lnTo>
                  <a:lnTo>
                    <a:pt x="288" y="656"/>
                  </a:lnTo>
                  <a:lnTo>
                    <a:pt x="288" y="651"/>
                  </a:lnTo>
                  <a:close/>
                  <a:moveTo>
                    <a:pt x="89" y="571"/>
                  </a:moveTo>
                  <a:lnTo>
                    <a:pt x="89" y="571"/>
                  </a:lnTo>
                  <a:lnTo>
                    <a:pt x="89" y="571"/>
                  </a:lnTo>
                  <a:lnTo>
                    <a:pt x="84" y="571"/>
                  </a:lnTo>
                  <a:lnTo>
                    <a:pt x="84" y="571"/>
                  </a:lnTo>
                  <a:lnTo>
                    <a:pt x="84" y="576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9" y="576"/>
                  </a:lnTo>
                  <a:lnTo>
                    <a:pt x="89" y="571"/>
                  </a:lnTo>
                  <a:lnTo>
                    <a:pt x="89" y="571"/>
                  </a:lnTo>
                  <a:close/>
                  <a:moveTo>
                    <a:pt x="173" y="301"/>
                  </a:moveTo>
                  <a:lnTo>
                    <a:pt x="173" y="301"/>
                  </a:lnTo>
                  <a:lnTo>
                    <a:pt x="173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73" y="306"/>
                  </a:lnTo>
                  <a:lnTo>
                    <a:pt x="173" y="301"/>
                  </a:lnTo>
                  <a:lnTo>
                    <a:pt x="173" y="301"/>
                  </a:lnTo>
                  <a:lnTo>
                    <a:pt x="173" y="301"/>
                  </a:lnTo>
                  <a:close/>
                  <a:moveTo>
                    <a:pt x="168" y="478"/>
                  </a:moveTo>
                  <a:lnTo>
                    <a:pt x="168" y="478"/>
                  </a:lnTo>
                  <a:lnTo>
                    <a:pt x="168" y="478"/>
                  </a:lnTo>
                  <a:lnTo>
                    <a:pt x="168" y="478"/>
                  </a:lnTo>
                  <a:lnTo>
                    <a:pt x="168" y="474"/>
                  </a:lnTo>
                  <a:lnTo>
                    <a:pt x="168" y="474"/>
                  </a:lnTo>
                  <a:lnTo>
                    <a:pt x="168" y="474"/>
                  </a:lnTo>
                  <a:lnTo>
                    <a:pt x="168" y="474"/>
                  </a:lnTo>
                  <a:lnTo>
                    <a:pt x="164" y="474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4" y="465"/>
                  </a:lnTo>
                  <a:lnTo>
                    <a:pt x="164" y="465"/>
                  </a:lnTo>
                  <a:lnTo>
                    <a:pt x="164" y="465"/>
                  </a:lnTo>
                  <a:lnTo>
                    <a:pt x="164" y="461"/>
                  </a:lnTo>
                  <a:lnTo>
                    <a:pt x="159" y="461"/>
                  </a:lnTo>
                  <a:lnTo>
                    <a:pt x="159" y="461"/>
                  </a:lnTo>
                  <a:lnTo>
                    <a:pt x="159" y="461"/>
                  </a:lnTo>
                  <a:lnTo>
                    <a:pt x="159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61"/>
                  </a:lnTo>
                  <a:lnTo>
                    <a:pt x="164" y="456"/>
                  </a:lnTo>
                  <a:lnTo>
                    <a:pt x="164" y="456"/>
                  </a:lnTo>
                  <a:lnTo>
                    <a:pt x="164" y="456"/>
                  </a:lnTo>
                  <a:lnTo>
                    <a:pt x="164" y="456"/>
                  </a:lnTo>
                  <a:lnTo>
                    <a:pt x="164" y="456"/>
                  </a:lnTo>
                  <a:lnTo>
                    <a:pt x="164" y="456"/>
                  </a:lnTo>
                  <a:lnTo>
                    <a:pt x="164" y="456"/>
                  </a:lnTo>
                  <a:lnTo>
                    <a:pt x="159" y="456"/>
                  </a:lnTo>
                  <a:lnTo>
                    <a:pt x="159" y="456"/>
                  </a:lnTo>
                  <a:lnTo>
                    <a:pt x="159" y="456"/>
                  </a:lnTo>
                  <a:lnTo>
                    <a:pt x="159" y="456"/>
                  </a:lnTo>
                  <a:lnTo>
                    <a:pt x="159" y="456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9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52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9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3"/>
                  </a:lnTo>
                  <a:lnTo>
                    <a:pt x="155" y="443"/>
                  </a:lnTo>
                  <a:lnTo>
                    <a:pt x="155" y="443"/>
                  </a:lnTo>
                  <a:lnTo>
                    <a:pt x="155" y="443"/>
                  </a:lnTo>
                  <a:lnTo>
                    <a:pt x="155" y="447"/>
                  </a:lnTo>
                  <a:lnTo>
                    <a:pt x="155" y="447"/>
                  </a:lnTo>
                  <a:lnTo>
                    <a:pt x="155" y="443"/>
                  </a:lnTo>
                  <a:lnTo>
                    <a:pt x="155" y="439"/>
                  </a:lnTo>
                  <a:lnTo>
                    <a:pt x="155" y="443"/>
                  </a:lnTo>
                  <a:lnTo>
                    <a:pt x="155" y="443"/>
                  </a:lnTo>
                  <a:lnTo>
                    <a:pt x="155" y="443"/>
                  </a:lnTo>
                  <a:lnTo>
                    <a:pt x="155" y="443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9"/>
                  </a:lnTo>
                  <a:lnTo>
                    <a:pt x="151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37" y="430"/>
                  </a:lnTo>
                  <a:lnTo>
                    <a:pt x="137" y="430"/>
                  </a:lnTo>
                  <a:lnTo>
                    <a:pt x="137" y="430"/>
                  </a:lnTo>
                  <a:lnTo>
                    <a:pt x="137" y="430"/>
                  </a:lnTo>
                  <a:lnTo>
                    <a:pt x="137" y="430"/>
                  </a:lnTo>
                  <a:lnTo>
                    <a:pt x="137" y="430"/>
                  </a:lnTo>
                  <a:lnTo>
                    <a:pt x="137" y="430"/>
                  </a:lnTo>
                  <a:lnTo>
                    <a:pt x="133" y="430"/>
                  </a:lnTo>
                  <a:lnTo>
                    <a:pt x="133" y="434"/>
                  </a:lnTo>
                  <a:lnTo>
                    <a:pt x="133" y="434"/>
                  </a:lnTo>
                  <a:lnTo>
                    <a:pt x="133" y="434"/>
                  </a:lnTo>
                  <a:lnTo>
                    <a:pt x="133" y="434"/>
                  </a:lnTo>
                  <a:lnTo>
                    <a:pt x="133" y="439"/>
                  </a:lnTo>
                  <a:lnTo>
                    <a:pt x="133" y="439"/>
                  </a:lnTo>
                  <a:lnTo>
                    <a:pt x="128" y="439"/>
                  </a:lnTo>
                  <a:lnTo>
                    <a:pt x="128" y="439"/>
                  </a:lnTo>
                  <a:lnTo>
                    <a:pt x="124" y="439"/>
                  </a:lnTo>
                  <a:lnTo>
                    <a:pt x="124" y="443"/>
                  </a:lnTo>
                  <a:lnTo>
                    <a:pt x="124" y="443"/>
                  </a:lnTo>
                  <a:lnTo>
                    <a:pt x="124" y="443"/>
                  </a:lnTo>
                  <a:lnTo>
                    <a:pt x="124" y="443"/>
                  </a:lnTo>
                  <a:lnTo>
                    <a:pt x="124" y="443"/>
                  </a:lnTo>
                  <a:lnTo>
                    <a:pt x="124" y="443"/>
                  </a:lnTo>
                  <a:lnTo>
                    <a:pt x="120" y="443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20" y="447"/>
                  </a:lnTo>
                  <a:lnTo>
                    <a:pt x="115" y="452"/>
                  </a:lnTo>
                  <a:lnTo>
                    <a:pt x="115" y="452"/>
                  </a:lnTo>
                  <a:lnTo>
                    <a:pt x="115" y="452"/>
                  </a:lnTo>
                  <a:lnTo>
                    <a:pt x="111" y="452"/>
                  </a:lnTo>
                  <a:lnTo>
                    <a:pt x="111" y="452"/>
                  </a:lnTo>
                  <a:lnTo>
                    <a:pt x="106" y="456"/>
                  </a:lnTo>
                  <a:lnTo>
                    <a:pt x="106" y="456"/>
                  </a:lnTo>
                  <a:lnTo>
                    <a:pt x="106" y="456"/>
                  </a:lnTo>
                  <a:lnTo>
                    <a:pt x="106" y="456"/>
                  </a:lnTo>
                  <a:lnTo>
                    <a:pt x="102" y="461"/>
                  </a:lnTo>
                  <a:lnTo>
                    <a:pt x="102" y="461"/>
                  </a:lnTo>
                  <a:lnTo>
                    <a:pt x="97" y="461"/>
                  </a:lnTo>
                  <a:lnTo>
                    <a:pt x="97" y="456"/>
                  </a:lnTo>
                  <a:lnTo>
                    <a:pt x="89" y="456"/>
                  </a:lnTo>
                  <a:lnTo>
                    <a:pt x="89" y="456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2"/>
                  </a:lnTo>
                  <a:lnTo>
                    <a:pt x="84" y="456"/>
                  </a:lnTo>
                  <a:lnTo>
                    <a:pt x="84" y="456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0"/>
                  </a:lnTo>
                  <a:lnTo>
                    <a:pt x="84" y="474"/>
                  </a:lnTo>
                  <a:lnTo>
                    <a:pt x="80" y="474"/>
                  </a:lnTo>
                  <a:lnTo>
                    <a:pt x="80" y="474"/>
                  </a:lnTo>
                  <a:lnTo>
                    <a:pt x="80" y="474"/>
                  </a:lnTo>
                  <a:lnTo>
                    <a:pt x="80" y="474"/>
                  </a:lnTo>
                  <a:lnTo>
                    <a:pt x="80" y="478"/>
                  </a:lnTo>
                  <a:lnTo>
                    <a:pt x="84" y="478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9" y="474"/>
                  </a:lnTo>
                  <a:lnTo>
                    <a:pt x="89" y="474"/>
                  </a:lnTo>
                  <a:lnTo>
                    <a:pt x="89" y="474"/>
                  </a:lnTo>
                  <a:lnTo>
                    <a:pt x="89" y="478"/>
                  </a:lnTo>
                  <a:lnTo>
                    <a:pt x="89" y="478"/>
                  </a:lnTo>
                  <a:lnTo>
                    <a:pt x="93" y="483"/>
                  </a:lnTo>
                  <a:lnTo>
                    <a:pt x="93" y="483"/>
                  </a:lnTo>
                  <a:lnTo>
                    <a:pt x="93" y="483"/>
                  </a:lnTo>
                  <a:lnTo>
                    <a:pt x="93" y="483"/>
                  </a:lnTo>
                  <a:lnTo>
                    <a:pt x="93" y="487"/>
                  </a:lnTo>
                  <a:lnTo>
                    <a:pt x="93" y="487"/>
                  </a:lnTo>
                  <a:lnTo>
                    <a:pt x="93" y="492"/>
                  </a:lnTo>
                  <a:lnTo>
                    <a:pt x="93" y="492"/>
                  </a:lnTo>
                  <a:lnTo>
                    <a:pt x="93" y="492"/>
                  </a:lnTo>
                  <a:lnTo>
                    <a:pt x="97" y="492"/>
                  </a:lnTo>
                  <a:lnTo>
                    <a:pt x="97" y="492"/>
                  </a:lnTo>
                  <a:lnTo>
                    <a:pt x="97" y="496"/>
                  </a:lnTo>
                  <a:lnTo>
                    <a:pt x="97" y="496"/>
                  </a:lnTo>
                  <a:lnTo>
                    <a:pt x="97" y="496"/>
                  </a:lnTo>
                  <a:lnTo>
                    <a:pt x="97" y="501"/>
                  </a:lnTo>
                  <a:lnTo>
                    <a:pt x="97" y="505"/>
                  </a:lnTo>
                  <a:lnTo>
                    <a:pt x="97" y="505"/>
                  </a:lnTo>
                  <a:lnTo>
                    <a:pt x="97" y="509"/>
                  </a:lnTo>
                  <a:lnTo>
                    <a:pt x="97" y="509"/>
                  </a:lnTo>
                  <a:lnTo>
                    <a:pt x="97" y="509"/>
                  </a:lnTo>
                  <a:lnTo>
                    <a:pt x="97" y="509"/>
                  </a:lnTo>
                  <a:lnTo>
                    <a:pt x="97" y="514"/>
                  </a:lnTo>
                  <a:lnTo>
                    <a:pt x="97" y="514"/>
                  </a:lnTo>
                  <a:lnTo>
                    <a:pt x="97" y="514"/>
                  </a:lnTo>
                  <a:lnTo>
                    <a:pt x="97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4"/>
                  </a:lnTo>
                  <a:lnTo>
                    <a:pt x="93" y="518"/>
                  </a:lnTo>
                  <a:lnTo>
                    <a:pt x="93" y="518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3" y="523"/>
                  </a:lnTo>
                  <a:lnTo>
                    <a:pt x="93" y="523"/>
                  </a:lnTo>
                  <a:lnTo>
                    <a:pt x="93" y="523"/>
                  </a:lnTo>
                  <a:lnTo>
                    <a:pt x="93" y="523"/>
                  </a:lnTo>
                  <a:lnTo>
                    <a:pt x="93" y="523"/>
                  </a:lnTo>
                  <a:lnTo>
                    <a:pt x="93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7"/>
                  </a:lnTo>
                  <a:lnTo>
                    <a:pt x="97" y="527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102" y="523"/>
                  </a:lnTo>
                  <a:lnTo>
                    <a:pt x="102" y="523"/>
                  </a:lnTo>
                  <a:lnTo>
                    <a:pt x="102" y="527"/>
                  </a:lnTo>
                  <a:lnTo>
                    <a:pt x="102" y="527"/>
                  </a:lnTo>
                  <a:lnTo>
                    <a:pt x="102" y="527"/>
                  </a:lnTo>
                  <a:lnTo>
                    <a:pt x="102" y="527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2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97" y="532"/>
                  </a:lnTo>
                  <a:lnTo>
                    <a:pt x="97" y="532"/>
                  </a:lnTo>
                  <a:lnTo>
                    <a:pt x="97" y="532"/>
                  </a:lnTo>
                  <a:lnTo>
                    <a:pt x="97" y="532"/>
                  </a:lnTo>
                  <a:lnTo>
                    <a:pt x="97" y="536"/>
                  </a:lnTo>
                  <a:lnTo>
                    <a:pt x="97" y="536"/>
                  </a:lnTo>
                  <a:lnTo>
                    <a:pt x="97" y="536"/>
                  </a:lnTo>
                  <a:lnTo>
                    <a:pt x="97" y="536"/>
                  </a:lnTo>
                  <a:lnTo>
                    <a:pt x="97" y="540"/>
                  </a:lnTo>
                  <a:lnTo>
                    <a:pt x="97" y="540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97" y="549"/>
                  </a:lnTo>
                  <a:lnTo>
                    <a:pt x="97" y="549"/>
                  </a:lnTo>
                  <a:lnTo>
                    <a:pt x="93" y="549"/>
                  </a:lnTo>
                  <a:lnTo>
                    <a:pt x="93" y="554"/>
                  </a:lnTo>
                  <a:lnTo>
                    <a:pt x="93" y="554"/>
                  </a:lnTo>
                  <a:lnTo>
                    <a:pt x="93" y="554"/>
                  </a:lnTo>
                  <a:lnTo>
                    <a:pt x="93" y="554"/>
                  </a:lnTo>
                  <a:lnTo>
                    <a:pt x="93" y="554"/>
                  </a:lnTo>
                  <a:lnTo>
                    <a:pt x="93" y="558"/>
                  </a:lnTo>
                  <a:lnTo>
                    <a:pt x="93" y="558"/>
                  </a:lnTo>
                  <a:lnTo>
                    <a:pt x="93" y="558"/>
                  </a:lnTo>
                  <a:lnTo>
                    <a:pt x="93" y="558"/>
                  </a:lnTo>
                  <a:lnTo>
                    <a:pt x="93" y="558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7" y="567"/>
                  </a:lnTo>
                  <a:lnTo>
                    <a:pt x="93" y="567"/>
                  </a:lnTo>
                  <a:lnTo>
                    <a:pt x="93" y="567"/>
                  </a:lnTo>
                  <a:lnTo>
                    <a:pt x="93" y="567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7" y="571"/>
                  </a:lnTo>
                  <a:lnTo>
                    <a:pt x="97" y="571"/>
                  </a:lnTo>
                  <a:lnTo>
                    <a:pt x="97" y="571"/>
                  </a:lnTo>
                  <a:lnTo>
                    <a:pt x="97" y="571"/>
                  </a:lnTo>
                  <a:lnTo>
                    <a:pt x="97" y="571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102" y="576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2" y="585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9"/>
                  </a:lnTo>
                  <a:lnTo>
                    <a:pt x="106" y="589"/>
                  </a:lnTo>
                  <a:lnTo>
                    <a:pt x="106" y="589"/>
                  </a:lnTo>
                  <a:lnTo>
                    <a:pt x="106" y="589"/>
                  </a:lnTo>
                  <a:lnTo>
                    <a:pt x="106" y="589"/>
                  </a:lnTo>
                  <a:lnTo>
                    <a:pt x="106" y="589"/>
                  </a:lnTo>
                  <a:lnTo>
                    <a:pt x="106" y="594"/>
                  </a:lnTo>
                  <a:lnTo>
                    <a:pt x="106" y="594"/>
                  </a:lnTo>
                  <a:lnTo>
                    <a:pt x="106" y="594"/>
                  </a:lnTo>
                  <a:lnTo>
                    <a:pt x="106" y="594"/>
                  </a:lnTo>
                  <a:lnTo>
                    <a:pt x="106" y="594"/>
                  </a:lnTo>
                  <a:lnTo>
                    <a:pt x="111" y="589"/>
                  </a:lnTo>
                  <a:lnTo>
                    <a:pt x="111" y="589"/>
                  </a:lnTo>
                  <a:lnTo>
                    <a:pt x="111" y="589"/>
                  </a:lnTo>
                  <a:lnTo>
                    <a:pt x="111" y="589"/>
                  </a:lnTo>
                  <a:lnTo>
                    <a:pt x="115" y="589"/>
                  </a:lnTo>
                  <a:lnTo>
                    <a:pt x="115" y="589"/>
                  </a:lnTo>
                  <a:lnTo>
                    <a:pt x="115" y="594"/>
                  </a:lnTo>
                  <a:lnTo>
                    <a:pt x="115" y="589"/>
                  </a:lnTo>
                  <a:lnTo>
                    <a:pt x="115" y="594"/>
                  </a:lnTo>
                  <a:lnTo>
                    <a:pt x="120" y="594"/>
                  </a:lnTo>
                  <a:lnTo>
                    <a:pt x="120" y="594"/>
                  </a:lnTo>
                  <a:lnTo>
                    <a:pt x="120" y="594"/>
                  </a:lnTo>
                  <a:lnTo>
                    <a:pt x="120" y="589"/>
                  </a:lnTo>
                  <a:lnTo>
                    <a:pt x="120" y="589"/>
                  </a:lnTo>
                  <a:lnTo>
                    <a:pt x="120" y="589"/>
                  </a:lnTo>
                  <a:lnTo>
                    <a:pt x="120" y="589"/>
                  </a:lnTo>
                  <a:lnTo>
                    <a:pt x="124" y="585"/>
                  </a:lnTo>
                  <a:lnTo>
                    <a:pt x="128" y="585"/>
                  </a:lnTo>
                  <a:lnTo>
                    <a:pt x="128" y="585"/>
                  </a:lnTo>
                  <a:lnTo>
                    <a:pt x="128" y="585"/>
                  </a:lnTo>
                  <a:lnTo>
                    <a:pt x="128" y="585"/>
                  </a:lnTo>
                  <a:lnTo>
                    <a:pt x="128" y="585"/>
                  </a:lnTo>
                  <a:lnTo>
                    <a:pt x="128" y="580"/>
                  </a:lnTo>
                  <a:lnTo>
                    <a:pt x="128" y="580"/>
                  </a:lnTo>
                  <a:lnTo>
                    <a:pt x="128" y="580"/>
                  </a:lnTo>
                  <a:lnTo>
                    <a:pt x="128" y="580"/>
                  </a:lnTo>
                  <a:lnTo>
                    <a:pt x="128" y="580"/>
                  </a:lnTo>
                  <a:lnTo>
                    <a:pt x="128" y="580"/>
                  </a:lnTo>
                  <a:lnTo>
                    <a:pt x="128" y="576"/>
                  </a:lnTo>
                  <a:lnTo>
                    <a:pt x="128" y="576"/>
                  </a:lnTo>
                  <a:lnTo>
                    <a:pt x="128" y="576"/>
                  </a:lnTo>
                  <a:lnTo>
                    <a:pt x="128" y="571"/>
                  </a:lnTo>
                  <a:lnTo>
                    <a:pt x="128" y="571"/>
                  </a:lnTo>
                  <a:lnTo>
                    <a:pt x="128" y="571"/>
                  </a:lnTo>
                  <a:lnTo>
                    <a:pt x="128" y="571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28" y="567"/>
                  </a:lnTo>
                  <a:lnTo>
                    <a:pt x="133" y="571"/>
                  </a:lnTo>
                  <a:lnTo>
                    <a:pt x="133" y="571"/>
                  </a:lnTo>
                  <a:lnTo>
                    <a:pt x="133" y="571"/>
                  </a:lnTo>
                  <a:lnTo>
                    <a:pt x="137" y="571"/>
                  </a:lnTo>
                  <a:lnTo>
                    <a:pt x="137" y="571"/>
                  </a:lnTo>
                  <a:lnTo>
                    <a:pt x="137" y="567"/>
                  </a:lnTo>
                  <a:lnTo>
                    <a:pt x="137" y="567"/>
                  </a:lnTo>
                  <a:lnTo>
                    <a:pt x="142" y="567"/>
                  </a:lnTo>
                  <a:lnTo>
                    <a:pt x="142" y="567"/>
                  </a:lnTo>
                  <a:lnTo>
                    <a:pt x="142" y="571"/>
                  </a:lnTo>
                  <a:lnTo>
                    <a:pt x="142" y="567"/>
                  </a:lnTo>
                  <a:lnTo>
                    <a:pt x="142" y="571"/>
                  </a:lnTo>
                  <a:lnTo>
                    <a:pt x="142" y="571"/>
                  </a:lnTo>
                  <a:lnTo>
                    <a:pt x="142" y="571"/>
                  </a:lnTo>
                  <a:lnTo>
                    <a:pt x="146" y="571"/>
                  </a:lnTo>
                  <a:lnTo>
                    <a:pt x="146" y="571"/>
                  </a:lnTo>
                  <a:lnTo>
                    <a:pt x="146" y="571"/>
                  </a:lnTo>
                  <a:lnTo>
                    <a:pt x="146" y="571"/>
                  </a:lnTo>
                  <a:lnTo>
                    <a:pt x="146" y="571"/>
                  </a:lnTo>
                  <a:lnTo>
                    <a:pt x="146" y="576"/>
                  </a:lnTo>
                  <a:lnTo>
                    <a:pt x="151" y="576"/>
                  </a:lnTo>
                  <a:lnTo>
                    <a:pt x="151" y="576"/>
                  </a:lnTo>
                  <a:lnTo>
                    <a:pt x="151" y="576"/>
                  </a:lnTo>
                  <a:lnTo>
                    <a:pt x="151" y="576"/>
                  </a:lnTo>
                  <a:lnTo>
                    <a:pt x="151" y="576"/>
                  </a:lnTo>
                  <a:lnTo>
                    <a:pt x="151" y="576"/>
                  </a:lnTo>
                  <a:lnTo>
                    <a:pt x="151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6"/>
                  </a:lnTo>
                  <a:lnTo>
                    <a:pt x="155" y="571"/>
                  </a:lnTo>
                  <a:lnTo>
                    <a:pt x="155" y="571"/>
                  </a:lnTo>
                  <a:lnTo>
                    <a:pt x="155" y="571"/>
                  </a:lnTo>
                  <a:lnTo>
                    <a:pt x="155" y="571"/>
                  </a:lnTo>
                  <a:lnTo>
                    <a:pt x="155" y="571"/>
                  </a:lnTo>
                  <a:lnTo>
                    <a:pt x="155" y="571"/>
                  </a:lnTo>
                  <a:lnTo>
                    <a:pt x="155" y="571"/>
                  </a:lnTo>
                  <a:lnTo>
                    <a:pt x="155" y="567"/>
                  </a:lnTo>
                  <a:lnTo>
                    <a:pt x="155" y="567"/>
                  </a:lnTo>
                  <a:lnTo>
                    <a:pt x="159" y="563"/>
                  </a:lnTo>
                  <a:lnTo>
                    <a:pt x="159" y="563"/>
                  </a:lnTo>
                  <a:lnTo>
                    <a:pt x="159" y="563"/>
                  </a:lnTo>
                  <a:lnTo>
                    <a:pt x="159" y="563"/>
                  </a:lnTo>
                  <a:lnTo>
                    <a:pt x="159" y="563"/>
                  </a:lnTo>
                  <a:lnTo>
                    <a:pt x="159" y="563"/>
                  </a:lnTo>
                  <a:lnTo>
                    <a:pt x="159" y="558"/>
                  </a:lnTo>
                  <a:lnTo>
                    <a:pt x="159" y="558"/>
                  </a:lnTo>
                  <a:lnTo>
                    <a:pt x="159" y="554"/>
                  </a:lnTo>
                  <a:lnTo>
                    <a:pt x="159" y="549"/>
                  </a:lnTo>
                  <a:lnTo>
                    <a:pt x="159" y="549"/>
                  </a:lnTo>
                  <a:lnTo>
                    <a:pt x="159" y="545"/>
                  </a:lnTo>
                  <a:lnTo>
                    <a:pt x="159" y="545"/>
                  </a:lnTo>
                  <a:lnTo>
                    <a:pt x="159" y="540"/>
                  </a:lnTo>
                  <a:lnTo>
                    <a:pt x="159" y="540"/>
                  </a:lnTo>
                  <a:lnTo>
                    <a:pt x="159" y="540"/>
                  </a:lnTo>
                  <a:lnTo>
                    <a:pt x="159" y="540"/>
                  </a:lnTo>
                  <a:lnTo>
                    <a:pt x="159" y="536"/>
                  </a:lnTo>
                  <a:lnTo>
                    <a:pt x="159" y="536"/>
                  </a:lnTo>
                  <a:lnTo>
                    <a:pt x="164" y="536"/>
                  </a:lnTo>
                  <a:lnTo>
                    <a:pt x="164" y="536"/>
                  </a:lnTo>
                  <a:lnTo>
                    <a:pt x="164" y="536"/>
                  </a:lnTo>
                  <a:lnTo>
                    <a:pt x="159" y="532"/>
                  </a:lnTo>
                  <a:lnTo>
                    <a:pt x="159" y="532"/>
                  </a:lnTo>
                  <a:lnTo>
                    <a:pt x="159" y="532"/>
                  </a:lnTo>
                  <a:lnTo>
                    <a:pt x="164" y="527"/>
                  </a:lnTo>
                  <a:lnTo>
                    <a:pt x="164" y="527"/>
                  </a:lnTo>
                  <a:lnTo>
                    <a:pt x="164" y="527"/>
                  </a:lnTo>
                  <a:lnTo>
                    <a:pt x="164" y="527"/>
                  </a:lnTo>
                  <a:lnTo>
                    <a:pt x="164" y="527"/>
                  </a:lnTo>
                  <a:lnTo>
                    <a:pt x="164" y="527"/>
                  </a:lnTo>
                  <a:lnTo>
                    <a:pt x="164" y="527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23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23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59" y="505"/>
                  </a:lnTo>
                  <a:lnTo>
                    <a:pt x="159" y="505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59" y="501"/>
                  </a:lnTo>
                  <a:lnTo>
                    <a:pt x="159" y="496"/>
                  </a:lnTo>
                  <a:lnTo>
                    <a:pt x="159" y="496"/>
                  </a:lnTo>
                  <a:lnTo>
                    <a:pt x="159" y="496"/>
                  </a:lnTo>
                  <a:lnTo>
                    <a:pt x="159" y="496"/>
                  </a:lnTo>
                  <a:lnTo>
                    <a:pt x="164" y="492"/>
                  </a:lnTo>
                  <a:lnTo>
                    <a:pt x="164" y="492"/>
                  </a:lnTo>
                  <a:lnTo>
                    <a:pt x="164" y="492"/>
                  </a:lnTo>
                  <a:lnTo>
                    <a:pt x="164" y="492"/>
                  </a:lnTo>
                  <a:lnTo>
                    <a:pt x="164" y="492"/>
                  </a:lnTo>
                  <a:lnTo>
                    <a:pt x="168" y="487"/>
                  </a:lnTo>
                  <a:lnTo>
                    <a:pt x="168" y="487"/>
                  </a:lnTo>
                  <a:lnTo>
                    <a:pt x="168" y="483"/>
                  </a:lnTo>
                  <a:lnTo>
                    <a:pt x="168" y="483"/>
                  </a:lnTo>
                  <a:lnTo>
                    <a:pt x="168" y="483"/>
                  </a:lnTo>
                  <a:lnTo>
                    <a:pt x="168" y="483"/>
                  </a:lnTo>
                  <a:lnTo>
                    <a:pt x="168" y="478"/>
                  </a:lnTo>
                  <a:lnTo>
                    <a:pt x="168" y="478"/>
                  </a:lnTo>
                  <a:lnTo>
                    <a:pt x="168" y="478"/>
                  </a:lnTo>
                  <a:close/>
                  <a:moveTo>
                    <a:pt x="97" y="580"/>
                  </a:move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76"/>
                  </a:lnTo>
                  <a:lnTo>
                    <a:pt x="97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80"/>
                  </a:lnTo>
                  <a:lnTo>
                    <a:pt x="93" y="580"/>
                  </a:lnTo>
                  <a:lnTo>
                    <a:pt x="93" y="580"/>
                  </a:lnTo>
                  <a:lnTo>
                    <a:pt x="93" y="585"/>
                  </a:lnTo>
                  <a:lnTo>
                    <a:pt x="93" y="585"/>
                  </a:lnTo>
                  <a:lnTo>
                    <a:pt x="93" y="585"/>
                  </a:lnTo>
                  <a:lnTo>
                    <a:pt x="93" y="585"/>
                  </a:lnTo>
                  <a:lnTo>
                    <a:pt x="97" y="585"/>
                  </a:lnTo>
                  <a:lnTo>
                    <a:pt x="97" y="585"/>
                  </a:lnTo>
                  <a:lnTo>
                    <a:pt x="97" y="585"/>
                  </a:lnTo>
                  <a:lnTo>
                    <a:pt x="97" y="585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7" y="580"/>
                  </a:lnTo>
                  <a:close/>
                  <a:moveTo>
                    <a:pt x="89" y="443"/>
                  </a:moveTo>
                  <a:lnTo>
                    <a:pt x="84" y="443"/>
                  </a:lnTo>
                  <a:lnTo>
                    <a:pt x="84" y="443"/>
                  </a:lnTo>
                  <a:lnTo>
                    <a:pt x="84" y="443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4" y="447"/>
                  </a:lnTo>
                  <a:lnTo>
                    <a:pt x="89" y="447"/>
                  </a:lnTo>
                  <a:lnTo>
                    <a:pt x="89" y="447"/>
                  </a:lnTo>
                  <a:lnTo>
                    <a:pt x="89" y="443"/>
                  </a:lnTo>
                  <a:lnTo>
                    <a:pt x="89" y="443"/>
                  </a:lnTo>
                  <a:lnTo>
                    <a:pt x="93" y="443"/>
                  </a:lnTo>
                  <a:lnTo>
                    <a:pt x="93" y="443"/>
                  </a:lnTo>
                  <a:lnTo>
                    <a:pt x="93" y="443"/>
                  </a:lnTo>
                  <a:lnTo>
                    <a:pt x="93" y="439"/>
                  </a:lnTo>
                  <a:lnTo>
                    <a:pt x="93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39"/>
                  </a:lnTo>
                  <a:lnTo>
                    <a:pt x="89" y="443"/>
                  </a:lnTo>
                  <a:lnTo>
                    <a:pt x="89" y="443"/>
                  </a:lnTo>
                  <a:lnTo>
                    <a:pt x="89" y="443"/>
                  </a:lnTo>
                  <a:close/>
                  <a:moveTo>
                    <a:pt x="151" y="434"/>
                  </a:move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lnTo>
                    <a:pt x="151" y="434"/>
                  </a:lnTo>
                  <a:close/>
                  <a:moveTo>
                    <a:pt x="151" y="430"/>
                  </a:moveTo>
                  <a:lnTo>
                    <a:pt x="151" y="430"/>
                  </a:lnTo>
                  <a:lnTo>
                    <a:pt x="151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34"/>
                  </a:lnTo>
                  <a:lnTo>
                    <a:pt x="146" y="434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lnTo>
                    <a:pt x="151" y="430"/>
                  </a:lnTo>
                  <a:close/>
                  <a:moveTo>
                    <a:pt x="629" y="509"/>
                  </a:moveTo>
                  <a:lnTo>
                    <a:pt x="629" y="509"/>
                  </a:lnTo>
                  <a:lnTo>
                    <a:pt x="629" y="505"/>
                  </a:lnTo>
                  <a:lnTo>
                    <a:pt x="629" y="505"/>
                  </a:lnTo>
                  <a:lnTo>
                    <a:pt x="629" y="505"/>
                  </a:lnTo>
                  <a:lnTo>
                    <a:pt x="629" y="505"/>
                  </a:lnTo>
                  <a:lnTo>
                    <a:pt x="624" y="496"/>
                  </a:lnTo>
                  <a:lnTo>
                    <a:pt x="620" y="492"/>
                  </a:lnTo>
                  <a:lnTo>
                    <a:pt x="620" y="492"/>
                  </a:lnTo>
                  <a:lnTo>
                    <a:pt x="620" y="492"/>
                  </a:lnTo>
                  <a:lnTo>
                    <a:pt x="620" y="492"/>
                  </a:lnTo>
                  <a:lnTo>
                    <a:pt x="615" y="487"/>
                  </a:lnTo>
                  <a:lnTo>
                    <a:pt x="615" y="487"/>
                  </a:lnTo>
                  <a:lnTo>
                    <a:pt x="615" y="487"/>
                  </a:lnTo>
                  <a:lnTo>
                    <a:pt x="615" y="483"/>
                  </a:lnTo>
                  <a:lnTo>
                    <a:pt x="611" y="483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2" y="478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4"/>
                  </a:lnTo>
                  <a:lnTo>
                    <a:pt x="602" y="470"/>
                  </a:lnTo>
                  <a:lnTo>
                    <a:pt x="602" y="470"/>
                  </a:lnTo>
                  <a:lnTo>
                    <a:pt x="602" y="470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3" y="470"/>
                  </a:lnTo>
                  <a:lnTo>
                    <a:pt x="589" y="465"/>
                  </a:lnTo>
                  <a:lnTo>
                    <a:pt x="580" y="461"/>
                  </a:lnTo>
                  <a:lnTo>
                    <a:pt x="580" y="461"/>
                  </a:lnTo>
                  <a:lnTo>
                    <a:pt x="576" y="461"/>
                  </a:lnTo>
                  <a:lnTo>
                    <a:pt x="576" y="461"/>
                  </a:lnTo>
                  <a:lnTo>
                    <a:pt x="576" y="461"/>
                  </a:lnTo>
                  <a:lnTo>
                    <a:pt x="571" y="461"/>
                  </a:lnTo>
                  <a:lnTo>
                    <a:pt x="571" y="456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2" y="452"/>
                  </a:lnTo>
                  <a:lnTo>
                    <a:pt x="562" y="447"/>
                  </a:lnTo>
                  <a:lnTo>
                    <a:pt x="558" y="447"/>
                  </a:lnTo>
                  <a:lnTo>
                    <a:pt x="549" y="443"/>
                  </a:lnTo>
                  <a:lnTo>
                    <a:pt x="540" y="439"/>
                  </a:lnTo>
                  <a:lnTo>
                    <a:pt x="540" y="439"/>
                  </a:lnTo>
                  <a:lnTo>
                    <a:pt x="540" y="439"/>
                  </a:lnTo>
                  <a:lnTo>
                    <a:pt x="540" y="439"/>
                  </a:lnTo>
                  <a:lnTo>
                    <a:pt x="540" y="439"/>
                  </a:lnTo>
                  <a:lnTo>
                    <a:pt x="540" y="439"/>
                  </a:lnTo>
                  <a:lnTo>
                    <a:pt x="527" y="434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18" y="430"/>
                  </a:lnTo>
                  <a:lnTo>
                    <a:pt x="509" y="425"/>
                  </a:lnTo>
                  <a:lnTo>
                    <a:pt x="500" y="421"/>
                  </a:lnTo>
                  <a:lnTo>
                    <a:pt x="500" y="421"/>
                  </a:lnTo>
                  <a:lnTo>
                    <a:pt x="500" y="416"/>
                  </a:lnTo>
                  <a:lnTo>
                    <a:pt x="496" y="416"/>
                  </a:lnTo>
                  <a:lnTo>
                    <a:pt x="491" y="416"/>
                  </a:lnTo>
                  <a:lnTo>
                    <a:pt x="491" y="412"/>
                  </a:lnTo>
                  <a:lnTo>
                    <a:pt x="491" y="412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91" y="403"/>
                  </a:lnTo>
                  <a:lnTo>
                    <a:pt x="491" y="403"/>
                  </a:lnTo>
                  <a:lnTo>
                    <a:pt x="496" y="399"/>
                  </a:lnTo>
                  <a:lnTo>
                    <a:pt x="500" y="399"/>
                  </a:lnTo>
                  <a:lnTo>
                    <a:pt x="500" y="394"/>
                  </a:lnTo>
                  <a:lnTo>
                    <a:pt x="500" y="394"/>
                  </a:lnTo>
                  <a:lnTo>
                    <a:pt x="500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4"/>
                  </a:lnTo>
                  <a:lnTo>
                    <a:pt x="505" y="390"/>
                  </a:lnTo>
                  <a:lnTo>
                    <a:pt x="505" y="390"/>
                  </a:lnTo>
                  <a:lnTo>
                    <a:pt x="505" y="390"/>
                  </a:lnTo>
                  <a:lnTo>
                    <a:pt x="505" y="386"/>
                  </a:lnTo>
                  <a:lnTo>
                    <a:pt x="505" y="386"/>
                  </a:lnTo>
                  <a:lnTo>
                    <a:pt x="505" y="386"/>
                  </a:lnTo>
                  <a:lnTo>
                    <a:pt x="505" y="386"/>
                  </a:lnTo>
                  <a:lnTo>
                    <a:pt x="505" y="381"/>
                  </a:lnTo>
                  <a:lnTo>
                    <a:pt x="500" y="381"/>
                  </a:lnTo>
                  <a:lnTo>
                    <a:pt x="500" y="381"/>
                  </a:lnTo>
                  <a:lnTo>
                    <a:pt x="496" y="381"/>
                  </a:lnTo>
                  <a:lnTo>
                    <a:pt x="483" y="381"/>
                  </a:lnTo>
                  <a:lnTo>
                    <a:pt x="474" y="381"/>
                  </a:lnTo>
                  <a:lnTo>
                    <a:pt x="465" y="386"/>
                  </a:lnTo>
                  <a:lnTo>
                    <a:pt x="465" y="386"/>
                  </a:lnTo>
                  <a:lnTo>
                    <a:pt x="456" y="381"/>
                  </a:lnTo>
                  <a:lnTo>
                    <a:pt x="452" y="381"/>
                  </a:lnTo>
                  <a:lnTo>
                    <a:pt x="452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3" y="381"/>
                  </a:lnTo>
                  <a:lnTo>
                    <a:pt x="443" y="377"/>
                  </a:lnTo>
                  <a:lnTo>
                    <a:pt x="443" y="377"/>
                  </a:lnTo>
                  <a:lnTo>
                    <a:pt x="443" y="377"/>
                  </a:lnTo>
                  <a:lnTo>
                    <a:pt x="438" y="377"/>
                  </a:lnTo>
                  <a:lnTo>
                    <a:pt x="434" y="377"/>
                  </a:lnTo>
                  <a:lnTo>
                    <a:pt x="434" y="372"/>
                  </a:lnTo>
                  <a:lnTo>
                    <a:pt x="434" y="372"/>
                  </a:lnTo>
                  <a:lnTo>
                    <a:pt x="429" y="372"/>
                  </a:lnTo>
                  <a:lnTo>
                    <a:pt x="429" y="372"/>
                  </a:lnTo>
                  <a:lnTo>
                    <a:pt x="429" y="372"/>
                  </a:lnTo>
                  <a:lnTo>
                    <a:pt x="429" y="372"/>
                  </a:lnTo>
                  <a:lnTo>
                    <a:pt x="429" y="368"/>
                  </a:lnTo>
                  <a:lnTo>
                    <a:pt x="429" y="368"/>
                  </a:lnTo>
                  <a:lnTo>
                    <a:pt x="429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1" y="363"/>
                  </a:lnTo>
                  <a:lnTo>
                    <a:pt x="421" y="359"/>
                  </a:lnTo>
                  <a:lnTo>
                    <a:pt x="412" y="355"/>
                  </a:lnTo>
                  <a:lnTo>
                    <a:pt x="412" y="350"/>
                  </a:lnTo>
                  <a:lnTo>
                    <a:pt x="407" y="350"/>
                  </a:lnTo>
                  <a:lnTo>
                    <a:pt x="403" y="346"/>
                  </a:lnTo>
                  <a:lnTo>
                    <a:pt x="403" y="346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0" y="328"/>
                  </a:lnTo>
                  <a:lnTo>
                    <a:pt x="390" y="324"/>
                  </a:lnTo>
                  <a:lnTo>
                    <a:pt x="385" y="319"/>
                  </a:lnTo>
                  <a:lnTo>
                    <a:pt x="385" y="315"/>
                  </a:lnTo>
                  <a:lnTo>
                    <a:pt x="381" y="306"/>
                  </a:lnTo>
                  <a:lnTo>
                    <a:pt x="381" y="297"/>
                  </a:lnTo>
                  <a:lnTo>
                    <a:pt x="381" y="297"/>
                  </a:lnTo>
                  <a:lnTo>
                    <a:pt x="381" y="293"/>
                  </a:lnTo>
                  <a:lnTo>
                    <a:pt x="381" y="293"/>
                  </a:lnTo>
                  <a:lnTo>
                    <a:pt x="381" y="293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67" y="266"/>
                  </a:lnTo>
                  <a:lnTo>
                    <a:pt x="372" y="266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2"/>
                  </a:lnTo>
                  <a:lnTo>
                    <a:pt x="367" y="262"/>
                  </a:lnTo>
                  <a:lnTo>
                    <a:pt x="367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59" y="262"/>
                  </a:lnTo>
                  <a:lnTo>
                    <a:pt x="359" y="262"/>
                  </a:lnTo>
                  <a:lnTo>
                    <a:pt x="359" y="257"/>
                  </a:lnTo>
                  <a:lnTo>
                    <a:pt x="359" y="257"/>
                  </a:lnTo>
                  <a:lnTo>
                    <a:pt x="350" y="253"/>
                  </a:lnTo>
                  <a:lnTo>
                    <a:pt x="337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28" y="235"/>
                  </a:lnTo>
                  <a:lnTo>
                    <a:pt x="328" y="235"/>
                  </a:lnTo>
                  <a:lnTo>
                    <a:pt x="323" y="235"/>
                  </a:lnTo>
                  <a:lnTo>
                    <a:pt x="323" y="235"/>
                  </a:lnTo>
                  <a:lnTo>
                    <a:pt x="323" y="235"/>
                  </a:lnTo>
                  <a:lnTo>
                    <a:pt x="319" y="235"/>
                  </a:lnTo>
                  <a:lnTo>
                    <a:pt x="319" y="231"/>
                  </a:lnTo>
                  <a:lnTo>
                    <a:pt x="319" y="231"/>
                  </a:lnTo>
                  <a:lnTo>
                    <a:pt x="314" y="226"/>
                  </a:lnTo>
                  <a:lnTo>
                    <a:pt x="314" y="226"/>
                  </a:lnTo>
                  <a:lnTo>
                    <a:pt x="310" y="226"/>
                  </a:lnTo>
                  <a:lnTo>
                    <a:pt x="310" y="222"/>
                  </a:lnTo>
                  <a:lnTo>
                    <a:pt x="310" y="222"/>
                  </a:lnTo>
                  <a:lnTo>
                    <a:pt x="306" y="217"/>
                  </a:lnTo>
                  <a:lnTo>
                    <a:pt x="306" y="217"/>
                  </a:lnTo>
                  <a:lnTo>
                    <a:pt x="306" y="213"/>
                  </a:lnTo>
                  <a:lnTo>
                    <a:pt x="301" y="213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4"/>
                  </a:lnTo>
                  <a:lnTo>
                    <a:pt x="301" y="200"/>
                  </a:lnTo>
                  <a:lnTo>
                    <a:pt x="301" y="195"/>
                  </a:lnTo>
                  <a:lnTo>
                    <a:pt x="301" y="191"/>
                  </a:lnTo>
                  <a:lnTo>
                    <a:pt x="301" y="186"/>
                  </a:lnTo>
                  <a:lnTo>
                    <a:pt x="301" y="186"/>
                  </a:lnTo>
                  <a:lnTo>
                    <a:pt x="297" y="186"/>
                  </a:lnTo>
                  <a:lnTo>
                    <a:pt x="297" y="182"/>
                  </a:lnTo>
                  <a:lnTo>
                    <a:pt x="297" y="182"/>
                  </a:lnTo>
                  <a:lnTo>
                    <a:pt x="297" y="177"/>
                  </a:lnTo>
                  <a:lnTo>
                    <a:pt x="301" y="173"/>
                  </a:lnTo>
                  <a:lnTo>
                    <a:pt x="297" y="173"/>
                  </a:lnTo>
                  <a:lnTo>
                    <a:pt x="297" y="173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10" y="169"/>
                  </a:lnTo>
                  <a:lnTo>
                    <a:pt x="306" y="169"/>
                  </a:lnTo>
                  <a:lnTo>
                    <a:pt x="306" y="169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69"/>
                  </a:lnTo>
                  <a:lnTo>
                    <a:pt x="310" y="169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4" y="164"/>
                  </a:lnTo>
                  <a:lnTo>
                    <a:pt x="310" y="164"/>
                  </a:lnTo>
                  <a:lnTo>
                    <a:pt x="314" y="164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6" y="160"/>
                  </a:lnTo>
                  <a:lnTo>
                    <a:pt x="306" y="160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60"/>
                  </a:lnTo>
                  <a:lnTo>
                    <a:pt x="301" y="160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301" y="146"/>
                  </a:lnTo>
                  <a:lnTo>
                    <a:pt x="301" y="146"/>
                  </a:lnTo>
                  <a:lnTo>
                    <a:pt x="301" y="146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7" y="142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7" y="142"/>
                  </a:lnTo>
                  <a:lnTo>
                    <a:pt x="292" y="142"/>
                  </a:lnTo>
                  <a:lnTo>
                    <a:pt x="292" y="142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7" y="138"/>
                  </a:lnTo>
                  <a:lnTo>
                    <a:pt x="297" y="138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4"/>
                  </a:lnTo>
                  <a:lnTo>
                    <a:pt x="301" y="124"/>
                  </a:lnTo>
                  <a:lnTo>
                    <a:pt x="301" y="120"/>
                  </a:lnTo>
                  <a:lnTo>
                    <a:pt x="306" y="120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06" y="120"/>
                  </a:lnTo>
                  <a:lnTo>
                    <a:pt x="310" y="120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0" y="124"/>
                  </a:lnTo>
                  <a:lnTo>
                    <a:pt x="319" y="124"/>
                  </a:lnTo>
                  <a:lnTo>
                    <a:pt x="328" y="120"/>
                  </a:lnTo>
                  <a:lnTo>
                    <a:pt x="332" y="111"/>
                  </a:lnTo>
                  <a:lnTo>
                    <a:pt x="337" y="111"/>
                  </a:lnTo>
                  <a:lnTo>
                    <a:pt x="341" y="111"/>
                  </a:lnTo>
                  <a:lnTo>
                    <a:pt x="341" y="111"/>
                  </a:lnTo>
                  <a:lnTo>
                    <a:pt x="341" y="111"/>
                  </a:lnTo>
                  <a:lnTo>
                    <a:pt x="341" y="111"/>
                  </a:lnTo>
                  <a:lnTo>
                    <a:pt x="341" y="111"/>
                  </a:lnTo>
                  <a:lnTo>
                    <a:pt x="345" y="107"/>
                  </a:lnTo>
                  <a:lnTo>
                    <a:pt x="345" y="107"/>
                  </a:lnTo>
                  <a:lnTo>
                    <a:pt x="341" y="107"/>
                  </a:lnTo>
                  <a:lnTo>
                    <a:pt x="341" y="107"/>
                  </a:lnTo>
                  <a:lnTo>
                    <a:pt x="341" y="107"/>
                  </a:lnTo>
                  <a:lnTo>
                    <a:pt x="341" y="107"/>
                  </a:lnTo>
                  <a:lnTo>
                    <a:pt x="341" y="107"/>
                  </a:lnTo>
                  <a:lnTo>
                    <a:pt x="341" y="107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41" y="102"/>
                  </a:lnTo>
                  <a:lnTo>
                    <a:pt x="341" y="102"/>
                  </a:lnTo>
                  <a:lnTo>
                    <a:pt x="341" y="102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9" y="102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11"/>
                  </a:lnTo>
                  <a:lnTo>
                    <a:pt x="359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7" y="102"/>
                  </a:lnTo>
                  <a:lnTo>
                    <a:pt x="363" y="102"/>
                  </a:lnTo>
                  <a:lnTo>
                    <a:pt x="363" y="102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72" y="102"/>
                  </a:lnTo>
                  <a:lnTo>
                    <a:pt x="372" y="102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11"/>
                  </a:lnTo>
                  <a:lnTo>
                    <a:pt x="376" y="111"/>
                  </a:lnTo>
                  <a:lnTo>
                    <a:pt x="376" y="111"/>
                  </a:lnTo>
                  <a:lnTo>
                    <a:pt x="376" y="111"/>
                  </a:lnTo>
                  <a:lnTo>
                    <a:pt x="381" y="111"/>
                  </a:lnTo>
                  <a:lnTo>
                    <a:pt x="381" y="115"/>
                  </a:lnTo>
                  <a:lnTo>
                    <a:pt x="381" y="115"/>
                  </a:lnTo>
                  <a:lnTo>
                    <a:pt x="381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81" y="115"/>
                  </a:lnTo>
                  <a:lnTo>
                    <a:pt x="381" y="115"/>
                  </a:lnTo>
                  <a:lnTo>
                    <a:pt x="381" y="115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1" y="111"/>
                  </a:lnTo>
                  <a:lnTo>
                    <a:pt x="381" y="111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2" y="102"/>
                  </a:lnTo>
                  <a:lnTo>
                    <a:pt x="372" y="102"/>
                  </a:lnTo>
                  <a:lnTo>
                    <a:pt x="372" y="98"/>
                  </a:lnTo>
                  <a:lnTo>
                    <a:pt x="367" y="98"/>
                  </a:lnTo>
                  <a:lnTo>
                    <a:pt x="367" y="98"/>
                  </a:lnTo>
                  <a:lnTo>
                    <a:pt x="367" y="98"/>
                  </a:lnTo>
                  <a:lnTo>
                    <a:pt x="367" y="98"/>
                  </a:lnTo>
                  <a:lnTo>
                    <a:pt x="367" y="93"/>
                  </a:lnTo>
                  <a:lnTo>
                    <a:pt x="367" y="93"/>
                  </a:lnTo>
                  <a:lnTo>
                    <a:pt x="367" y="89"/>
                  </a:lnTo>
                  <a:lnTo>
                    <a:pt x="367" y="89"/>
                  </a:lnTo>
                  <a:lnTo>
                    <a:pt x="372" y="89"/>
                  </a:lnTo>
                  <a:lnTo>
                    <a:pt x="367" y="84"/>
                  </a:lnTo>
                  <a:lnTo>
                    <a:pt x="367" y="84"/>
                  </a:lnTo>
                  <a:lnTo>
                    <a:pt x="367" y="84"/>
                  </a:lnTo>
                  <a:lnTo>
                    <a:pt x="367" y="89"/>
                  </a:lnTo>
                  <a:lnTo>
                    <a:pt x="363" y="89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7" y="76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72" y="71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7"/>
                  </a:lnTo>
                  <a:lnTo>
                    <a:pt x="359" y="62"/>
                  </a:lnTo>
                  <a:lnTo>
                    <a:pt x="359" y="62"/>
                  </a:lnTo>
                  <a:lnTo>
                    <a:pt x="354" y="62"/>
                  </a:lnTo>
                  <a:lnTo>
                    <a:pt x="359" y="62"/>
                  </a:lnTo>
                  <a:lnTo>
                    <a:pt x="359" y="62"/>
                  </a:lnTo>
                  <a:lnTo>
                    <a:pt x="359" y="58"/>
                  </a:lnTo>
                  <a:lnTo>
                    <a:pt x="359" y="58"/>
                  </a:lnTo>
                  <a:lnTo>
                    <a:pt x="359" y="58"/>
                  </a:lnTo>
                  <a:lnTo>
                    <a:pt x="359" y="58"/>
                  </a:lnTo>
                  <a:lnTo>
                    <a:pt x="363" y="58"/>
                  </a:lnTo>
                  <a:lnTo>
                    <a:pt x="363" y="58"/>
                  </a:lnTo>
                  <a:lnTo>
                    <a:pt x="363" y="53"/>
                  </a:lnTo>
                  <a:lnTo>
                    <a:pt x="367" y="53"/>
                  </a:lnTo>
                  <a:lnTo>
                    <a:pt x="367" y="53"/>
                  </a:lnTo>
                  <a:lnTo>
                    <a:pt x="367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67" y="45"/>
                  </a:lnTo>
                  <a:lnTo>
                    <a:pt x="363" y="45"/>
                  </a:lnTo>
                  <a:lnTo>
                    <a:pt x="363" y="45"/>
                  </a:lnTo>
                  <a:lnTo>
                    <a:pt x="363" y="40"/>
                  </a:lnTo>
                  <a:lnTo>
                    <a:pt x="363" y="40"/>
                  </a:lnTo>
                  <a:lnTo>
                    <a:pt x="359" y="40"/>
                  </a:lnTo>
                  <a:lnTo>
                    <a:pt x="359" y="40"/>
                  </a:lnTo>
                  <a:lnTo>
                    <a:pt x="350" y="45"/>
                  </a:lnTo>
                  <a:lnTo>
                    <a:pt x="350" y="45"/>
                  </a:lnTo>
                  <a:lnTo>
                    <a:pt x="350" y="40"/>
                  </a:lnTo>
                  <a:lnTo>
                    <a:pt x="345" y="40"/>
                  </a:lnTo>
                  <a:lnTo>
                    <a:pt x="341" y="40"/>
                  </a:lnTo>
                  <a:lnTo>
                    <a:pt x="328" y="40"/>
                  </a:lnTo>
                  <a:lnTo>
                    <a:pt x="323" y="36"/>
                  </a:lnTo>
                  <a:lnTo>
                    <a:pt x="323" y="36"/>
                  </a:lnTo>
                  <a:lnTo>
                    <a:pt x="323" y="36"/>
                  </a:lnTo>
                  <a:lnTo>
                    <a:pt x="323" y="36"/>
                  </a:lnTo>
                  <a:lnTo>
                    <a:pt x="323" y="36"/>
                  </a:lnTo>
                  <a:lnTo>
                    <a:pt x="323" y="36"/>
                  </a:lnTo>
                  <a:lnTo>
                    <a:pt x="323" y="36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4" y="36"/>
                  </a:lnTo>
                  <a:lnTo>
                    <a:pt x="314" y="36"/>
                  </a:lnTo>
                  <a:lnTo>
                    <a:pt x="314" y="36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6" y="31"/>
                  </a:lnTo>
                  <a:lnTo>
                    <a:pt x="306" y="31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297" y="22"/>
                  </a:lnTo>
                  <a:lnTo>
                    <a:pt x="297" y="22"/>
                  </a:lnTo>
                  <a:lnTo>
                    <a:pt x="297" y="22"/>
                  </a:lnTo>
                  <a:lnTo>
                    <a:pt x="297" y="22"/>
                  </a:lnTo>
                  <a:lnTo>
                    <a:pt x="297" y="22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297" y="18"/>
                  </a:lnTo>
                  <a:lnTo>
                    <a:pt x="297" y="18"/>
                  </a:lnTo>
                  <a:lnTo>
                    <a:pt x="297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92" y="18"/>
                  </a:lnTo>
                  <a:lnTo>
                    <a:pt x="292" y="18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92" y="5"/>
                  </a:lnTo>
                  <a:lnTo>
                    <a:pt x="297" y="5"/>
                  </a:lnTo>
                  <a:lnTo>
                    <a:pt x="297" y="5"/>
                  </a:lnTo>
                  <a:lnTo>
                    <a:pt x="297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79" y="5"/>
                  </a:lnTo>
                  <a:lnTo>
                    <a:pt x="279" y="9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2" y="9"/>
                  </a:lnTo>
                  <a:lnTo>
                    <a:pt x="252" y="9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4" y="9"/>
                  </a:lnTo>
                  <a:lnTo>
                    <a:pt x="239" y="9"/>
                  </a:lnTo>
                  <a:lnTo>
                    <a:pt x="239" y="14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5" y="18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1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08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199" y="22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204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204" y="36"/>
                  </a:lnTo>
                  <a:lnTo>
                    <a:pt x="204" y="36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199" y="45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86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2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51" y="49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9"/>
                  </a:lnTo>
                  <a:lnTo>
                    <a:pt x="137" y="49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62"/>
                  </a:lnTo>
                  <a:lnTo>
                    <a:pt x="137" y="62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4" y="84"/>
                  </a:lnTo>
                  <a:lnTo>
                    <a:pt x="128" y="84"/>
                  </a:lnTo>
                  <a:lnTo>
                    <a:pt x="124" y="84"/>
                  </a:lnTo>
                  <a:lnTo>
                    <a:pt x="124" y="89"/>
                  </a:lnTo>
                  <a:lnTo>
                    <a:pt x="124" y="89"/>
                  </a:lnTo>
                  <a:lnTo>
                    <a:pt x="124" y="89"/>
                  </a:lnTo>
                  <a:lnTo>
                    <a:pt x="124" y="89"/>
                  </a:lnTo>
                  <a:lnTo>
                    <a:pt x="124" y="89"/>
                  </a:lnTo>
                  <a:lnTo>
                    <a:pt x="128" y="89"/>
                  </a:lnTo>
                  <a:lnTo>
                    <a:pt x="128" y="89"/>
                  </a:lnTo>
                  <a:lnTo>
                    <a:pt x="128" y="89"/>
                  </a:lnTo>
                  <a:lnTo>
                    <a:pt x="128" y="89"/>
                  </a:lnTo>
                  <a:lnTo>
                    <a:pt x="128" y="89"/>
                  </a:lnTo>
                  <a:lnTo>
                    <a:pt x="128" y="93"/>
                  </a:lnTo>
                  <a:lnTo>
                    <a:pt x="128" y="93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0" y="93"/>
                  </a:lnTo>
                  <a:lnTo>
                    <a:pt x="120" y="93"/>
                  </a:lnTo>
                  <a:lnTo>
                    <a:pt x="120" y="93"/>
                  </a:lnTo>
                  <a:lnTo>
                    <a:pt x="120" y="93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0"/>
                  </a:lnTo>
                  <a:lnTo>
                    <a:pt x="120" y="80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2" y="71"/>
                  </a:lnTo>
                  <a:lnTo>
                    <a:pt x="102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97" y="5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4" y="58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7"/>
                  </a:lnTo>
                  <a:lnTo>
                    <a:pt x="75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67" y="84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3" y="89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40" y="89"/>
                  </a:lnTo>
                  <a:lnTo>
                    <a:pt x="40" y="93"/>
                  </a:lnTo>
                  <a:lnTo>
                    <a:pt x="36" y="89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2" y="93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2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31" y="129"/>
                  </a:lnTo>
                  <a:lnTo>
                    <a:pt x="31" y="129"/>
                  </a:lnTo>
                  <a:lnTo>
                    <a:pt x="31" y="129"/>
                  </a:lnTo>
                  <a:lnTo>
                    <a:pt x="27" y="129"/>
                  </a:lnTo>
                  <a:lnTo>
                    <a:pt x="27" y="133"/>
                  </a:lnTo>
                  <a:lnTo>
                    <a:pt x="27" y="133"/>
                  </a:lnTo>
                  <a:lnTo>
                    <a:pt x="27" y="133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18" y="142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9" y="151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5" y="146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4"/>
                  </a:lnTo>
                  <a:lnTo>
                    <a:pt x="9" y="164"/>
                  </a:lnTo>
                  <a:lnTo>
                    <a:pt x="9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8" y="169"/>
                  </a:lnTo>
                  <a:lnTo>
                    <a:pt x="18" y="169"/>
                  </a:lnTo>
                  <a:lnTo>
                    <a:pt x="18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3" y="191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3" y="200"/>
                  </a:lnTo>
                  <a:lnTo>
                    <a:pt x="13" y="200"/>
                  </a:lnTo>
                  <a:lnTo>
                    <a:pt x="18" y="200"/>
                  </a:lnTo>
                  <a:lnTo>
                    <a:pt x="13" y="204"/>
                  </a:lnTo>
                  <a:lnTo>
                    <a:pt x="13" y="204"/>
                  </a:lnTo>
                  <a:lnTo>
                    <a:pt x="13" y="204"/>
                  </a:lnTo>
                  <a:lnTo>
                    <a:pt x="13" y="204"/>
                  </a:lnTo>
                  <a:lnTo>
                    <a:pt x="13" y="204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8" y="217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7" y="217"/>
                  </a:lnTo>
                  <a:lnTo>
                    <a:pt x="27" y="217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40" y="222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53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62" y="248"/>
                  </a:lnTo>
                  <a:lnTo>
                    <a:pt x="71" y="24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80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0" y="235"/>
                  </a:lnTo>
                  <a:lnTo>
                    <a:pt x="84" y="231"/>
                  </a:lnTo>
                  <a:lnTo>
                    <a:pt x="84" y="231"/>
                  </a:lnTo>
                  <a:lnTo>
                    <a:pt x="84" y="231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6" y="208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0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20" y="204"/>
                  </a:lnTo>
                  <a:lnTo>
                    <a:pt x="120" y="204"/>
                  </a:lnTo>
                  <a:lnTo>
                    <a:pt x="120" y="204"/>
                  </a:lnTo>
                  <a:lnTo>
                    <a:pt x="120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8" y="204"/>
                  </a:lnTo>
                  <a:lnTo>
                    <a:pt x="133" y="204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42" y="208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51" y="213"/>
                  </a:lnTo>
                  <a:lnTo>
                    <a:pt x="151" y="213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17"/>
                  </a:lnTo>
                  <a:lnTo>
                    <a:pt x="155" y="217"/>
                  </a:lnTo>
                  <a:lnTo>
                    <a:pt x="155" y="217"/>
                  </a:lnTo>
                  <a:lnTo>
                    <a:pt x="155" y="222"/>
                  </a:lnTo>
                  <a:lnTo>
                    <a:pt x="155" y="222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64" y="222"/>
                  </a:lnTo>
                  <a:lnTo>
                    <a:pt x="164" y="222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6"/>
                  </a:lnTo>
                  <a:lnTo>
                    <a:pt x="168" y="231"/>
                  </a:lnTo>
                  <a:lnTo>
                    <a:pt x="168" y="231"/>
                  </a:lnTo>
                  <a:lnTo>
                    <a:pt x="168" y="231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68" y="231"/>
                  </a:lnTo>
                  <a:lnTo>
                    <a:pt x="168" y="231"/>
                  </a:lnTo>
                  <a:lnTo>
                    <a:pt x="173" y="231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6" y="231"/>
                  </a:lnTo>
                  <a:lnTo>
                    <a:pt x="186" y="235"/>
                  </a:lnTo>
                  <a:lnTo>
                    <a:pt x="190" y="235"/>
                  </a:lnTo>
                  <a:lnTo>
                    <a:pt x="190" y="239"/>
                  </a:lnTo>
                  <a:lnTo>
                    <a:pt x="190" y="244"/>
                  </a:lnTo>
                  <a:lnTo>
                    <a:pt x="195" y="248"/>
                  </a:lnTo>
                  <a:lnTo>
                    <a:pt x="195" y="266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99" y="270"/>
                  </a:lnTo>
                  <a:lnTo>
                    <a:pt x="199" y="275"/>
                  </a:lnTo>
                  <a:lnTo>
                    <a:pt x="204" y="279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93"/>
                  </a:lnTo>
                  <a:lnTo>
                    <a:pt x="208" y="293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8" y="301"/>
                  </a:lnTo>
                  <a:lnTo>
                    <a:pt x="208" y="306"/>
                  </a:lnTo>
                  <a:lnTo>
                    <a:pt x="204" y="306"/>
                  </a:lnTo>
                  <a:lnTo>
                    <a:pt x="204" y="306"/>
                  </a:lnTo>
                  <a:lnTo>
                    <a:pt x="204" y="310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13" y="310"/>
                  </a:lnTo>
                  <a:lnTo>
                    <a:pt x="217" y="310"/>
                  </a:lnTo>
                  <a:lnTo>
                    <a:pt x="217" y="310"/>
                  </a:lnTo>
                  <a:lnTo>
                    <a:pt x="221" y="310"/>
                  </a:lnTo>
                  <a:lnTo>
                    <a:pt x="221" y="310"/>
                  </a:lnTo>
                  <a:lnTo>
                    <a:pt x="221" y="315"/>
                  </a:lnTo>
                  <a:lnTo>
                    <a:pt x="221" y="315"/>
                  </a:lnTo>
                  <a:lnTo>
                    <a:pt x="221" y="315"/>
                  </a:lnTo>
                  <a:lnTo>
                    <a:pt x="221" y="315"/>
                  </a:lnTo>
                  <a:lnTo>
                    <a:pt x="221" y="315"/>
                  </a:lnTo>
                  <a:lnTo>
                    <a:pt x="221" y="319"/>
                  </a:lnTo>
                  <a:lnTo>
                    <a:pt x="217" y="319"/>
                  </a:lnTo>
                  <a:lnTo>
                    <a:pt x="217" y="319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0" y="324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5" y="332"/>
                  </a:lnTo>
                  <a:lnTo>
                    <a:pt x="235" y="332"/>
                  </a:lnTo>
                  <a:lnTo>
                    <a:pt x="235" y="332"/>
                  </a:lnTo>
                  <a:lnTo>
                    <a:pt x="235" y="332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9" y="346"/>
                  </a:lnTo>
                  <a:lnTo>
                    <a:pt x="235" y="346"/>
                  </a:lnTo>
                  <a:lnTo>
                    <a:pt x="235" y="346"/>
                  </a:lnTo>
                  <a:lnTo>
                    <a:pt x="235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44" y="350"/>
                  </a:lnTo>
                  <a:lnTo>
                    <a:pt x="244" y="350"/>
                  </a:lnTo>
                  <a:lnTo>
                    <a:pt x="244" y="350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8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2" y="350"/>
                  </a:lnTo>
                  <a:lnTo>
                    <a:pt x="257" y="350"/>
                  </a:lnTo>
                  <a:lnTo>
                    <a:pt x="261" y="350"/>
                  </a:lnTo>
                  <a:lnTo>
                    <a:pt x="266" y="359"/>
                  </a:lnTo>
                  <a:lnTo>
                    <a:pt x="266" y="359"/>
                  </a:lnTo>
                  <a:lnTo>
                    <a:pt x="270" y="363"/>
                  </a:lnTo>
                  <a:lnTo>
                    <a:pt x="270" y="368"/>
                  </a:lnTo>
                  <a:lnTo>
                    <a:pt x="270" y="368"/>
                  </a:lnTo>
                  <a:lnTo>
                    <a:pt x="270" y="368"/>
                  </a:lnTo>
                  <a:lnTo>
                    <a:pt x="275" y="368"/>
                  </a:lnTo>
                  <a:lnTo>
                    <a:pt x="275" y="372"/>
                  </a:lnTo>
                  <a:lnTo>
                    <a:pt x="275" y="372"/>
                  </a:lnTo>
                  <a:lnTo>
                    <a:pt x="275" y="372"/>
                  </a:lnTo>
                  <a:lnTo>
                    <a:pt x="275" y="372"/>
                  </a:lnTo>
                  <a:lnTo>
                    <a:pt x="275" y="372"/>
                  </a:lnTo>
                  <a:lnTo>
                    <a:pt x="275" y="372"/>
                  </a:lnTo>
                  <a:lnTo>
                    <a:pt x="279" y="372"/>
                  </a:lnTo>
                  <a:lnTo>
                    <a:pt x="279" y="377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81"/>
                  </a:lnTo>
                  <a:lnTo>
                    <a:pt x="288" y="381"/>
                  </a:lnTo>
                  <a:lnTo>
                    <a:pt x="292" y="386"/>
                  </a:lnTo>
                  <a:lnTo>
                    <a:pt x="292" y="386"/>
                  </a:lnTo>
                  <a:lnTo>
                    <a:pt x="297" y="386"/>
                  </a:lnTo>
                  <a:lnTo>
                    <a:pt x="297" y="390"/>
                  </a:lnTo>
                  <a:lnTo>
                    <a:pt x="297" y="390"/>
                  </a:lnTo>
                  <a:lnTo>
                    <a:pt x="297" y="390"/>
                  </a:lnTo>
                  <a:lnTo>
                    <a:pt x="297" y="394"/>
                  </a:lnTo>
                  <a:lnTo>
                    <a:pt x="297" y="394"/>
                  </a:lnTo>
                  <a:lnTo>
                    <a:pt x="297" y="394"/>
                  </a:lnTo>
                  <a:lnTo>
                    <a:pt x="297" y="394"/>
                  </a:lnTo>
                  <a:lnTo>
                    <a:pt x="301" y="394"/>
                  </a:lnTo>
                  <a:lnTo>
                    <a:pt x="301" y="394"/>
                  </a:lnTo>
                  <a:lnTo>
                    <a:pt x="301" y="399"/>
                  </a:lnTo>
                  <a:lnTo>
                    <a:pt x="301" y="399"/>
                  </a:lnTo>
                  <a:lnTo>
                    <a:pt x="301" y="399"/>
                  </a:lnTo>
                  <a:lnTo>
                    <a:pt x="310" y="403"/>
                  </a:lnTo>
                  <a:lnTo>
                    <a:pt x="314" y="408"/>
                  </a:lnTo>
                  <a:lnTo>
                    <a:pt x="319" y="416"/>
                  </a:lnTo>
                  <a:lnTo>
                    <a:pt x="319" y="416"/>
                  </a:lnTo>
                  <a:lnTo>
                    <a:pt x="319" y="416"/>
                  </a:lnTo>
                  <a:lnTo>
                    <a:pt x="319" y="416"/>
                  </a:lnTo>
                  <a:lnTo>
                    <a:pt x="319" y="416"/>
                  </a:lnTo>
                  <a:lnTo>
                    <a:pt x="323" y="416"/>
                  </a:lnTo>
                  <a:lnTo>
                    <a:pt x="323" y="416"/>
                  </a:lnTo>
                  <a:lnTo>
                    <a:pt x="328" y="416"/>
                  </a:lnTo>
                  <a:lnTo>
                    <a:pt x="332" y="416"/>
                  </a:lnTo>
                  <a:lnTo>
                    <a:pt x="332" y="421"/>
                  </a:lnTo>
                  <a:lnTo>
                    <a:pt x="332" y="421"/>
                  </a:lnTo>
                  <a:lnTo>
                    <a:pt x="337" y="425"/>
                  </a:lnTo>
                  <a:lnTo>
                    <a:pt x="337" y="425"/>
                  </a:lnTo>
                  <a:lnTo>
                    <a:pt x="337" y="425"/>
                  </a:lnTo>
                  <a:lnTo>
                    <a:pt x="337" y="430"/>
                  </a:lnTo>
                  <a:lnTo>
                    <a:pt x="341" y="430"/>
                  </a:lnTo>
                  <a:lnTo>
                    <a:pt x="341" y="430"/>
                  </a:lnTo>
                  <a:lnTo>
                    <a:pt x="341" y="430"/>
                  </a:lnTo>
                  <a:lnTo>
                    <a:pt x="341" y="430"/>
                  </a:lnTo>
                  <a:lnTo>
                    <a:pt x="341" y="430"/>
                  </a:lnTo>
                  <a:lnTo>
                    <a:pt x="345" y="430"/>
                  </a:lnTo>
                  <a:lnTo>
                    <a:pt x="345" y="430"/>
                  </a:lnTo>
                  <a:lnTo>
                    <a:pt x="345" y="430"/>
                  </a:lnTo>
                  <a:lnTo>
                    <a:pt x="350" y="425"/>
                  </a:lnTo>
                  <a:lnTo>
                    <a:pt x="354" y="425"/>
                  </a:lnTo>
                  <a:lnTo>
                    <a:pt x="354" y="425"/>
                  </a:lnTo>
                  <a:lnTo>
                    <a:pt x="363" y="430"/>
                  </a:lnTo>
                  <a:lnTo>
                    <a:pt x="363" y="430"/>
                  </a:lnTo>
                  <a:lnTo>
                    <a:pt x="363" y="430"/>
                  </a:lnTo>
                  <a:lnTo>
                    <a:pt x="363" y="430"/>
                  </a:lnTo>
                  <a:lnTo>
                    <a:pt x="363" y="430"/>
                  </a:lnTo>
                  <a:lnTo>
                    <a:pt x="363" y="430"/>
                  </a:lnTo>
                  <a:lnTo>
                    <a:pt x="367" y="434"/>
                  </a:lnTo>
                  <a:lnTo>
                    <a:pt x="367" y="434"/>
                  </a:lnTo>
                  <a:lnTo>
                    <a:pt x="367" y="434"/>
                  </a:lnTo>
                  <a:lnTo>
                    <a:pt x="367" y="430"/>
                  </a:lnTo>
                  <a:lnTo>
                    <a:pt x="367" y="430"/>
                  </a:lnTo>
                  <a:lnTo>
                    <a:pt x="372" y="430"/>
                  </a:lnTo>
                  <a:lnTo>
                    <a:pt x="372" y="430"/>
                  </a:lnTo>
                  <a:lnTo>
                    <a:pt x="372" y="430"/>
                  </a:lnTo>
                  <a:lnTo>
                    <a:pt x="376" y="430"/>
                  </a:lnTo>
                  <a:lnTo>
                    <a:pt x="376" y="430"/>
                  </a:lnTo>
                  <a:lnTo>
                    <a:pt x="381" y="434"/>
                  </a:lnTo>
                  <a:lnTo>
                    <a:pt x="381" y="439"/>
                  </a:lnTo>
                  <a:lnTo>
                    <a:pt x="385" y="439"/>
                  </a:lnTo>
                  <a:lnTo>
                    <a:pt x="385" y="443"/>
                  </a:lnTo>
                  <a:lnTo>
                    <a:pt x="385" y="443"/>
                  </a:lnTo>
                  <a:lnTo>
                    <a:pt x="385" y="443"/>
                  </a:lnTo>
                  <a:lnTo>
                    <a:pt x="385" y="447"/>
                  </a:lnTo>
                  <a:lnTo>
                    <a:pt x="385" y="447"/>
                  </a:lnTo>
                  <a:lnTo>
                    <a:pt x="390" y="447"/>
                  </a:lnTo>
                  <a:lnTo>
                    <a:pt x="390" y="452"/>
                  </a:lnTo>
                  <a:lnTo>
                    <a:pt x="394" y="456"/>
                  </a:lnTo>
                  <a:lnTo>
                    <a:pt x="394" y="456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61"/>
                  </a:lnTo>
                  <a:lnTo>
                    <a:pt x="394" y="456"/>
                  </a:lnTo>
                  <a:lnTo>
                    <a:pt x="394" y="461"/>
                  </a:lnTo>
                  <a:lnTo>
                    <a:pt x="398" y="461"/>
                  </a:lnTo>
                  <a:lnTo>
                    <a:pt x="398" y="461"/>
                  </a:lnTo>
                  <a:lnTo>
                    <a:pt x="398" y="461"/>
                  </a:lnTo>
                  <a:lnTo>
                    <a:pt x="398" y="461"/>
                  </a:lnTo>
                  <a:lnTo>
                    <a:pt x="403" y="461"/>
                  </a:lnTo>
                  <a:lnTo>
                    <a:pt x="403" y="461"/>
                  </a:lnTo>
                  <a:lnTo>
                    <a:pt x="403" y="456"/>
                  </a:lnTo>
                  <a:lnTo>
                    <a:pt x="403" y="456"/>
                  </a:lnTo>
                  <a:lnTo>
                    <a:pt x="407" y="456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12" y="461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416" y="465"/>
                  </a:lnTo>
                  <a:lnTo>
                    <a:pt x="416" y="465"/>
                  </a:lnTo>
                  <a:lnTo>
                    <a:pt x="416" y="465"/>
                  </a:lnTo>
                  <a:lnTo>
                    <a:pt x="416" y="470"/>
                  </a:lnTo>
                  <a:lnTo>
                    <a:pt x="412" y="470"/>
                  </a:lnTo>
                  <a:lnTo>
                    <a:pt x="412" y="470"/>
                  </a:lnTo>
                  <a:lnTo>
                    <a:pt x="412" y="47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7" y="474"/>
                  </a:lnTo>
                  <a:lnTo>
                    <a:pt x="407" y="474"/>
                  </a:lnTo>
                  <a:lnTo>
                    <a:pt x="407" y="474"/>
                  </a:lnTo>
                  <a:lnTo>
                    <a:pt x="407" y="474"/>
                  </a:lnTo>
                  <a:lnTo>
                    <a:pt x="407" y="478"/>
                  </a:lnTo>
                  <a:lnTo>
                    <a:pt x="407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21" y="474"/>
                  </a:lnTo>
                  <a:lnTo>
                    <a:pt x="421" y="474"/>
                  </a:lnTo>
                  <a:lnTo>
                    <a:pt x="421" y="470"/>
                  </a:lnTo>
                  <a:lnTo>
                    <a:pt x="425" y="470"/>
                  </a:lnTo>
                  <a:lnTo>
                    <a:pt x="425" y="470"/>
                  </a:lnTo>
                  <a:lnTo>
                    <a:pt x="425" y="470"/>
                  </a:lnTo>
                  <a:lnTo>
                    <a:pt x="429" y="470"/>
                  </a:lnTo>
                  <a:lnTo>
                    <a:pt x="429" y="470"/>
                  </a:lnTo>
                  <a:lnTo>
                    <a:pt x="429" y="470"/>
                  </a:lnTo>
                  <a:lnTo>
                    <a:pt x="434" y="470"/>
                  </a:lnTo>
                  <a:lnTo>
                    <a:pt x="434" y="474"/>
                  </a:lnTo>
                  <a:lnTo>
                    <a:pt x="434" y="474"/>
                  </a:lnTo>
                  <a:lnTo>
                    <a:pt x="438" y="478"/>
                  </a:lnTo>
                  <a:lnTo>
                    <a:pt x="443" y="487"/>
                  </a:lnTo>
                  <a:lnTo>
                    <a:pt x="443" y="487"/>
                  </a:lnTo>
                  <a:lnTo>
                    <a:pt x="443" y="492"/>
                  </a:lnTo>
                  <a:lnTo>
                    <a:pt x="443" y="492"/>
                  </a:lnTo>
                  <a:lnTo>
                    <a:pt x="443" y="492"/>
                  </a:lnTo>
                  <a:lnTo>
                    <a:pt x="443" y="492"/>
                  </a:lnTo>
                  <a:lnTo>
                    <a:pt x="438" y="492"/>
                  </a:lnTo>
                  <a:lnTo>
                    <a:pt x="438" y="492"/>
                  </a:lnTo>
                  <a:lnTo>
                    <a:pt x="438" y="492"/>
                  </a:lnTo>
                  <a:lnTo>
                    <a:pt x="438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8" y="501"/>
                  </a:lnTo>
                  <a:lnTo>
                    <a:pt x="438" y="501"/>
                  </a:lnTo>
                  <a:lnTo>
                    <a:pt x="438" y="501"/>
                  </a:lnTo>
                  <a:lnTo>
                    <a:pt x="438" y="501"/>
                  </a:lnTo>
                  <a:lnTo>
                    <a:pt x="443" y="501"/>
                  </a:lnTo>
                  <a:lnTo>
                    <a:pt x="443" y="501"/>
                  </a:lnTo>
                  <a:lnTo>
                    <a:pt x="443" y="501"/>
                  </a:lnTo>
                  <a:lnTo>
                    <a:pt x="443" y="501"/>
                  </a:lnTo>
                  <a:lnTo>
                    <a:pt x="443" y="505"/>
                  </a:lnTo>
                  <a:lnTo>
                    <a:pt x="447" y="505"/>
                  </a:lnTo>
                  <a:lnTo>
                    <a:pt x="447" y="505"/>
                  </a:lnTo>
                  <a:lnTo>
                    <a:pt x="447" y="505"/>
                  </a:lnTo>
                  <a:lnTo>
                    <a:pt x="447" y="505"/>
                  </a:lnTo>
                  <a:lnTo>
                    <a:pt x="447" y="505"/>
                  </a:lnTo>
                  <a:lnTo>
                    <a:pt x="452" y="509"/>
                  </a:lnTo>
                  <a:lnTo>
                    <a:pt x="452" y="509"/>
                  </a:lnTo>
                  <a:lnTo>
                    <a:pt x="456" y="509"/>
                  </a:lnTo>
                  <a:lnTo>
                    <a:pt x="456" y="509"/>
                  </a:lnTo>
                  <a:lnTo>
                    <a:pt x="456" y="514"/>
                  </a:lnTo>
                  <a:lnTo>
                    <a:pt x="456" y="514"/>
                  </a:lnTo>
                  <a:lnTo>
                    <a:pt x="456" y="514"/>
                  </a:lnTo>
                  <a:lnTo>
                    <a:pt x="456" y="514"/>
                  </a:lnTo>
                  <a:lnTo>
                    <a:pt x="456" y="514"/>
                  </a:lnTo>
                  <a:lnTo>
                    <a:pt x="456" y="514"/>
                  </a:lnTo>
                  <a:lnTo>
                    <a:pt x="460" y="514"/>
                  </a:lnTo>
                  <a:lnTo>
                    <a:pt x="460" y="514"/>
                  </a:lnTo>
                  <a:lnTo>
                    <a:pt x="460" y="514"/>
                  </a:lnTo>
                  <a:lnTo>
                    <a:pt x="460" y="518"/>
                  </a:lnTo>
                  <a:lnTo>
                    <a:pt x="465" y="518"/>
                  </a:lnTo>
                  <a:lnTo>
                    <a:pt x="465" y="514"/>
                  </a:lnTo>
                  <a:lnTo>
                    <a:pt x="465" y="514"/>
                  </a:lnTo>
                  <a:lnTo>
                    <a:pt x="469" y="514"/>
                  </a:lnTo>
                  <a:lnTo>
                    <a:pt x="469" y="509"/>
                  </a:lnTo>
                  <a:lnTo>
                    <a:pt x="469" y="509"/>
                  </a:lnTo>
                  <a:lnTo>
                    <a:pt x="474" y="509"/>
                  </a:lnTo>
                  <a:lnTo>
                    <a:pt x="474" y="509"/>
                  </a:lnTo>
                  <a:lnTo>
                    <a:pt x="474" y="509"/>
                  </a:lnTo>
                  <a:lnTo>
                    <a:pt x="474" y="514"/>
                  </a:lnTo>
                  <a:lnTo>
                    <a:pt x="478" y="514"/>
                  </a:lnTo>
                  <a:lnTo>
                    <a:pt x="478" y="514"/>
                  </a:lnTo>
                  <a:lnTo>
                    <a:pt x="478" y="518"/>
                  </a:lnTo>
                  <a:lnTo>
                    <a:pt x="483" y="518"/>
                  </a:lnTo>
                  <a:lnTo>
                    <a:pt x="483" y="518"/>
                  </a:lnTo>
                  <a:lnTo>
                    <a:pt x="483" y="523"/>
                  </a:lnTo>
                  <a:lnTo>
                    <a:pt x="483" y="523"/>
                  </a:lnTo>
                  <a:lnTo>
                    <a:pt x="483" y="527"/>
                  </a:lnTo>
                  <a:lnTo>
                    <a:pt x="483" y="527"/>
                  </a:lnTo>
                  <a:lnTo>
                    <a:pt x="483" y="527"/>
                  </a:lnTo>
                  <a:lnTo>
                    <a:pt x="483" y="527"/>
                  </a:lnTo>
                  <a:lnTo>
                    <a:pt x="483" y="527"/>
                  </a:lnTo>
                  <a:lnTo>
                    <a:pt x="483" y="532"/>
                  </a:lnTo>
                  <a:lnTo>
                    <a:pt x="483" y="532"/>
                  </a:lnTo>
                  <a:lnTo>
                    <a:pt x="487" y="536"/>
                  </a:lnTo>
                  <a:lnTo>
                    <a:pt x="487" y="536"/>
                  </a:lnTo>
                  <a:lnTo>
                    <a:pt x="487" y="540"/>
                  </a:lnTo>
                  <a:lnTo>
                    <a:pt x="487" y="540"/>
                  </a:lnTo>
                  <a:lnTo>
                    <a:pt x="487" y="545"/>
                  </a:lnTo>
                  <a:lnTo>
                    <a:pt x="487" y="545"/>
                  </a:lnTo>
                  <a:lnTo>
                    <a:pt x="487" y="545"/>
                  </a:lnTo>
                  <a:lnTo>
                    <a:pt x="491" y="549"/>
                  </a:lnTo>
                  <a:lnTo>
                    <a:pt x="491" y="549"/>
                  </a:lnTo>
                  <a:lnTo>
                    <a:pt x="491" y="554"/>
                  </a:lnTo>
                  <a:lnTo>
                    <a:pt x="496" y="554"/>
                  </a:lnTo>
                  <a:lnTo>
                    <a:pt x="496" y="563"/>
                  </a:lnTo>
                  <a:lnTo>
                    <a:pt x="496" y="563"/>
                  </a:lnTo>
                  <a:lnTo>
                    <a:pt x="500" y="580"/>
                  </a:lnTo>
                  <a:lnTo>
                    <a:pt x="505" y="585"/>
                  </a:lnTo>
                  <a:lnTo>
                    <a:pt x="505" y="589"/>
                  </a:lnTo>
                  <a:lnTo>
                    <a:pt x="505" y="589"/>
                  </a:lnTo>
                  <a:lnTo>
                    <a:pt x="505" y="589"/>
                  </a:lnTo>
                  <a:lnTo>
                    <a:pt x="505" y="589"/>
                  </a:lnTo>
                  <a:lnTo>
                    <a:pt x="505" y="589"/>
                  </a:lnTo>
                  <a:lnTo>
                    <a:pt x="505" y="589"/>
                  </a:lnTo>
                  <a:lnTo>
                    <a:pt x="509" y="594"/>
                  </a:lnTo>
                  <a:lnTo>
                    <a:pt x="505" y="598"/>
                  </a:lnTo>
                  <a:lnTo>
                    <a:pt x="505" y="598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0" y="602"/>
                  </a:lnTo>
                  <a:lnTo>
                    <a:pt x="500" y="602"/>
                  </a:lnTo>
                  <a:lnTo>
                    <a:pt x="496" y="602"/>
                  </a:lnTo>
                  <a:lnTo>
                    <a:pt x="496" y="602"/>
                  </a:lnTo>
                  <a:lnTo>
                    <a:pt x="491" y="602"/>
                  </a:lnTo>
                  <a:lnTo>
                    <a:pt x="491" y="607"/>
                  </a:lnTo>
                  <a:lnTo>
                    <a:pt x="487" y="607"/>
                  </a:lnTo>
                  <a:lnTo>
                    <a:pt x="487" y="607"/>
                  </a:lnTo>
                  <a:lnTo>
                    <a:pt x="487" y="607"/>
                  </a:lnTo>
                  <a:lnTo>
                    <a:pt x="487" y="607"/>
                  </a:lnTo>
                  <a:lnTo>
                    <a:pt x="487" y="607"/>
                  </a:lnTo>
                  <a:lnTo>
                    <a:pt x="487" y="611"/>
                  </a:lnTo>
                  <a:lnTo>
                    <a:pt x="487" y="611"/>
                  </a:lnTo>
                  <a:lnTo>
                    <a:pt x="487" y="611"/>
                  </a:lnTo>
                  <a:lnTo>
                    <a:pt x="487" y="611"/>
                  </a:lnTo>
                  <a:lnTo>
                    <a:pt x="487" y="611"/>
                  </a:lnTo>
                  <a:lnTo>
                    <a:pt x="491" y="611"/>
                  </a:lnTo>
                  <a:lnTo>
                    <a:pt x="491" y="616"/>
                  </a:lnTo>
                  <a:lnTo>
                    <a:pt x="491" y="616"/>
                  </a:lnTo>
                  <a:lnTo>
                    <a:pt x="491" y="620"/>
                  </a:lnTo>
                  <a:lnTo>
                    <a:pt x="487" y="629"/>
                  </a:lnTo>
                  <a:lnTo>
                    <a:pt x="487" y="629"/>
                  </a:lnTo>
                  <a:lnTo>
                    <a:pt x="487" y="629"/>
                  </a:lnTo>
                  <a:lnTo>
                    <a:pt x="483" y="633"/>
                  </a:lnTo>
                  <a:lnTo>
                    <a:pt x="483" y="633"/>
                  </a:lnTo>
                  <a:lnTo>
                    <a:pt x="483" y="633"/>
                  </a:lnTo>
                  <a:lnTo>
                    <a:pt x="478" y="633"/>
                  </a:lnTo>
                  <a:lnTo>
                    <a:pt x="478" y="633"/>
                  </a:lnTo>
                  <a:lnTo>
                    <a:pt x="474" y="638"/>
                  </a:lnTo>
                  <a:lnTo>
                    <a:pt x="478" y="638"/>
                  </a:lnTo>
                  <a:lnTo>
                    <a:pt x="478" y="642"/>
                  </a:lnTo>
                  <a:lnTo>
                    <a:pt x="478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7"/>
                  </a:lnTo>
                  <a:lnTo>
                    <a:pt x="474" y="647"/>
                  </a:lnTo>
                  <a:lnTo>
                    <a:pt x="478" y="647"/>
                  </a:lnTo>
                  <a:lnTo>
                    <a:pt x="478" y="651"/>
                  </a:lnTo>
                  <a:lnTo>
                    <a:pt x="478" y="651"/>
                  </a:lnTo>
                  <a:lnTo>
                    <a:pt x="478" y="651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83" y="656"/>
                  </a:lnTo>
                  <a:lnTo>
                    <a:pt x="483" y="656"/>
                  </a:lnTo>
                  <a:lnTo>
                    <a:pt x="491" y="656"/>
                  </a:lnTo>
                  <a:lnTo>
                    <a:pt x="496" y="656"/>
                  </a:lnTo>
                  <a:lnTo>
                    <a:pt x="496" y="656"/>
                  </a:lnTo>
                  <a:lnTo>
                    <a:pt x="500" y="656"/>
                  </a:lnTo>
                  <a:lnTo>
                    <a:pt x="500" y="656"/>
                  </a:lnTo>
                  <a:lnTo>
                    <a:pt x="500" y="656"/>
                  </a:lnTo>
                  <a:lnTo>
                    <a:pt x="500" y="656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5" y="642"/>
                  </a:lnTo>
                  <a:lnTo>
                    <a:pt x="505" y="642"/>
                  </a:lnTo>
                  <a:lnTo>
                    <a:pt x="514" y="633"/>
                  </a:lnTo>
                  <a:lnTo>
                    <a:pt x="514" y="629"/>
                  </a:lnTo>
                  <a:lnTo>
                    <a:pt x="518" y="629"/>
                  </a:lnTo>
                  <a:lnTo>
                    <a:pt x="518" y="629"/>
                  </a:lnTo>
                  <a:lnTo>
                    <a:pt x="522" y="625"/>
                  </a:lnTo>
                  <a:lnTo>
                    <a:pt x="522" y="625"/>
                  </a:lnTo>
                  <a:lnTo>
                    <a:pt x="522" y="625"/>
                  </a:lnTo>
                  <a:lnTo>
                    <a:pt x="527" y="625"/>
                  </a:lnTo>
                  <a:lnTo>
                    <a:pt x="527" y="625"/>
                  </a:lnTo>
                  <a:lnTo>
                    <a:pt x="527" y="616"/>
                  </a:lnTo>
                  <a:lnTo>
                    <a:pt x="527" y="616"/>
                  </a:lnTo>
                  <a:lnTo>
                    <a:pt x="527" y="611"/>
                  </a:lnTo>
                  <a:lnTo>
                    <a:pt x="522" y="607"/>
                  </a:lnTo>
                  <a:lnTo>
                    <a:pt x="522" y="607"/>
                  </a:lnTo>
                  <a:lnTo>
                    <a:pt x="522" y="607"/>
                  </a:lnTo>
                  <a:lnTo>
                    <a:pt x="522" y="602"/>
                  </a:lnTo>
                  <a:lnTo>
                    <a:pt x="522" y="602"/>
                  </a:lnTo>
                  <a:lnTo>
                    <a:pt x="522" y="602"/>
                  </a:lnTo>
                  <a:lnTo>
                    <a:pt x="527" y="602"/>
                  </a:lnTo>
                  <a:lnTo>
                    <a:pt x="527" y="598"/>
                  </a:lnTo>
                  <a:lnTo>
                    <a:pt x="527" y="598"/>
                  </a:lnTo>
                  <a:lnTo>
                    <a:pt x="527" y="598"/>
                  </a:lnTo>
                  <a:lnTo>
                    <a:pt x="531" y="594"/>
                  </a:lnTo>
                  <a:lnTo>
                    <a:pt x="531" y="594"/>
                  </a:lnTo>
                  <a:lnTo>
                    <a:pt x="531" y="594"/>
                  </a:lnTo>
                  <a:lnTo>
                    <a:pt x="536" y="594"/>
                  </a:lnTo>
                  <a:lnTo>
                    <a:pt x="540" y="589"/>
                  </a:lnTo>
                  <a:lnTo>
                    <a:pt x="545" y="589"/>
                  </a:lnTo>
                  <a:lnTo>
                    <a:pt x="545" y="589"/>
                  </a:lnTo>
                  <a:lnTo>
                    <a:pt x="549" y="589"/>
                  </a:lnTo>
                  <a:lnTo>
                    <a:pt x="549" y="589"/>
                  </a:lnTo>
                  <a:lnTo>
                    <a:pt x="549" y="589"/>
                  </a:lnTo>
                  <a:lnTo>
                    <a:pt x="549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8" y="585"/>
                  </a:lnTo>
                  <a:lnTo>
                    <a:pt x="558" y="585"/>
                  </a:lnTo>
                  <a:lnTo>
                    <a:pt x="558" y="585"/>
                  </a:lnTo>
                  <a:lnTo>
                    <a:pt x="558" y="585"/>
                  </a:lnTo>
                  <a:lnTo>
                    <a:pt x="558" y="585"/>
                  </a:lnTo>
                  <a:lnTo>
                    <a:pt x="558" y="580"/>
                  </a:lnTo>
                  <a:lnTo>
                    <a:pt x="558" y="580"/>
                  </a:lnTo>
                  <a:lnTo>
                    <a:pt x="558" y="580"/>
                  </a:lnTo>
                  <a:lnTo>
                    <a:pt x="558" y="580"/>
                  </a:lnTo>
                  <a:lnTo>
                    <a:pt x="558" y="580"/>
                  </a:lnTo>
                  <a:lnTo>
                    <a:pt x="553" y="576"/>
                  </a:lnTo>
                  <a:lnTo>
                    <a:pt x="553" y="576"/>
                  </a:lnTo>
                  <a:lnTo>
                    <a:pt x="553" y="571"/>
                  </a:lnTo>
                  <a:lnTo>
                    <a:pt x="558" y="571"/>
                  </a:lnTo>
                  <a:lnTo>
                    <a:pt x="553" y="567"/>
                  </a:lnTo>
                  <a:lnTo>
                    <a:pt x="553" y="567"/>
                  </a:lnTo>
                  <a:lnTo>
                    <a:pt x="553" y="567"/>
                  </a:lnTo>
                  <a:lnTo>
                    <a:pt x="553" y="567"/>
                  </a:lnTo>
                  <a:lnTo>
                    <a:pt x="553" y="567"/>
                  </a:lnTo>
                  <a:lnTo>
                    <a:pt x="553" y="563"/>
                  </a:lnTo>
                  <a:lnTo>
                    <a:pt x="558" y="558"/>
                  </a:lnTo>
                  <a:lnTo>
                    <a:pt x="553" y="558"/>
                  </a:lnTo>
                  <a:lnTo>
                    <a:pt x="553" y="554"/>
                  </a:lnTo>
                  <a:lnTo>
                    <a:pt x="549" y="554"/>
                  </a:lnTo>
                  <a:lnTo>
                    <a:pt x="549" y="554"/>
                  </a:lnTo>
                  <a:lnTo>
                    <a:pt x="549" y="554"/>
                  </a:lnTo>
                  <a:lnTo>
                    <a:pt x="549" y="549"/>
                  </a:lnTo>
                  <a:lnTo>
                    <a:pt x="549" y="549"/>
                  </a:lnTo>
                  <a:lnTo>
                    <a:pt x="545" y="549"/>
                  </a:lnTo>
                  <a:lnTo>
                    <a:pt x="545" y="549"/>
                  </a:lnTo>
                  <a:lnTo>
                    <a:pt x="545" y="549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40" y="545"/>
                  </a:lnTo>
                  <a:lnTo>
                    <a:pt x="536" y="545"/>
                  </a:lnTo>
                  <a:lnTo>
                    <a:pt x="536" y="540"/>
                  </a:lnTo>
                  <a:lnTo>
                    <a:pt x="536" y="540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22" y="540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2" y="532"/>
                  </a:lnTo>
                  <a:lnTo>
                    <a:pt x="522" y="532"/>
                  </a:lnTo>
                  <a:lnTo>
                    <a:pt x="522" y="527"/>
                  </a:lnTo>
                  <a:lnTo>
                    <a:pt x="522" y="527"/>
                  </a:lnTo>
                  <a:lnTo>
                    <a:pt x="522" y="523"/>
                  </a:lnTo>
                  <a:lnTo>
                    <a:pt x="527" y="523"/>
                  </a:lnTo>
                  <a:lnTo>
                    <a:pt x="527" y="518"/>
                  </a:lnTo>
                  <a:lnTo>
                    <a:pt x="527" y="518"/>
                  </a:lnTo>
                  <a:lnTo>
                    <a:pt x="527" y="518"/>
                  </a:lnTo>
                  <a:lnTo>
                    <a:pt x="527" y="518"/>
                  </a:lnTo>
                  <a:lnTo>
                    <a:pt x="527" y="514"/>
                  </a:lnTo>
                  <a:lnTo>
                    <a:pt x="527" y="514"/>
                  </a:lnTo>
                  <a:lnTo>
                    <a:pt x="527" y="509"/>
                  </a:lnTo>
                  <a:lnTo>
                    <a:pt x="527" y="509"/>
                  </a:lnTo>
                  <a:lnTo>
                    <a:pt x="527" y="509"/>
                  </a:lnTo>
                  <a:lnTo>
                    <a:pt x="531" y="505"/>
                  </a:lnTo>
                  <a:lnTo>
                    <a:pt x="531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6" y="496"/>
                  </a:lnTo>
                  <a:lnTo>
                    <a:pt x="536" y="496"/>
                  </a:lnTo>
                  <a:lnTo>
                    <a:pt x="540" y="487"/>
                  </a:lnTo>
                  <a:lnTo>
                    <a:pt x="545" y="487"/>
                  </a:lnTo>
                  <a:lnTo>
                    <a:pt x="545" y="483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3" y="483"/>
                  </a:lnTo>
                  <a:lnTo>
                    <a:pt x="558" y="483"/>
                  </a:lnTo>
                  <a:lnTo>
                    <a:pt x="558" y="483"/>
                  </a:lnTo>
                  <a:lnTo>
                    <a:pt x="558" y="483"/>
                  </a:lnTo>
                  <a:lnTo>
                    <a:pt x="558" y="483"/>
                  </a:lnTo>
                  <a:lnTo>
                    <a:pt x="558" y="483"/>
                  </a:lnTo>
                  <a:lnTo>
                    <a:pt x="558" y="483"/>
                  </a:lnTo>
                  <a:lnTo>
                    <a:pt x="558" y="48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67" y="483"/>
                  </a:lnTo>
                  <a:lnTo>
                    <a:pt x="567" y="483"/>
                  </a:lnTo>
                  <a:lnTo>
                    <a:pt x="562" y="483"/>
                  </a:lnTo>
                  <a:lnTo>
                    <a:pt x="562" y="483"/>
                  </a:lnTo>
                  <a:lnTo>
                    <a:pt x="558" y="483"/>
                  </a:lnTo>
                  <a:lnTo>
                    <a:pt x="562" y="483"/>
                  </a:lnTo>
                  <a:lnTo>
                    <a:pt x="562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62" y="487"/>
                  </a:lnTo>
                  <a:lnTo>
                    <a:pt x="562" y="492"/>
                  </a:lnTo>
                  <a:lnTo>
                    <a:pt x="567" y="492"/>
                  </a:lnTo>
                  <a:lnTo>
                    <a:pt x="567" y="492"/>
                  </a:lnTo>
                  <a:lnTo>
                    <a:pt x="567" y="492"/>
                  </a:lnTo>
                  <a:lnTo>
                    <a:pt x="567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1" y="492"/>
                  </a:lnTo>
                  <a:lnTo>
                    <a:pt x="576" y="496"/>
                  </a:lnTo>
                  <a:lnTo>
                    <a:pt x="576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8" y="501"/>
                  </a:lnTo>
                  <a:lnTo>
                    <a:pt x="598" y="501"/>
                  </a:lnTo>
                  <a:lnTo>
                    <a:pt x="593" y="501"/>
                  </a:lnTo>
                  <a:lnTo>
                    <a:pt x="598" y="501"/>
                  </a:lnTo>
                  <a:lnTo>
                    <a:pt x="598" y="501"/>
                  </a:lnTo>
                  <a:lnTo>
                    <a:pt x="598" y="501"/>
                  </a:lnTo>
                  <a:lnTo>
                    <a:pt x="598" y="505"/>
                  </a:lnTo>
                  <a:lnTo>
                    <a:pt x="598" y="505"/>
                  </a:lnTo>
                  <a:lnTo>
                    <a:pt x="598" y="505"/>
                  </a:lnTo>
                  <a:lnTo>
                    <a:pt x="598" y="505"/>
                  </a:lnTo>
                  <a:lnTo>
                    <a:pt x="602" y="509"/>
                  </a:lnTo>
                  <a:lnTo>
                    <a:pt x="602" y="509"/>
                  </a:lnTo>
                  <a:lnTo>
                    <a:pt x="602" y="509"/>
                  </a:lnTo>
                  <a:lnTo>
                    <a:pt x="598" y="514"/>
                  </a:lnTo>
                  <a:lnTo>
                    <a:pt x="598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8"/>
                  </a:lnTo>
                  <a:lnTo>
                    <a:pt x="602" y="518"/>
                  </a:lnTo>
                  <a:lnTo>
                    <a:pt x="606" y="523"/>
                  </a:lnTo>
                  <a:lnTo>
                    <a:pt x="606" y="523"/>
                  </a:lnTo>
                  <a:lnTo>
                    <a:pt x="606" y="523"/>
                  </a:lnTo>
                  <a:lnTo>
                    <a:pt x="606" y="523"/>
                  </a:lnTo>
                  <a:lnTo>
                    <a:pt x="611" y="527"/>
                  </a:lnTo>
                  <a:lnTo>
                    <a:pt x="611" y="527"/>
                  </a:lnTo>
                  <a:lnTo>
                    <a:pt x="611" y="527"/>
                  </a:lnTo>
                  <a:lnTo>
                    <a:pt x="611" y="527"/>
                  </a:lnTo>
                  <a:lnTo>
                    <a:pt x="615" y="527"/>
                  </a:lnTo>
                  <a:lnTo>
                    <a:pt x="615" y="527"/>
                  </a:lnTo>
                  <a:lnTo>
                    <a:pt x="620" y="532"/>
                  </a:lnTo>
                  <a:lnTo>
                    <a:pt x="620" y="532"/>
                  </a:lnTo>
                  <a:lnTo>
                    <a:pt x="620" y="532"/>
                  </a:lnTo>
                  <a:lnTo>
                    <a:pt x="620" y="532"/>
                  </a:lnTo>
                  <a:lnTo>
                    <a:pt x="620" y="532"/>
                  </a:lnTo>
                  <a:lnTo>
                    <a:pt x="620" y="527"/>
                  </a:lnTo>
                  <a:lnTo>
                    <a:pt x="620" y="527"/>
                  </a:lnTo>
                  <a:lnTo>
                    <a:pt x="620" y="527"/>
                  </a:lnTo>
                  <a:lnTo>
                    <a:pt x="620" y="523"/>
                  </a:lnTo>
                  <a:lnTo>
                    <a:pt x="620" y="523"/>
                  </a:lnTo>
                  <a:lnTo>
                    <a:pt x="620" y="523"/>
                  </a:lnTo>
                  <a:lnTo>
                    <a:pt x="620" y="523"/>
                  </a:lnTo>
                  <a:lnTo>
                    <a:pt x="624" y="518"/>
                  </a:lnTo>
                  <a:lnTo>
                    <a:pt x="624" y="518"/>
                  </a:lnTo>
                  <a:lnTo>
                    <a:pt x="624" y="518"/>
                  </a:lnTo>
                  <a:lnTo>
                    <a:pt x="624" y="514"/>
                  </a:lnTo>
                  <a:lnTo>
                    <a:pt x="624" y="514"/>
                  </a:lnTo>
                  <a:lnTo>
                    <a:pt x="624" y="514"/>
                  </a:lnTo>
                  <a:lnTo>
                    <a:pt x="629" y="509"/>
                  </a:lnTo>
                  <a:lnTo>
                    <a:pt x="629" y="509"/>
                  </a:lnTo>
                  <a:lnTo>
                    <a:pt x="629" y="509"/>
                  </a:lnTo>
                  <a:lnTo>
                    <a:pt x="629" y="509"/>
                  </a:lnTo>
                  <a:lnTo>
                    <a:pt x="629" y="509"/>
                  </a:lnTo>
                  <a:close/>
                  <a:moveTo>
                    <a:pt x="310" y="239"/>
                  </a:moveTo>
                  <a:lnTo>
                    <a:pt x="310" y="239"/>
                  </a:lnTo>
                  <a:lnTo>
                    <a:pt x="310" y="239"/>
                  </a:lnTo>
                  <a:lnTo>
                    <a:pt x="310" y="239"/>
                  </a:lnTo>
                  <a:lnTo>
                    <a:pt x="310" y="239"/>
                  </a:lnTo>
                  <a:lnTo>
                    <a:pt x="310" y="239"/>
                  </a:lnTo>
                  <a:lnTo>
                    <a:pt x="310" y="239"/>
                  </a:lnTo>
                  <a:lnTo>
                    <a:pt x="310" y="239"/>
                  </a:lnTo>
                  <a:lnTo>
                    <a:pt x="306" y="239"/>
                  </a:lnTo>
                  <a:lnTo>
                    <a:pt x="306" y="239"/>
                  </a:lnTo>
                  <a:lnTo>
                    <a:pt x="306" y="239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39"/>
                  </a:lnTo>
                  <a:close/>
                  <a:moveTo>
                    <a:pt x="301" y="129"/>
                  </a:moveTo>
                  <a:lnTo>
                    <a:pt x="306" y="129"/>
                  </a:lnTo>
                  <a:lnTo>
                    <a:pt x="306" y="124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close/>
                  <a:moveTo>
                    <a:pt x="306" y="129"/>
                  </a:moveTo>
                  <a:lnTo>
                    <a:pt x="306" y="129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01" y="129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6" y="129"/>
                  </a:lnTo>
                  <a:close/>
                  <a:moveTo>
                    <a:pt x="345" y="607"/>
                  </a:moveTo>
                  <a:lnTo>
                    <a:pt x="345" y="602"/>
                  </a:lnTo>
                  <a:lnTo>
                    <a:pt x="345" y="602"/>
                  </a:lnTo>
                  <a:lnTo>
                    <a:pt x="345" y="602"/>
                  </a:lnTo>
                  <a:lnTo>
                    <a:pt x="345" y="602"/>
                  </a:lnTo>
                  <a:lnTo>
                    <a:pt x="345" y="602"/>
                  </a:lnTo>
                  <a:lnTo>
                    <a:pt x="345" y="602"/>
                  </a:lnTo>
                  <a:lnTo>
                    <a:pt x="345" y="607"/>
                  </a:lnTo>
                  <a:lnTo>
                    <a:pt x="345" y="607"/>
                  </a:lnTo>
                  <a:lnTo>
                    <a:pt x="345" y="607"/>
                  </a:lnTo>
                  <a:close/>
                  <a:moveTo>
                    <a:pt x="474" y="638"/>
                  </a:moveTo>
                  <a:lnTo>
                    <a:pt x="474" y="633"/>
                  </a:lnTo>
                  <a:lnTo>
                    <a:pt x="474" y="633"/>
                  </a:lnTo>
                  <a:lnTo>
                    <a:pt x="478" y="633"/>
                  </a:lnTo>
                  <a:lnTo>
                    <a:pt x="478" y="633"/>
                  </a:lnTo>
                  <a:lnTo>
                    <a:pt x="478" y="633"/>
                  </a:lnTo>
                  <a:lnTo>
                    <a:pt x="478" y="633"/>
                  </a:lnTo>
                  <a:lnTo>
                    <a:pt x="474" y="633"/>
                  </a:lnTo>
                  <a:lnTo>
                    <a:pt x="474" y="629"/>
                  </a:lnTo>
                  <a:lnTo>
                    <a:pt x="469" y="629"/>
                  </a:lnTo>
                  <a:lnTo>
                    <a:pt x="469" y="633"/>
                  </a:lnTo>
                  <a:lnTo>
                    <a:pt x="469" y="633"/>
                  </a:lnTo>
                  <a:lnTo>
                    <a:pt x="465" y="633"/>
                  </a:lnTo>
                  <a:lnTo>
                    <a:pt x="465" y="633"/>
                  </a:lnTo>
                  <a:lnTo>
                    <a:pt x="465" y="638"/>
                  </a:lnTo>
                  <a:lnTo>
                    <a:pt x="460" y="638"/>
                  </a:lnTo>
                  <a:lnTo>
                    <a:pt x="456" y="638"/>
                  </a:lnTo>
                  <a:lnTo>
                    <a:pt x="456" y="638"/>
                  </a:lnTo>
                  <a:lnTo>
                    <a:pt x="456" y="638"/>
                  </a:lnTo>
                  <a:lnTo>
                    <a:pt x="456" y="638"/>
                  </a:lnTo>
                  <a:lnTo>
                    <a:pt x="456" y="638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6" y="633"/>
                  </a:lnTo>
                  <a:lnTo>
                    <a:pt x="452" y="638"/>
                  </a:lnTo>
                  <a:lnTo>
                    <a:pt x="452" y="642"/>
                  </a:lnTo>
                  <a:lnTo>
                    <a:pt x="447" y="642"/>
                  </a:lnTo>
                  <a:lnTo>
                    <a:pt x="447" y="642"/>
                  </a:lnTo>
                  <a:lnTo>
                    <a:pt x="447" y="642"/>
                  </a:lnTo>
                  <a:lnTo>
                    <a:pt x="447" y="642"/>
                  </a:lnTo>
                  <a:lnTo>
                    <a:pt x="447" y="642"/>
                  </a:lnTo>
                  <a:lnTo>
                    <a:pt x="447" y="642"/>
                  </a:lnTo>
                  <a:lnTo>
                    <a:pt x="447" y="642"/>
                  </a:lnTo>
                  <a:lnTo>
                    <a:pt x="443" y="642"/>
                  </a:lnTo>
                  <a:lnTo>
                    <a:pt x="443" y="642"/>
                  </a:lnTo>
                  <a:lnTo>
                    <a:pt x="443" y="642"/>
                  </a:lnTo>
                  <a:lnTo>
                    <a:pt x="443" y="642"/>
                  </a:lnTo>
                  <a:lnTo>
                    <a:pt x="443" y="642"/>
                  </a:lnTo>
                  <a:lnTo>
                    <a:pt x="438" y="638"/>
                  </a:lnTo>
                  <a:lnTo>
                    <a:pt x="438" y="638"/>
                  </a:lnTo>
                  <a:lnTo>
                    <a:pt x="438" y="638"/>
                  </a:lnTo>
                  <a:lnTo>
                    <a:pt x="438" y="638"/>
                  </a:lnTo>
                  <a:lnTo>
                    <a:pt x="438" y="638"/>
                  </a:lnTo>
                  <a:lnTo>
                    <a:pt x="434" y="638"/>
                  </a:lnTo>
                  <a:lnTo>
                    <a:pt x="434" y="642"/>
                  </a:lnTo>
                  <a:lnTo>
                    <a:pt x="429" y="642"/>
                  </a:lnTo>
                  <a:lnTo>
                    <a:pt x="429" y="642"/>
                  </a:lnTo>
                  <a:lnTo>
                    <a:pt x="429" y="642"/>
                  </a:lnTo>
                  <a:lnTo>
                    <a:pt x="425" y="642"/>
                  </a:lnTo>
                  <a:lnTo>
                    <a:pt x="425" y="647"/>
                  </a:lnTo>
                  <a:lnTo>
                    <a:pt x="425" y="647"/>
                  </a:lnTo>
                  <a:lnTo>
                    <a:pt x="416" y="647"/>
                  </a:lnTo>
                  <a:lnTo>
                    <a:pt x="416" y="647"/>
                  </a:lnTo>
                  <a:lnTo>
                    <a:pt x="412" y="647"/>
                  </a:lnTo>
                  <a:lnTo>
                    <a:pt x="412" y="651"/>
                  </a:lnTo>
                  <a:lnTo>
                    <a:pt x="407" y="651"/>
                  </a:lnTo>
                  <a:lnTo>
                    <a:pt x="403" y="651"/>
                  </a:lnTo>
                  <a:lnTo>
                    <a:pt x="398" y="651"/>
                  </a:lnTo>
                  <a:lnTo>
                    <a:pt x="394" y="651"/>
                  </a:lnTo>
                  <a:lnTo>
                    <a:pt x="394" y="651"/>
                  </a:lnTo>
                  <a:lnTo>
                    <a:pt x="394" y="651"/>
                  </a:lnTo>
                  <a:lnTo>
                    <a:pt x="394" y="651"/>
                  </a:lnTo>
                  <a:lnTo>
                    <a:pt x="390" y="647"/>
                  </a:lnTo>
                  <a:lnTo>
                    <a:pt x="390" y="647"/>
                  </a:lnTo>
                  <a:lnTo>
                    <a:pt x="385" y="651"/>
                  </a:lnTo>
                  <a:lnTo>
                    <a:pt x="385" y="651"/>
                  </a:lnTo>
                  <a:lnTo>
                    <a:pt x="385" y="651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81" y="651"/>
                  </a:lnTo>
                  <a:lnTo>
                    <a:pt x="381" y="651"/>
                  </a:lnTo>
                  <a:lnTo>
                    <a:pt x="376" y="651"/>
                  </a:lnTo>
                  <a:lnTo>
                    <a:pt x="376" y="651"/>
                  </a:lnTo>
                  <a:lnTo>
                    <a:pt x="376" y="651"/>
                  </a:lnTo>
                  <a:lnTo>
                    <a:pt x="376" y="651"/>
                  </a:lnTo>
                  <a:lnTo>
                    <a:pt x="376" y="651"/>
                  </a:lnTo>
                  <a:lnTo>
                    <a:pt x="372" y="651"/>
                  </a:lnTo>
                  <a:lnTo>
                    <a:pt x="372" y="651"/>
                  </a:lnTo>
                  <a:lnTo>
                    <a:pt x="372" y="651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3" y="642"/>
                  </a:lnTo>
                  <a:lnTo>
                    <a:pt x="359" y="642"/>
                  </a:lnTo>
                  <a:lnTo>
                    <a:pt x="359" y="642"/>
                  </a:lnTo>
                  <a:lnTo>
                    <a:pt x="359" y="642"/>
                  </a:lnTo>
                  <a:lnTo>
                    <a:pt x="359" y="638"/>
                  </a:lnTo>
                  <a:lnTo>
                    <a:pt x="359" y="638"/>
                  </a:lnTo>
                  <a:lnTo>
                    <a:pt x="354" y="638"/>
                  </a:lnTo>
                  <a:lnTo>
                    <a:pt x="354" y="638"/>
                  </a:lnTo>
                  <a:lnTo>
                    <a:pt x="354" y="638"/>
                  </a:lnTo>
                  <a:lnTo>
                    <a:pt x="354" y="638"/>
                  </a:lnTo>
                  <a:lnTo>
                    <a:pt x="354" y="638"/>
                  </a:lnTo>
                  <a:lnTo>
                    <a:pt x="354" y="638"/>
                  </a:lnTo>
                  <a:lnTo>
                    <a:pt x="354" y="638"/>
                  </a:lnTo>
                  <a:lnTo>
                    <a:pt x="350" y="638"/>
                  </a:lnTo>
                  <a:lnTo>
                    <a:pt x="350" y="638"/>
                  </a:lnTo>
                  <a:lnTo>
                    <a:pt x="350" y="638"/>
                  </a:lnTo>
                  <a:lnTo>
                    <a:pt x="350" y="638"/>
                  </a:lnTo>
                  <a:lnTo>
                    <a:pt x="350" y="638"/>
                  </a:lnTo>
                  <a:lnTo>
                    <a:pt x="350" y="638"/>
                  </a:lnTo>
                  <a:lnTo>
                    <a:pt x="345" y="638"/>
                  </a:lnTo>
                  <a:lnTo>
                    <a:pt x="345" y="638"/>
                  </a:lnTo>
                  <a:lnTo>
                    <a:pt x="345" y="638"/>
                  </a:lnTo>
                  <a:lnTo>
                    <a:pt x="341" y="638"/>
                  </a:lnTo>
                  <a:lnTo>
                    <a:pt x="341" y="638"/>
                  </a:lnTo>
                  <a:lnTo>
                    <a:pt x="341" y="638"/>
                  </a:lnTo>
                  <a:lnTo>
                    <a:pt x="341" y="638"/>
                  </a:lnTo>
                  <a:lnTo>
                    <a:pt x="341" y="642"/>
                  </a:lnTo>
                  <a:lnTo>
                    <a:pt x="341" y="642"/>
                  </a:lnTo>
                  <a:lnTo>
                    <a:pt x="341" y="642"/>
                  </a:lnTo>
                  <a:lnTo>
                    <a:pt x="341" y="642"/>
                  </a:lnTo>
                  <a:lnTo>
                    <a:pt x="341" y="642"/>
                  </a:lnTo>
                  <a:lnTo>
                    <a:pt x="341" y="642"/>
                  </a:lnTo>
                  <a:lnTo>
                    <a:pt x="341" y="647"/>
                  </a:lnTo>
                  <a:lnTo>
                    <a:pt x="341" y="647"/>
                  </a:lnTo>
                  <a:lnTo>
                    <a:pt x="341" y="647"/>
                  </a:lnTo>
                  <a:lnTo>
                    <a:pt x="337" y="647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32" y="647"/>
                  </a:lnTo>
                  <a:lnTo>
                    <a:pt x="332" y="647"/>
                  </a:lnTo>
                  <a:lnTo>
                    <a:pt x="328" y="647"/>
                  </a:lnTo>
                  <a:lnTo>
                    <a:pt x="328" y="647"/>
                  </a:lnTo>
                  <a:lnTo>
                    <a:pt x="328" y="647"/>
                  </a:lnTo>
                  <a:lnTo>
                    <a:pt x="328" y="642"/>
                  </a:lnTo>
                  <a:lnTo>
                    <a:pt x="323" y="642"/>
                  </a:lnTo>
                  <a:lnTo>
                    <a:pt x="323" y="638"/>
                  </a:lnTo>
                  <a:lnTo>
                    <a:pt x="323" y="638"/>
                  </a:lnTo>
                  <a:lnTo>
                    <a:pt x="323" y="638"/>
                  </a:lnTo>
                  <a:lnTo>
                    <a:pt x="323" y="638"/>
                  </a:lnTo>
                  <a:lnTo>
                    <a:pt x="323" y="638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19" y="642"/>
                  </a:lnTo>
                  <a:lnTo>
                    <a:pt x="319" y="642"/>
                  </a:lnTo>
                  <a:lnTo>
                    <a:pt x="319" y="642"/>
                  </a:lnTo>
                  <a:lnTo>
                    <a:pt x="319" y="642"/>
                  </a:lnTo>
                  <a:lnTo>
                    <a:pt x="319" y="647"/>
                  </a:lnTo>
                  <a:lnTo>
                    <a:pt x="319" y="647"/>
                  </a:lnTo>
                  <a:lnTo>
                    <a:pt x="314" y="647"/>
                  </a:lnTo>
                  <a:lnTo>
                    <a:pt x="314" y="647"/>
                  </a:lnTo>
                  <a:lnTo>
                    <a:pt x="314" y="647"/>
                  </a:lnTo>
                  <a:lnTo>
                    <a:pt x="310" y="651"/>
                  </a:lnTo>
                  <a:lnTo>
                    <a:pt x="310" y="651"/>
                  </a:lnTo>
                  <a:lnTo>
                    <a:pt x="310" y="651"/>
                  </a:lnTo>
                  <a:lnTo>
                    <a:pt x="310" y="651"/>
                  </a:lnTo>
                  <a:lnTo>
                    <a:pt x="310" y="651"/>
                  </a:lnTo>
                  <a:lnTo>
                    <a:pt x="310" y="656"/>
                  </a:lnTo>
                  <a:lnTo>
                    <a:pt x="310" y="656"/>
                  </a:lnTo>
                  <a:lnTo>
                    <a:pt x="310" y="656"/>
                  </a:lnTo>
                  <a:lnTo>
                    <a:pt x="310" y="656"/>
                  </a:lnTo>
                  <a:lnTo>
                    <a:pt x="310" y="656"/>
                  </a:lnTo>
                  <a:lnTo>
                    <a:pt x="310" y="660"/>
                  </a:lnTo>
                  <a:lnTo>
                    <a:pt x="310" y="660"/>
                  </a:lnTo>
                  <a:lnTo>
                    <a:pt x="310" y="660"/>
                  </a:lnTo>
                  <a:lnTo>
                    <a:pt x="310" y="660"/>
                  </a:lnTo>
                  <a:lnTo>
                    <a:pt x="310" y="660"/>
                  </a:lnTo>
                  <a:lnTo>
                    <a:pt x="310" y="660"/>
                  </a:lnTo>
                  <a:lnTo>
                    <a:pt x="310" y="664"/>
                  </a:lnTo>
                  <a:lnTo>
                    <a:pt x="310" y="664"/>
                  </a:lnTo>
                  <a:lnTo>
                    <a:pt x="310" y="664"/>
                  </a:lnTo>
                  <a:lnTo>
                    <a:pt x="310" y="664"/>
                  </a:lnTo>
                  <a:lnTo>
                    <a:pt x="310" y="664"/>
                  </a:lnTo>
                  <a:lnTo>
                    <a:pt x="306" y="664"/>
                  </a:lnTo>
                  <a:lnTo>
                    <a:pt x="306" y="664"/>
                  </a:lnTo>
                  <a:lnTo>
                    <a:pt x="306" y="664"/>
                  </a:lnTo>
                  <a:lnTo>
                    <a:pt x="310" y="664"/>
                  </a:lnTo>
                  <a:lnTo>
                    <a:pt x="310" y="669"/>
                  </a:lnTo>
                  <a:lnTo>
                    <a:pt x="310" y="669"/>
                  </a:lnTo>
                  <a:lnTo>
                    <a:pt x="310" y="669"/>
                  </a:lnTo>
                  <a:lnTo>
                    <a:pt x="310" y="669"/>
                  </a:lnTo>
                  <a:lnTo>
                    <a:pt x="310" y="669"/>
                  </a:lnTo>
                  <a:lnTo>
                    <a:pt x="310" y="673"/>
                  </a:lnTo>
                  <a:lnTo>
                    <a:pt x="310" y="673"/>
                  </a:lnTo>
                  <a:lnTo>
                    <a:pt x="310" y="673"/>
                  </a:lnTo>
                  <a:lnTo>
                    <a:pt x="314" y="673"/>
                  </a:lnTo>
                  <a:lnTo>
                    <a:pt x="314" y="673"/>
                  </a:lnTo>
                  <a:lnTo>
                    <a:pt x="314" y="673"/>
                  </a:lnTo>
                  <a:lnTo>
                    <a:pt x="319" y="678"/>
                  </a:lnTo>
                  <a:lnTo>
                    <a:pt x="319" y="682"/>
                  </a:lnTo>
                  <a:lnTo>
                    <a:pt x="323" y="682"/>
                  </a:lnTo>
                  <a:lnTo>
                    <a:pt x="328" y="678"/>
                  </a:lnTo>
                  <a:lnTo>
                    <a:pt x="332" y="678"/>
                  </a:lnTo>
                  <a:lnTo>
                    <a:pt x="332" y="678"/>
                  </a:lnTo>
                  <a:lnTo>
                    <a:pt x="337" y="682"/>
                  </a:lnTo>
                  <a:lnTo>
                    <a:pt x="337" y="682"/>
                  </a:lnTo>
                  <a:lnTo>
                    <a:pt x="337" y="682"/>
                  </a:lnTo>
                  <a:lnTo>
                    <a:pt x="337" y="682"/>
                  </a:lnTo>
                  <a:lnTo>
                    <a:pt x="337" y="687"/>
                  </a:lnTo>
                  <a:lnTo>
                    <a:pt x="337" y="687"/>
                  </a:lnTo>
                  <a:lnTo>
                    <a:pt x="341" y="687"/>
                  </a:lnTo>
                  <a:lnTo>
                    <a:pt x="341" y="687"/>
                  </a:lnTo>
                  <a:lnTo>
                    <a:pt x="345" y="687"/>
                  </a:lnTo>
                  <a:lnTo>
                    <a:pt x="345" y="687"/>
                  </a:lnTo>
                  <a:lnTo>
                    <a:pt x="345" y="687"/>
                  </a:lnTo>
                  <a:lnTo>
                    <a:pt x="345" y="687"/>
                  </a:lnTo>
                  <a:lnTo>
                    <a:pt x="350" y="687"/>
                  </a:lnTo>
                  <a:lnTo>
                    <a:pt x="350" y="687"/>
                  </a:lnTo>
                  <a:lnTo>
                    <a:pt x="350" y="687"/>
                  </a:lnTo>
                  <a:lnTo>
                    <a:pt x="350" y="687"/>
                  </a:lnTo>
                  <a:lnTo>
                    <a:pt x="350" y="691"/>
                  </a:lnTo>
                  <a:lnTo>
                    <a:pt x="350" y="691"/>
                  </a:lnTo>
                  <a:lnTo>
                    <a:pt x="354" y="691"/>
                  </a:lnTo>
                  <a:lnTo>
                    <a:pt x="354" y="691"/>
                  </a:lnTo>
                  <a:lnTo>
                    <a:pt x="354" y="691"/>
                  </a:lnTo>
                  <a:lnTo>
                    <a:pt x="354" y="695"/>
                  </a:lnTo>
                  <a:lnTo>
                    <a:pt x="359" y="695"/>
                  </a:lnTo>
                  <a:lnTo>
                    <a:pt x="359" y="695"/>
                  </a:lnTo>
                  <a:lnTo>
                    <a:pt x="363" y="700"/>
                  </a:lnTo>
                  <a:lnTo>
                    <a:pt x="363" y="700"/>
                  </a:lnTo>
                  <a:lnTo>
                    <a:pt x="367" y="700"/>
                  </a:lnTo>
                  <a:lnTo>
                    <a:pt x="367" y="700"/>
                  </a:lnTo>
                  <a:lnTo>
                    <a:pt x="367" y="700"/>
                  </a:lnTo>
                  <a:lnTo>
                    <a:pt x="372" y="704"/>
                  </a:lnTo>
                  <a:lnTo>
                    <a:pt x="376" y="704"/>
                  </a:lnTo>
                  <a:lnTo>
                    <a:pt x="376" y="709"/>
                  </a:lnTo>
                  <a:lnTo>
                    <a:pt x="381" y="709"/>
                  </a:lnTo>
                  <a:lnTo>
                    <a:pt x="381" y="709"/>
                  </a:lnTo>
                  <a:lnTo>
                    <a:pt x="385" y="709"/>
                  </a:lnTo>
                  <a:lnTo>
                    <a:pt x="385" y="713"/>
                  </a:lnTo>
                  <a:lnTo>
                    <a:pt x="385" y="709"/>
                  </a:lnTo>
                  <a:lnTo>
                    <a:pt x="390" y="709"/>
                  </a:lnTo>
                  <a:lnTo>
                    <a:pt x="390" y="709"/>
                  </a:lnTo>
                  <a:lnTo>
                    <a:pt x="394" y="709"/>
                  </a:lnTo>
                  <a:lnTo>
                    <a:pt x="398" y="709"/>
                  </a:lnTo>
                  <a:lnTo>
                    <a:pt x="403" y="713"/>
                  </a:lnTo>
                  <a:lnTo>
                    <a:pt x="403" y="713"/>
                  </a:lnTo>
                  <a:lnTo>
                    <a:pt x="407" y="718"/>
                  </a:lnTo>
                  <a:lnTo>
                    <a:pt x="412" y="722"/>
                  </a:lnTo>
                  <a:lnTo>
                    <a:pt x="416" y="731"/>
                  </a:lnTo>
                  <a:lnTo>
                    <a:pt x="416" y="731"/>
                  </a:lnTo>
                  <a:lnTo>
                    <a:pt x="421" y="731"/>
                  </a:lnTo>
                  <a:lnTo>
                    <a:pt x="421" y="731"/>
                  </a:lnTo>
                  <a:lnTo>
                    <a:pt x="421" y="731"/>
                  </a:lnTo>
                  <a:lnTo>
                    <a:pt x="425" y="735"/>
                  </a:lnTo>
                  <a:lnTo>
                    <a:pt x="425" y="735"/>
                  </a:lnTo>
                  <a:lnTo>
                    <a:pt x="425" y="735"/>
                  </a:lnTo>
                  <a:lnTo>
                    <a:pt x="429" y="735"/>
                  </a:lnTo>
                  <a:lnTo>
                    <a:pt x="429" y="735"/>
                  </a:lnTo>
                  <a:lnTo>
                    <a:pt x="429" y="735"/>
                  </a:lnTo>
                  <a:lnTo>
                    <a:pt x="429" y="735"/>
                  </a:lnTo>
                  <a:lnTo>
                    <a:pt x="429" y="735"/>
                  </a:lnTo>
                  <a:lnTo>
                    <a:pt x="434" y="735"/>
                  </a:lnTo>
                  <a:lnTo>
                    <a:pt x="438" y="735"/>
                  </a:lnTo>
                  <a:lnTo>
                    <a:pt x="438" y="735"/>
                  </a:lnTo>
                  <a:lnTo>
                    <a:pt x="438" y="735"/>
                  </a:lnTo>
                  <a:lnTo>
                    <a:pt x="443" y="740"/>
                  </a:lnTo>
                  <a:lnTo>
                    <a:pt x="443" y="735"/>
                  </a:lnTo>
                  <a:lnTo>
                    <a:pt x="443" y="735"/>
                  </a:lnTo>
                  <a:lnTo>
                    <a:pt x="443" y="735"/>
                  </a:lnTo>
                  <a:lnTo>
                    <a:pt x="443" y="735"/>
                  </a:lnTo>
                  <a:lnTo>
                    <a:pt x="443" y="735"/>
                  </a:lnTo>
                  <a:lnTo>
                    <a:pt x="443" y="740"/>
                  </a:lnTo>
                  <a:lnTo>
                    <a:pt x="447" y="740"/>
                  </a:lnTo>
                  <a:lnTo>
                    <a:pt x="447" y="740"/>
                  </a:lnTo>
                  <a:lnTo>
                    <a:pt x="447" y="740"/>
                  </a:lnTo>
                  <a:lnTo>
                    <a:pt x="447" y="740"/>
                  </a:lnTo>
                  <a:lnTo>
                    <a:pt x="452" y="740"/>
                  </a:lnTo>
                  <a:lnTo>
                    <a:pt x="452" y="740"/>
                  </a:lnTo>
                  <a:lnTo>
                    <a:pt x="447" y="735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47" y="731"/>
                  </a:lnTo>
                  <a:lnTo>
                    <a:pt x="452" y="722"/>
                  </a:lnTo>
                  <a:lnTo>
                    <a:pt x="452" y="722"/>
                  </a:lnTo>
                  <a:lnTo>
                    <a:pt x="452" y="722"/>
                  </a:lnTo>
                  <a:lnTo>
                    <a:pt x="452" y="722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56" y="718"/>
                  </a:lnTo>
                  <a:lnTo>
                    <a:pt x="460" y="718"/>
                  </a:lnTo>
                  <a:lnTo>
                    <a:pt x="460" y="718"/>
                  </a:lnTo>
                  <a:lnTo>
                    <a:pt x="460" y="718"/>
                  </a:lnTo>
                  <a:lnTo>
                    <a:pt x="460" y="718"/>
                  </a:lnTo>
                  <a:lnTo>
                    <a:pt x="460" y="718"/>
                  </a:lnTo>
                  <a:lnTo>
                    <a:pt x="460" y="718"/>
                  </a:lnTo>
                  <a:lnTo>
                    <a:pt x="460" y="713"/>
                  </a:lnTo>
                  <a:lnTo>
                    <a:pt x="460" y="713"/>
                  </a:lnTo>
                  <a:lnTo>
                    <a:pt x="456" y="713"/>
                  </a:lnTo>
                  <a:lnTo>
                    <a:pt x="456" y="713"/>
                  </a:lnTo>
                  <a:lnTo>
                    <a:pt x="456" y="713"/>
                  </a:lnTo>
                  <a:lnTo>
                    <a:pt x="456" y="713"/>
                  </a:lnTo>
                  <a:lnTo>
                    <a:pt x="460" y="713"/>
                  </a:lnTo>
                  <a:lnTo>
                    <a:pt x="460" y="713"/>
                  </a:lnTo>
                  <a:lnTo>
                    <a:pt x="460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6" y="709"/>
                  </a:lnTo>
                  <a:lnTo>
                    <a:pt x="452" y="704"/>
                  </a:lnTo>
                  <a:lnTo>
                    <a:pt x="452" y="704"/>
                  </a:lnTo>
                  <a:lnTo>
                    <a:pt x="452" y="704"/>
                  </a:lnTo>
                  <a:lnTo>
                    <a:pt x="452" y="700"/>
                  </a:lnTo>
                  <a:lnTo>
                    <a:pt x="452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4"/>
                  </a:lnTo>
                  <a:lnTo>
                    <a:pt x="456" y="704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6" y="700"/>
                  </a:lnTo>
                  <a:lnTo>
                    <a:pt x="452" y="700"/>
                  </a:lnTo>
                  <a:lnTo>
                    <a:pt x="447" y="695"/>
                  </a:lnTo>
                  <a:lnTo>
                    <a:pt x="447" y="695"/>
                  </a:lnTo>
                  <a:lnTo>
                    <a:pt x="447" y="695"/>
                  </a:lnTo>
                  <a:lnTo>
                    <a:pt x="447" y="695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7" y="687"/>
                  </a:lnTo>
                  <a:lnTo>
                    <a:pt x="447" y="682"/>
                  </a:lnTo>
                  <a:lnTo>
                    <a:pt x="452" y="682"/>
                  </a:lnTo>
                  <a:lnTo>
                    <a:pt x="452" y="678"/>
                  </a:lnTo>
                  <a:lnTo>
                    <a:pt x="452" y="678"/>
                  </a:lnTo>
                  <a:lnTo>
                    <a:pt x="452" y="673"/>
                  </a:lnTo>
                  <a:lnTo>
                    <a:pt x="452" y="673"/>
                  </a:lnTo>
                  <a:lnTo>
                    <a:pt x="452" y="673"/>
                  </a:lnTo>
                  <a:lnTo>
                    <a:pt x="456" y="673"/>
                  </a:lnTo>
                  <a:lnTo>
                    <a:pt x="456" y="669"/>
                  </a:lnTo>
                  <a:lnTo>
                    <a:pt x="456" y="669"/>
                  </a:lnTo>
                  <a:lnTo>
                    <a:pt x="452" y="669"/>
                  </a:lnTo>
                  <a:lnTo>
                    <a:pt x="452" y="669"/>
                  </a:lnTo>
                  <a:lnTo>
                    <a:pt x="452" y="669"/>
                  </a:lnTo>
                  <a:lnTo>
                    <a:pt x="456" y="664"/>
                  </a:lnTo>
                  <a:lnTo>
                    <a:pt x="456" y="664"/>
                  </a:lnTo>
                  <a:lnTo>
                    <a:pt x="456" y="664"/>
                  </a:lnTo>
                  <a:lnTo>
                    <a:pt x="460" y="660"/>
                  </a:lnTo>
                  <a:lnTo>
                    <a:pt x="465" y="651"/>
                  </a:lnTo>
                  <a:lnTo>
                    <a:pt x="469" y="647"/>
                  </a:lnTo>
                  <a:lnTo>
                    <a:pt x="469" y="642"/>
                  </a:lnTo>
                  <a:lnTo>
                    <a:pt x="474" y="638"/>
                  </a:lnTo>
                  <a:lnTo>
                    <a:pt x="474" y="638"/>
                  </a:lnTo>
                  <a:lnTo>
                    <a:pt x="474" y="638"/>
                  </a:lnTo>
                  <a:lnTo>
                    <a:pt x="474" y="638"/>
                  </a:lnTo>
                  <a:close/>
                  <a:moveTo>
                    <a:pt x="407" y="616"/>
                  </a:moveTo>
                  <a:lnTo>
                    <a:pt x="407" y="616"/>
                  </a:lnTo>
                  <a:lnTo>
                    <a:pt x="407" y="616"/>
                  </a:lnTo>
                  <a:lnTo>
                    <a:pt x="407" y="616"/>
                  </a:lnTo>
                  <a:lnTo>
                    <a:pt x="407" y="616"/>
                  </a:lnTo>
                  <a:close/>
                </a:path>
              </a:pathLst>
            </a:custGeom>
            <a:solidFill>
              <a:srgbClr val="565A5C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35"/>
            <p:cNvSpPr>
              <a:spLocks noEditPoints="1"/>
            </p:cNvSpPr>
            <p:nvPr/>
          </p:nvSpPr>
          <p:spPr bwMode="auto">
            <a:xfrm>
              <a:off x="1617663" y="3881438"/>
              <a:ext cx="371475" cy="555625"/>
            </a:xfrm>
            <a:custGeom>
              <a:avLst/>
              <a:gdLst>
                <a:gd name="T0" fmla="*/ 39 w 234"/>
                <a:gd name="T1" fmla="*/ 208 h 350"/>
                <a:gd name="T2" fmla="*/ 22 w 234"/>
                <a:gd name="T3" fmla="*/ 137 h 350"/>
                <a:gd name="T4" fmla="*/ 101 w 234"/>
                <a:gd name="T5" fmla="*/ 35 h 350"/>
                <a:gd name="T6" fmla="*/ 230 w 234"/>
                <a:gd name="T7" fmla="*/ 195 h 350"/>
                <a:gd name="T8" fmla="*/ 225 w 234"/>
                <a:gd name="T9" fmla="*/ 172 h 350"/>
                <a:gd name="T10" fmla="*/ 212 w 234"/>
                <a:gd name="T11" fmla="*/ 128 h 350"/>
                <a:gd name="T12" fmla="*/ 212 w 234"/>
                <a:gd name="T13" fmla="*/ 124 h 350"/>
                <a:gd name="T14" fmla="*/ 190 w 234"/>
                <a:gd name="T15" fmla="*/ 106 h 350"/>
                <a:gd name="T16" fmla="*/ 172 w 234"/>
                <a:gd name="T17" fmla="*/ 106 h 350"/>
                <a:gd name="T18" fmla="*/ 159 w 234"/>
                <a:gd name="T19" fmla="*/ 115 h 350"/>
                <a:gd name="T20" fmla="*/ 128 w 234"/>
                <a:gd name="T21" fmla="*/ 79 h 350"/>
                <a:gd name="T22" fmla="*/ 150 w 234"/>
                <a:gd name="T23" fmla="*/ 62 h 350"/>
                <a:gd name="T24" fmla="*/ 172 w 234"/>
                <a:gd name="T25" fmla="*/ 22 h 350"/>
                <a:gd name="T26" fmla="*/ 163 w 234"/>
                <a:gd name="T27" fmla="*/ 9 h 350"/>
                <a:gd name="T28" fmla="*/ 146 w 234"/>
                <a:gd name="T29" fmla="*/ 40 h 350"/>
                <a:gd name="T30" fmla="*/ 141 w 234"/>
                <a:gd name="T31" fmla="*/ 13 h 350"/>
                <a:gd name="T32" fmla="*/ 137 w 234"/>
                <a:gd name="T33" fmla="*/ 18 h 350"/>
                <a:gd name="T34" fmla="*/ 132 w 234"/>
                <a:gd name="T35" fmla="*/ 18 h 350"/>
                <a:gd name="T36" fmla="*/ 106 w 234"/>
                <a:gd name="T37" fmla="*/ 35 h 350"/>
                <a:gd name="T38" fmla="*/ 110 w 234"/>
                <a:gd name="T39" fmla="*/ 53 h 350"/>
                <a:gd name="T40" fmla="*/ 88 w 234"/>
                <a:gd name="T41" fmla="*/ 66 h 350"/>
                <a:gd name="T42" fmla="*/ 106 w 234"/>
                <a:gd name="T43" fmla="*/ 75 h 350"/>
                <a:gd name="T44" fmla="*/ 119 w 234"/>
                <a:gd name="T45" fmla="*/ 84 h 350"/>
                <a:gd name="T46" fmla="*/ 101 w 234"/>
                <a:gd name="T47" fmla="*/ 102 h 350"/>
                <a:gd name="T48" fmla="*/ 79 w 234"/>
                <a:gd name="T49" fmla="*/ 102 h 350"/>
                <a:gd name="T50" fmla="*/ 57 w 234"/>
                <a:gd name="T51" fmla="*/ 97 h 350"/>
                <a:gd name="T52" fmla="*/ 31 w 234"/>
                <a:gd name="T53" fmla="*/ 106 h 350"/>
                <a:gd name="T54" fmla="*/ 17 w 234"/>
                <a:gd name="T55" fmla="*/ 106 h 350"/>
                <a:gd name="T56" fmla="*/ 26 w 234"/>
                <a:gd name="T57" fmla="*/ 110 h 350"/>
                <a:gd name="T58" fmla="*/ 31 w 234"/>
                <a:gd name="T59" fmla="*/ 124 h 350"/>
                <a:gd name="T60" fmla="*/ 26 w 234"/>
                <a:gd name="T61" fmla="*/ 141 h 350"/>
                <a:gd name="T62" fmla="*/ 26 w 234"/>
                <a:gd name="T63" fmla="*/ 155 h 350"/>
                <a:gd name="T64" fmla="*/ 17 w 234"/>
                <a:gd name="T65" fmla="*/ 168 h 350"/>
                <a:gd name="T66" fmla="*/ 26 w 234"/>
                <a:gd name="T67" fmla="*/ 181 h 350"/>
                <a:gd name="T68" fmla="*/ 31 w 234"/>
                <a:gd name="T69" fmla="*/ 186 h 350"/>
                <a:gd name="T70" fmla="*/ 44 w 234"/>
                <a:gd name="T71" fmla="*/ 195 h 350"/>
                <a:gd name="T72" fmla="*/ 79 w 234"/>
                <a:gd name="T73" fmla="*/ 199 h 350"/>
                <a:gd name="T74" fmla="*/ 57 w 234"/>
                <a:gd name="T75" fmla="*/ 217 h 350"/>
                <a:gd name="T76" fmla="*/ 44 w 234"/>
                <a:gd name="T77" fmla="*/ 239 h 350"/>
                <a:gd name="T78" fmla="*/ 57 w 234"/>
                <a:gd name="T79" fmla="*/ 252 h 350"/>
                <a:gd name="T80" fmla="*/ 75 w 234"/>
                <a:gd name="T81" fmla="*/ 248 h 350"/>
                <a:gd name="T82" fmla="*/ 39 w 234"/>
                <a:gd name="T83" fmla="*/ 261 h 350"/>
                <a:gd name="T84" fmla="*/ 35 w 234"/>
                <a:gd name="T85" fmla="*/ 279 h 350"/>
                <a:gd name="T86" fmla="*/ 4 w 234"/>
                <a:gd name="T87" fmla="*/ 283 h 350"/>
                <a:gd name="T88" fmla="*/ 13 w 234"/>
                <a:gd name="T89" fmla="*/ 292 h 350"/>
                <a:gd name="T90" fmla="*/ 8 w 234"/>
                <a:gd name="T91" fmla="*/ 305 h 350"/>
                <a:gd name="T92" fmla="*/ 8 w 234"/>
                <a:gd name="T93" fmla="*/ 314 h 350"/>
                <a:gd name="T94" fmla="*/ 35 w 234"/>
                <a:gd name="T95" fmla="*/ 314 h 350"/>
                <a:gd name="T96" fmla="*/ 22 w 234"/>
                <a:gd name="T97" fmla="*/ 332 h 350"/>
                <a:gd name="T98" fmla="*/ 48 w 234"/>
                <a:gd name="T99" fmla="*/ 323 h 350"/>
                <a:gd name="T100" fmla="*/ 35 w 234"/>
                <a:gd name="T101" fmla="*/ 341 h 350"/>
                <a:gd name="T102" fmla="*/ 53 w 234"/>
                <a:gd name="T103" fmla="*/ 341 h 350"/>
                <a:gd name="T104" fmla="*/ 62 w 234"/>
                <a:gd name="T105" fmla="*/ 345 h 350"/>
                <a:gd name="T106" fmla="*/ 84 w 234"/>
                <a:gd name="T107" fmla="*/ 336 h 350"/>
                <a:gd name="T108" fmla="*/ 101 w 234"/>
                <a:gd name="T109" fmla="*/ 327 h 350"/>
                <a:gd name="T110" fmla="*/ 110 w 234"/>
                <a:gd name="T111" fmla="*/ 314 h 350"/>
                <a:gd name="T112" fmla="*/ 115 w 234"/>
                <a:gd name="T113" fmla="*/ 319 h 350"/>
                <a:gd name="T114" fmla="*/ 150 w 234"/>
                <a:gd name="T115" fmla="*/ 301 h 350"/>
                <a:gd name="T116" fmla="*/ 177 w 234"/>
                <a:gd name="T117" fmla="*/ 288 h 350"/>
                <a:gd name="T118" fmla="*/ 186 w 234"/>
                <a:gd name="T119" fmla="*/ 292 h 350"/>
                <a:gd name="T120" fmla="*/ 208 w 234"/>
                <a:gd name="T121" fmla="*/ 283 h 350"/>
                <a:gd name="T122" fmla="*/ 208 w 234"/>
                <a:gd name="T123" fmla="*/ 270 h 350"/>
                <a:gd name="T124" fmla="*/ 234 w 234"/>
                <a:gd name="T125" fmla="*/ 22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" h="350">
                  <a:moveTo>
                    <a:pt x="35" y="332"/>
                  </a:moveTo>
                  <a:lnTo>
                    <a:pt x="35" y="332"/>
                  </a:lnTo>
                  <a:lnTo>
                    <a:pt x="35" y="332"/>
                  </a:lnTo>
                  <a:lnTo>
                    <a:pt x="31" y="332"/>
                  </a:lnTo>
                  <a:lnTo>
                    <a:pt x="31" y="332"/>
                  </a:lnTo>
                  <a:lnTo>
                    <a:pt x="31" y="332"/>
                  </a:lnTo>
                  <a:lnTo>
                    <a:pt x="31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6"/>
                  </a:lnTo>
                  <a:lnTo>
                    <a:pt x="26" y="336"/>
                  </a:lnTo>
                  <a:lnTo>
                    <a:pt x="31" y="336"/>
                  </a:lnTo>
                  <a:lnTo>
                    <a:pt x="31" y="332"/>
                  </a:lnTo>
                  <a:lnTo>
                    <a:pt x="35" y="332"/>
                  </a:lnTo>
                  <a:close/>
                  <a:moveTo>
                    <a:pt x="4" y="310"/>
                  </a:move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35" y="203"/>
                  </a:moveTo>
                  <a:lnTo>
                    <a:pt x="35" y="203"/>
                  </a:lnTo>
                  <a:lnTo>
                    <a:pt x="35" y="203"/>
                  </a:lnTo>
                  <a:lnTo>
                    <a:pt x="31" y="203"/>
                  </a:lnTo>
                  <a:lnTo>
                    <a:pt x="35" y="203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203"/>
                  </a:lnTo>
                  <a:lnTo>
                    <a:pt x="39" y="203"/>
                  </a:lnTo>
                  <a:lnTo>
                    <a:pt x="39" y="203"/>
                  </a:lnTo>
                  <a:lnTo>
                    <a:pt x="39" y="203"/>
                  </a:lnTo>
                  <a:lnTo>
                    <a:pt x="35" y="203"/>
                  </a:lnTo>
                  <a:lnTo>
                    <a:pt x="35" y="203"/>
                  </a:lnTo>
                  <a:close/>
                  <a:moveTo>
                    <a:pt x="39" y="195"/>
                  </a:moveTo>
                  <a:lnTo>
                    <a:pt x="39" y="195"/>
                  </a:lnTo>
                  <a:lnTo>
                    <a:pt x="39" y="195"/>
                  </a:lnTo>
                  <a:lnTo>
                    <a:pt x="44" y="195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39" y="195"/>
                  </a:lnTo>
                  <a:close/>
                  <a:moveTo>
                    <a:pt x="13" y="128"/>
                  </a:moveTo>
                  <a:lnTo>
                    <a:pt x="13" y="133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2" y="137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3" y="124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4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13" y="128"/>
                  </a:lnTo>
                  <a:close/>
                  <a:moveTo>
                    <a:pt x="101" y="40"/>
                  </a:moveTo>
                  <a:lnTo>
                    <a:pt x="101" y="40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1" y="40"/>
                  </a:lnTo>
                  <a:close/>
                  <a:moveTo>
                    <a:pt x="234" y="217"/>
                  </a:moveTo>
                  <a:lnTo>
                    <a:pt x="230" y="217"/>
                  </a:lnTo>
                  <a:lnTo>
                    <a:pt x="230" y="217"/>
                  </a:lnTo>
                  <a:lnTo>
                    <a:pt x="230" y="212"/>
                  </a:lnTo>
                  <a:lnTo>
                    <a:pt x="230" y="212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3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30" y="195"/>
                  </a:lnTo>
                  <a:lnTo>
                    <a:pt x="230" y="195"/>
                  </a:lnTo>
                  <a:lnTo>
                    <a:pt x="230" y="195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25" y="190"/>
                  </a:lnTo>
                  <a:lnTo>
                    <a:pt x="225" y="190"/>
                  </a:lnTo>
                  <a:lnTo>
                    <a:pt x="225" y="190"/>
                  </a:lnTo>
                  <a:lnTo>
                    <a:pt x="225" y="190"/>
                  </a:lnTo>
                  <a:lnTo>
                    <a:pt x="22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25" y="181"/>
                  </a:lnTo>
                  <a:lnTo>
                    <a:pt x="230" y="181"/>
                  </a:lnTo>
                  <a:lnTo>
                    <a:pt x="225" y="177"/>
                  </a:lnTo>
                  <a:lnTo>
                    <a:pt x="225" y="177"/>
                  </a:lnTo>
                  <a:lnTo>
                    <a:pt x="225" y="177"/>
                  </a:lnTo>
                  <a:lnTo>
                    <a:pt x="225" y="177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5" y="177"/>
                  </a:lnTo>
                  <a:lnTo>
                    <a:pt x="225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0" y="168"/>
                  </a:lnTo>
                  <a:lnTo>
                    <a:pt x="230" y="168"/>
                  </a:lnTo>
                  <a:lnTo>
                    <a:pt x="230" y="168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30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59"/>
                  </a:lnTo>
                  <a:lnTo>
                    <a:pt x="221" y="159"/>
                  </a:lnTo>
                  <a:lnTo>
                    <a:pt x="221" y="159"/>
                  </a:lnTo>
                  <a:lnTo>
                    <a:pt x="221" y="159"/>
                  </a:lnTo>
                  <a:lnTo>
                    <a:pt x="221" y="159"/>
                  </a:lnTo>
                  <a:lnTo>
                    <a:pt x="221" y="155"/>
                  </a:lnTo>
                  <a:lnTo>
                    <a:pt x="221" y="155"/>
                  </a:lnTo>
                  <a:lnTo>
                    <a:pt x="221" y="150"/>
                  </a:lnTo>
                  <a:lnTo>
                    <a:pt x="221" y="150"/>
                  </a:lnTo>
                  <a:lnTo>
                    <a:pt x="221" y="146"/>
                  </a:lnTo>
                  <a:lnTo>
                    <a:pt x="221" y="146"/>
                  </a:lnTo>
                  <a:lnTo>
                    <a:pt x="221" y="146"/>
                  </a:lnTo>
                  <a:lnTo>
                    <a:pt x="221" y="141"/>
                  </a:lnTo>
                  <a:lnTo>
                    <a:pt x="221" y="141"/>
                  </a:lnTo>
                  <a:lnTo>
                    <a:pt x="221" y="141"/>
                  </a:lnTo>
                  <a:lnTo>
                    <a:pt x="221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2" y="137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21" y="128"/>
                  </a:lnTo>
                  <a:lnTo>
                    <a:pt x="221" y="128"/>
                  </a:lnTo>
                  <a:lnTo>
                    <a:pt x="221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30" y="128"/>
                  </a:lnTo>
                  <a:lnTo>
                    <a:pt x="230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1" y="119"/>
                  </a:lnTo>
                  <a:lnTo>
                    <a:pt x="221" y="119"/>
                  </a:lnTo>
                  <a:lnTo>
                    <a:pt x="221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5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19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2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203" y="124"/>
                  </a:lnTo>
                  <a:lnTo>
                    <a:pt x="199" y="124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9" y="110"/>
                  </a:lnTo>
                  <a:lnTo>
                    <a:pt x="199" y="110"/>
                  </a:lnTo>
                  <a:lnTo>
                    <a:pt x="199" y="110"/>
                  </a:lnTo>
                  <a:lnTo>
                    <a:pt x="199" y="110"/>
                  </a:lnTo>
                  <a:lnTo>
                    <a:pt x="199" y="110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0" y="110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86" y="102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0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1" y="93"/>
                  </a:lnTo>
                  <a:lnTo>
                    <a:pt x="181" y="88"/>
                  </a:lnTo>
                  <a:lnTo>
                    <a:pt x="177" y="88"/>
                  </a:lnTo>
                  <a:lnTo>
                    <a:pt x="177" y="93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2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2" y="102"/>
                  </a:lnTo>
                  <a:lnTo>
                    <a:pt x="172" y="102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72" y="106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0"/>
                  </a:lnTo>
                  <a:lnTo>
                    <a:pt x="163" y="110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1" y="110"/>
                  </a:lnTo>
                  <a:lnTo>
                    <a:pt x="141" y="110"/>
                  </a:lnTo>
                  <a:lnTo>
                    <a:pt x="137" y="110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37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8" y="93"/>
                  </a:lnTo>
                  <a:lnTo>
                    <a:pt x="128" y="93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4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32" y="79"/>
                  </a:lnTo>
                  <a:lnTo>
                    <a:pt x="132" y="79"/>
                  </a:lnTo>
                  <a:lnTo>
                    <a:pt x="137" y="79"/>
                  </a:lnTo>
                  <a:lnTo>
                    <a:pt x="141" y="75"/>
                  </a:lnTo>
                  <a:lnTo>
                    <a:pt x="146" y="71"/>
                  </a:lnTo>
                  <a:lnTo>
                    <a:pt x="146" y="71"/>
                  </a:lnTo>
                  <a:lnTo>
                    <a:pt x="146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7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0" y="57"/>
                  </a:lnTo>
                  <a:lnTo>
                    <a:pt x="150" y="57"/>
                  </a:lnTo>
                  <a:lnTo>
                    <a:pt x="150" y="57"/>
                  </a:lnTo>
                  <a:lnTo>
                    <a:pt x="155" y="48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35"/>
                  </a:lnTo>
                  <a:lnTo>
                    <a:pt x="159" y="35"/>
                  </a:lnTo>
                  <a:lnTo>
                    <a:pt x="159" y="35"/>
                  </a:lnTo>
                  <a:lnTo>
                    <a:pt x="159" y="35"/>
                  </a:lnTo>
                  <a:lnTo>
                    <a:pt x="159" y="35"/>
                  </a:lnTo>
                  <a:lnTo>
                    <a:pt x="163" y="35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7" y="22"/>
                  </a:lnTo>
                  <a:lnTo>
                    <a:pt x="177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86" y="18"/>
                  </a:lnTo>
                  <a:lnTo>
                    <a:pt x="186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3" y="9"/>
                  </a:lnTo>
                  <a:lnTo>
                    <a:pt x="168" y="9"/>
                  </a:lnTo>
                  <a:lnTo>
                    <a:pt x="168" y="13"/>
                  </a:lnTo>
                  <a:lnTo>
                    <a:pt x="163" y="13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5" y="18"/>
                  </a:lnTo>
                  <a:lnTo>
                    <a:pt x="155" y="22"/>
                  </a:lnTo>
                  <a:lnTo>
                    <a:pt x="155" y="22"/>
                  </a:lnTo>
                  <a:lnTo>
                    <a:pt x="155" y="22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9" y="26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0" y="35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5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6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3"/>
                  </a:lnTo>
                  <a:lnTo>
                    <a:pt x="150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0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06" y="48"/>
                  </a:lnTo>
                  <a:lnTo>
                    <a:pt x="110" y="48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10" y="53"/>
                  </a:lnTo>
                  <a:lnTo>
                    <a:pt x="106" y="48"/>
                  </a:lnTo>
                  <a:lnTo>
                    <a:pt x="106" y="53"/>
                  </a:lnTo>
                  <a:lnTo>
                    <a:pt x="101" y="53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5"/>
                  </a:lnTo>
                  <a:lnTo>
                    <a:pt x="115" y="75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15" y="79"/>
                  </a:lnTo>
                  <a:lnTo>
                    <a:pt x="119" y="79"/>
                  </a:lnTo>
                  <a:lnTo>
                    <a:pt x="119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0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3" y="97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0" y="102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5"/>
                  </a:lnTo>
                  <a:lnTo>
                    <a:pt x="66" y="115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3" y="102"/>
                  </a:lnTo>
                  <a:lnTo>
                    <a:pt x="53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39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26" y="106"/>
                  </a:lnTo>
                  <a:lnTo>
                    <a:pt x="26" y="110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22" y="106"/>
                  </a:lnTo>
                  <a:lnTo>
                    <a:pt x="17" y="106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22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31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6" y="141"/>
                  </a:lnTo>
                  <a:lnTo>
                    <a:pt x="31" y="137"/>
                  </a:lnTo>
                  <a:lnTo>
                    <a:pt x="35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26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5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5" y="164"/>
                  </a:lnTo>
                  <a:lnTo>
                    <a:pt x="31" y="164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17" y="168"/>
                  </a:lnTo>
                  <a:lnTo>
                    <a:pt x="17" y="168"/>
                  </a:lnTo>
                  <a:lnTo>
                    <a:pt x="17" y="168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7" y="168"/>
                  </a:lnTo>
                  <a:lnTo>
                    <a:pt x="17" y="168"/>
                  </a:lnTo>
                  <a:lnTo>
                    <a:pt x="17" y="168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7" y="177"/>
                  </a:lnTo>
                  <a:lnTo>
                    <a:pt x="22" y="177"/>
                  </a:lnTo>
                  <a:lnTo>
                    <a:pt x="22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77"/>
                  </a:lnTo>
                  <a:lnTo>
                    <a:pt x="17" y="177"/>
                  </a:lnTo>
                  <a:lnTo>
                    <a:pt x="17" y="181"/>
                  </a:lnTo>
                  <a:lnTo>
                    <a:pt x="17" y="181"/>
                  </a:lnTo>
                  <a:lnTo>
                    <a:pt x="17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77"/>
                  </a:lnTo>
                  <a:lnTo>
                    <a:pt x="26" y="177"/>
                  </a:lnTo>
                  <a:lnTo>
                    <a:pt x="26" y="177"/>
                  </a:lnTo>
                  <a:lnTo>
                    <a:pt x="26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5" y="177"/>
                  </a:lnTo>
                  <a:lnTo>
                    <a:pt x="35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5" y="181"/>
                  </a:lnTo>
                  <a:lnTo>
                    <a:pt x="35" y="181"/>
                  </a:lnTo>
                  <a:lnTo>
                    <a:pt x="35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9" y="186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8" y="181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4" y="190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4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70" y="190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9" y="190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0" y="199"/>
                  </a:lnTo>
                  <a:lnTo>
                    <a:pt x="70" y="199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6" y="203"/>
                  </a:lnTo>
                  <a:lnTo>
                    <a:pt x="66" y="208"/>
                  </a:lnTo>
                  <a:lnTo>
                    <a:pt x="66" y="203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62" y="208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53" y="212"/>
                  </a:lnTo>
                  <a:lnTo>
                    <a:pt x="57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21"/>
                  </a:lnTo>
                  <a:lnTo>
                    <a:pt x="48" y="221"/>
                  </a:lnTo>
                  <a:lnTo>
                    <a:pt x="53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48"/>
                  </a:lnTo>
                  <a:lnTo>
                    <a:pt x="39" y="248"/>
                  </a:lnTo>
                  <a:lnTo>
                    <a:pt x="44" y="248"/>
                  </a:lnTo>
                  <a:lnTo>
                    <a:pt x="48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8" y="243"/>
                  </a:lnTo>
                  <a:lnTo>
                    <a:pt x="48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57" y="248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2" y="252"/>
                  </a:lnTo>
                  <a:lnTo>
                    <a:pt x="62" y="252"/>
                  </a:lnTo>
                  <a:lnTo>
                    <a:pt x="62" y="252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70" y="243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79" y="234"/>
                  </a:lnTo>
                  <a:lnTo>
                    <a:pt x="79" y="234"/>
                  </a:lnTo>
                  <a:lnTo>
                    <a:pt x="79" y="234"/>
                  </a:lnTo>
                  <a:lnTo>
                    <a:pt x="75" y="239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8" y="243"/>
                  </a:lnTo>
                  <a:lnTo>
                    <a:pt x="88" y="243"/>
                  </a:lnTo>
                  <a:lnTo>
                    <a:pt x="88" y="243"/>
                  </a:lnTo>
                  <a:lnTo>
                    <a:pt x="79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0" y="248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2" y="252"/>
                  </a:lnTo>
                  <a:lnTo>
                    <a:pt x="62" y="252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53" y="252"/>
                  </a:lnTo>
                  <a:lnTo>
                    <a:pt x="53" y="252"/>
                  </a:lnTo>
                  <a:lnTo>
                    <a:pt x="53" y="252"/>
                  </a:lnTo>
                  <a:lnTo>
                    <a:pt x="53" y="252"/>
                  </a:lnTo>
                  <a:lnTo>
                    <a:pt x="53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9" y="257"/>
                  </a:lnTo>
                  <a:lnTo>
                    <a:pt x="39" y="261"/>
                  </a:lnTo>
                  <a:lnTo>
                    <a:pt x="39" y="261"/>
                  </a:lnTo>
                  <a:lnTo>
                    <a:pt x="39" y="261"/>
                  </a:lnTo>
                  <a:lnTo>
                    <a:pt x="39" y="261"/>
                  </a:lnTo>
                  <a:lnTo>
                    <a:pt x="44" y="261"/>
                  </a:lnTo>
                  <a:lnTo>
                    <a:pt x="44" y="261"/>
                  </a:lnTo>
                  <a:lnTo>
                    <a:pt x="39" y="261"/>
                  </a:lnTo>
                  <a:lnTo>
                    <a:pt x="39" y="261"/>
                  </a:lnTo>
                  <a:lnTo>
                    <a:pt x="39" y="261"/>
                  </a:lnTo>
                  <a:lnTo>
                    <a:pt x="39" y="261"/>
                  </a:lnTo>
                  <a:lnTo>
                    <a:pt x="35" y="261"/>
                  </a:lnTo>
                  <a:lnTo>
                    <a:pt x="35" y="261"/>
                  </a:lnTo>
                  <a:lnTo>
                    <a:pt x="31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70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4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31" y="283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31" y="283"/>
                  </a:lnTo>
                  <a:lnTo>
                    <a:pt x="31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17" y="279"/>
                  </a:lnTo>
                  <a:lnTo>
                    <a:pt x="17" y="283"/>
                  </a:lnTo>
                  <a:lnTo>
                    <a:pt x="13" y="283"/>
                  </a:lnTo>
                  <a:lnTo>
                    <a:pt x="13" y="283"/>
                  </a:lnTo>
                  <a:lnTo>
                    <a:pt x="13" y="279"/>
                  </a:lnTo>
                  <a:lnTo>
                    <a:pt x="13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26" y="292"/>
                  </a:lnTo>
                  <a:lnTo>
                    <a:pt x="26" y="292"/>
                  </a:lnTo>
                  <a:lnTo>
                    <a:pt x="26" y="292"/>
                  </a:lnTo>
                  <a:lnTo>
                    <a:pt x="26" y="292"/>
                  </a:lnTo>
                  <a:lnTo>
                    <a:pt x="26" y="292"/>
                  </a:lnTo>
                  <a:lnTo>
                    <a:pt x="26" y="288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5" y="292"/>
                  </a:lnTo>
                  <a:lnTo>
                    <a:pt x="35" y="292"/>
                  </a:lnTo>
                  <a:lnTo>
                    <a:pt x="35" y="292"/>
                  </a:lnTo>
                  <a:lnTo>
                    <a:pt x="31" y="292"/>
                  </a:lnTo>
                  <a:lnTo>
                    <a:pt x="31" y="292"/>
                  </a:lnTo>
                  <a:lnTo>
                    <a:pt x="26" y="292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2"/>
                  </a:lnTo>
                  <a:lnTo>
                    <a:pt x="26" y="292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7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9"/>
                  </a:lnTo>
                  <a:lnTo>
                    <a:pt x="4" y="319"/>
                  </a:lnTo>
                  <a:lnTo>
                    <a:pt x="4" y="319"/>
                  </a:lnTo>
                  <a:lnTo>
                    <a:pt x="8" y="319"/>
                  </a:lnTo>
                  <a:lnTo>
                    <a:pt x="8" y="319"/>
                  </a:lnTo>
                  <a:lnTo>
                    <a:pt x="8" y="319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13" y="314"/>
                  </a:lnTo>
                  <a:lnTo>
                    <a:pt x="13" y="319"/>
                  </a:lnTo>
                  <a:lnTo>
                    <a:pt x="13" y="319"/>
                  </a:lnTo>
                  <a:lnTo>
                    <a:pt x="13" y="319"/>
                  </a:lnTo>
                  <a:lnTo>
                    <a:pt x="17" y="323"/>
                  </a:lnTo>
                  <a:lnTo>
                    <a:pt x="17" y="323"/>
                  </a:lnTo>
                  <a:lnTo>
                    <a:pt x="17" y="323"/>
                  </a:lnTo>
                  <a:lnTo>
                    <a:pt x="17" y="323"/>
                  </a:lnTo>
                  <a:lnTo>
                    <a:pt x="22" y="323"/>
                  </a:lnTo>
                  <a:lnTo>
                    <a:pt x="22" y="319"/>
                  </a:lnTo>
                  <a:lnTo>
                    <a:pt x="22" y="323"/>
                  </a:lnTo>
                  <a:lnTo>
                    <a:pt x="22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5" y="319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9" y="314"/>
                  </a:lnTo>
                  <a:lnTo>
                    <a:pt x="44" y="314"/>
                  </a:lnTo>
                  <a:lnTo>
                    <a:pt x="44" y="314"/>
                  </a:lnTo>
                  <a:lnTo>
                    <a:pt x="44" y="314"/>
                  </a:lnTo>
                  <a:lnTo>
                    <a:pt x="39" y="314"/>
                  </a:lnTo>
                  <a:lnTo>
                    <a:pt x="39" y="314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31" y="319"/>
                  </a:lnTo>
                  <a:lnTo>
                    <a:pt x="31" y="319"/>
                  </a:lnTo>
                  <a:lnTo>
                    <a:pt x="35" y="323"/>
                  </a:lnTo>
                  <a:lnTo>
                    <a:pt x="35" y="323"/>
                  </a:lnTo>
                  <a:lnTo>
                    <a:pt x="35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23"/>
                  </a:lnTo>
                  <a:lnTo>
                    <a:pt x="22" y="327"/>
                  </a:lnTo>
                  <a:lnTo>
                    <a:pt x="26" y="327"/>
                  </a:lnTo>
                  <a:lnTo>
                    <a:pt x="26" y="327"/>
                  </a:lnTo>
                  <a:lnTo>
                    <a:pt x="22" y="327"/>
                  </a:lnTo>
                  <a:lnTo>
                    <a:pt x="22" y="332"/>
                  </a:lnTo>
                  <a:lnTo>
                    <a:pt x="17" y="327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17" y="332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17" y="332"/>
                  </a:lnTo>
                  <a:lnTo>
                    <a:pt x="17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7" y="336"/>
                  </a:lnTo>
                  <a:lnTo>
                    <a:pt x="17" y="336"/>
                  </a:lnTo>
                  <a:lnTo>
                    <a:pt x="17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31" y="332"/>
                  </a:lnTo>
                  <a:lnTo>
                    <a:pt x="35" y="332"/>
                  </a:lnTo>
                  <a:lnTo>
                    <a:pt x="39" y="327"/>
                  </a:lnTo>
                  <a:lnTo>
                    <a:pt x="39" y="327"/>
                  </a:lnTo>
                  <a:lnTo>
                    <a:pt x="44" y="327"/>
                  </a:lnTo>
                  <a:lnTo>
                    <a:pt x="44" y="327"/>
                  </a:lnTo>
                  <a:lnTo>
                    <a:pt x="44" y="327"/>
                  </a:lnTo>
                  <a:lnTo>
                    <a:pt x="44" y="327"/>
                  </a:lnTo>
                  <a:lnTo>
                    <a:pt x="48" y="327"/>
                  </a:lnTo>
                  <a:lnTo>
                    <a:pt x="44" y="323"/>
                  </a:lnTo>
                  <a:lnTo>
                    <a:pt x="44" y="323"/>
                  </a:lnTo>
                  <a:lnTo>
                    <a:pt x="48" y="323"/>
                  </a:lnTo>
                  <a:lnTo>
                    <a:pt x="44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3"/>
                  </a:lnTo>
                  <a:lnTo>
                    <a:pt x="48" y="327"/>
                  </a:lnTo>
                  <a:lnTo>
                    <a:pt x="48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48" y="327"/>
                  </a:lnTo>
                  <a:lnTo>
                    <a:pt x="48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44" y="332"/>
                  </a:lnTo>
                  <a:lnTo>
                    <a:pt x="35" y="336"/>
                  </a:lnTo>
                  <a:lnTo>
                    <a:pt x="35" y="336"/>
                  </a:lnTo>
                  <a:lnTo>
                    <a:pt x="35" y="336"/>
                  </a:lnTo>
                  <a:lnTo>
                    <a:pt x="35" y="336"/>
                  </a:lnTo>
                  <a:lnTo>
                    <a:pt x="35" y="336"/>
                  </a:lnTo>
                  <a:lnTo>
                    <a:pt x="35" y="341"/>
                  </a:lnTo>
                  <a:lnTo>
                    <a:pt x="31" y="341"/>
                  </a:lnTo>
                  <a:lnTo>
                    <a:pt x="35" y="341"/>
                  </a:lnTo>
                  <a:lnTo>
                    <a:pt x="44" y="336"/>
                  </a:lnTo>
                  <a:lnTo>
                    <a:pt x="48" y="336"/>
                  </a:lnTo>
                  <a:lnTo>
                    <a:pt x="44" y="336"/>
                  </a:lnTo>
                  <a:lnTo>
                    <a:pt x="44" y="336"/>
                  </a:lnTo>
                  <a:lnTo>
                    <a:pt x="44" y="336"/>
                  </a:lnTo>
                  <a:lnTo>
                    <a:pt x="39" y="341"/>
                  </a:lnTo>
                  <a:lnTo>
                    <a:pt x="39" y="341"/>
                  </a:lnTo>
                  <a:lnTo>
                    <a:pt x="39" y="341"/>
                  </a:lnTo>
                  <a:lnTo>
                    <a:pt x="35" y="341"/>
                  </a:lnTo>
                  <a:lnTo>
                    <a:pt x="35" y="341"/>
                  </a:lnTo>
                  <a:lnTo>
                    <a:pt x="35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1" y="350"/>
                  </a:lnTo>
                  <a:lnTo>
                    <a:pt x="35" y="350"/>
                  </a:lnTo>
                  <a:lnTo>
                    <a:pt x="35" y="350"/>
                  </a:lnTo>
                  <a:lnTo>
                    <a:pt x="35" y="345"/>
                  </a:lnTo>
                  <a:lnTo>
                    <a:pt x="35" y="350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41"/>
                  </a:lnTo>
                  <a:lnTo>
                    <a:pt x="39" y="345"/>
                  </a:lnTo>
                  <a:lnTo>
                    <a:pt x="44" y="345"/>
                  </a:lnTo>
                  <a:lnTo>
                    <a:pt x="44" y="345"/>
                  </a:lnTo>
                  <a:lnTo>
                    <a:pt x="44" y="345"/>
                  </a:lnTo>
                  <a:lnTo>
                    <a:pt x="44" y="345"/>
                  </a:lnTo>
                  <a:lnTo>
                    <a:pt x="44" y="345"/>
                  </a:lnTo>
                  <a:lnTo>
                    <a:pt x="44" y="345"/>
                  </a:lnTo>
                  <a:lnTo>
                    <a:pt x="48" y="345"/>
                  </a:lnTo>
                  <a:lnTo>
                    <a:pt x="48" y="345"/>
                  </a:lnTo>
                  <a:lnTo>
                    <a:pt x="48" y="341"/>
                  </a:lnTo>
                  <a:lnTo>
                    <a:pt x="48" y="341"/>
                  </a:lnTo>
                  <a:lnTo>
                    <a:pt x="48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5"/>
                  </a:lnTo>
                  <a:lnTo>
                    <a:pt x="53" y="345"/>
                  </a:lnTo>
                  <a:lnTo>
                    <a:pt x="57" y="345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2" y="345"/>
                  </a:lnTo>
                  <a:lnTo>
                    <a:pt x="66" y="345"/>
                  </a:lnTo>
                  <a:lnTo>
                    <a:pt x="66" y="345"/>
                  </a:lnTo>
                  <a:lnTo>
                    <a:pt x="66" y="345"/>
                  </a:lnTo>
                  <a:lnTo>
                    <a:pt x="66" y="345"/>
                  </a:lnTo>
                  <a:lnTo>
                    <a:pt x="66" y="345"/>
                  </a:lnTo>
                  <a:lnTo>
                    <a:pt x="66" y="341"/>
                  </a:lnTo>
                  <a:lnTo>
                    <a:pt x="66" y="341"/>
                  </a:lnTo>
                  <a:lnTo>
                    <a:pt x="66" y="341"/>
                  </a:lnTo>
                  <a:lnTo>
                    <a:pt x="66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0" y="341"/>
                  </a:lnTo>
                  <a:lnTo>
                    <a:pt x="75" y="341"/>
                  </a:lnTo>
                  <a:lnTo>
                    <a:pt x="75" y="341"/>
                  </a:lnTo>
                  <a:lnTo>
                    <a:pt x="75" y="341"/>
                  </a:lnTo>
                  <a:lnTo>
                    <a:pt x="75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84" y="341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93" y="336"/>
                  </a:lnTo>
                  <a:lnTo>
                    <a:pt x="93" y="336"/>
                  </a:lnTo>
                  <a:lnTo>
                    <a:pt x="93" y="336"/>
                  </a:lnTo>
                  <a:lnTo>
                    <a:pt x="93" y="336"/>
                  </a:lnTo>
                  <a:lnTo>
                    <a:pt x="93" y="336"/>
                  </a:lnTo>
                  <a:lnTo>
                    <a:pt x="93" y="336"/>
                  </a:lnTo>
                  <a:lnTo>
                    <a:pt x="93" y="336"/>
                  </a:lnTo>
                  <a:lnTo>
                    <a:pt x="93" y="332"/>
                  </a:lnTo>
                  <a:lnTo>
                    <a:pt x="93" y="332"/>
                  </a:lnTo>
                  <a:lnTo>
                    <a:pt x="88" y="332"/>
                  </a:lnTo>
                  <a:lnTo>
                    <a:pt x="88" y="332"/>
                  </a:lnTo>
                  <a:lnTo>
                    <a:pt x="88" y="332"/>
                  </a:lnTo>
                  <a:lnTo>
                    <a:pt x="93" y="332"/>
                  </a:lnTo>
                  <a:lnTo>
                    <a:pt x="97" y="332"/>
                  </a:lnTo>
                  <a:lnTo>
                    <a:pt x="97" y="332"/>
                  </a:lnTo>
                  <a:lnTo>
                    <a:pt x="97" y="332"/>
                  </a:lnTo>
                  <a:lnTo>
                    <a:pt x="101" y="336"/>
                  </a:lnTo>
                  <a:lnTo>
                    <a:pt x="101" y="336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7" y="327"/>
                  </a:lnTo>
                  <a:lnTo>
                    <a:pt x="9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6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6" y="327"/>
                  </a:lnTo>
                  <a:lnTo>
                    <a:pt x="106" y="327"/>
                  </a:lnTo>
                  <a:lnTo>
                    <a:pt x="106" y="327"/>
                  </a:lnTo>
                  <a:lnTo>
                    <a:pt x="106" y="327"/>
                  </a:lnTo>
                  <a:lnTo>
                    <a:pt x="106" y="327"/>
                  </a:lnTo>
                  <a:lnTo>
                    <a:pt x="110" y="327"/>
                  </a:lnTo>
                  <a:lnTo>
                    <a:pt x="110" y="327"/>
                  </a:lnTo>
                  <a:lnTo>
                    <a:pt x="110" y="323"/>
                  </a:lnTo>
                  <a:lnTo>
                    <a:pt x="110" y="323"/>
                  </a:lnTo>
                  <a:lnTo>
                    <a:pt x="110" y="323"/>
                  </a:lnTo>
                  <a:lnTo>
                    <a:pt x="110" y="323"/>
                  </a:lnTo>
                  <a:lnTo>
                    <a:pt x="110" y="323"/>
                  </a:lnTo>
                  <a:lnTo>
                    <a:pt x="110" y="319"/>
                  </a:lnTo>
                  <a:lnTo>
                    <a:pt x="110" y="319"/>
                  </a:lnTo>
                  <a:lnTo>
                    <a:pt x="115" y="319"/>
                  </a:lnTo>
                  <a:lnTo>
                    <a:pt x="110" y="319"/>
                  </a:lnTo>
                  <a:lnTo>
                    <a:pt x="110" y="319"/>
                  </a:lnTo>
                  <a:lnTo>
                    <a:pt x="110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0" y="319"/>
                  </a:lnTo>
                  <a:lnTo>
                    <a:pt x="110" y="319"/>
                  </a:lnTo>
                  <a:lnTo>
                    <a:pt x="110" y="319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06" y="31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0" y="310"/>
                  </a:lnTo>
                  <a:lnTo>
                    <a:pt x="110" y="310"/>
                  </a:lnTo>
                  <a:lnTo>
                    <a:pt x="110" y="310"/>
                  </a:lnTo>
                  <a:lnTo>
                    <a:pt x="115" y="310"/>
                  </a:lnTo>
                  <a:lnTo>
                    <a:pt x="115" y="310"/>
                  </a:lnTo>
                  <a:lnTo>
                    <a:pt x="115" y="310"/>
                  </a:lnTo>
                  <a:lnTo>
                    <a:pt x="115" y="310"/>
                  </a:lnTo>
                  <a:lnTo>
                    <a:pt x="115" y="310"/>
                  </a:lnTo>
                  <a:lnTo>
                    <a:pt x="119" y="310"/>
                  </a:lnTo>
                  <a:lnTo>
                    <a:pt x="119" y="310"/>
                  </a:lnTo>
                  <a:lnTo>
                    <a:pt x="119" y="310"/>
                  </a:lnTo>
                  <a:lnTo>
                    <a:pt x="119" y="310"/>
                  </a:lnTo>
                  <a:lnTo>
                    <a:pt x="119" y="310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9" y="319"/>
                  </a:lnTo>
                  <a:lnTo>
                    <a:pt x="119" y="319"/>
                  </a:lnTo>
                  <a:lnTo>
                    <a:pt x="124" y="319"/>
                  </a:lnTo>
                  <a:lnTo>
                    <a:pt x="128" y="319"/>
                  </a:lnTo>
                  <a:lnTo>
                    <a:pt x="128" y="314"/>
                  </a:lnTo>
                  <a:lnTo>
                    <a:pt x="128" y="314"/>
                  </a:lnTo>
                  <a:lnTo>
                    <a:pt x="128" y="314"/>
                  </a:lnTo>
                  <a:lnTo>
                    <a:pt x="132" y="314"/>
                  </a:lnTo>
                  <a:lnTo>
                    <a:pt x="132" y="314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37" y="310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37" y="305"/>
                  </a:lnTo>
                  <a:lnTo>
                    <a:pt x="141" y="305"/>
                  </a:lnTo>
                  <a:lnTo>
                    <a:pt x="141" y="305"/>
                  </a:lnTo>
                  <a:lnTo>
                    <a:pt x="141" y="305"/>
                  </a:lnTo>
                  <a:lnTo>
                    <a:pt x="141" y="305"/>
                  </a:lnTo>
                  <a:lnTo>
                    <a:pt x="146" y="305"/>
                  </a:lnTo>
                  <a:lnTo>
                    <a:pt x="146" y="305"/>
                  </a:lnTo>
                  <a:lnTo>
                    <a:pt x="150" y="305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6" y="296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6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5" y="292"/>
                  </a:lnTo>
                  <a:lnTo>
                    <a:pt x="159" y="292"/>
                  </a:lnTo>
                  <a:lnTo>
                    <a:pt x="168" y="292"/>
                  </a:lnTo>
                  <a:lnTo>
                    <a:pt x="168" y="292"/>
                  </a:lnTo>
                  <a:lnTo>
                    <a:pt x="172" y="292"/>
                  </a:lnTo>
                  <a:lnTo>
                    <a:pt x="172" y="292"/>
                  </a:lnTo>
                  <a:lnTo>
                    <a:pt x="172" y="288"/>
                  </a:lnTo>
                  <a:lnTo>
                    <a:pt x="172" y="288"/>
                  </a:lnTo>
                  <a:lnTo>
                    <a:pt x="172" y="288"/>
                  </a:lnTo>
                  <a:lnTo>
                    <a:pt x="172" y="288"/>
                  </a:lnTo>
                  <a:lnTo>
                    <a:pt x="172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81" y="292"/>
                  </a:lnTo>
                  <a:lnTo>
                    <a:pt x="181" y="288"/>
                  </a:lnTo>
                  <a:lnTo>
                    <a:pt x="181" y="288"/>
                  </a:lnTo>
                  <a:lnTo>
                    <a:pt x="181" y="288"/>
                  </a:lnTo>
                  <a:lnTo>
                    <a:pt x="181" y="288"/>
                  </a:lnTo>
                  <a:lnTo>
                    <a:pt x="181" y="288"/>
                  </a:lnTo>
                  <a:lnTo>
                    <a:pt x="181" y="283"/>
                  </a:lnTo>
                  <a:lnTo>
                    <a:pt x="181" y="283"/>
                  </a:lnTo>
                  <a:lnTo>
                    <a:pt x="181" y="283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83"/>
                  </a:lnTo>
                  <a:lnTo>
                    <a:pt x="186" y="283"/>
                  </a:lnTo>
                  <a:lnTo>
                    <a:pt x="186" y="283"/>
                  </a:lnTo>
                  <a:lnTo>
                    <a:pt x="186" y="283"/>
                  </a:lnTo>
                  <a:lnTo>
                    <a:pt x="186" y="283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0" y="283"/>
                  </a:lnTo>
                  <a:lnTo>
                    <a:pt x="194" y="283"/>
                  </a:lnTo>
                  <a:lnTo>
                    <a:pt x="199" y="283"/>
                  </a:lnTo>
                  <a:lnTo>
                    <a:pt x="199" y="283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12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2" y="288"/>
                  </a:lnTo>
                  <a:lnTo>
                    <a:pt x="212" y="288"/>
                  </a:lnTo>
                  <a:lnTo>
                    <a:pt x="212" y="288"/>
                  </a:lnTo>
                  <a:lnTo>
                    <a:pt x="212" y="288"/>
                  </a:lnTo>
                  <a:lnTo>
                    <a:pt x="212" y="288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6" y="283"/>
                  </a:lnTo>
                  <a:lnTo>
                    <a:pt x="212" y="279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12" y="279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08" y="274"/>
                  </a:lnTo>
                  <a:lnTo>
                    <a:pt x="212" y="274"/>
                  </a:lnTo>
                  <a:lnTo>
                    <a:pt x="208" y="274"/>
                  </a:lnTo>
                  <a:lnTo>
                    <a:pt x="208" y="274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4"/>
                  </a:lnTo>
                  <a:lnTo>
                    <a:pt x="216" y="270"/>
                  </a:lnTo>
                  <a:lnTo>
                    <a:pt x="212" y="270"/>
                  </a:lnTo>
                  <a:lnTo>
                    <a:pt x="216" y="270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1"/>
                  </a:lnTo>
                  <a:lnTo>
                    <a:pt x="216" y="261"/>
                  </a:lnTo>
                  <a:lnTo>
                    <a:pt x="221" y="257"/>
                  </a:lnTo>
                  <a:lnTo>
                    <a:pt x="221" y="257"/>
                  </a:lnTo>
                  <a:lnTo>
                    <a:pt x="221" y="252"/>
                  </a:lnTo>
                  <a:lnTo>
                    <a:pt x="221" y="248"/>
                  </a:lnTo>
                  <a:lnTo>
                    <a:pt x="221" y="248"/>
                  </a:lnTo>
                  <a:lnTo>
                    <a:pt x="221" y="248"/>
                  </a:lnTo>
                  <a:lnTo>
                    <a:pt x="221" y="243"/>
                  </a:lnTo>
                  <a:lnTo>
                    <a:pt x="225" y="239"/>
                  </a:lnTo>
                  <a:lnTo>
                    <a:pt x="225" y="239"/>
                  </a:lnTo>
                  <a:lnTo>
                    <a:pt x="225" y="239"/>
                  </a:lnTo>
                  <a:lnTo>
                    <a:pt x="225" y="234"/>
                  </a:lnTo>
                  <a:lnTo>
                    <a:pt x="225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6"/>
                  </a:lnTo>
                  <a:lnTo>
                    <a:pt x="230" y="221"/>
                  </a:lnTo>
                  <a:lnTo>
                    <a:pt x="234" y="221"/>
                  </a:lnTo>
                  <a:lnTo>
                    <a:pt x="234" y="221"/>
                  </a:lnTo>
                  <a:lnTo>
                    <a:pt x="234" y="221"/>
                  </a:lnTo>
                  <a:lnTo>
                    <a:pt x="234" y="221"/>
                  </a:lnTo>
                  <a:lnTo>
                    <a:pt x="234" y="221"/>
                  </a:lnTo>
                  <a:lnTo>
                    <a:pt x="234" y="2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37"/>
            <p:cNvSpPr>
              <a:spLocks/>
            </p:cNvSpPr>
            <p:nvPr/>
          </p:nvSpPr>
          <p:spPr bwMode="auto">
            <a:xfrm>
              <a:off x="3836988" y="4808538"/>
              <a:ext cx="569912" cy="344488"/>
            </a:xfrm>
            <a:custGeom>
              <a:avLst/>
              <a:gdLst>
                <a:gd name="T0" fmla="*/ 350 w 359"/>
                <a:gd name="T1" fmla="*/ 36 h 217"/>
                <a:gd name="T2" fmla="*/ 337 w 359"/>
                <a:gd name="T3" fmla="*/ 27 h 217"/>
                <a:gd name="T4" fmla="*/ 328 w 359"/>
                <a:gd name="T5" fmla="*/ 18 h 217"/>
                <a:gd name="T6" fmla="*/ 319 w 359"/>
                <a:gd name="T7" fmla="*/ 13 h 217"/>
                <a:gd name="T8" fmla="*/ 297 w 359"/>
                <a:gd name="T9" fmla="*/ 18 h 217"/>
                <a:gd name="T10" fmla="*/ 284 w 359"/>
                <a:gd name="T11" fmla="*/ 0 h 217"/>
                <a:gd name="T12" fmla="*/ 266 w 359"/>
                <a:gd name="T13" fmla="*/ 5 h 217"/>
                <a:gd name="T14" fmla="*/ 235 w 359"/>
                <a:gd name="T15" fmla="*/ 5 h 217"/>
                <a:gd name="T16" fmla="*/ 226 w 359"/>
                <a:gd name="T17" fmla="*/ 18 h 217"/>
                <a:gd name="T18" fmla="*/ 213 w 359"/>
                <a:gd name="T19" fmla="*/ 27 h 217"/>
                <a:gd name="T20" fmla="*/ 195 w 359"/>
                <a:gd name="T21" fmla="*/ 31 h 217"/>
                <a:gd name="T22" fmla="*/ 186 w 359"/>
                <a:gd name="T23" fmla="*/ 27 h 217"/>
                <a:gd name="T24" fmla="*/ 177 w 359"/>
                <a:gd name="T25" fmla="*/ 40 h 217"/>
                <a:gd name="T26" fmla="*/ 142 w 359"/>
                <a:gd name="T27" fmla="*/ 44 h 217"/>
                <a:gd name="T28" fmla="*/ 142 w 359"/>
                <a:gd name="T29" fmla="*/ 58 h 217"/>
                <a:gd name="T30" fmla="*/ 84 w 359"/>
                <a:gd name="T31" fmla="*/ 62 h 217"/>
                <a:gd name="T32" fmla="*/ 76 w 359"/>
                <a:gd name="T33" fmla="*/ 53 h 217"/>
                <a:gd name="T34" fmla="*/ 53 w 359"/>
                <a:gd name="T35" fmla="*/ 49 h 217"/>
                <a:gd name="T36" fmla="*/ 49 w 359"/>
                <a:gd name="T37" fmla="*/ 58 h 217"/>
                <a:gd name="T38" fmla="*/ 45 w 359"/>
                <a:gd name="T39" fmla="*/ 71 h 217"/>
                <a:gd name="T40" fmla="*/ 27 w 359"/>
                <a:gd name="T41" fmla="*/ 67 h 217"/>
                <a:gd name="T42" fmla="*/ 18 w 359"/>
                <a:gd name="T43" fmla="*/ 71 h 217"/>
                <a:gd name="T44" fmla="*/ 31 w 359"/>
                <a:gd name="T45" fmla="*/ 84 h 217"/>
                <a:gd name="T46" fmla="*/ 18 w 359"/>
                <a:gd name="T47" fmla="*/ 98 h 217"/>
                <a:gd name="T48" fmla="*/ 18 w 359"/>
                <a:gd name="T49" fmla="*/ 106 h 217"/>
                <a:gd name="T50" fmla="*/ 22 w 359"/>
                <a:gd name="T51" fmla="*/ 115 h 217"/>
                <a:gd name="T52" fmla="*/ 22 w 359"/>
                <a:gd name="T53" fmla="*/ 124 h 217"/>
                <a:gd name="T54" fmla="*/ 9 w 359"/>
                <a:gd name="T55" fmla="*/ 124 h 217"/>
                <a:gd name="T56" fmla="*/ 0 w 359"/>
                <a:gd name="T57" fmla="*/ 133 h 217"/>
                <a:gd name="T58" fmla="*/ 14 w 359"/>
                <a:gd name="T59" fmla="*/ 137 h 217"/>
                <a:gd name="T60" fmla="*/ 14 w 359"/>
                <a:gd name="T61" fmla="*/ 146 h 217"/>
                <a:gd name="T62" fmla="*/ 22 w 359"/>
                <a:gd name="T63" fmla="*/ 160 h 217"/>
                <a:gd name="T64" fmla="*/ 36 w 359"/>
                <a:gd name="T65" fmla="*/ 168 h 217"/>
                <a:gd name="T66" fmla="*/ 40 w 359"/>
                <a:gd name="T67" fmla="*/ 173 h 217"/>
                <a:gd name="T68" fmla="*/ 49 w 359"/>
                <a:gd name="T69" fmla="*/ 186 h 217"/>
                <a:gd name="T70" fmla="*/ 62 w 359"/>
                <a:gd name="T71" fmla="*/ 199 h 217"/>
                <a:gd name="T72" fmla="*/ 71 w 359"/>
                <a:gd name="T73" fmla="*/ 204 h 217"/>
                <a:gd name="T74" fmla="*/ 84 w 359"/>
                <a:gd name="T75" fmla="*/ 213 h 217"/>
                <a:gd name="T76" fmla="*/ 106 w 359"/>
                <a:gd name="T77" fmla="*/ 217 h 217"/>
                <a:gd name="T78" fmla="*/ 120 w 359"/>
                <a:gd name="T79" fmla="*/ 217 h 217"/>
                <a:gd name="T80" fmla="*/ 133 w 359"/>
                <a:gd name="T81" fmla="*/ 208 h 217"/>
                <a:gd name="T82" fmla="*/ 142 w 359"/>
                <a:gd name="T83" fmla="*/ 208 h 217"/>
                <a:gd name="T84" fmla="*/ 151 w 359"/>
                <a:gd name="T85" fmla="*/ 204 h 217"/>
                <a:gd name="T86" fmla="*/ 168 w 359"/>
                <a:gd name="T87" fmla="*/ 199 h 217"/>
                <a:gd name="T88" fmla="*/ 177 w 359"/>
                <a:gd name="T89" fmla="*/ 195 h 217"/>
                <a:gd name="T90" fmla="*/ 191 w 359"/>
                <a:gd name="T91" fmla="*/ 186 h 217"/>
                <a:gd name="T92" fmla="*/ 213 w 359"/>
                <a:gd name="T93" fmla="*/ 186 h 217"/>
                <a:gd name="T94" fmla="*/ 239 w 359"/>
                <a:gd name="T95" fmla="*/ 191 h 217"/>
                <a:gd name="T96" fmla="*/ 244 w 359"/>
                <a:gd name="T97" fmla="*/ 182 h 217"/>
                <a:gd name="T98" fmla="*/ 257 w 359"/>
                <a:gd name="T99" fmla="*/ 182 h 217"/>
                <a:gd name="T100" fmla="*/ 266 w 359"/>
                <a:gd name="T101" fmla="*/ 177 h 217"/>
                <a:gd name="T102" fmla="*/ 275 w 359"/>
                <a:gd name="T103" fmla="*/ 155 h 217"/>
                <a:gd name="T104" fmla="*/ 284 w 359"/>
                <a:gd name="T105" fmla="*/ 142 h 217"/>
                <a:gd name="T106" fmla="*/ 288 w 359"/>
                <a:gd name="T107" fmla="*/ 133 h 217"/>
                <a:gd name="T108" fmla="*/ 292 w 359"/>
                <a:gd name="T109" fmla="*/ 120 h 217"/>
                <a:gd name="T110" fmla="*/ 301 w 359"/>
                <a:gd name="T111" fmla="*/ 106 h 217"/>
                <a:gd name="T112" fmla="*/ 310 w 359"/>
                <a:gd name="T113" fmla="*/ 84 h 217"/>
                <a:gd name="T114" fmla="*/ 323 w 359"/>
                <a:gd name="T115" fmla="*/ 71 h 217"/>
                <a:gd name="T116" fmla="*/ 332 w 359"/>
                <a:gd name="T117" fmla="*/ 62 h 217"/>
                <a:gd name="T118" fmla="*/ 350 w 359"/>
                <a:gd name="T119" fmla="*/ 5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17">
                  <a:moveTo>
                    <a:pt x="354" y="49"/>
                  </a:moveTo>
                  <a:lnTo>
                    <a:pt x="354" y="49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46" y="36"/>
                  </a:lnTo>
                  <a:lnTo>
                    <a:pt x="346" y="36"/>
                  </a:lnTo>
                  <a:lnTo>
                    <a:pt x="346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37" y="27"/>
                  </a:lnTo>
                  <a:lnTo>
                    <a:pt x="337" y="27"/>
                  </a:lnTo>
                  <a:lnTo>
                    <a:pt x="337" y="27"/>
                  </a:lnTo>
                  <a:lnTo>
                    <a:pt x="337" y="27"/>
                  </a:lnTo>
                  <a:lnTo>
                    <a:pt x="337" y="27"/>
                  </a:lnTo>
                  <a:lnTo>
                    <a:pt x="337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28" y="22"/>
                  </a:lnTo>
                  <a:lnTo>
                    <a:pt x="328" y="22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3" y="18"/>
                  </a:lnTo>
                  <a:lnTo>
                    <a:pt x="323" y="18"/>
                  </a:lnTo>
                  <a:lnTo>
                    <a:pt x="328" y="13"/>
                  </a:lnTo>
                  <a:lnTo>
                    <a:pt x="323" y="13"/>
                  </a:lnTo>
                  <a:lnTo>
                    <a:pt x="323" y="13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9" y="13"/>
                  </a:lnTo>
                  <a:lnTo>
                    <a:pt x="315" y="13"/>
                  </a:lnTo>
                  <a:lnTo>
                    <a:pt x="315" y="13"/>
                  </a:lnTo>
                  <a:lnTo>
                    <a:pt x="315" y="13"/>
                  </a:lnTo>
                  <a:lnTo>
                    <a:pt x="310" y="13"/>
                  </a:lnTo>
                  <a:lnTo>
                    <a:pt x="310" y="18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1" y="18"/>
                  </a:lnTo>
                  <a:lnTo>
                    <a:pt x="301" y="18"/>
                  </a:lnTo>
                  <a:lnTo>
                    <a:pt x="297" y="18"/>
                  </a:lnTo>
                  <a:lnTo>
                    <a:pt x="297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92" y="13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75" y="5"/>
                  </a:lnTo>
                  <a:lnTo>
                    <a:pt x="275" y="5"/>
                  </a:lnTo>
                  <a:lnTo>
                    <a:pt x="275" y="5"/>
                  </a:lnTo>
                  <a:lnTo>
                    <a:pt x="275" y="5"/>
                  </a:lnTo>
                  <a:lnTo>
                    <a:pt x="275" y="5"/>
                  </a:lnTo>
                  <a:lnTo>
                    <a:pt x="270" y="5"/>
                  </a:lnTo>
                  <a:lnTo>
                    <a:pt x="270" y="5"/>
                  </a:lnTo>
                  <a:lnTo>
                    <a:pt x="270" y="5"/>
                  </a:lnTo>
                  <a:lnTo>
                    <a:pt x="270" y="5"/>
                  </a:lnTo>
                  <a:lnTo>
                    <a:pt x="266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57" y="5"/>
                  </a:lnTo>
                  <a:lnTo>
                    <a:pt x="257" y="5"/>
                  </a:lnTo>
                  <a:lnTo>
                    <a:pt x="257" y="5"/>
                  </a:lnTo>
                  <a:lnTo>
                    <a:pt x="253" y="5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13"/>
                  </a:lnTo>
                  <a:lnTo>
                    <a:pt x="226" y="13"/>
                  </a:lnTo>
                  <a:lnTo>
                    <a:pt x="226" y="18"/>
                  </a:lnTo>
                  <a:lnTo>
                    <a:pt x="226" y="22"/>
                  </a:lnTo>
                  <a:lnTo>
                    <a:pt x="222" y="22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6"/>
                  </a:lnTo>
                  <a:lnTo>
                    <a:pt x="199" y="36"/>
                  </a:lnTo>
                  <a:lnTo>
                    <a:pt x="199" y="36"/>
                  </a:lnTo>
                  <a:lnTo>
                    <a:pt x="199" y="31"/>
                  </a:lnTo>
                  <a:lnTo>
                    <a:pt x="195" y="31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2" y="27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0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46" y="40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29" y="62"/>
                  </a:lnTo>
                  <a:lnTo>
                    <a:pt x="120" y="62"/>
                  </a:lnTo>
                  <a:lnTo>
                    <a:pt x="115" y="62"/>
                  </a:lnTo>
                  <a:lnTo>
                    <a:pt x="115" y="67"/>
                  </a:lnTo>
                  <a:lnTo>
                    <a:pt x="106" y="62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76" y="58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1" y="53"/>
                  </a:lnTo>
                  <a:lnTo>
                    <a:pt x="67" y="49"/>
                  </a:lnTo>
                  <a:lnTo>
                    <a:pt x="67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3" y="67"/>
                  </a:lnTo>
                  <a:lnTo>
                    <a:pt x="49" y="67"/>
                  </a:lnTo>
                  <a:lnTo>
                    <a:pt x="49" y="71"/>
                  </a:lnTo>
                  <a:lnTo>
                    <a:pt x="4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2" y="75"/>
                  </a:lnTo>
                  <a:lnTo>
                    <a:pt x="22" y="71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31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2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5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9" y="137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8" y="151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53" y="191"/>
                  </a:lnTo>
                  <a:lnTo>
                    <a:pt x="53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7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80" y="204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9" y="213"/>
                  </a:lnTo>
                  <a:lnTo>
                    <a:pt x="93" y="213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8" y="217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5" y="217"/>
                  </a:lnTo>
                  <a:lnTo>
                    <a:pt x="115" y="217"/>
                  </a:lnTo>
                  <a:lnTo>
                    <a:pt x="115" y="217"/>
                  </a:lnTo>
                  <a:lnTo>
                    <a:pt x="115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2" y="204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6" y="208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55" y="204"/>
                  </a:lnTo>
                  <a:lnTo>
                    <a:pt x="155" y="204"/>
                  </a:lnTo>
                  <a:lnTo>
                    <a:pt x="155" y="204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4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82" y="191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204" y="186"/>
                  </a:lnTo>
                  <a:lnTo>
                    <a:pt x="204" y="186"/>
                  </a:lnTo>
                  <a:lnTo>
                    <a:pt x="208" y="191"/>
                  </a:lnTo>
                  <a:lnTo>
                    <a:pt x="208" y="191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1"/>
                  </a:lnTo>
                  <a:lnTo>
                    <a:pt x="217" y="191"/>
                  </a:lnTo>
                  <a:lnTo>
                    <a:pt x="217" y="191"/>
                  </a:lnTo>
                  <a:lnTo>
                    <a:pt x="222" y="191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5" y="186"/>
                  </a:lnTo>
                  <a:lnTo>
                    <a:pt x="235" y="186"/>
                  </a:lnTo>
                  <a:lnTo>
                    <a:pt x="235" y="191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4" y="191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48" y="182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48" y="177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7" y="182"/>
                  </a:lnTo>
                  <a:lnTo>
                    <a:pt x="257" y="182"/>
                  </a:lnTo>
                  <a:lnTo>
                    <a:pt x="257" y="182"/>
                  </a:lnTo>
                  <a:lnTo>
                    <a:pt x="257" y="182"/>
                  </a:lnTo>
                  <a:lnTo>
                    <a:pt x="257" y="18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6" y="173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75" y="168"/>
                  </a:lnTo>
                  <a:lnTo>
                    <a:pt x="275" y="164"/>
                  </a:lnTo>
                  <a:lnTo>
                    <a:pt x="270" y="164"/>
                  </a:lnTo>
                  <a:lnTo>
                    <a:pt x="270" y="160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84" y="146"/>
                  </a:lnTo>
                  <a:lnTo>
                    <a:pt x="284" y="146"/>
                  </a:lnTo>
                  <a:lnTo>
                    <a:pt x="284" y="146"/>
                  </a:lnTo>
                  <a:lnTo>
                    <a:pt x="284" y="146"/>
                  </a:lnTo>
                  <a:lnTo>
                    <a:pt x="284" y="146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37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92" y="129"/>
                  </a:lnTo>
                  <a:lnTo>
                    <a:pt x="292" y="129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97" y="120"/>
                  </a:lnTo>
                  <a:lnTo>
                    <a:pt x="297" y="115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301" y="111"/>
                  </a:lnTo>
                  <a:lnTo>
                    <a:pt x="301" y="111"/>
                  </a:lnTo>
                  <a:lnTo>
                    <a:pt x="301" y="111"/>
                  </a:lnTo>
                  <a:lnTo>
                    <a:pt x="301" y="111"/>
                  </a:lnTo>
                  <a:lnTo>
                    <a:pt x="301" y="111"/>
                  </a:lnTo>
                  <a:lnTo>
                    <a:pt x="301" y="111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2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0" y="98"/>
                  </a:lnTo>
                  <a:lnTo>
                    <a:pt x="310" y="93"/>
                  </a:lnTo>
                  <a:lnTo>
                    <a:pt x="310" y="93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4"/>
                  </a:lnTo>
                  <a:lnTo>
                    <a:pt x="310" y="84"/>
                  </a:lnTo>
                  <a:lnTo>
                    <a:pt x="315" y="80"/>
                  </a:lnTo>
                  <a:lnTo>
                    <a:pt x="319" y="80"/>
                  </a:lnTo>
                  <a:lnTo>
                    <a:pt x="319" y="80"/>
                  </a:lnTo>
                  <a:lnTo>
                    <a:pt x="319" y="80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23" y="75"/>
                  </a:lnTo>
                  <a:lnTo>
                    <a:pt x="323" y="71"/>
                  </a:lnTo>
                  <a:lnTo>
                    <a:pt x="323" y="71"/>
                  </a:lnTo>
                  <a:lnTo>
                    <a:pt x="323" y="71"/>
                  </a:lnTo>
                  <a:lnTo>
                    <a:pt x="323" y="71"/>
                  </a:lnTo>
                  <a:lnTo>
                    <a:pt x="323" y="71"/>
                  </a:lnTo>
                  <a:lnTo>
                    <a:pt x="323" y="71"/>
                  </a:lnTo>
                  <a:lnTo>
                    <a:pt x="323" y="67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67"/>
                  </a:lnTo>
                  <a:lnTo>
                    <a:pt x="332" y="67"/>
                  </a:lnTo>
                  <a:lnTo>
                    <a:pt x="332" y="67"/>
                  </a:lnTo>
                  <a:lnTo>
                    <a:pt x="332" y="67"/>
                  </a:lnTo>
                  <a:lnTo>
                    <a:pt x="332" y="62"/>
                  </a:lnTo>
                  <a:lnTo>
                    <a:pt x="337" y="62"/>
                  </a:lnTo>
                  <a:lnTo>
                    <a:pt x="341" y="62"/>
                  </a:lnTo>
                  <a:lnTo>
                    <a:pt x="341" y="62"/>
                  </a:lnTo>
                  <a:lnTo>
                    <a:pt x="341" y="62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50" y="62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4" y="4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38"/>
            <p:cNvSpPr>
              <a:spLocks noEditPoints="1"/>
            </p:cNvSpPr>
            <p:nvPr/>
          </p:nvSpPr>
          <p:spPr bwMode="auto">
            <a:xfrm>
              <a:off x="4132263" y="5616576"/>
              <a:ext cx="723900" cy="723900"/>
            </a:xfrm>
            <a:custGeom>
              <a:avLst/>
              <a:gdLst>
                <a:gd name="T0" fmla="*/ 310 w 456"/>
                <a:gd name="T1" fmla="*/ 434 h 456"/>
                <a:gd name="T2" fmla="*/ 235 w 456"/>
                <a:gd name="T3" fmla="*/ 417 h 456"/>
                <a:gd name="T4" fmla="*/ 204 w 456"/>
                <a:gd name="T5" fmla="*/ 434 h 456"/>
                <a:gd name="T6" fmla="*/ 292 w 456"/>
                <a:gd name="T7" fmla="*/ 456 h 456"/>
                <a:gd name="T8" fmla="*/ 438 w 456"/>
                <a:gd name="T9" fmla="*/ 390 h 456"/>
                <a:gd name="T10" fmla="*/ 434 w 456"/>
                <a:gd name="T11" fmla="*/ 355 h 456"/>
                <a:gd name="T12" fmla="*/ 297 w 456"/>
                <a:gd name="T13" fmla="*/ 341 h 456"/>
                <a:gd name="T14" fmla="*/ 266 w 456"/>
                <a:gd name="T15" fmla="*/ 319 h 456"/>
                <a:gd name="T16" fmla="*/ 328 w 456"/>
                <a:gd name="T17" fmla="*/ 315 h 456"/>
                <a:gd name="T18" fmla="*/ 381 w 456"/>
                <a:gd name="T19" fmla="*/ 315 h 456"/>
                <a:gd name="T20" fmla="*/ 252 w 456"/>
                <a:gd name="T21" fmla="*/ 315 h 456"/>
                <a:gd name="T22" fmla="*/ 252 w 456"/>
                <a:gd name="T23" fmla="*/ 297 h 456"/>
                <a:gd name="T24" fmla="*/ 204 w 456"/>
                <a:gd name="T25" fmla="*/ 288 h 456"/>
                <a:gd name="T26" fmla="*/ 350 w 456"/>
                <a:gd name="T27" fmla="*/ 288 h 456"/>
                <a:gd name="T28" fmla="*/ 385 w 456"/>
                <a:gd name="T29" fmla="*/ 270 h 456"/>
                <a:gd name="T30" fmla="*/ 71 w 456"/>
                <a:gd name="T31" fmla="*/ 279 h 456"/>
                <a:gd name="T32" fmla="*/ 204 w 456"/>
                <a:gd name="T33" fmla="*/ 257 h 456"/>
                <a:gd name="T34" fmla="*/ 49 w 456"/>
                <a:gd name="T35" fmla="*/ 231 h 456"/>
                <a:gd name="T36" fmla="*/ 53 w 456"/>
                <a:gd name="T37" fmla="*/ 226 h 456"/>
                <a:gd name="T38" fmla="*/ 332 w 456"/>
                <a:gd name="T39" fmla="*/ 244 h 456"/>
                <a:gd name="T40" fmla="*/ 62 w 456"/>
                <a:gd name="T41" fmla="*/ 213 h 456"/>
                <a:gd name="T42" fmla="*/ 261 w 456"/>
                <a:gd name="T43" fmla="*/ 200 h 456"/>
                <a:gd name="T44" fmla="*/ 261 w 456"/>
                <a:gd name="T45" fmla="*/ 253 h 456"/>
                <a:gd name="T46" fmla="*/ 199 w 456"/>
                <a:gd name="T47" fmla="*/ 195 h 456"/>
                <a:gd name="T48" fmla="*/ 208 w 456"/>
                <a:gd name="T49" fmla="*/ 217 h 456"/>
                <a:gd name="T50" fmla="*/ 204 w 456"/>
                <a:gd name="T51" fmla="*/ 177 h 456"/>
                <a:gd name="T52" fmla="*/ 368 w 456"/>
                <a:gd name="T53" fmla="*/ 191 h 456"/>
                <a:gd name="T54" fmla="*/ 345 w 456"/>
                <a:gd name="T55" fmla="*/ 177 h 456"/>
                <a:gd name="T56" fmla="*/ 13 w 456"/>
                <a:gd name="T57" fmla="*/ 133 h 456"/>
                <a:gd name="T58" fmla="*/ 288 w 456"/>
                <a:gd name="T59" fmla="*/ 129 h 456"/>
                <a:gd name="T60" fmla="*/ 306 w 456"/>
                <a:gd name="T61" fmla="*/ 124 h 456"/>
                <a:gd name="T62" fmla="*/ 275 w 456"/>
                <a:gd name="T63" fmla="*/ 71 h 456"/>
                <a:gd name="T64" fmla="*/ 186 w 456"/>
                <a:gd name="T65" fmla="*/ 270 h 456"/>
                <a:gd name="T66" fmla="*/ 226 w 456"/>
                <a:gd name="T67" fmla="*/ 270 h 456"/>
                <a:gd name="T68" fmla="*/ 230 w 456"/>
                <a:gd name="T69" fmla="*/ 239 h 456"/>
                <a:gd name="T70" fmla="*/ 164 w 456"/>
                <a:gd name="T71" fmla="*/ 204 h 456"/>
                <a:gd name="T72" fmla="*/ 173 w 456"/>
                <a:gd name="T73" fmla="*/ 182 h 456"/>
                <a:gd name="T74" fmla="*/ 190 w 456"/>
                <a:gd name="T75" fmla="*/ 182 h 456"/>
                <a:gd name="T76" fmla="*/ 164 w 456"/>
                <a:gd name="T77" fmla="*/ 89 h 456"/>
                <a:gd name="T78" fmla="*/ 217 w 456"/>
                <a:gd name="T79" fmla="*/ 129 h 456"/>
                <a:gd name="T80" fmla="*/ 230 w 456"/>
                <a:gd name="T81" fmla="*/ 115 h 456"/>
                <a:gd name="T82" fmla="*/ 226 w 456"/>
                <a:gd name="T83" fmla="*/ 84 h 456"/>
                <a:gd name="T84" fmla="*/ 292 w 456"/>
                <a:gd name="T85" fmla="*/ 53 h 456"/>
                <a:gd name="T86" fmla="*/ 350 w 456"/>
                <a:gd name="T87" fmla="*/ 58 h 456"/>
                <a:gd name="T88" fmla="*/ 345 w 456"/>
                <a:gd name="T89" fmla="*/ 0 h 456"/>
                <a:gd name="T90" fmla="*/ 288 w 456"/>
                <a:gd name="T91" fmla="*/ 31 h 456"/>
                <a:gd name="T92" fmla="*/ 226 w 456"/>
                <a:gd name="T93" fmla="*/ 22 h 456"/>
                <a:gd name="T94" fmla="*/ 137 w 456"/>
                <a:gd name="T95" fmla="*/ 40 h 456"/>
                <a:gd name="T96" fmla="*/ 71 w 456"/>
                <a:gd name="T97" fmla="*/ 84 h 456"/>
                <a:gd name="T98" fmla="*/ 36 w 456"/>
                <a:gd name="T99" fmla="*/ 142 h 456"/>
                <a:gd name="T100" fmla="*/ 36 w 456"/>
                <a:gd name="T101" fmla="*/ 169 h 456"/>
                <a:gd name="T102" fmla="*/ 67 w 456"/>
                <a:gd name="T103" fmla="*/ 186 h 456"/>
                <a:gd name="T104" fmla="*/ 71 w 456"/>
                <a:gd name="T105" fmla="*/ 195 h 456"/>
                <a:gd name="T106" fmla="*/ 80 w 456"/>
                <a:gd name="T107" fmla="*/ 226 h 456"/>
                <a:gd name="T108" fmla="*/ 93 w 456"/>
                <a:gd name="T109" fmla="*/ 231 h 456"/>
                <a:gd name="T110" fmla="*/ 146 w 456"/>
                <a:gd name="T111" fmla="*/ 235 h 456"/>
                <a:gd name="T112" fmla="*/ 182 w 456"/>
                <a:gd name="T113" fmla="*/ 244 h 456"/>
                <a:gd name="T114" fmla="*/ 133 w 456"/>
                <a:gd name="T115" fmla="*/ 239 h 456"/>
                <a:gd name="T116" fmla="*/ 89 w 456"/>
                <a:gd name="T117" fmla="*/ 279 h 456"/>
                <a:gd name="T118" fmla="*/ 133 w 456"/>
                <a:gd name="T119" fmla="*/ 324 h 456"/>
                <a:gd name="T120" fmla="*/ 155 w 456"/>
                <a:gd name="T121" fmla="*/ 341 h 456"/>
                <a:gd name="T122" fmla="*/ 182 w 456"/>
                <a:gd name="T123" fmla="*/ 337 h 456"/>
                <a:gd name="T124" fmla="*/ 164 w 456"/>
                <a:gd name="T125" fmla="*/ 284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6" h="456">
                  <a:moveTo>
                    <a:pt x="354" y="434"/>
                  </a:moveTo>
                  <a:lnTo>
                    <a:pt x="354" y="434"/>
                  </a:lnTo>
                  <a:lnTo>
                    <a:pt x="354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28" y="443"/>
                  </a:lnTo>
                  <a:lnTo>
                    <a:pt x="328" y="443"/>
                  </a:lnTo>
                  <a:lnTo>
                    <a:pt x="328" y="443"/>
                  </a:lnTo>
                  <a:lnTo>
                    <a:pt x="328" y="443"/>
                  </a:lnTo>
                  <a:lnTo>
                    <a:pt x="328" y="448"/>
                  </a:lnTo>
                  <a:lnTo>
                    <a:pt x="328" y="448"/>
                  </a:lnTo>
                  <a:lnTo>
                    <a:pt x="328" y="448"/>
                  </a:lnTo>
                  <a:lnTo>
                    <a:pt x="323" y="448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9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0" y="434"/>
                  </a:lnTo>
                  <a:lnTo>
                    <a:pt x="306" y="434"/>
                  </a:lnTo>
                  <a:lnTo>
                    <a:pt x="306" y="434"/>
                  </a:lnTo>
                  <a:lnTo>
                    <a:pt x="306" y="434"/>
                  </a:lnTo>
                  <a:lnTo>
                    <a:pt x="306" y="434"/>
                  </a:lnTo>
                  <a:lnTo>
                    <a:pt x="306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297" y="430"/>
                  </a:lnTo>
                  <a:lnTo>
                    <a:pt x="297" y="430"/>
                  </a:lnTo>
                  <a:lnTo>
                    <a:pt x="297" y="430"/>
                  </a:lnTo>
                  <a:lnTo>
                    <a:pt x="297" y="430"/>
                  </a:lnTo>
                  <a:lnTo>
                    <a:pt x="292" y="430"/>
                  </a:lnTo>
                  <a:lnTo>
                    <a:pt x="292" y="430"/>
                  </a:lnTo>
                  <a:lnTo>
                    <a:pt x="292" y="430"/>
                  </a:lnTo>
                  <a:lnTo>
                    <a:pt x="292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25"/>
                  </a:lnTo>
                  <a:lnTo>
                    <a:pt x="288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79" y="425"/>
                  </a:lnTo>
                  <a:lnTo>
                    <a:pt x="275" y="425"/>
                  </a:lnTo>
                  <a:lnTo>
                    <a:pt x="275" y="425"/>
                  </a:lnTo>
                  <a:lnTo>
                    <a:pt x="275" y="425"/>
                  </a:lnTo>
                  <a:lnTo>
                    <a:pt x="275" y="425"/>
                  </a:lnTo>
                  <a:lnTo>
                    <a:pt x="270" y="425"/>
                  </a:lnTo>
                  <a:lnTo>
                    <a:pt x="266" y="425"/>
                  </a:lnTo>
                  <a:lnTo>
                    <a:pt x="266" y="425"/>
                  </a:lnTo>
                  <a:lnTo>
                    <a:pt x="266" y="425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57" y="430"/>
                  </a:lnTo>
                  <a:lnTo>
                    <a:pt x="257" y="430"/>
                  </a:lnTo>
                  <a:lnTo>
                    <a:pt x="252" y="430"/>
                  </a:lnTo>
                  <a:lnTo>
                    <a:pt x="248" y="430"/>
                  </a:lnTo>
                  <a:lnTo>
                    <a:pt x="248" y="430"/>
                  </a:lnTo>
                  <a:lnTo>
                    <a:pt x="24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4" y="421"/>
                  </a:lnTo>
                  <a:lnTo>
                    <a:pt x="244" y="421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39" y="425"/>
                  </a:lnTo>
                  <a:lnTo>
                    <a:pt x="239" y="425"/>
                  </a:lnTo>
                  <a:lnTo>
                    <a:pt x="239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44" y="421"/>
                  </a:lnTo>
                  <a:lnTo>
                    <a:pt x="244" y="417"/>
                  </a:lnTo>
                  <a:lnTo>
                    <a:pt x="239" y="417"/>
                  </a:lnTo>
                  <a:lnTo>
                    <a:pt x="239" y="417"/>
                  </a:lnTo>
                  <a:lnTo>
                    <a:pt x="239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0" y="421"/>
                  </a:lnTo>
                  <a:lnTo>
                    <a:pt x="230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1" y="421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21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21" y="412"/>
                  </a:lnTo>
                  <a:lnTo>
                    <a:pt x="221" y="412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7"/>
                  </a:lnTo>
                  <a:lnTo>
                    <a:pt x="217" y="417"/>
                  </a:lnTo>
                  <a:lnTo>
                    <a:pt x="217" y="417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12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208" y="434"/>
                  </a:lnTo>
                  <a:lnTo>
                    <a:pt x="204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9"/>
                  </a:lnTo>
                  <a:lnTo>
                    <a:pt x="208" y="439"/>
                  </a:lnTo>
                  <a:lnTo>
                    <a:pt x="208" y="439"/>
                  </a:lnTo>
                  <a:lnTo>
                    <a:pt x="208" y="439"/>
                  </a:lnTo>
                  <a:lnTo>
                    <a:pt x="213" y="439"/>
                  </a:lnTo>
                  <a:lnTo>
                    <a:pt x="213" y="439"/>
                  </a:lnTo>
                  <a:lnTo>
                    <a:pt x="213" y="439"/>
                  </a:lnTo>
                  <a:lnTo>
                    <a:pt x="217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6" y="439"/>
                  </a:lnTo>
                  <a:lnTo>
                    <a:pt x="230" y="439"/>
                  </a:lnTo>
                  <a:lnTo>
                    <a:pt x="230" y="439"/>
                  </a:lnTo>
                  <a:lnTo>
                    <a:pt x="235" y="439"/>
                  </a:lnTo>
                  <a:lnTo>
                    <a:pt x="235" y="443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9" y="439"/>
                  </a:lnTo>
                  <a:lnTo>
                    <a:pt x="239" y="439"/>
                  </a:lnTo>
                  <a:lnTo>
                    <a:pt x="239" y="439"/>
                  </a:lnTo>
                  <a:lnTo>
                    <a:pt x="239" y="439"/>
                  </a:lnTo>
                  <a:lnTo>
                    <a:pt x="244" y="439"/>
                  </a:lnTo>
                  <a:lnTo>
                    <a:pt x="244" y="439"/>
                  </a:lnTo>
                  <a:lnTo>
                    <a:pt x="244" y="439"/>
                  </a:lnTo>
                  <a:lnTo>
                    <a:pt x="244" y="439"/>
                  </a:lnTo>
                  <a:lnTo>
                    <a:pt x="244" y="443"/>
                  </a:lnTo>
                  <a:lnTo>
                    <a:pt x="248" y="443"/>
                  </a:lnTo>
                  <a:lnTo>
                    <a:pt x="252" y="443"/>
                  </a:lnTo>
                  <a:lnTo>
                    <a:pt x="252" y="443"/>
                  </a:lnTo>
                  <a:lnTo>
                    <a:pt x="252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6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5" y="456"/>
                  </a:lnTo>
                  <a:lnTo>
                    <a:pt x="283" y="456"/>
                  </a:lnTo>
                  <a:lnTo>
                    <a:pt x="283" y="456"/>
                  </a:lnTo>
                  <a:lnTo>
                    <a:pt x="283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92" y="456"/>
                  </a:lnTo>
                  <a:lnTo>
                    <a:pt x="292" y="456"/>
                  </a:lnTo>
                  <a:lnTo>
                    <a:pt x="292" y="456"/>
                  </a:lnTo>
                  <a:lnTo>
                    <a:pt x="297" y="456"/>
                  </a:lnTo>
                  <a:lnTo>
                    <a:pt x="297" y="456"/>
                  </a:lnTo>
                  <a:lnTo>
                    <a:pt x="297" y="456"/>
                  </a:lnTo>
                  <a:lnTo>
                    <a:pt x="301" y="456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6" y="452"/>
                  </a:lnTo>
                  <a:lnTo>
                    <a:pt x="310" y="456"/>
                  </a:lnTo>
                  <a:lnTo>
                    <a:pt x="310" y="452"/>
                  </a:lnTo>
                  <a:lnTo>
                    <a:pt x="310" y="452"/>
                  </a:lnTo>
                  <a:lnTo>
                    <a:pt x="314" y="452"/>
                  </a:lnTo>
                  <a:lnTo>
                    <a:pt x="319" y="452"/>
                  </a:lnTo>
                  <a:lnTo>
                    <a:pt x="328" y="452"/>
                  </a:lnTo>
                  <a:lnTo>
                    <a:pt x="332" y="452"/>
                  </a:lnTo>
                  <a:lnTo>
                    <a:pt x="332" y="452"/>
                  </a:lnTo>
                  <a:lnTo>
                    <a:pt x="332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4" y="443"/>
                  </a:lnTo>
                  <a:lnTo>
                    <a:pt x="354" y="439"/>
                  </a:lnTo>
                  <a:lnTo>
                    <a:pt x="354" y="443"/>
                  </a:lnTo>
                  <a:lnTo>
                    <a:pt x="350" y="439"/>
                  </a:lnTo>
                  <a:lnTo>
                    <a:pt x="350" y="439"/>
                  </a:lnTo>
                  <a:lnTo>
                    <a:pt x="350" y="434"/>
                  </a:lnTo>
                  <a:lnTo>
                    <a:pt x="354" y="434"/>
                  </a:lnTo>
                  <a:close/>
                  <a:moveTo>
                    <a:pt x="195" y="394"/>
                  </a:moveTo>
                  <a:lnTo>
                    <a:pt x="195" y="394"/>
                  </a:lnTo>
                  <a:lnTo>
                    <a:pt x="195" y="394"/>
                  </a:lnTo>
                  <a:lnTo>
                    <a:pt x="195" y="394"/>
                  </a:lnTo>
                  <a:lnTo>
                    <a:pt x="195" y="394"/>
                  </a:lnTo>
                  <a:lnTo>
                    <a:pt x="195" y="394"/>
                  </a:lnTo>
                  <a:lnTo>
                    <a:pt x="190" y="394"/>
                  </a:lnTo>
                  <a:lnTo>
                    <a:pt x="195" y="394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4"/>
                  </a:lnTo>
                  <a:close/>
                  <a:moveTo>
                    <a:pt x="425" y="381"/>
                  </a:moveTo>
                  <a:lnTo>
                    <a:pt x="425" y="381"/>
                  </a:lnTo>
                  <a:lnTo>
                    <a:pt x="425" y="381"/>
                  </a:lnTo>
                  <a:lnTo>
                    <a:pt x="425" y="381"/>
                  </a:lnTo>
                  <a:lnTo>
                    <a:pt x="430" y="381"/>
                  </a:lnTo>
                  <a:lnTo>
                    <a:pt x="430" y="381"/>
                  </a:lnTo>
                  <a:lnTo>
                    <a:pt x="430" y="381"/>
                  </a:lnTo>
                  <a:lnTo>
                    <a:pt x="430" y="386"/>
                  </a:lnTo>
                  <a:lnTo>
                    <a:pt x="430" y="386"/>
                  </a:lnTo>
                  <a:lnTo>
                    <a:pt x="430" y="390"/>
                  </a:lnTo>
                  <a:lnTo>
                    <a:pt x="425" y="390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4" y="394"/>
                  </a:lnTo>
                  <a:lnTo>
                    <a:pt x="434" y="394"/>
                  </a:lnTo>
                  <a:lnTo>
                    <a:pt x="438" y="390"/>
                  </a:lnTo>
                  <a:lnTo>
                    <a:pt x="438" y="386"/>
                  </a:lnTo>
                  <a:lnTo>
                    <a:pt x="438" y="386"/>
                  </a:lnTo>
                  <a:lnTo>
                    <a:pt x="443" y="386"/>
                  </a:lnTo>
                  <a:lnTo>
                    <a:pt x="443" y="386"/>
                  </a:lnTo>
                  <a:lnTo>
                    <a:pt x="443" y="386"/>
                  </a:lnTo>
                  <a:lnTo>
                    <a:pt x="447" y="386"/>
                  </a:lnTo>
                  <a:lnTo>
                    <a:pt x="447" y="386"/>
                  </a:lnTo>
                  <a:lnTo>
                    <a:pt x="447" y="386"/>
                  </a:lnTo>
                  <a:lnTo>
                    <a:pt x="447" y="386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3"/>
                  </a:lnTo>
                  <a:lnTo>
                    <a:pt x="452" y="363"/>
                  </a:lnTo>
                  <a:lnTo>
                    <a:pt x="456" y="363"/>
                  </a:lnTo>
                  <a:lnTo>
                    <a:pt x="452" y="363"/>
                  </a:lnTo>
                  <a:lnTo>
                    <a:pt x="456" y="359"/>
                  </a:lnTo>
                  <a:lnTo>
                    <a:pt x="456" y="359"/>
                  </a:lnTo>
                  <a:lnTo>
                    <a:pt x="456" y="359"/>
                  </a:lnTo>
                  <a:lnTo>
                    <a:pt x="452" y="359"/>
                  </a:lnTo>
                  <a:lnTo>
                    <a:pt x="452" y="359"/>
                  </a:lnTo>
                  <a:lnTo>
                    <a:pt x="452" y="359"/>
                  </a:lnTo>
                  <a:lnTo>
                    <a:pt x="447" y="359"/>
                  </a:lnTo>
                  <a:lnTo>
                    <a:pt x="447" y="363"/>
                  </a:lnTo>
                  <a:lnTo>
                    <a:pt x="447" y="363"/>
                  </a:lnTo>
                  <a:lnTo>
                    <a:pt x="438" y="363"/>
                  </a:lnTo>
                  <a:lnTo>
                    <a:pt x="438" y="368"/>
                  </a:lnTo>
                  <a:lnTo>
                    <a:pt x="434" y="368"/>
                  </a:lnTo>
                  <a:lnTo>
                    <a:pt x="434" y="368"/>
                  </a:lnTo>
                  <a:lnTo>
                    <a:pt x="434" y="368"/>
                  </a:lnTo>
                  <a:lnTo>
                    <a:pt x="434" y="372"/>
                  </a:lnTo>
                  <a:lnTo>
                    <a:pt x="434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25" y="381"/>
                  </a:lnTo>
                  <a:close/>
                  <a:moveTo>
                    <a:pt x="399" y="350"/>
                  </a:moveTo>
                  <a:lnTo>
                    <a:pt x="399" y="350"/>
                  </a:lnTo>
                  <a:lnTo>
                    <a:pt x="394" y="350"/>
                  </a:lnTo>
                  <a:lnTo>
                    <a:pt x="394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close/>
                  <a:moveTo>
                    <a:pt x="430" y="350"/>
                  </a:moveTo>
                  <a:lnTo>
                    <a:pt x="430" y="350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close/>
                  <a:moveTo>
                    <a:pt x="115" y="341"/>
                  </a:moveTo>
                  <a:lnTo>
                    <a:pt x="111" y="341"/>
                  </a:lnTo>
                  <a:lnTo>
                    <a:pt x="111" y="341"/>
                  </a:lnTo>
                  <a:lnTo>
                    <a:pt x="111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close/>
                  <a:moveTo>
                    <a:pt x="297" y="341"/>
                  </a:moveTo>
                  <a:lnTo>
                    <a:pt x="297" y="341"/>
                  </a:lnTo>
                  <a:lnTo>
                    <a:pt x="297" y="341"/>
                  </a:lnTo>
                  <a:lnTo>
                    <a:pt x="301" y="346"/>
                  </a:lnTo>
                  <a:lnTo>
                    <a:pt x="306" y="346"/>
                  </a:lnTo>
                  <a:lnTo>
                    <a:pt x="306" y="346"/>
                  </a:lnTo>
                  <a:lnTo>
                    <a:pt x="306" y="346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1" y="341"/>
                  </a:lnTo>
                  <a:lnTo>
                    <a:pt x="301" y="341"/>
                  </a:lnTo>
                  <a:lnTo>
                    <a:pt x="301" y="341"/>
                  </a:lnTo>
                  <a:lnTo>
                    <a:pt x="301" y="337"/>
                  </a:lnTo>
                  <a:lnTo>
                    <a:pt x="301" y="337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close/>
                  <a:moveTo>
                    <a:pt x="111" y="337"/>
                  </a:move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41"/>
                  </a:lnTo>
                  <a:lnTo>
                    <a:pt x="111" y="341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close/>
                  <a:moveTo>
                    <a:pt x="394" y="341"/>
                  </a:moveTo>
                  <a:lnTo>
                    <a:pt x="394" y="341"/>
                  </a:lnTo>
                  <a:lnTo>
                    <a:pt x="399" y="337"/>
                  </a:lnTo>
                  <a:lnTo>
                    <a:pt x="399" y="337"/>
                  </a:lnTo>
                  <a:lnTo>
                    <a:pt x="407" y="332"/>
                  </a:lnTo>
                  <a:lnTo>
                    <a:pt x="407" y="332"/>
                  </a:lnTo>
                  <a:lnTo>
                    <a:pt x="407" y="332"/>
                  </a:lnTo>
                  <a:lnTo>
                    <a:pt x="403" y="332"/>
                  </a:lnTo>
                  <a:lnTo>
                    <a:pt x="403" y="328"/>
                  </a:lnTo>
                  <a:lnTo>
                    <a:pt x="403" y="328"/>
                  </a:lnTo>
                  <a:lnTo>
                    <a:pt x="399" y="332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0" y="337"/>
                  </a:lnTo>
                  <a:lnTo>
                    <a:pt x="390" y="337"/>
                  </a:lnTo>
                  <a:lnTo>
                    <a:pt x="390" y="337"/>
                  </a:lnTo>
                  <a:lnTo>
                    <a:pt x="390" y="337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385" y="341"/>
                  </a:lnTo>
                  <a:lnTo>
                    <a:pt x="385" y="337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90" y="346"/>
                  </a:lnTo>
                  <a:lnTo>
                    <a:pt x="385" y="346"/>
                  </a:lnTo>
                  <a:lnTo>
                    <a:pt x="385" y="341"/>
                  </a:lnTo>
                  <a:lnTo>
                    <a:pt x="390" y="341"/>
                  </a:lnTo>
                  <a:lnTo>
                    <a:pt x="390" y="341"/>
                  </a:lnTo>
                  <a:lnTo>
                    <a:pt x="390" y="341"/>
                  </a:lnTo>
                  <a:lnTo>
                    <a:pt x="390" y="341"/>
                  </a:lnTo>
                  <a:lnTo>
                    <a:pt x="390" y="337"/>
                  </a:lnTo>
                  <a:lnTo>
                    <a:pt x="394" y="337"/>
                  </a:lnTo>
                  <a:lnTo>
                    <a:pt x="394" y="341"/>
                  </a:lnTo>
                  <a:lnTo>
                    <a:pt x="394" y="341"/>
                  </a:lnTo>
                  <a:close/>
                  <a:moveTo>
                    <a:pt x="288" y="324"/>
                  </a:moveTo>
                  <a:lnTo>
                    <a:pt x="288" y="328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19"/>
                  </a:lnTo>
                  <a:lnTo>
                    <a:pt x="288" y="319"/>
                  </a:lnTo>
                  <a:lnTo>
                    <a:pt x="288" y="319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88" y="324"/>
                  </a:lnTo>
                  <a:close/>
                  <a:moveTo>
                    <a:pt x="266" y="324"/>
                  </a:moveTo>
                  <a:lnTo>
                    <a:pt x="266" y="328"/>
                  </a:lnTo>
                  <a:lnTo>
                    <a:pt x="266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4"/>
                  </a:lnTo>
                  <a:lnTo>
                    <a:pt x="270" y="324"/>
                  </a:lnTo>
                  <a:lnTo>
                    <a:pt x="270" y="319"/>
                  </a:lnTo>
                  <a:lnTo>
                    <a:pt x="266" y="319"/>
                  </a:lnTo>
                  <a:lnTo>
                    <a:pt x="266" y="324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close/>
                  <a:moveTo>
                    <a:pt x="385" y="328"/>
                  </a:move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19"/>
                  </a:lnTo>
                  <a:lnTo>
                    <a:pt x="390" y="319"/>
                  </a:lnTo>
                  <a:lnTo>
                    <a:pt x="390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8"/>
                  </a:lnTo>
                  <a:lnTo>
                    <a:pt x="385" y="328"/>
                  </a:lnTo>
                  <a:close/>
                  <a:moveTo>
                    <a:pt x="328" y="315"/>
                  </a:moveTo>
                  <a:lnTo>
                    <a:pt x="328" y="315"/>
                  </a:lnTo>
                  <a:lnTo>
                    <a:pt x="328" y="315"/>
                  </a:lnTo>
                  <a:lnTo>
                    <a:pt x="323" y="315"/>
                  </a:lnTo>
                  <a:lnTo>
                    <a:pt x="328" y="319"/>
                  </a:lnTo>
                  <a:lnTo>
                    <a:pt x="328" y="319"/>
                  </a:lnTo>
                  <a:lnTo>
                    <a:pt x="328" y="319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9"/>
                  </a:lnTo>
                  <a:lnTo>
                    <a:pt x="328" y="319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close/>
                  <a:moveTo>
                    <a:pt x="292" y="324"/>
                  </a:moveTo>
                  <a:lnTo>
                    <a:pt x="297" y="324"/>
                  </a:lnTo>
                  <a:lnTo>
                    <a:pt x="297" y="324"/>
                  </a:lnTo>
                  <a:lnTo>
                    <a:pt x="297" y="324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301" y="315"/>
                  </a:lnTo>
                  <a:lnTo>
                    <a:pt x="301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2" y="315"/>
                  </a:lnTo>
                  <a:lnTo>
                    <a:pt x="292" y="315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88" y="319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92" y="324"/>
                  </a:lnTo>
                  <a:lnTo>
                    <a:pt x="292" y="324"/>
                  </a:lnTo>
                  <a:lnTo>
                    <a:pt x="292" y="324"/>
                  </a:lnTo>
                  <a:lnTo>
                    <a:pt x="292" y="324"/>
                  </a:lnTo>
                  <a:lnTo>
                    <a:pt x="292" y="324"/>
                  </a:lnTo>
                  <a:close/>
                  <a:moveTo>
                    <a:pt x="381" y="315"/>
                  </a:moveTo>
                  <a:lnTo>
                    <a:pt x="381" y="315"/>
                  </a:lnTo>
                  <a:lnTo>
                    <a:pt x="381" y="319"/>
                  </a:lnTo>
                  <a:lnTo>
                    <a:pt x="381" y="319"/>
                  </a:lnTo>
                  <a:lnTo>
                    <a:pt x="381" y="319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85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close/>
                  <a:moveTo>
                    <a:pt x="310" y="328"/>
                  </a:moveTo>
                  <a:lnTo>
                    <a:pt x="310" y="324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19"/>
                  </a:lnTo>
                  <a:lnTo>
                    <a:pt x="314" y="319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5"/>
                  </a:lnTo>
                  <a:lnTo>
                    <a:pt x="306" y="315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close/>
                  <a:moveTo>
                    <a:pt x="257" y="315"/>
                  </a:moveTo>
                  <a:lnTo>
                    <a:pt x="261" y="315"/>
                  </a:lnTo>
                  <a:lnTo>
                    <a:pt x="261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close/>
                  <a:moveTo>
                    <a:pt x="186" y="306"/>
                  </a:move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close/>
                  <a:moveTo>
                    <a:pt x="204" y="301"/>
                  </a:moveTo>
                  <a:lnTo>
                    <a:pt x="208" y="301"/>
                  </a:lnTo>
                  <a:lnTo>
                    <a:pt x="208" y="301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8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close/>
                  <a:moveTo>
                    <a:pt x="252" y="301"/>
                  </a:move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301"/>
                  </a:lnTo>
                  <a:close/>
                  <a:moveTo>
                    <a:pt x="306" y="297"/>
                  </a:moveTo>
                  <a:lnTo>
                    <a:pt x="306" y="297"/>
                  </a:lnTo>
                  <a:lnTo>
                    <a:pt x="306" y="297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1" y="288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6" y="297"/>
                  </a:lnTo>
                  <a:close/>
                  <a:moveTo>
                    <a:pt x="283" y="297"/>
                  </a:moveTo>
                  <a:lnTo>
                    <a:pt x="283" y="297"/>
                  </a:lnTo>
                  <a:lnTo>
                    <a:pt x="283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83" y="293"/>
                  </a:lnTo>
                  <a:lnTo>
                    <a:pt x="283" y="293"/>
                  </a:lnTo>
                  <a:lnTo>
                    <a:pt x="283" y="293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5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5" y="297"/>
                  </a:lnTo>
                  <a:lnTo>
                    <a:pt x="275" y="297"/>
                  </a:lnTo>
                  <a:lnTo>
                    <a:pt x="275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301"/>
                  </a:lnTo>
                  <a:lnTo>
                    <a:pt x="279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close/>
                  <a:moveTo>
                    <a:pt x="204" y="288"/>
                  </a:move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close/>
                  <a:moveTo>
                    <a:pt x="283" y="279"/>
                  </a:moveTo>
                  <a:lnTo>
                    <a:pt x="283" y="279"/>
                  </a:lnTo>
                  <a:lnTo>
                    <a:pt x="283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2" y="279"/>
                  </a:lnTo>
                  <a:lnTo>
                    <a:pt x="292" y="279"/>
                  </a:lnTo>
                  <a:lnTo>
                    <a:pt x="292" y="284"/>
                  </a:lnTo>
                  <a:lnTo>
                    <a:pt x="292" y="279"/>
                  </a:lnTo>
                  <a:lnTo>
                    <a:pt x="292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9"/>
                  </a:lnTo>
                  <a:close/>
                  <a:moveTo>
                    <a:pt x="244" y="288"/>
                  </a:moveTo>
                  <a:lnTo>
                    <a:pt x="248" y="288"/>
                  </a:lnTo>
                  <a:lnTo>
                    <a:pt x="248" y="288"/>
                  </a:lnTo>
                  <a:lnTo>
                    <a:pt x="248" y="284"/>
                  </a:lnTo>
                  <a:lnTo>
                    <a:pt x="252" y="284"/>
                  </a:lnTo>
                  <a:lnTo>
                    <a:pt x="252" y="284"/>
                  </a:lnTo>
                  <a:lnTo>
                    <a:pt x="252" y="279"/>
                  </a:lnTo>
                  <a:lnTo>
                    <a:pt x="252" y="279"/>
                  </a:lnTo>
                  <a:lnTo>
                    <a:pt x="252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4" y="288"/>
                  </a:lnTo>
                  <a:lnTo>
                    <a:pt x="244" y="288"/>
                  </a:lnTo>
                  <a:close/>
                  <a:moveTo>
                    <a:pt x="341" y="288"/>
                  </a:moveTo>
                  <a:lnTo>
                    <a:pt x="341" y="288"/>
                  </a:lnTo>
                  <a:lnTo>
                    <a:pt x="341" y="288"/>
                  </a:lnTo>
                  <a:lnTo>
                    <a:pt x="350" y="288"/>
                  </a:lnTo>
                  <a:lnTo>
                    <a:pt x="350" y="284"/>
                  </a:lnTo>
                  <a:lnTo>
                    <a:pt x="354" y="284"/>
                  </a:lnTo>
                  <a:lnTo>
                    <a:pt x="354" y="279"/>
                  </a:lnTo>
                  <a:lnTo>
                    <a:pt x="354" y="279"/>
                  </a:lnTo>
                  <a:lnTo>
                    <a:pt x="354" y="279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45" y="284"/>
                  </a:lnTo>
                  <a:lnTo>
                    <a:pt x="345" y="279"/>
                  </a:lnTo>
                  <a:lnTo>
                    <a:pt x="345" y="284"/>
                  </a:lnTo>
                  <a:lnTo>
                    <a:pt x="341" y="279"/>
                  </a:lnTo>
                  <a:lnTo>
                    <a:pt x="341" y="279"/>
                  </a:lnTo>
                  <a:lnTo>
                    <a:pt x="341" y="284"/>
                  </a:lnTo>
                  <a:lnTo>
                    <a:pt x="337" y="284"/>
                  </a:lnTo>
                  <a:lnTo>
                    <a:pt x="337" y="284"/>
                  </a:lnTo>
                  <a:lnTo>
                    <a:pt x="337" y="284"/>
                  </a:lnTo>
                  <a:lnTo>
                    <a:pt x="337" y="284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41" y="288"/>
                  </a:lnTo>
                  <a:lnTo>
                    <a:pt x="341" y="288"/>
                  </a:lnTo>
                  <a:lnTo>
                    <a:pt x="341" y="288"/>
                  </a:lnTo>
                  <a:lnTo>
                    <a:pt x="341" y="288"/>
                  </a:lnTo>
                  <a:lnTo>
                    <a:pt x="341" y="288"/>
                  </a:lnTo>
                  <a:close/>
                  <a:moveTo>
                    <a:pt x="208" y="270"/>
                  </a:moveTo>
                  <a:lnTo>
                    <a:pt x="208" y="270"/>
                  </a:lnTo>
                  <a:lnTo>
                    <a:pt x="199" y="270"/>
                  </a:lnTo>
                  <a:lnTo>
                    <a:pt x="199" y="275"/>
                  </a:lnTo>
                  <a:lnTo>
                    <a:pt x="199" y="275"/>
                  </a:lnTo>
                  <a:lnTo>
                    <a:pt x="199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8" y="279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0"/>
                  </a:lnTo>
                  <a:close/>
                  <a:moveTo>
                    <a:pt x="376" y="279"/>
                  </a:moveTo>
                  <a:lnTo>
                    <a:pt x="376" y="279"/>
                  </a:lnTo>
                  <a:lnTo>
                    <a:pt x="376" y="279"/>
                  </a:lnTo>
                  <a:lnTo>
                    <a:pt x="376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5" y="279"/>
                  </a:lnTo>
                  <a:lnTo>
                    <a:pt x="385" y="279"/>
                  </a:lnTo>
                  <a:lnTo>
                    <a:pt x="385" y="279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4" y="275"/>
                  </a:lnTo>
                  <a:lnTo>
                    <a:pt x="394" y="275"/>
                  </a:lnTo>
                  <a:lnTo>
                    <a:pt x="394" y="275"/>
                  </a:lnTo>
                  <a:lnTo>
                    <a:pt x="394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4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5" y="275"/>
                  </a:lnTo>
                  <a:lnTo>
                    <a:pt x="390" y="275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5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76" y="270"/>
                  </a:lnTo>
                  <a:lnTo>
                    <a:pt x="372" y="270"/>
                  </a:lnTo>
                  <a:lnTo>
                    <a:pt x="372" y="270"/>
                  </a:lnTo>
                  <a:lnTo>
                    <a:pt x="372" y="270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72" y="279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75"/>
                  </a:lnTo>
                  <a:lnTo>
                    <a:pt x="376" y="279"/>
                  </a:lnTo>
                  <a:lnTo>
                    <a:pt x="376" y="279"/>
                  </a:lnTo>
                  <a:lnTo>
                    <a:pt x="376" y="279"/>
                  </a:lnTo>
                  <a:lnTo>
                    <a:pt x="376" y="279"/>
                  </a:lnTo>
                  <a:close/>
                  <a:moveTo>
                    <a:pt x="67" y="275"/>
                  </a:moveTo>
                  <a:lnTo>
                    <a:pt x="67" y="270"/>
                  </a:lnTo>
                  <a:lnTo>
                    <a:pt x="67" y="270"/>
                  </a:lnTo>
                  <a:lnTo>
                    <a:pt x="67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3" y="262"/>
                  </a:lnTo>
                  <a:lnTo>
                    <a:pt x="53" y="266"/>
                  </a:lnTo>
                  <a:lnTo>
                    <a:pt x="53" y="266"/>
                  </a:lnTo>
                  <a:lnTo>
                    <a:pt x="53" y="266"/>
                  </a:lnTo>
                  <a:lnTo>
                    <a:pt x="53" y="270"/>
                  </a:lnTo>
                  <a:lnTo>
                    <a:pt x="53" y="270"/>
                  </a:lnTo>
                  <a:lnTo>
                    <a:pt x="53" y="270"/>
                  </a:lnTo>
                  <a:lnTo>
                    <a:pt x="58" y="270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71" y="275"/>
                  </a:lnTo>
                  <a:lnTo>
                    <a:pt x="71" y="275"/>
                  </a:lnTo>
                  <a:lnTo>
                    <a:pt x="71" y="279"/>
                  </a:lnTo>
                  <a:lnTo>
                    <a:pt x="71" y="275"/>
                  </a:lnTo>
                  <a:lnTo>
                    <a:pt x="67" y="275"/>
                  </a:lnTo>
                  <a:close/>
                  <a:moveTo>
                    <a:pt x="283" y="275"/>
                  </a:moveTo>
                  <a:lnTo>
                    <a:pt x="283" y="275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79" y="266"/>
                  </a:lnTo>
                  <a:lnTo>
                    <a:pt x="283" y="266"/>
                  </a:lnTo>
                  <a:lnTo>
                    <a:pt x="283" y="266"/>
                  </a:lnTo>
                  <a:lnTo>
                    <a:pt x="283" y="262"/>
                  </a:lnTo>
                  <a:lnTo>
                    <a:pt x="279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70" y="262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5" y="266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9" y="270"/>
                  </a:lnTo>
                  <a:lnTo>
                    <a:pt x="279" y="270"/>
                  </a:lnTo>
                  <a:lnTo>
                    <a:pt x="279" y="275"/>
                  </a:lnTo>
                  <a:lnTo>
                    <a:pt x="279" y="275"/>
                  </a:lnTo>
                  <a:lnTo>
                    <a:pt x="279" y="275"/>
                  </a:lnTo>
                  <a:lnTo>
                    <a:pt x="279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5"/>
                  </a:lnTo>
                  <a:lnTo>
                    <a:pt x="283" y="275"/>
                  </a:lnTo>
                  <a:lnTo>
                    <a:pt x="283" y="275"/>
                  </a:lnTo>
                  <a:lnTo>
                    <a:pt x="283" y="275"/>
                  </a:lnTo>
                  <a:close/>
                  <a:moveTo>
                    <a:pt x="208" y="262"/>
                  </a:move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2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close/>
                  <a:moveTo>
                    <a:pt x="58" y="253"/>
                  </a:moveTo>
                  <a:lnTo>
                    <a:pt x="58" y="25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53"/>
                  </a:lnTo>
                  <a:lnTo>
                    <a:pt x="49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58" y="253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8" y="226"/>
                  </a:lnTo>
                  <a:lnTo>
                    <a:pt x="58" y="222"/>
                  </a:lnTo>
                  <a:lnTo>
                    <a:pt x="53" y="222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62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7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341" y="222"/>
                  </a:move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17"/>
                  </a:lnTo>
                  <a:lnTo>
                    <a:pt x="341" y="217"/>
                  </a:lnTo>
                  <a:lnTo>
                    <a:pt x="337" y="217"/>
                  </a:lnTo>
                  <a:lnTo>
                    <a:pt x="337" y="217"/>
                  </a:lnTo>
                  <a:lnTo>
                    <a:pt x="328" y="217"/>
                  </a:lnTo>
                  <a:lnTo>
                    <a:pt x="328" y="217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28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2" y="235"/>
                  </a:lnTo>
                  <a:lnTo>
                    <a:pt x="332" y="235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28" y="239"/>
                  </a:lnTo>
                  <a:lnTo>
                    <a:pt x="328" y="239"/>
                  </a:lnTo>
                  <a:lnTo>
                    <a:pt x="328" y="239"/>
                  </a:lnTo>
                  <a:lnTo>
                    <a:pt x="328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7" y="244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4"/>
                  </a:lnTo>
                  <a:lnTo>
                    <a:pt x="337" y="244"/>
                  </a:lnTo>
                  <a:lnTo>
                    <a:pt x="337" y="244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39"/>
                  </a:lnTo>
                  <a:lnTo>
                    <a:pt x="341" y="239"/>
                  </a:lnTo>
                  <a:lnTo>
                    <a:pt x="341" y="239"/>
                  </a:lnTo>
                  <a:lnTo>
                    <a:pt x="345" y="235"/>
                  </a:lnTo>
                  <a:lnTo>
                    <a:pt x="345" y="235"/>
                  </a:lnTo>
                  <a:lnTo>
                    <a:pt x="345" y="235"/>
                  </a:lnTo>
                  <a:lnTo>
                    <a:pt x="345" y="231"/>
                  </a:lnTo>
                  <a:lnTo>
                    <a:pt x="345" y="231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1" y="226"/>
                  </a:lnTo>
                  <a:lnTo>
                    <a:pt x="345" y="226"/>
                  </a:lnTo>
                  <a:lnTo>
                    <a:pt x="345" y="222"/>
                  </a:lnTo>
                  <a:lnTo>
                    <a:pt x="345" y="222"/>
                  </a:lnTo>
                  <a:lnTo>
                    <a:pt x="345" y="222"/>
                  </a:lnTo>
                  <a:lnTo>
                    <a:pt x="345" y="222"/>
                  </a:lnTo>
                  <a:lnTo>
                    <a:pt x="345" y="217"/>
                  </a:lnTo>
                  <a:lnTo>
                    <a:pt x="345" y="217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1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58" y="204"/>
                  </a:moveTo>
                  <a:lnTo>
                    <a:pt x="58" y="204"/>
                  </a:lnTo>
                  <a:lnTo>
                    <a:pt x="58" y="204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13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close/>
                  <a:moveTo>
                    <a:pt x="257" y="195"/>
                  </a:moveTo>
                  <a:lnTo>
                    <a:pt x="252" y="195"/>
                  </a:lnTo>
                  <a:lnTo>
                    <a:pt x="252" y="195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4"/>
                  </a:lnTo>
                  <a:lnTo>
                    <a:pt x="257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close/>
                  <a:moveTo>
                    <a:pt x="244" y="253"/>
                  </a:move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57" y="262"/>
                  </a:lnTo>
                  <a:lnTo>
                    <a:pt x="257" y="262"/>
                  </a:lnTo>
                  <a:lnTo>
                    <a:pt x="257" y="262"/>
                  </a:lnTo>
                  <a:lnTo>
                    <a:pt x="257" y="257"/>
                  </a:lnTo>
                  <a:lnTo>
                    <a:pt x="261" y="257"/>
                  </a:lnTo>
                  <a:lnTo>
                    <a:pt x="261" y="257"/>
                  </a:lnTo>
                  <a:lnTo>
                    <a:pt x="261" y="257"/>
                  </a:lnTo>
                  <a:lnTo>
                    <a:pt x="261" y="253"/>
                  </a:lnTo>
                  <a:lnTo>
                    <a:pt x="261" y="253"/>
                  </a:lnTo>
                  <a:lnTo>
                    <a:pt x="261" y="253"/>
                  </a:lnTo>
                  <a:lnTo>
                    <a:pt x="261" y="248"/>
                  </a:lnTo>
                  <a:lnTo>
                    <a:pt x="261" y="248"/>
                  </a:lnTo>
                  <a:lnTo>
                    <a:pt x="257" y="248"/>
                  </a:lnTo>
                  <a:lnTo>
                    <a:pt x="257" y="248"/>
                  </a:lnTo>
                  <a:lnTo>
                    <a:pt x="257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1"/>
                  </a:lnTo>
                  <a:lnTo>
                    <a:pt x="244" y="231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44" y="231"/>
                  </a:lnTo>
                  <a:lnTo>
                    <a:pt x="244" y="231"/>
                  </a:lnTo>
                  <a:lnTo>
                    <a:pt x="239" y="226"/>
                  </a:lnTo>
                  <a:lnTo>
                    <a:pt x="239" y="226"/>
                  </a:lnTo>
                  <a:lnTo>
                    <a:pt x="244" y="222"/>
                  </a:lnTo>
                  <a:lnTo>
                    <a:pt x="244" y="222"/>
                  </a:lnTo>
                  <a:lnTo>
                    <a:pt x="244" y="222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5" y="213"/>
                  </a:lnTo>
                  <a:lnTo>
                    <a:pt x="235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4" y="204"/>
                  </a:lnTo>
                  <a:lnTo>
                    <a:pt x="204" y="200"/>
                  </a:lnTo>
                  <a:lnTo>
                    <a:pt x="204" y="200"/>
                  </a:lnTo>
                  <a:lnTo>
                    <a:pt x="204" y="200"/>
                  </a:lnTo>
                  <a:lnTo>
                    <a:pt x="204" y="200"/>
                  </a:lnTo>
                  <a:lnTo>
                    <a:pt x="204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0" y="186"/>
                  </a:lnTo>
                  <a:lnTo>
                    <a:pt x="190" y="191"/>
                  </a:lnTo>
                  <a:lnTo>
                    <a:pt x="190" y="191"/>
                  </a:lnTo>
                  <a:lnTo>
                    <a:pt x="186" y="191"/>
                  </a:lnTo>
                  <a:lnTo>
                    <a:pt x="186" y="191"/>
                  </a:lnTo>
                  <a:lnTo>
                    <a:pt x="186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3" y="200"/>
                  </a:lnTo>
                  <a:lnTo>
                    <a:pt x="173" y="200"/>
                  </a:lnTo>
                  <a:lnTo>
                    <a:pt x="173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4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90" y="200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8" y="217"/>
                  </a:lnTo>
                  <a:lnTo>
                    <a:pt x="208" y="217"/>
                  </a:lnTo>
                  <a:lnTo>
                    <a:pt x="208" y="217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13" y="226"/>
                  </a:lnTo>
                  <a:lnTo>
                    <a:pt x="213" y="22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30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0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9" y="235"/>
                  </a:lnTo>
                  <a:lnTo>
                    <a:pt x="235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44" y="244"/>
                  </a:lnTo>
                  <a:lnTo>
                    <a:pt x="244" y="248"/>
                  </a:lnTo>
                  <a:lnTo>
                    <a:pt x="244" y="248"/>
                  </a:lnTo>
                  <a:lnTo>
                    <a:pt x="239" y="248"/>
                  </a:lnTo>
                  <a:lnTo>
                    <a:pt x="239" y="248"/>
                  </a:lnTo>
                  <a:lnTo>
                    <a:pt x="239" y="248"/>
                  </a:lnTo>
                  <a:lnTo>
                    <a:pt x="244" y="248"/>
                  </a:lnTo>
                  <a:lnTo>
                    <a:pt x="244" y="248"/>
                  </a:lnTo>
                  <a:lnTo>
                    <a:pt x="244" y="253"/>
                  </a:lnTo>
                  <a:lnTo>
                    <a:pt x="244" y="253"/>
                  </a:lnTo>
                  <a:close/>
                  <a:moveTo>
                    <a:pt x="199" y="182"/>
                  </a:moveTo>
                  <a:lnTo>
                    <a:pt x="199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close/>
                  <a:moveTo>
                    <a:pt x="217" y="177"/>
                  </a:moveTo>
                  <a:lnTo>
                    <a:pt x="213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6"/>
                  </a:lnTo>
                  <a:lnTo>
                    <a:pt x="217" y="186"/>
                  </a:lnTo>
                  <a:lnTo>
                    <a:pt x="217" y="186"/>
                  </a:lnTo>
                  <a:lnTo>
                    <a:pt x="217" y="186"/>
                  </a:lnTo>
                  <a:lnTo>
                    <a:pt x="217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17" y="177"/>
                  </a:lnTo>
                  <a:close/>
                  <a:moveTo>
                    <a:pt x="31" y="177"/>
                  </a:moveTo>
                  <a:lnTo>
                    <a:pt x="27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86"/>
                  </a:lnTo>
                  <a:lnTo>
                    <a:pt x="359" y="186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91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8" y="186"/>
                  </a:lnTo>
                  <a:lnTo>
                    <a:pt x="368" y="186"/>
                  </a:lnTo>
                  <a:lnTo>
                    <a:pt x="368" y="186"/>
                  </a:lnTo>
                  <a:lnTo>
                    <a:pt x="368" y="186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63" y="173"/>
                  </a:lnTo>
                  <a:lnTo>
                    <a:pt x="363" y="173"/>
                  </a:lnTo>
                  <a:lnTo>
                    <a:pt x="359" y="173"/>
                  </a:lnTo>
                  <a:lnTo>
                    <a:pt x="359" y="173"/>
                  </a:lnTo>
                  <a:lnTo>
                    <a:pt x="359" y="173"/>
                  </a:lnTo>
                  <a:lnTo>
                    <a:pt x="354" y="173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4" y="169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73"/>
                  </a:lnTo>
                  <a:lnTo>
                    <a:pt x="337" y="169"/>
                  </a:lnTo>
                  <a:lnTo>
                    <a:pt x="337" y="173"/>
                  </a:lnTo>
                  <a:lnTo>
                    <a:pt x="332" y="173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7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5" y="191"/>
                  </a:lnTo>
                  <a:lnTo>
                    <a:pt x="350" y="191"/>
                  </a:lnTo>
                  <a:lnTo>
                    <a:pt x="350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9" y="191"/>
                  </a:lnTo>
                  <a:lnTo>
                    <a:pt x="359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close/>
                  <a:moveTo>
                    <a:pt x="27" y="164"/>
                  </a:moveTo>
                  <a:lnTo>
                    <a:pt x="27" y="160"/>
                  </a:lnTo>
                  <a:lnTo>
                    <a:pt x="27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8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3" y="138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9" y="133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3" y="151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close/>
                  <a:moveTo>
                    <a:pt x="297" y="124"/>
                  </a:moveTo>
                  <a:lnTo>
                    <a:pt x="297" y="124"/>
                  </a:lnTo>
                  <a:lnTo>
                    <a:pt x="297" y="120"/>
                  </a:lnTo>
                  <a:lnTo>
                    <a:pt x="297" y="120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88" y="124"/>
                  </a:lnTo>
                  <a:lnTo>
                    <a:pt x="283" y="124"/>
                  </a:lnTo>
                  <a:lnTo>
                    <a:pt x="283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8"/>
                  </a:lnTo>
                  <a:lnTo>
                    <a:pt x="297" y="138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2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1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4"/>
                  </a:lnTo>
                  <a:lnTo>
                    <a:pt x="297" y="124"/>
                  </a:lnTo>
                  <a:close/>
                  <a:moveTo>
                    <a:pt x="319" y="89"/>
                  </a:moveTo>
                  <a:lnTo>
                    <a:pt x="319" y="89"/>
                  </a:lnTo>
                  <a:lnTo>
                    <a:pt x="319" y="89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06" y="89"/>
                  </a:lnTo>
                  <a:lnTo>
                    <a:pt x="306" y="89"/>
                  </a:lnTo>
                  <a:lnTo>
                    <a:pt x="310" y="89"/>
                  </a:lnTo>
                  <a:lnTo>
                    <a:pt x="310" y="93"/>
                  </a:lnTo>
                  <a:lnTo>
                    <a:pt x="314" y="93"/>
                  </a:lnTo>
                  <a:lnTo>
                    <a:pt x="314" y="93"/>
                  </a:lnTo>
                  <a:lnTo>
                    <a:pt x="319" y="93"/>
                  </a:lnTo>
                  <a:lnTo>
                    <a:pt x="319" y="93"/>
                  </a:lnTo>
                  <a:lnTo>
                    <a:pt x="319" y="93"/>
                  </a:lnTo>
                  <a:lnTo>
                    <a:pt x="319" y="89"/>
                  </a:lnTo>
                  <a:lnTo>
                    <a:pt x="319" y="89"/>
                  </a:lnTo>
                  <a:close/>
                  <a:moveTo>
                    <a:pt x="275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1" y="71"/>
                  </a:lnTo>
                  <a:lnTo>
                    <a:pt x="261" y="71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5" y="76"/>
                  </a:lnTo>
                  <a:lnTo>
                    <a:pt x="275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5" y="71"/>
                  </a:lnTo>
                  <a:close/>
                  <a:moveTo>
                    <a:pt x="190" y="301"/>
                  </a:moveTo>
                  <a:lnTo>
                    <a:pt x="190" y="301"/>
                  </a:lnTo>
                  <a:lnTo>
                    <a:pt x="190" y="301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8" y="293"/>
                  </a:lnTo>
                  <a:lnTo>
                    <a:pt x="208" y="293"/>
                  </a:lnTo>
                  <a:lnTo>
                    <a:pt x="204" y="293"/>
                  </a:lnTo>
                  <a:lnTo>
                    <a:pt x="204" y="293"/>
                  </a:lnTo>
                  <a:lnTo>
                    <a:pt x="204" y="293"/>
                  </a:lnTo>
                  <a:lnTo>
                    <a:pt x="208" y="293"/>
                  </a:lnTo>
                  <a:lnTo>
                    <a:pt x="204" y="293"/>
                  </a:lnTo>
                  <a:lnTo>
                    <a:pt x="204" y="293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4"/>
                  </a:lnTo>
                  <a:lnTo>
                    <a:pt x="199" y="284"/>
                  </a:lnTo>
                  <a:lnTo>
                    <a:pt x="199" y="284"/>
                  </a:lnTo>
                  <a:lnTo>
                    <a:pt x="199" y="279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9" y="284"/>
                  </a:lnTo>
                  <a:lnTo>
                    <a:pt x="199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66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6" y="262"/>
                  </a:lnTo>
                  <a:lnTo>
                    <a:pt x="186" y="262"/>
                  </a:lnTo>
                  <a:lnTo>
                    <a:pt x="186" y="262"/>
                  </a:lnTo>
                  <a:lnTo>
                    <a:pt x="190" y="257"/>
                  </a:lnTo>
                  <a:lnTo>
                    <a:pt x="195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7" y="262"/>
                  </a:lnTo>
                  <a:lnTo>
                    <a:pt x="217" y="262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9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235" y="266"/>
                  </a:lnTo>
                  <a:lnTo>
                    <a:pt x="235" y="262"/>
                  </a:lnTo>
                  <a:lnTo>
                    <a:pt x="235" y="262"/>
                  </a:lnTo>
                  <a:lnTo>
                    <a:pt x="235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57"/>
                  </a:lnTo>
                  <a:lnTo>
                    <a:pt x="235" y="257"/>
                  </a:lnTo>
                  <a:lnTo>
                    <a:pt x="235" y="257"/>
                  </a:lnTo>
                  <a:lnTo>
                    <a:pt x="230" y="257"/>
                  </a:lnTo>
                  <a:lnTo>
                    <a:pt x="230" y="257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48"/>
                  </a:lnTo>
                  <a:lnTo>
                    <a:pt x="230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26" y="239"/>
                  </a:lnTo>
                  <a:lnTo>
                    <a:pt x="226" y="239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3" y="235"/>
                  </a:lnTo>
                  <a:lnTo>
                    <a:pt x="213" y="231"/>
                  </a:lnTo>
                  <a:lnTo>
                    <a:pt x="208" y="231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4" y="226"/>
                  </a:lnTo>
                  <a:lnTo>
                    <a:pt x="199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22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0" y="213"/>
                  </a:lnTo>
                  <a:lnTo>
                    <a:pt x="190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2" y="213"/>
                  </a:lnTo>
                  <a:lnTo>
                    <a:pt x="182" y="213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8"/>
                  </a:lnTo>
                  <a:lnTo>
                    <a:pt x="173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3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77" y="186"/>
                  </a:lnTo>
                  <a:lnTo>
                    <a:pt x="177" y="191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3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69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7" y="169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82" y="169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82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2" y="182"/>
                  </a:lnTo>
                  <a:lnTo>
                    <a:pt x="186" y="182"/>
                  </a:lnTo>
                  <a:lnTo>
                    <a:pt x="186" y="177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6" y="186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3"/>
                  </a:lnTo>
                  <a:lnTo>
                    <a:pt x="190" y="169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3" y="151"/>
                  </a:lnTo>
                  <a:lnTo>
                    <a:pt x="173" y="146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5" y="107"/>
                  </a:lnTo>
                  <a:lnTo>
                    <a:pt x="155" y="107"/>
                  </a:lnTo>
                  <a:lnTo>
                    <a:pt x="160" y="102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4"/>
                  </a:lnTo>
                  <a:lnTo>
                    <a:pt x="160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9"/>
                  </a:lnTo>
                  <a:lnTo>
                    <a:pt x="164" y="89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8" y="80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76"/>
                  </a:lnTo>
                  <a:lnTo>
                    <a:pt x="173" y="76"/>
                  </a:lnTo>
                  <a:lnTo>
                    <a:pt x="173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3" y="89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73" y="89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7" y="93"/>
                  </a:lnTo>
                  <a:lnTo>
                    <a:pt x="177" y="98"/>
                  </a:lnTo>
                  <a:lnTo>
                    <a:pt x="177" y="98"/>
                  </a:lnTo>
                  <a:lnTo>
                    <a:pt x="182" y="98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0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13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08" y="124"/>
                  </a:lnTo>
                  <a:lnTo>
                    <a:pt x="204" y="120"/>
                  </a:lnTo>
                  <a:lnTo>
                    <a:pt x="204" y="115"/>
                  </a:lnTo>
                  <a:lnTo>
                    <a:pt x="199" y="115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204" y="102"/>
                  </a:lnTo>
                  <a:lnTo>
                    <a:pt x="208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7" y="115"/>
                  </a:lnTo>
                  <a:lnTo>
                    <a:pt x="217" y="115"/>
                  </a:lnTo>
                  <a:lnTo>
                    <a:pt x="217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6" y="120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6" y="98"/>
                  </a:lnTo>
                  <a:lnTo>
                    <a:pt x="226" y="98"/>
                  </a:lnTo>
                  <a:lnTo>
                    <a:pt x="226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102"/>
                  </a:lnTo>
                  <a:lnTo>
                    <a:pt x="235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7"/>
                  </a:lnTo>
                  <a:lnTo>
                    <a:pt x="244" y="107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8" y="115"/>
                  </a:lnTo>
                  <a:lnTo>
                    <a:pt x="248" y="111"/>
                  </a:lnTo>
                  <a:lnTo>
                    <a:pt x="252" y="111"/>
                  </a:lnTo>
                  <a:lnTo>
                    <a:pt x="252" y="111"/>
                  </a:lnTo>
                  <a:lnTo>
                    <a:pt x="248" y="107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5" y="98"/>
                  </a:lnTo>
                  <a:lnTo>
                    <a:pt x="235" y="98"/>
                  </a:lnTo>
                  <a:lnTo>
                    <a:pt x="235" y="98"/>
                  </a:lnTo>
                  <a:lnTo>
                    <a:pt x="235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1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17" y="80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3" y="76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6" y="67"/>
                  </a:lnTo>
                  <a:lnTo>
                    <a:pt x="230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44" y="67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3"/>
                  </a:lnTo>
                  <a:lnTo>
                    <a:pt x="257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5" y="62"/>
                  </a:lnTo>
                  <a:lnTo>
                    <a:pt x="275" y="62"/>
                  </a:lnTo>
                  <a:lnTo>
                    <a:pt x="275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8" y="53"/>
                  </a:lnTo>
                  <a:lnTo>
                    <a:pt x="288" y="53"/>
                  </a:lnTo>
                  <a:lnTo>
                    <a:pt x="288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301" y="58"/>
                  </a:lnTo>
                  <a:lnTo>
                    <a:pt x="301" y="58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10" y="58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4" y="62"/>
                  </a:lnTo>
                  <a:lnTo>
                    <a:pt x="314" y="62"/>
                  </a:lnTo>
                  <a:lnTo>
                    <a:pt x="314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23" y="62"/>
                  </a:lnTo>
                  <a:lnTo>
                    <a:pt x="328" y="62"/>
                  </a:lnTo>
                  <a:lnTo>
                    <a:pt x="328" y="62"/>
                  </a:lnTo>
                  <a:lnTo>
                    <a:pt x="328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2"/>
                  </a:lnTo>
                  <a:lnTo>
                    <a:pt x="337" y="62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41" y="67"/>
                  </a:lnTo>
                  <a:lnTo>
                    <a:pt x="341" y="67"/>
                  </a:lnTo>
                  <a:lnTo>
                    <a:pt x="341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71"/>
                  </a:lnTo>
                  <a:lnTo>
                    <a:pt x="341" y="71"/>
                  </a:lnTo>
                  <a:lnTo>
                    <a:pt x="337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5" y="71"/>
                  </a:lnTo>
                  <a:lnTo>
                    <a:pt x="345" y="67"/>
                  </a:lnTo>
                  <a:lnTo>
                    <a:pt x="345" y="67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58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0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59" y="36"/>
                  </a:lnTo>
                  <a:lnTo>
                    <a:pt x="359" y="36"/>
                  </a:lnTo>
                  <a:lnTo>
                    <a:pt x="359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27"/>
                  </a:lnTo>
                  <a:lnTo>
                    <a:pt x="368" y="27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27"/>
                  </a:lnTo>
                  <a:lnTo>
                    <a:pt x="372" y="27"/>
                  </a:lnTo>
                  <a:lnTo>
                    <a:pt x="372" y="27"/>
                  </a:lnTo>
                  <a:lnTo>
                    <a:pt x="368" y="22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9"/>
                  </a:lnTo>
                  <a:lnTo>
                    <a:pt x="368" y="9"/>
                  </a:lnTo>
                  <a:lnTo>
                    <a:pt x="368" y="9"/>
                  </a:lnTo>
                  <a:lnTo>
                    <a:pt x="368" y="14"/>
                  </a:lnTo>
                  <a:lnTo>
                    <a:pt x="368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5"/>
                  </a:lnTo>
                  <a:lnTo>
                    <a:pt x="363" y="5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7"/>
                  </a:lnTo>
                  <a:lnTo>
                    <a:pt x="345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37" y="27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4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6" y="31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79" y="27"/>
                  </a:lnTo>
                  <a:lnTo>
                    <a:pt x="279" y="27"/>
                  </a:lnTo>
                  <a:lnTo>
                    <a:pt x="279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4"/>
                  </a:lnTo>
                  <a:lnTo>
                    <a:pt x="235" y="14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17" y="22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08" y="27"/>
                  </a:lnTo>
                  <a:lnTo>
                    <a:pt x="204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73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37" y="45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3" y="40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71" y="62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20"/>
                  </a:lnTo>
                  <a:lnTo>
                    <a:pt x="44" y="11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40" y="129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6" y="138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1" y="142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31" y="146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9"/>
                  </a:lnTo>
                  <a:lnTo>
                    <a:pt x="36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6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7"/>
                  </a:lnTo>
                  <a:lnTo>
                    <a:pt x="49" y="177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86"/>
                  </a:lnTo>
                  <a:lnTo>
                    <a:pt x="62" y="191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200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1"/>
                  </a:lnTo>
                  <a:lnTo>
                    <a:pt x="62" y="195"/>
                  </a:lnTo>
                  <a:lnTo>
                    <a:pt x="58" y="195"/>
                  </a:lnTo>
                  <a:lnTo>
                    <a:pt x="62" y="195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8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8"/>
                  </a:lnTo>
                  <a:lnTo>
                    <a:pt x="67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31"/>
                  </a:lnTo>
                  <a:lnTo>
                    <a:pt x="75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5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75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5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26"/>
                  </a:lnTo>
                  <a:lnTo>
                    <a:pt x="93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93" y="226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8" y="231"/>
                  </a:lnTo>
                  <a:lnTo>
                    <a:pt x="93" y="235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2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11" y="235"/>
                  </a:lnTo>
                  <a:lnTo>
                    <a:pt x="111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4" y="231"/>
                  </a:lnTo>
                  <a:lnTo>
                    <a:pt x="124" y="231"/>
                  </a:lnTo>
                  <a:lnTo>
                    <a:pt x="124" y="231"/>
                  </a:lnTo>
                  <a:lnTo>
                    <a:pt x="129" y="231"/>
                  </a:lnTo>
                  <a:lnTo>
                    <a:pt x="129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4" y="239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68" y="262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4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60" y="253"/>
                  </a:lnTo>
                  <a:lnTo>
                    <a:pt x="151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15" y="235"/>
                  </a:lnTo>
                  <a:lnTo>
                    <a:pt x="115" y="239"/>
                  </a:lnTo>
                  <a:lnTo>
                    <a:pt x="111" y="239"/>
                  </a:lnTo>
                  <a:lnTo>
                    <a:pt x="111" y="244"/>
                  </a:lnTo>
                  <a:lnTo>
                    <a:pt x="106" y="244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2" y="248"/>
                  </a:lnTo>
                  <a:lnTo>
                    <a:pt x="98" y="244"/>
                  </a:lnTo>
                  <a:lnTo>
                    <a:pt x="98" y="244"/>
                  </a:lnTo>
                  <a:lnTo>
                    <a:pt x="98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3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4" y="257"/>
                  </a:lnTo>
                  <a:lnTo>
                    <a:pt x="84" y="262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4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6" y="293"/>
                  </a:lnTo>
                  <a:lnTo>
                    <a:pt x="106" y="297"/>
                  </a:lnTo>
                  <a:lnTo>
                    <a:pt x="111" y="297"/>
                  </a:lnTo>
                  <a:lnTo>
                    <a:pt x="111" y="301"/>
                  </a:lnTo>
                  <a:lnTo>
                    <a:pt x="111" y="301"/>
                  </a:lnTo>
                  <a:lnTo>
                    <a:pt x="111" y="306"/>
                  </a:lnTo>
                  <a:lnTo>
                    <a:pt x="106" y="306"/>
                  </a:lnTo>
                  <a:lnTo>
                    <a:pt x="102" y="310"/>
                  </a:lnTo>
                  <a:lnTo>
                    <a:pt x="102" y="310"/>
                  </a:lnTo>
                  <a:lnTo>
                    <a:pt x="102" y="315"/>
                  </a:lnTo>
                  <a:lnTo>
                    <a:pt x="102" y="315"/>
                  </a:lnTo>
                  <a:lnTo>
                    <a:pt x="102" y="319"/>
                  </a:lnTo>
                  <a:lnTo>
                    <a:pt x="106" y="319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8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11" y="324"/>
                  </a:lnTo>
                  <a:lnTo>
                    <a:pt x="111" y="324"/>
                  </a:lnTo>
                  <a:lnTo>
                    <a:pt x="106" y="328"/>
                  </a:lnTo>
                  <a:lnTo>
                    <a:pt x="106" y="328"/>
                  </a:lnTo>
                  <a:lnTo>
                    <a:pt x="111" y="324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5" y="337"/>
                  </a:lnTo>
                  <a:lnTo>
                    <a:pt x="115" y="337"/>
                  </a:lnTo>
                  <a:lnTo>
                    <a:pt x="115" y="337"/>
                  </a:lnTo>
                  <a:lnTo>
                    <a:pt x="115" y="337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0" y="337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9" y="324"/>
                  </a:lnTo>
                  <a:lnTo>
                    <a:pt x="129" y="319"/>
                  </a:lnTo>
                  <a:lnTo>
                    <a:pt x="129" y="319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32"/>
                  </a:lnTo>
                  <a:lnTo>
                    <a:pt x="137" y="328"/>
                  </a:lnTo>
                  <a:lnTo>
                    <a:pt x="137" y="328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6" y="341"/>
                  </a:lnTo>
                  <a:lnTo>
                    <a:pt x="146" y="341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0"/>
                  </a:lnTo>
                  <a:lnTo>
                    <a:pt x="151" y="350"/>
                  </a:lnTo>
                  <a:lnTo>
                    <a:pt x="151" y="350"/>
                  </a:lnTo>
                  <a:lnTo>
                    <a:pt x="151" y="350"/>
                  </a:lnTo>
                  <a:lnTo>
                    <a:pt x="155" y="350"/>
                  </a:lnTo>
                  <a:lnTo>
                    <a:pt x="155" y="346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1"/>
                  </a:lnTo>
                  <a:lnTo>
                    <a:pt x="155" y="341"/>
                  </a:lnTo>
                  <a:lnTo>
                    <a:pt x="155" y="341"/>
                  </a:lnTo>
                  <a:lnTo>
                    <a:pt x="155" y="337"/>
                  </a:lnTo>
                  <a:lnTo>
                    <a:pt x="160" y="337"/>
                  </a:lnTo>
                  <a:lnTo>
                    <a:pt x="160" y="337"/>
                  </a:lnTo>
                  <a:lnTo>
                    <a:pt x="164" y="337"/>
                  </a:lnTo>
                  <a:lnTo>
                    <a:pt x="164" y="337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50"/>
                  </a:lnTo>
                  <a:lnTo>
                    <a:pt x="173" y="350"/>
                  </a:lnTo>
                  <a:lnTo>
                    <a:pt x="173" y="350"/>
                  </a:lnTo>
                  <a:lnTo>
                    <a:pt x="177" y="355"/>
                  </a:lnTo>
                  <a:lnTo>
                    <a:pt x="177" y="355"/>
                  </a:lnTo>
                  <a:lnTo>
                    <a:pt x="177" y="355"/>
                  </a:lnTo>
                  <a:lnTo>
                    <a:pt x="177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90" y="359"/>
                  </a:lnTo>
                  <a:lnTo>
                    <a:pt x="190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37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06"/>
                  </a:lnTo>
                  <a:lnTo>
                    <a:pt x="168" y="306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4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93"/>
                  </a:lnTo>
                  <a:lnTo>
                    <a:pt x="177" y="293"/>
                  </a:lnTo>
                  <a:lnTo>
                    <a:pt x="177" y="293"/>
                  </a:lnTo>
                  <a:lnTo>
                    <a:pt x="177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90" y="301"/>
                  </a:lnTo>
                  <a:lnTo>
                    <a:pt x="190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90" y="301"/>
                  </a:lnTo>
                  <a:lnTo>
                    <a:pt x="190" y="301"/>
                  </a:lnTo>
                  <a:lnTo>
                    <a:pt x="190" y="301"/>
                  </a:lnTo>
                  <a:lnTo>
                    <a:pt x="195" y="301"/>
                  </a:lnTo>
                  <a:lnTo>
                    <a:pt x="190" y="301"/>
                  </a:ln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39"/>
            <p:cNvSpPr>
              <a:spLocks noEditPoints="1"/>
            </p:cNvSpPr>
            <p:nvPr/>
          </p:nvSpPr>
          <p:spPr bwMode="auto">
            <a:xfrm>
              <a:off x="4132263" y="5616576"/>
              <a:ext cx="723900" cy="723900"/>
            </a:xfrm>
            <a:custGeom>
              <a:avLst/>
              <a:gdLst>
                <a:gd name="T0" fmla="*/ 310 w 456"/>
                <a:gd name="T1" fmla="*/ 434 h 456"/>
                <a:gd name="T2" fmla="*/ 235 w 456"/>
                <a:gd name="T3" fmla="*/ 417 h 456"/>
                <a:gd name="T4" fmla="*/ 204 w 456"/>
                <a:gd name="T5" fmla="*/ 434 h 456"/>
                <a:gd name="T6" fmla="*/ 292 w 456"/>
                <a:gd name="T7" fmla="*/ 456 h 456"/>
                <a:gd name="T8" fmla="*/ 438 w 456"/>
                <a:gd name="T9" fmla="*/ 390 h 456"/>
                <a:gd name="T10" fmla="*/ 434 w 456"/>
                <a:gd name="T11" fmla="*/ 355 h 456"/>
                <a:gd name="T12" fmla="*/ 111 w 456"/>
                <a:gd name="T13" fmla="*/ 337 h 456"/>
                <a:gd name="T14" fmla="*/ 266 w 456"/>
                <a:gd name="T15" fmla="*/ 319 h 456"/>
                <a:gd name="T16" fmla="*/ 328 w 456"/>
                <a:gd name="T17" fmla="*/ 315 h 456"/>
                <a:gd name="T18" fmla="*/ 381 w 456"/>
                <a:gd name="T19" fmla="*/ 315 h 456"/>
                <a:gd name="T20" fmla="*/ 257 w 456"/>
                <a:gd name="T21" fmla="*/ 315 h 456"/>
                <a:gd name="T22" fmla="*/ 252 w 456"/>
                <a:gd name="T23" fmla="*/ 297 h 456"/>
                <a:gd name="T24" fmla="*/ 204 w 456"/>
                <a:gd name="T25" fmla="*/ 288 h 456"/>
                <a:gd name="T26" fmla="*/ 350 w 456"/>
                <a:gd name="T27" fmla="*/ 284 h 456"/>
                <a:gd name="T28" fmla="*/ 385 w 456"/>
                <a:gd name="T29" fmla="*/ 270 h 456"/>
                <a:gd name="T30" fmla="*/ 71 w 456"/>
                <a:gd name="T31" fmla="*/ 275 h 456"/>
                <a:gd name="T32" fmla="*/ 204 w 456"/>
                <a:gd name="T33" fmla="*/ 257 h 456"/>
                <a:gd name="T34" fmla="*/ 49 w 456"/>
                <a:gd name="T35" fmla="*/ 235 h 456"/>
                <a:gd name="T36" fmla="*/ 53 w 456"/>
                <a:gd name="T37" fmla="*/ 226 h 456"/>
                <a:gd name="T38" fmla="*/ 332 w 456"/>
                <a:gd name="T39" fmla="*/ 244 h 456"/>
                <a:gd name="T40" fmla="*/ 62 w 456"/>
                <a:gd name="T41" fmla="*/ 213 h 456"/>
                <a:gd name="T42" fmla="*/ 261 w 456"/>
                <a:gd name="T43" fmla="*/ 200 h 456"/>
                <a:gd name="T44" fmla="*/ 261 w 456"/>
                <a:gd name="T45" fmla="*/ 253 h 456"/>
                <a:gd name="T46" fmla="*/ 199 w 456"/>
                <a:gd name="T47" fmla="*/ 195 h 456"/>
                <a:gd name="T48" fmla="*/ 208 w 456"/>
                <a:gd name="T49" fmla="*/ 217 h 456"/>
                <a:gd name="T50" fmla="*/ 204 w 456"/>
                <a:gd name="T51" fmla="*/ 177 h 456"/>
                <a:gd name="T52" fmla="*/ 368 w 456"/>
                <a:gd name="T53" fmla="*/ 191 h 456"/>
                <a:gd name="T54" fmla="*/ 345 w 456"/>
                <a:gd name="T55" fmla="*/ 177 h 456"/>
                <a:gd name="T56" fmla="*/ 13 w 456"/>
                <a:gd name="T57" fmla="*/ 133 h 456"/>
                <a:gd name="T58" fmla="*/ 288 w 456"/>
                <a:gd name="T59" fmla="*/ 129 h 456"/>
                <a:gd name="T60" fmla="*/ 306 w 456"/>
                <a:gd name="T61" fmla="*/ 120 h 456"/>
                <a:gd name="T62" fmla="*/ 270 w 456"/>
                <a:gd name="T63" fmla="*/ 71 h 456"/>
                <a:gd name="T64" fmla="*/ 186 w 456"/>
                <a:gd name="T65" fmla="*/ 270 h 456"/>
                <a:gd name="T66" fmla="*/ 226 w 456"/>
                <a:gd name="T67" fmla="*/ 270 h 456"/>
                <a:gd name="T68" fmla="*/ 230 w 456"/>
                <a:gd name="T69" fmla="*/ 239 h 456"/>
                <a:gd name="T70" fmla="*/ 164 w 456"/>
                <a:gd name="T71" fmla="*/ 204 h 456"/>
                <a:gd name="T72" fmla="*/ 177 w 456"/>
                <a:gd name="T73" fmla="*/ 182 h 456"/>
                <a:gd name="T74" fmla="*/ 190 w 456"/>
                <a:gd name="T75" fmla="*/ 182 h 456"/>
                <a:gd name="T76" fmla="*/ 164 w 456"/>
                <a:gd name="T77" fmla="*/ 89 h 456"/>
                <a:gd name="T78" fmla="*/ 217 w 456"/>
                <a:gd name="T79" fmla="*/ 129 h 456"/>
                <a:gd name="T80" fmla="*/ 230 w 456"/>
                <a:gd name="T81" fmla="*/ 111 h 456"/>
                <a:gd name="T82" fmla="*/ 226 w 456"/>
                <a:gd name="T83" fmla="*/ 84 h 456"/>
                <a:gd name="T84" fmla="*/ 292 w 456"/>
                <a:gd name="T85" fmla="*/ 53 h 456"/>
                <a:gd name="T86" fmla="*/ 350 w 456"/>
                <a:gd name="T87" fmla="*/ 58 h 456"/>
                <a:gd name="T88" fmla="*/ 341 w 456"/>
                <a:gd name="T89" fmla="*/ 0 h 456"/>
                <a:gd name="T90" fmla="*/ 288 w 456"/>
                <a:gd name="T91" fmla="*/ 31 h 456"/>
                <a:gd name="T92" fmla="*/ 226 w 456"/>
                <a:gd name="T93" fmla="*/ 22 h 456"/>
                <a:gd name="T94" fmla="*/ 137 w 456"/>
                <a:gd name="T95" fmla="*/ 40 h 456"/>
                <a:gd name="T96" fmla="*/ 71 w 456"/>
                <a:gd name="T97" fmla="*/ 84 h 456"/>
                <a:gd name="T98" fmla="*/ 36 w 456"/>
                <a:gd name="T99" fmla="*/ 142 h 456"/>
                <a:gd name="T100" fmla="*/ 36 w 456"/>
                <a:gd name="T101" fmla="*/ 169 h 456"/>
                <a:gd name="T102" fmla="*/ 67 w 456"/>
                <a:gd name="T103" fmla="*/ 186 h 456"/>
                <a:gd name="T104" fmla="*/ 67 w 456"/>
                <a:gd name="T105" fmla="*/ 195 h 456"/>
                <a:gd name="T106" fmla="*/ 80 w 456"/>
                <a:gd name="T107" fmla="*/ 226 h 456"/>
                <a:gd name="T108" fmla="*/ 93 w 456"/>
                <a:gd name="T109" fmla="*/ 231 h 456"/>
                <a:gd name="T110" fmla="*/ 146 w 456"/>
                <a:gd name="T111" fmla="*/ 235 h 456"/>
                <a:gd name="T112" fmla="*/ 182 w 456"/>
                <a:gd name="T113" fmla="*/ 244 h 456"/>
                <a:gd name="T114" fmla="*/ 133 w 456"/>
                <a:gd name="T115" fmla="*/ 239 h 456"/>
                <a:gd name="T116" fmla="*/ 89 w 456"/>
                <a:gd name="T117" fmla="*/ 279 h 456"/>
                <a:gd name="T118" fmla="*/ 133 w 456"/>
                <a:gd name="T119" fmla="*/ 324 h 456"/>
                <a:gd name="T120" fmla="*/ 155 w 456"/>
                <a:gd name="T121" fmla="*/ 341 h 456"/>
                <a:gd name="T122" fmla="*/ 182 w 456"/>
                <a:gd name="T123" fmla="*/ 337 h 456"/>
                <a:gd name="T124" fmla="*/ 164 w 456"/>
                <a:gd name="T125" fmla="*/ 284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6" h="456">
                  <a:moveTo>
                    <a:pt x="354" y="434"/>
                  </a:moveTo>
                  <a:lnTo>
                    <a:pt x="354" y="434"/>
                  </a:lnTo>
                  <a:lnTo>
                    <a:pt x="354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5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41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7" y="439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32" y="443"/>
                  </a:lnTo>
                  <a:lnTo>
                    <a:pt x="328" y="443"/>
                  </a:lnTo>
                  <a:lnTo>
                    <a:pt x="328" y="443"/>
                  </a:lnTo>
                  <a:lnTo>
                    <a:pt x="328" y="443"/>
                  </a:lnTo>
                  <a:lnTo>
                    <a:pt x="328" y="443"/>
                  </a:lnTo>
                  <a:lnTo>
                    <a:pt x="328" y="448"/>
                  </a:lnTo>
                  <a:lnTo>
                    <a:pt x="328" y="448"/>
                  </a:lnTo>
                  <a:lnTo>
                    <a:pt x="328" y="448"/>
                  </a:lnTo>
                  <a:lnTo>
                    <a:pt x="323" y="448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43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9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4"/>
                  </a:lnTo>
                  <a:lnTo>
                    <a:pt x="323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9" y="430"/>
                  </a:lnTo>
                  <a:lnTo>
                    <a:pt x="310" y="434"/>
                  </a:lnTo>
                  <a:lnTo>
                    <a:pt x="306" y="434"/>
                  </a:lnTo>
                  <a:lnTo>
                    <a:pt x="306" y="434"/>
                  </a:lnTo>
                  <a:lnTo>
                    <a:pt x="306" y="434"/>
                  </a:lnTo>
                  <a:lnTo>
                    <a:pt x="306" y="434"/>
                  </a:lnTo>
                  <a:lnTo>
                    <a:pt x="306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301" y="430"/>
                  </a:lnTo>
                  <a:lnTo>
                    <a:pt x="297" y="430"/>
                  </a:lnTo>
                  <a:lnTo>
                    <a:pt x="297" y="430"/>
                  </a:lnTo>
                  <a:lnTo>
                    <a:pt x="297" y="430"/>
                  </a:lnTo>
                  <a:lnTo>
                    <a:pt x="297" y="430"/>
                  </a:lnTo>
                  <a:lnTo>
                    <a:pt x="292" y="430"/>
                  </a:lnTo>
                  <a:lnTo>
                    <a:pt x="292" y="430"/>
                  </a:lnTo>
                  <a:lnTo>
                    <a:pt x="292" y="430"/>
                  </a:lnTo>
                  <a:lnTo>
                    <a:pt x="292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88" y="425"/>
                  </a:lnTo>
                  <a:lnTo>
                    <a:pt x="288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79" y="425"/>
                  </a:lnTo>
                  <a:lnTo>
                    <a:pt x="275" y="425"/>
                  </a:lnTo>
                  <a:lnTo>
                    <a:pt x="275" y="425"/>
                  </a:lnTo>
                  <a:lnTo>
                    <a:pt x="275" y="425"/>
                  </a:lnTo>
                  <a:lnTo>
                    <a:pt x="275" y="425"/>
                  </a:lnTo>
                  <a:lnTo>
                    <a:pt x="270" y="425"/>
                  </a:lnTo>
                  <a:lnTo>
                    <a:pt x="266" y="425"/>
                  </a:lnTo>
                  <a:lnTo>
                    <a:pt x="266" y="425"/>
                  </a:lnTo>
                  <a:lnTo>
                    <a:pt x="266" y="425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57" y="430"/>
                  </a:lnTo>
                  <a:lnTo>
                    <a:pt x="257" y="430"/>
                  </a:lnTo>
                  <a:lnTo>
                    <a:pt x="252" y="430"/>
                  </a:lnTo>
                  <a:lnTo>
                    <a:pt x="248" y="430"/>
                  </a:lnTo>
                  <a:lnTo>
                    <a:pt x="248" y="430"/>
                  </a:lnTo>
                  <a:lnTo>
                    <a:pt x="24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4" y="421"/>
                  </a:lnTo>
                  <a:lnTo>
                    <a:pt x="244" y="421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39" y="425"/>
                  </a:lnTo>
                  <a:lnTo>
                    <a:pt x="239" y="425"/>
                  </a:lnTo>
                  <a:lnTo>
                    <a:pt x="239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39" y="421"/>
                  </a:lnTo>
                  <a:lnTo>
                    <a:pt x="244" y="421"/>
                  </a:lnTo>
                  <a:lnTo>
                    <a:pt x="244" y="417"/>
                  </a:lnTo>
                  <a:lnTo>
                    <a:pt x="239" y="417"/>
                  </a:lnTo>
                  <a:lnTo>
                    <a:pt x="239" y="417"/>
                  </a:lnTo>
                  <a:lnTo>
                    <a:pt x="239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30" y="421"/>
                  </a:lnTo>
                  <a:lnTo>
                    <a:pt x="230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1" y="421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21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21" y="412"/>
                  </a:lnTo>
                  <a:lnTo>
                    <a:pt x="221" y="412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7" y="408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7"/>
                  </a:lnTo>
                  <a:lnTo>
                    <a:pt x="217" y="417"/>
                  </a:lnTo>
                  <a:lnTo>
                    <a:pt x="217" y="417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12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17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1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0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208" y="434"/>
                  </a:lnTo>
                  <a:lnTo>
                    <a:pt x="204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4"/>
                  </a:lnTo>
                  <a:lnTo>
                    <a:pt x="208" y="439"/>
                  </a:lnTo>
                  <a:lnTo>
                    <a:pt x="208" y="439"/>
                  </a:lnTo>
                  <a:lnTo>
                    <a:pt x="208" y="439"/>
                  </a:lnTo>
                  <a:lnTo>
                    <a:pt x="208" y="439"/>
                  </a:lnTo>
                  <a:lnTo>
                    <a:pt x="213" y="439"/>
                  </a:lnTo>
                  <a:lnTo>
                    <a:pt x="213" y="439"/>
                  </a:lnTo>
                  <a:lnTo>
                    <a:pt x="213" y="439"/>
                  </a:lnTo>
                  <a:lnTo>
                    <a:pt x="217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1" y="439"/>
                  </a:lnTo>
                  <a:lnTo>
                    <a:pt x="226" y="439"/>
                  </a:lnTo>
                  <a:lnTo>
                    <a:pt x="230" y="439"/>
                  </a:lnTo>
                  <a:lnTo>
                    <a:pt x="230" y="439"/>
                  </a:lnTo>
                  <a:lnTo>
                    <a:pt x="235" y="439"/>
                  </a:lnTo>
                  <a:lnTo>
                    <a:pt x="235" y="443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5" y="439"/>
                  </a:lnTo>
                  <a:lnTo>
                    <a:pt x="239" y="439"/>
                  </a:lnTo>
                  <a:lnTo>
                    <a:pt x="239" y="439"/>
                  </a:lnTo>
                  <a:lnTo>
                    <a:pt x="239" y="439"/>
                  </a:lnTo>
                  <a:lnTo>
                    <a:pt x="239" y="439"/>
                  </a:lnTo>
                  <a:lnTo>
                    <a:pt x="244" y="439"/>
                  </a:lnTo>
                  <a:lnTo>
                    <a:pt x="244" y="439"/>
                  </a:lnTo>
                  <a:lnTo>
                    <a:pt x="244" y="439"/>
                  </a:lnTo>
                  <a:lnTo>
                    <a:pt x="244" y="439"/>
                  </a:lnTo>
                  <a:lnTo>
                    <a:pt x="244" y="443"/>
                  </a:lnTo>
                  <a:lnTo>
                    <a:pt x="248" y="443"/>
                  </a:lnTo>
                  <a:lnTo>
                    <a:pt x="252" y="443"/>
                  </a:lnTo>
                  <a:lnTo>
                    <a:pt x="252" y="443"/>
                  </a:lnTo>
                  <a:lnTo>
                    <a:pt x="252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1" y="448"/>
                  </a:lnTo>
                  <a:lnTo>
                    <a:pt x="266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48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5" y="456"/>
                  </a:lnTo>
                  <a:lnTo>
                    <a:pt x="283" y="456"/>
                  </a:lnTo>
                  <a:lnTo>
                    <a:pt x="283" y="456"/>
                  </a:lnTo>
                  <a:lnTo>
                    <a:pt x="283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88" y="456"/>
                  </a:lnTo>
                  <a:lnTo>
                    <a:pt x="292" y="456"/>
                  </a:lnTo>
                  <a:lnTo>
                    <a:pt x="292" y="456"/>
                  </a:lnTo>
                  <a:lnTo>
                    <a:pt x="292" y="456"/>
                  </a:lnTo>
                  <a:lnTo>
                    <a:pt x="297" y="456"/>
                  </a:lnTo>
                  <a:lnTo>
                    <a:pt x="297" y="456"/>
                  </a:lnTo>
                  <a:lnTo>
                    <a:pt x="297" y="456"/>
                  </a:lnTo>
                  <a:lnTo>
                    <a:pt x="301" y="456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6" y="452"/>
                  </a:lnTo>
                  <a:lnTo>
                    <a:pt x="310" y="456"/>
                  </a:lnTo>
                  <a:lnTo>
                    <a:pt x="310" y="452"/>
                  </a:lnTo>
                  <a:lnTo>
                    <a:pt x="310" y="452"/>
                  </a:lnTo>
                  <a:lnTo>
                    <a:pt x="314" y="452"/>
                  </a:lnTo>
                  <a:lnTo>
                    <a:pt x="319" y="452"/>
                  </a:lnTo>
                  <a:lnTo>
                    <a:pt x="328" y="452"/>
                  </a:lnTo>
                  <a:lnTo>
                    <a:pt x="332" y="452"/>
                  </a:lnTo>
                  <a:lnTo>
                    <a:pt x="332" y="452"/>
                  </a:lnTo>
                  <a:lnTo>
                    <a:pt x="332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37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1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8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4" y="443"/>
                  </a:lnTo>
                  <a:lnTo>
                    <a:pt x="354" y="439"/>
                  </a:lnTo>
                  <a:lnTo>
                    <a:pt x="354" y="443"/>
                  </a:lnTo>
                  <a:lnTo>
                    <a:pt x="350" y="439"/>
                  </a:lnTo>
                  <a:lnTo>
                    <a:pt x="350" y="439"/>
                  </a:lnTo>
                  <a:lnTo>
                    <a:pt x="350" y="434"/>
                  </a:lnTo>
                  <a:lnTo>
                    <a:pt x="354" y="434"/>
                  </a:lnTo>
                  <a:moveTo>
                    <a:pt x="195" y="394"/>
                  </a:moveTo>
                  <a:lnTo>
                    <a:pt x="195" y="394"/>
                  </a:lnTo>
                  <a:lnTo>
                    <a:pt x="195" y="394"/>
                  </a:lnTo>
                  <a:lnTo>
                    <a:pt x="195" y="394"/>
                  </a:lnTo>
                  <a:lnTo>
                    <a:pt x="195" y="394"/>
                  </a:lnTo>
                  <a:lnTo>
                    <a:pt x="195" y="394"/>
                  </a:lnTo>
                  <a:lnTo>
                    <a:pt x="190" y="394"/>
                  </a:lnTo>
                  <a:lnTo>
                    <a:pt x="195" y="394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5" y="394"/>
                  </a:lnTo>
                  <a:moveTo>
                    <a:pt x="425" y="381"/>
                  </a:moveTo>
                  <a:lnTo>
                    <a:pt x="425" y="381"/>
                  </a:lnTo>
                  <a:lnTo>
                    <a:pt x="425" y="381"/>
                  </a:lnTo>
                  <a:lnTo>
                    <a:pt x="425" y="381"/>
                  </a:lnTo>
                  <a:lnTo>
                    <a:pt x="430" y="381"/>
                  </a:lnTo>
                  <a:lnTo>
                    <a:pt x="430" y="381"/>
                  </a:lnTo>
                  <a:lnTo>
                    <a:pt x="430" y="381"/>
                  </a:lnTo>
                  <a:lnTo>
                    <a:pt x="430" y="386"/>
                  </a:lnTo>
                  <a:lnTo>
                    <a:pt x="430" y="386"/>
                  </a:lnTo>
                  <a:lnTo>
                    <a:pt x="430" y="390"/>
                  </a:lnTo>
                  <a:lnTo>
                    <a:pt x="425" y="390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4" y="394"/>
                  </a:lnTo>
                  <a:lnTo>
                    <a:pt x="434" y="394"/>
                  </a:lnTo>
                  <a:lnTo>
                    <a:pt x="438" y="390"/>
                  </a:lnTo>
                  <a:lnTo>
                    <a:pt x="438" y="386"/>
                  </a:lnTo>
                  <a:lnTo>
                    <a:pt x="438" y="386"/>
                  </a:lnTo>
                  <a:lnTo>
                    <a:pt x="443" y="386"/>
                  </a:lnTo>
                  <a:lnTo>
                    <a:pt x="443" y="386"/>
                  </a:lnTo>
                  <a:lnTo>
                    <a:pt x="443" y="386"/>
                  </a:lnTo>
                  <a:lnTo>
                    <a:pt x="447" y="386"/>
                  </a:lnTo>
                  <a:lnTo>
                    <a:pt x="447" y="386"/>
                  </a:lnTo>
                  <a:lnTo>
                    <a:pt x="447" y="386"/>
                  </a:lnTo>
                  <a:lnTo>
                    <a:pt x="447" y="386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72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8"/>
                  </a:lnTo>
                  <a:lnTo>
                    <a:pt x="452" y="363"/>
                  </a:lnTo>
                  <a:lnTo>
                    <a:pt x="452" y="363"/>
                  </a:lnTo>
                  <a:lnTo>
                    <a:pt x="456" y="363"/>
                  </a:lnTo>
                  <a:lnTo>
                    <a:pt x="452" y="363"/>
                  </a:lnTo>
                  <a:lnTo>
                    <a:pt x="456" y="359"/>
                  </a:lnTo>
                  <a:lnTo>
                    <a:pt x="456" y="359"/>
                  </a:lnTo>
                  <a:lnTo>
                    <a:pt x="456" y="359"/>
                  </a:lnTo>
                  <a:lnTo>
                    <a:pt x="452" y="359"/>
                  </a:lnTo>
                  <a:lnTo>
                    <a:pt x="452" y="359"/>
                  </a:lnTo>
                  <a:lnTo>
                    <a:pt x="452" y="359"/>
                  </a:lnTo>
                  <a:lnTo>
                    <a:pt x="447" y="359"/>
                  </a:lnTo>
                  <a:lnTo>
                    <a:pt x="447" y="363"/>
                  </a:lnTo>
                  <a:lnTo>
                    <a:pt x="447" y="363"/>
                  </a:lnTo>
                  <a:lnTo>
                    <a:pt x="438" y="363"/>
                  </a:lnTo>
                  <a:lnTo>
                    <a:pt x="438" y="368"/>
                  </a:lnTo>
                  <a:lnTo>
                    <a:pt x="434" y="368"/>
                  </a:lnTo>
                  <a:lnTo>
                    <a:pt x="434" y="368"/>
                  </a:lnTo>
                  <a:lnTo>
                    <a:pt x="434" y="368"/>
                  </a:lnTo>
                  <a:lnTo>
                    <a:pt x="434" y="372"/>
                  </a:lnTo>
                  <a:lnTo>
                    <a:pt x="434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2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lnTo>
                    <a:pt x="430" y="377"/>
                  </a:lnTo>
                  <a:moveTo>
                    <a:pt x="399" y="350"/>
                  </a:moveTo>
                  <a:lnTo>
                    <a:pt x="399" y="350"/>
                  </a:lnTo>
                  <a:lnTo>
                    <a:pt x="394" y="350"/>
                  </a:lnTo>
                  <a:lnTo>
                    <a:pt x="394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lnTo>
                    <a:pt x="399" y="350"/>
                  </a:lnTo>
                  <a:moveTo>
                    <a:pt x="430" y="350"/>
                  </a:moveTo>
                  <a:lnTo>
                    <a:pt x="430" y="350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5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50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4" y="346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lnTo>
                    <a:pt x="430" y="350"/>
                  </a:lnTo>
                  <a:moveTo>
                    <a:pt x="115" y="341"/>
                  </a:moveTo>
                  <a:lnTo>
                    <a:pt x="111" y="341"/>
                  </a:lnTo>
                  <a:lnTo>
                    <a:pt x="111" y="341"/>
                  </a:lnTo>
                  <a:lnTo>
                    <a:pt x="111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5" y="341"/>
                  </a:lnTo>
                  <a:moveTo>
                    <a:pt x="297" y="341"/>
                  </a:moveTo>
                  <a:lnTo>
                    <a:pt x="297" y="341"/>
                  </a:lnTo>
                  <a:lnTo>
                    <a:pt x="297" y="341"/>
                  </a:lnTo>
                  <a:lnTo>
                    <a:pt x="301" y="346"/>
                  </a:lnTo>
                  <a:lnTo>
                    <a:pt x="306" y="346"/>
                  </a:lnTo>
                  <a:lnTo>
                    <a:pt x="306" y="346"/>
                  </a:lnTo>
                  <a:lnTo>
                    <a:pt x="306" y="346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1" y="341"/>
                  </a:lnTo>
                  <a:lnTo>
                    <a:pt x="301" y="341"/>
                  </a:lnTo>
                  <a:lnTo>
                    <a:pt x="301" y="341"/>
                  </a:lnTo>
                  <a:lnTo>
                    <a:pt x="301" y="337"/>
                  </a:lnTo>
                  <a:lnTo>
                    <a:pt x="301" y="337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7" y="341"/>
                  </a:lnTo>
                  <a:moveTo>
                    <a:pt x="111" y="337"/>
                  </a:move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41"/>
                  </a:lnTo>
                  <a:lnTo>
                    <a:pt x="111" y="341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moveTo>
                    <a:pt x="394" y="341"/>
                  </a:moveTo>
                  <a:lnTo>
                    <a:pt x="394" y="341"/>
                  </a:lnTo>
                  <a:lnTo>
                    <a:pt x="399" y="337"/>
                  </a:lnTo>
                  <a:lnTo>
                    <a:pt x="399" y="337"/>
                  </a:lnTo>
                  <a:lnTo>
                    <a:pt x="407" y="332"/>
                  </a:lnTo>
                  <a:lnTo>
                    <a:pt x="407" y="332"/>
                  </a:lnTo>
                  <a:lnTo>
                    <a:pt x="407" y="332"/>
                  </a:lnTo>
                  <a:lnTo>
                    <a:pt x="403" y="332"/>
                  </a:lnTo>
                  <a:lnTo>
                    <a:pt x="403" y="328"/>
                  </a:lnTo>
                  <a:lnTo>
                    <a:pt x="403" y="328"/>
                  </a:lnTo>
                  <a:lnTo>
                    <a:pt x="399" y="332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0" y="337"/>
                  </a:lnTo>
                  <a:lnTo>
                    <a:pt x="390" y="337"/>
                  </a:lnTo>
                  <a:lnTo>
                    <a:pt x="390" y="337"/>
                  </a:lnTo>
                  <a:lnTo>
                    <a:pt x="390" y="337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385" y="341"/>
                  </a:lnTo>
                  <a:lnTo>
                    <a:pt x="385" y="337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90" y="346"/>
                  </a:lnTo>
                  <a:lnTo>
                    <a:pt x="385" y="346"/>
                  </a:lnTo>
                  <a:lnTo>
                    <a:pt x="385" y="341"/>
                  </a:lnTo>
                  <a:lnTo>
                    <a:pt x="390" y="341"/>
                  </a:lnTo>
                  <a:lnTo>
                    <a:pt x="390" y="341"/>
                  </a:lnTo>
                  <a:lnTo>
                    <a:pt x="390" y="341"/>
                  </a:lnTo>
                  <a:lnTo>
                    <a:pt x="390" y="341"/>
                  </a:lnTo>
                  <a:lnTo>
                    <a:pt x="390" y="337"/>
                  </a:lnTo>
                  <a:lnTo>
                    <a:pt x="394" y="337"/>
                  </a:lnTo>
                  <a:lnTo>
                    <a:pt x="394" y="341"/>
                  </a:lnTo>
                  <a:lnTo>
                    <a:pt x="394" y="341"/>
                  </a:lnTo>
                  <a:moveTo>
                    <a:pt x="288" y="324"/>
                  </a:moveTo>
                  <a:lnTo>
                    <a:pt x="288" y="328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19"/>
                  </a:lnTo>
                  <a:lnTo>
                    <a:pt x="288" y="319"/>
                  </a:lnTo>
                  <a:lnTo>
                    <a:pt x="288" y="319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88" y="324"/>
                  </a:lnTo>
                  <a:moveTo>
                    <a:pt x="266" y="324"/>
                  </a:moveTo>
                  <a:lnTo>
                    <a:pt x="266" y="328"/>
                  </a:lnTo>
                  <a:lnTo>
                    <a:pt x="266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8"/>
                  </a:lnTo>
                  <a:lnTo>
                    <a:pt x="270" y="324"/>
                  </a:lnTo>
                  <a:lnTo>
                    <a:pt x="270" y="324"/>
                  </a:lnTo>
                  <a:lnTo>
                    <a:pt x="270" y="319"/>
                  </a:lnTo>
                  <a:lnTo>
                    <a:pt x="266" y="319"/>
                  </a:lnTo>
                  <a:lnTo>
                    <a:pt x="266" y="324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19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lnTo>
                    <a:pt x="266" y="324"/>
                  </a:lnTo>
                  <a:moveTo>
                    <a:pt x="385" y="328"/>
                  </a:move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8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0" y="319"/>
                  </a:lnTo>
                  <a:lnTo>
                    <a:pt x="390" y="319"/>
                  </a:lnTo>
                  <a:lnTo>
                    <a:pt x="390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19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4"/>
                  </a:lnTo>
                  <a:lnTo>
                    <a:pt x="385" y="328"/>
                  </a:lnTo>
                  <a:lnTo>
                    <a:pt x="385" y="328"/>
                  </a:lnTo>
                  <a:moveTo>
                    <a:pt x="328" y="315"/>
                  </a:moveTo>
                  <a:lnTo>
                    <a:pt x="328" y="315"/>
                  </a:lnTo>
                  <a:lnTo>
                    <a:pt x="328" y="315"/>
                  </a:lnTo>
                  <a:lnTo>
                    <a:pt x="323" y="315"/>
                  </a:lnTo>
                  <a:lnTo>
                    <a:pt x="328" y="319"/>
                  </a:lnTo>
                  <a:lnTo>
                    <a:pt x="328" y="319"/>
                  </a:lnTo>
                  <a:lnTo>
                    <a:pt x="328" y="319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9"/>
                  </a:lnTo>
                  <a:lnTo>
                    <a:pt x="328" y="319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moveTo>
                    <a:pt x="292" y="324"/>
                  </a:moveTo>
                  <a:lnTo>
                    <a:pt x="297" y="324"/>
                  </a:lnTo>
                  <a:lnTo>
                    <a:pt x="297" y="324"/>
                  </a:lnTo>
                  <a:lnTo>
                    <a:pt x="297" y="324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9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301" y="315"/>
                  </a:lnTo>
                  <a:lnTo>
                    <a:pt x="301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7" y="315"/>
                  </a:lnTo>
                  <a:lnTo>
                    <a:pt x="292" y="315"/>
                  </a:lnTo>
                  <a:lnTo>
                    <a:pt x="292" y="315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92" y="319"/>
                  </a:lnTo>
                  <a:lnTo>
                    <a:pt x="288" y="319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92" y="324"/>
                  </a:lnTo>
                  <a:lnTo>
                    <a:pt x="292" y="324"/>
                  </a:lnTo>
                  <a:lnTo>
                    <a:pt x="292" y="324"/>
                  </a:lnTo>
                  <a:lnTo>
                    <a:pt x="292" y="324"/>
                  </a:lnTo>
                  <a:lnTo>
                    <a:pt x="292" y="324"/>
                  </a:lnTo>
                  <a:moveTo>
                    <a:pt x="381" y="315"/>
                  </a:moveTo>
                  <a:lnTo>
                    <a:pt x="381" y="315"/>
                  </a:lnTo>
                  <a:lnTo>
                    <a:pt x="381" y="319"/>
                  </a:lnTo>
                  <a:lnTo>
                    <a:pt x="381" y="319"/>
                  </a:lnTo>
                  <a:lnTo>
                    <a:pt x="381" y="319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5" y="315"/>
                  </a:lnTo>
                  <a:lnTo>
                    <a:pt x="385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lnTo>
                    <a:pt x="381" y="315"/>
                  </a:lnTo>
                  <a:moveTo>
                    <a:pt x="310" y="328"/>
                  </a:moveTo>
                  <a:lnTo>
                    <a:pt x="310" y="324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19"/>
                  </a:lnTo>
                  <a:lnTo>
                    <a:pt x="314" y="319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0"/>
                  </a:lnTo>
                  <a:lnTo>
                    <a:pt x="310" y="315"/>
                  </a:lnTo>
                  <a:lnTo>
                    <a:pt x="306" y="315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06" y="319"/>
                  </a:lnTo>
                  <a:lnTo>
                    <a:pt x="306" y="319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4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06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moveTo>
                    <a:pt x="257" y="315"/>
                  </a:moveTo>
                  <a:lnTo>
                    <a:pt x="261" y="315"/>
                  </a:lnTo>
                  <a:lnTo>
                    <a:pt x="261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7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2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lnTo>
                    <a:pt x="257" y="315"/>
                  </a:lnTo>
                  <a:moveTo>
                    <a:pt x="186" y="306"/>
                  </a:move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moveTo>
                    <a:pt x="204" y="301"/>
                  </a:moveTo>
                  <a:lnTo>
                    <a:pt x="208" y="301"/>
                  </a:lnTo>
                  <a:lnTo>
                    <a:pt x="208" y="301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08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04" y="301"/>
                  </a:lnTo>
                  <a:moveTo>
                    <a:pt x="252" y="301"/>
                  </a:move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2" y="301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7" y="297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301"/>
                  </a:lnTo>
                  <a:moveTo>
                    <a:pt x="306" y="297"/>
                  </a:moveTo>
                  <a:lnTo>
                    <a:pt x="306" y="297"/>
                  </a:lnTo>
                  <a:lnTo>
                    <a:pt x="306" y="297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6" y="293"/>
                  </a:lnTo>
                  <a:lnTo>
                    <a:pt x="301" y="288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3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1" y="297"/>
                  </a:lnTo>
                  <a:lnTo>
                    <a:pt x="306" y="297"/>
                  </a:lnTo>
                  <a:moveTo>
                    <a:pt x="283" y="297"/>
                  </a:moveTo>
                  <a:lnTo>
                    <a:pt x="283" y="297"/>
                  </a:lnTo>
                  <a:lnTo>
                    <a:pt x="283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83" y="293"/>
                  </a:lnTo>
                  <a:lnTo>
                    <a:pt x="283" y="293"/>
                  </a:lnTo>
                  <a:lnTo>
                    <a:pt x="283" y="293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9" y="293"/>
                  </a:lnTo>
                  <a:lnTo>
                    <a:pt x="275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5" y="297"/>
                  </a:lnTo>
                  <a:lnTo>
                    <a:pt x="275" y="297"/>
                  </a:lnTo>
                  <a:lnTo>
                    <a:pt x="275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301"/>
                  </a:lnTo>
                  <a:lnTo>
                    <a:pt x="279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moveTo>
                    <a:pt x="204" y="288"/>
                  </a:move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lnTo>
                    <a:pt x="204" y="288"/>
                  </a:lnTo>
                  <a:moveTo>
                    <a:pt x="283" y="279"/>
                  </a:moveTo>
                  <a:lnTo>
                    <a:pt x="283" y="279"/>
                  </a:lnTo>
                  <a:lnTo>
                    <a:pt x="283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7" y="284"/>
                  </a:lnTo>
                  <a:lnTo>
                    <a:pt x="292" y="279"/>
                  </a:lnTo>
                  <a:lnTo>
                    <a:pt x="292" y="279"/>
                  </a:lnTo>
                  <a:lnTo>
                    <a:pt x="292" y="284"/>
                  </a:lnTo>
                  <a:lnTo>
                    <a:pt x="292" y="279"/>
                  </a:lnTo>
                  <a:lnTo>
                    <a:pt x="292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8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9"/>
                  </a:lnTo>
                  <a:moveTo>
                    <a:pt x="244" y="288"/>
                  </a:moveTo>
                  <a:lnTo>
                    <a:pt x="248" y="288"/>
                  </a:lnTo>
                  <a:lnTo>
                    <a:pt x="248" y="288"/>
                  </a:lnTo>
                  <a:lnTo>
                    <a:pt x="248" y="284"/>
                  </a:lnTo>
                  <a:lnTo>
                    <a:pt x="252" y="284"/>
                  </a:lnTo>
                  <a:lnTo>
                    <a:pt x="252" y="284"/>
                  </a:lnTo>
                  <a:lnTo>
                    <a:pt x="252" y="279"/>
                  </a:lnTo>
                  <a:lnTo>
                    <a:pt x="252" y="279"/>
                  </a:lnTo>
                  <a:lnTo>
                    <a:pt x="252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4" y="288"/>
                  </a:lnTo>
                  <a:lnTo>
                    <a:pt x="244" y="288"/>
                  </a:lnTo>
                  <a:moveTo>
                    <a:pt x="341" y="288"/>
                  </a:moveTo>
                  <a:lnTo>
                    <a:pt x="341" y="288"/>
                  </a:lnTo>
                  <a:lnTo>
                    <a:pt x="341" y="288"/>
                  </a:lnTo>
                  <a:lnTo>
                    <a:pt x="350" y="288"/>
                  </a:lnTo>
                  <a:lnTo>
                    <a:pt x="350" y="284"/>
                  </a:lnTo>
                  <a:lnTo>
                    <a:pt x="354" y="284"/>
                  </a:lnTo>
                  <a:lnTo>
                    <a:pt x="354" y="279"/>
                  </a:lnTo>
                  <a:lnTo>
                    <a:pt x="354" y="279"/>
                  </a:lnTo>
                  <a:lnTo>
                    <a:pt x="354" y="279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45" y="284"/>
                  </a:lnTo>
                  <a:lnTo>
                    <a:pt x="345" y="279"/>
                  </a:lnTo>
                  <a:lnTo>
                    <a:pt x="345" y="284"/>
                  </a:lnTo>
                  <a:lnTo>
                    <a:pt x="341" y="279"/>
                  </a:lnTo>
                  <a:lnTo>
                    <a:pt x="341" y="279"/>
                  </a:lnTo>
                  <a:lnTo>
                    <a:pt x="341" y="284"/>
                  </a:lnTo>
                  <a:lnTo>
                    <a:pt x="337" y="284"/>
                  </a:lnTo>
                  <a:lnTo>
                    <a:pt x="337" y="284"/>
                  </a:lnTo>
                  <a:lnTo>
                    <a:pt x="337" y="284"/>
                  </a:lnTo>
                  <a:lnTo>
                    <a:pt x="337" y="284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41" y="288"/>
                  </a:lnTo>
                  <a:lnTo>
                    <a:pt x="341" y="288"/>
                  </a:lnTo>
                  <a:lnTo>
                    <a:pt x="341" y="288"/>
                  </a:lnTo>
                  <a:lnTo>
                    <a:pt x="341" y="288"/>
                  </a:lnTo>
                  <a:lnTo>
                    <a:pt x="341" y="288"/>
                  </a:lnTo>
                  <a:moveTo>
                    <a:pt x="208" y="270"/>
                  </a:moveTo>
                  <a:lnTo>
                    <a:pt x="208" y="270"/>
                  </a:lnTo>
                  <a:lnTo>
                    <a:pt x="199" y="270"/>
                  </a:lnTo>
                  <a:lnTo>
                    <a:pt x="199" y="275"/>
                  </a:lnTo>
                  <a:lnTo>
                    <a:pt x="199" y="275"/>
                  </a:lnTo>
                  <a:lnTo>
                    <a:pt x="199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5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8" y="279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5"/>
                  </a:lnTo>
                  <a:lnTo>
                    <a:pt x="208" y="270"/>
                  </a:lnTo>
                  <a:moveTo>
                    <a:pt x="376" y="279"/>
                  </a:moveTo>
                  <a:lnTo>
                    <a:pt x="376" y="279"/>
                  </a:lnTo>
                  <a:lnTo>
                    <a:pt x="376" y="279"/>
                  </a:lnTo>
                  <a:lnTo>
                    <a:pt x="376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1" y="279"/>
                  </a:lnTo>
                  <a:lnTo>
                    <a:pt x="385" y="279"/>
                  </a:lnTo>
                  <a:lnTo>
                    <a:pt x="385" y="279"/>
                  </a:lnTo>
                  <a:lnTo>
                    <a:pt x="385" y="279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4" y="275"/>
                  </a:lnTo>
                  <a:lnTo>
                    <a:pt x="394" y="275"/>
                  </a:lnTo>
                  <a:lnTo>
                    <a:pt x="394" y="275"/>
                  </a:lnTo>
                  <a:lnTo>
                    <a:pt x="394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0" y="275"/>
                  </a:lnTo>
                  <a:lnTo>
                    <a:pt x="394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90" y="270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5" y="275"/>
                  </a:lnTo>
                  <a:lnTo>
                    <a:pt x="390" y="275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5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76" y="270"/>
                  </a:lnTo>
                  <a:lnTo>
                    <a:pt x="372" y="270"/>
                  </a:lnTo>
                  <a:lnTo>
                    <a:pt x="372" y="270"/>
                  </a:lnTo>
                  <a:lnTo>
                    <a:pt x="372" y="270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5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68" y="279"/>
                  </a:lnTo>
                  <a:lnTo>
                    <a:pt x="372" y="279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75"/>
                  </a:lnTo>
                  <a:lnTo>
                    <a:pt x="376" y="279"/>
                  </a:lnTo>
                  <a:lnTo>
                    <a:pt x="376" y="279"/>
                  </a:lnTo>
                  <a:lnTo>
                    <a:pt x="376" y="279"/>
                  </a:lnTo>
                  <a:lnTo>
                    <a:pt x="376" y="279"/>
                  </a:lnTo>
                  <a:moveTo>
                    <a:pt x="67" y="275"/>
                  </a:moveTo>
                  <a:lnTo>
                    <a:pt x="67" y="270"/>
                  </a:lnTo>
                  <a:lnTo>
                    <a:pt x="67" y="270"/>
                  </a:lnTo>
                  <a:lnTo>
                    <a:pt x="67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3" y="262"/>
                  </a:lnTo>
                  <a:lnTo>
                    <a:pt x="53" y="266"/>
                  </a:lnTo>
                  <a:lnTo>
                    <a:pt x="53" y="266"/>
                  </a:lnTo>
                  <a:lnTo>
                    <a:pt x="53" y="266"/>
                  </a:lnTo>
                  <a:lnTo>
                    <a:pt x="53" y="270"/>
                  </a:lnTo>
                  <a:lnTo>
                    <a:pt x="53" y="270"/>
                  </a:lnTo>
                  <a:lnTo>
                    <a:pt x="53" y="270"/>
                  </a:lnTo>
                  <a:lnTo>
                    <a:pt x="58" y="270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71" y="275"/>
                  </a:lnTo>
                  <a:lnTo>
                    <a:pt x="71" y="275"/>
                  </a:lnTo>
                  <a:lnTo>
                    <a:pt x="71" y="279"/>
                  </a:lnTo>
                  <a:lnTo>
                    <a:pt x="71" y="275"/>
                  </a:lnTo>
                  <a:lnTo>
                    <a:pt x="67" y="275"/>
                  </a:lnTo>
                  <a:moveTo>
                    <a:pt x="283" y="275"/>
                  </a:moveTo>
                  <a:lnTo>
                    <a:pt x="283" y="275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83" y="270"/>
                  </a:lnTo>
                  <a:lnTo>
                    <a:pt x="279" y="266"/>
                  </a:lnTo>
                  <a:lnTo>
                    <a:pt x="283" y="266"/>
                  </a:lnTo>
                  <a:lnTo>
                    <a:pt x="283" y="266"/>
                  </a:lnTo>
                  <a:lnTo>
                    <a:pt x="283" y="262"/>
                  </a:lnTo>
                  <a:lnTo>
                    <a:pt x="279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70" y="262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0" y="266"/>
                  </a:lnTo>
                  <a:lnTo>
                    <a:pt x="275" y="266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9" y="270"/>
                  </a:lnTo>
                  <a:lnTo>
                    <a:pt x="279" y="270"/>
                  </a:lnTo>
                  <a:lnTo>
                    <a:pt x="279" y="275"/>
                  </a:lnTo>
                  <a:lnTo>
                    <a:pt x="279" y="275"/>
                  </a:lnTo>
                  <a:lnTo>
                    <a:pt x="279" y="275"/>
                  </a:lnTo>
                  <a:lnTo>
                    <a:pt x="279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83" y="275"/>
                  </a:lnTo>
                  <a:lnTo>
                    <a:pt x="283" y="275"/>
                  </a:lnTo>
                  <a:lnTo>
                    <a:pt x="283" y="275"/>
                  </a:lnTo>
                  <a:lnTo>
                    <a:pt x="283" y="275"/>
                  </a:lnTo>
                  <a:moveTo>
                    <a:pt x="208" y="262"/>
                  </a:move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2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2"/>
                  </a:lnTo>
                  <a:moveTo>
                    <a:pt x="58" y="253"/>
                  </a:moveTo>
                  <a:lnTo>
                    <a:pt x="58" y="25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58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1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53"/>
                  </a:lnTo>
                  <a:lnTo>
                    <a:pt x="49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58" y="253"/>
                  </a:lnTo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8" y="226"/>
                  </a:lnTo>
                  <a:lnTo>
                    <a:pt x="58" y="222"/>
                  </a:lnTo>
                  <a:lnTo>
                    <a:pt x="53" y="222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62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31"/>
                  </a:lnTo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7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7" y="222"/>
                  </a:lnTo>
                  <a:lnTo>
                    <a:pt x="67" y="222"/>
                  </a:lnTo>
                  <a:moveTo>
                    <a:pt x="341" y="222"/>
                  </a:move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17"/>
                  </a:lnTo>
                  <a:lnTo>
                    <a:pt x="341" y="217"/>
                  </a:lnTo>
                  <a:lnTo>
                    <a:pt x="337" y="217"/>
                  </a:lnTo>
                  <a:lnTo>
                    <a:pt x="337" y="217"/>
                  </a:lnTo>
                  <a:lnTo>
                    <a:pt x="328" y="217"/>
                  </a:lnTo>
                  <a:lnTo>
                    <a:pt x="328" y="217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28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1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7" y="235"/>
                  </a:lnTo>
                  <a:lnTo>
                    <a:pt x="332" y="235"/>
                  </a:lnTo>
                  <a:lnTo>
                    <a:pt x="332" y="235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28" y="239"/>
                  </a:lnTo>
                  <a:lnTo>
                    <a:pt x="328" y="239"/>
                  </a:lnTo>
                  <a:lnTo>
                    <a:pt x="328" y="239"/>
                  </a:lnTo>
                  <a:lnTo>
                    <a:pt x="328" y="239"/>
                  </a:lnTo>
                  <a:lnTo>
                    <a:pt x="332" y="239"/>
                  </a:lnTo>
                  <a:lnTo>
                    <a:pt x="332" y="239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7" y="244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4"/>
                  </a:lnTo>
                  <a:lnTo>
                    <a:pt x="337" y="244"/>
                  </a:lnTo>
                  <a:lnTo>
                    <a:pt x="337" y="244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1" y="239"/>
                  </a:lnTo>
                  <a:lnTo>
                    <a:pt x="341" y="239"/>
                  </a:lnTo>
                  <a:lnTo>
                    <a:pt x="341" y="239"/>
                  </a:lnTo>
                  <a:lnTo>
                    <a:pt x="345" y="235"/>
                  </a:lnTo>
                  <a:lnTo>
                    <a:pt x="345" y="235"/>
                  </a:lnTo>
                  <a:lnTo>
                    <a:pt x="345" y="235"/>
                  </a:lnTo>
                  <a:lnTo>
                    <a:pt x="345" y="231"/>
                  </a:lnTo>
                  <a:lnTo>
                    <a:pt x="345" y="231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1" y="226"/>
                  </a:lnTo>
                  <a:lnTo>
                    <a:pt x="345" y="226"/>
                  </a:lnTo>
                  <a:lnTo>
                    <a:pt x="345" y="222"/>
                  </a:lnTo>
                  <a:lnTo>
                    <a:pt x="345" y="222"/>
                  </a:lnTo>
                  <a:lnTo>
                    <a:pt x="345" y="222"/>
                  </a:lnTo>
                  <a:lnTo>
                    <a:pt x="345" y="222"/>
                  </a:lnTo>
                  <a:lnTo>
                    <a:pt x="345" y="217"/>
                  </a:lnTo>
                  <a:lnTo>
                    <a:pt x="345" y="217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1" y="222"/>
                  </a:lnTo>
                  <a:moveTo>
                    <a:pt x="71" y="213"/>
                  </a:moveTo>
                  <a:lnTo>
                    <a:pt x="71" y="213"/>
                  </a:lnTo>
                  <a:lnTo>
                    <a:pt x="71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3"/>
                  </a:lnTo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moveTo>
                    <a:pt x="58" y="204"/>
                  </a:moveTo>
                  <a:lnTo>
                    <a:pt x="58" y="204"/>
                  </a:lnTo>
                  <a:lnTo>
                    <a:pt x="58" y="204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13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moveTo>
                    <a:pt x="257" y="195"/>
                  </a:moveTo>
                  <a:lnTo>
                    <a:pt x="252" y="195"/>
                  </a:lnTo>
                  <a:lnTo>
                    <a:pt x="252" y="195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57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4"/>
                  </a:lnTo>
                  <a:lnTo>
                    <a:pt x="257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200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moveTo>
                    <a:pt x="244" y="253"/>
                  </a:move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57" y="262"/>
                  </a:lnTo>
                  <a:lnTo>
                    <a:pt x="257" y="262"/>
                  </a:lnTo>
                  <a:lnTo>
                    <a:pt x="257" y="262"/>
                  </a:lnTo>
                  <a:lnTo>
                    <a:pt x="257" y="257"/>
                  </a:lnTo>
                  <a:lnTo>
                    <a:pt x="261" y="257"/>
                  </a:lnTo>
                  <a:lnTo>
                    <a:pt x="261" y="257"/>
                  </a:lnTo>
                  <a:lnTo>
                    <a:pt x="261" y="257"/>
                  </a:lnTo>
                  <a:lnTo>
                    <a:pt x="261" y="253"/>
                  </a:lnTo>
                  <a:lnTo>
                    <a:pt x="261" y="253"/>
                  </a:lnTo>
                  <a:lnTo>
                    <a:pt x="261" y="253"/>
                  </a:lnTo>
                  <a:lnTo>
                    <a:pt x="261" y="248"/>
                  </a:lnTo>
                  <a:lnTo>
                    <a:pt x="261" y="248"/>
                  </a:lnTo>
                  <a:lnTo>
                    <a:pt x="257" y="248"/>
                  </a:lnTo>
                  <a:lnTo>
                    <a:pt x="257" y="248"/>
                  </a:lnTo>
                  <a:lnTo>
                    <a:pt x="257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52" y="248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8" y="244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1"/>
                  </a:lnTo>
                  <a:lnTo>
                    <a:pt x="244" y="231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44" y="231"/>
                  </a:lnTo>
                  <a:lnTo>
                    <a:pt x="244" y="231"/>
                  </a:lnTo>
                  <a:lnTo>
                    <a:pt x="239" y="226"/>
                  </a:lnTo>
                  <a:lnTo>
                    <a:pt x="239" y="226"/>
                  </a:lnTo>
                  <a:lnTo>
                    <a:pt x="244" y="222"/>
                  </a:lnTo>
                  <a:lnTo>
                    <a:pt x="244" y="222"/>
                  </a:lnTo>
                  <a:lnTo>
                    <a:pt x="244" y="222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35" y="213"/>
                  </a:lnTo>
                  <a:lnTo>
                    <a:pt x="235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4" y="204"/>
                  </a:lnTo>
                  <a:lnTo>
                    <a:pt x="204" y="200"/>
                  </a:lnTo>
                  <a:lnTo>
                    <a:pt x="204" y="200"/>
                  </a:lnTo>
                  <a:lnTo>
                    <a:pt x="204" y="200"/>
                  </a:lnTo>
                  <a:lnTo>
                    <a:pt x="204" y="200"/>
                  </a:lnTo>
                  <a:lnTo>
                    <a:pt x="204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0" y="186"/>
                  </a:lnTo>
                  <a:lnTo>
                    <a:pt x="190" y="191"/>
                  </a:lnTo>
                  <a:lnTo>
                    <a:pt x="190" y="191"/>
                  </a:lnTo>
                  <a:lnTo>
                    <a:pt x="186" y="191"/>
                  </a:lnTo>
                  <a:lnTo>
                    <a:pt x="186" y="191"/>
                  </a:lnTo>
                  <a:lnTo>
                    <a:pt x="186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82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3" y="200"/>
                  </a:lnTo>
                  <a:lnTo>
                    <a:pt x="173" y="200"/>
                  </a:lnTo>
                  <a:lnTo>
                    <a:pt x="173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4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90" y="200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8" y="217"/>
                  </a:lnTo>
                  <a:lnTo>
                    <a:pt x="208" y="217"/>
                  </a:lnTo>
                  <a:lnTo>
                    <a:pt x="208" y="217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3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13" y="226"/>
                  </a:lnTo>
                  <a:lnTo>
                    <a:pt x="213" y="22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30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0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9" y="235"/>
                  </a:lnTo>
                  <a:lnTo>
                    <a:pt x="235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44" y="244"/>
                  </a:lnTo>
                  <a:lnTo>
                    <a:pt x="244" y="248"/>
                  </a:lnTo>
                  <a:lnTo>
                    <a:pt x="244" y="248"/>
                  </a:lnTo>
                  <a:lnTo>
                    <a:pt x="239" y="248"/>
                  </a:lnTo>
                  <a:lnTo>
                    <a:pt x="239" y="248"/>
                  </a:lnTo>
                  <a:lnTo>
                    <a:pt x="239" y="248"/>
                  </a:lnTo>
                  <a:lnTo>
                    <a:pt x="244" y="248"/>
                  </a:lnTo>
                  <a:lnTo>
                    <a:pt x="244" y="248"/>
                  </a:lnTo>
                  <a:lnTo>
                    <a:pt x="244" y="253"/>
                  </a:lnTo>
                  <a:lnTo>
                    <a:pt x="244" y="253"/>
                  </a:lnTo>
                  <a:moveTo>
                    <a:pt x="199" y="182"/>
                  </a:moveTo>
                  <a:lnTo>
                    <a:pt x="199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moveTo>
                    <a:pt x="217" y="177"/>
                  </a:moveTo>
                  <a:lnTo>
                    <a:pt x="213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13" y="177"/>
                  </a:lnTo>
                  <a:lnTo>
                    <a:pt x="213" y="177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3" y="186"/>
                  </a:lnTo>
                  <a:lnTo>
                    <a:pt x="217" y="186"/>
                  </a:lnTo>
                  <a:lnTo>
                    <a:pt x="217" y="186"/>
                  </a:lnTo>
                  <a:lnTo>
                    <a:pt x="217" y="186"/>
                  </a:lnTo>
                  <a:lnTo>
                    <a:pt x="217" y="182"/>
                  </a:lnTo>
                  <a:lnTo>
                    <a:pt x="221" y="182"/>
                  </a:lnTo>
                  <a:lnTo>
                    <a:pt x="221" y="182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17" y="177"/>
                  </a:lnTo>
                  <a:moveTo>
                    <a:pt x="31" y="177"/>
                  </a:moveTo>
                  <a:lnTo>
                    <a:pt x="27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moveTo>
                    <a:pt x="363" y="191"/>
                  </a:move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86"/>
                  </a:lnTo>
                  <a:lnTo>
                    <a:pt x="359" y="186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86"/>
                  </a:lnTo>
                  <a:lnTo>
                    <a:pt x="363" y="191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8" y="191"/>
                  </a:lnTo>
                  <a:lnTo>
                    <a:pt x="368" y="186"/>
                  </a:lnTo>
                  <a:lnTo>
                    <a:pt x="368" y="186"/>
                  </a:lnTo>
                  <a:lnTo>
                    <a:pt x="368" y="186"/>
                  </a:lnTo>
                  <a:lnTo>
                    <a:pt x="368" y="186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82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63" y="177"/>
                  </a:lnTo>
                  <a:lnTo>
                    <a:pt x="363" y="173"/>
                  </a:lnTo>
                  <a:lnTo>
                    <a:pt x="363" y="173"/>
                  </a:lnTo>
                  <a:lnTo>
                    <a:pt x="359" y="173"/>
                  </a:lnTo>
                  <a:lnTo>
                    <a:pt x="359" y="173"/>
                  </a:lnTo>
                  <a:lnTo>
                    <a:pt x="359" y="173"/>
                  </a:lnTo>
                  <a:lnTo>
                    <a:pt x="354" y="173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4" y="169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41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73"/>
                  </a:lnTo>
                  <a:lnTo>
                    <a:pt x="337" y="169"/>
                  </a:lnTo>
                  <a:lnTo>
                    <a:pt x="337" y="173"/>
                  </a:lnTo>
                  <a:lnTo>
                    <a:pt x="332" y="173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7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5" y="191"/>
                  </a:lnTo>
                  <a:lnTo>
                    <a:pt x="350" y="191"/>
                  </a:lnTo>
                  <a:lnTo>
                    <a:pt x="350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9" y="191"/>
                  </a:lnTo>
                  <a:lnTo>
                    <a:pt x="359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lnTo>
                    <a:pt x="363" y="191"/>
                  </a:lnTo>
                  <a:moveTo>
                    <a:pt x="27" y="164"/>
                  </a:moveTo>
                  <a:lnTo>
                    <a:pt x="27" y="160"/>
                  </a:lnTo>
                  <a:lnTo>
                    <a:pt x="27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8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3" y="138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9" y="133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3" y="151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4"/>
                  </a:lnTo>
                  <a:moveTo>
                    <a:pt x="297" y="124"/>
                  </a:moveTo>
                  <a:lnTo>
                    <a:pt x="297" y="124"/>
                  </a:lnTo>
                  <a:lnTo>
                    <a:pt x="297" y="120"/>
                  </a:lnTo>
                  <a:lnTo>
                    <a:pt x="297" y="120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92" y="120"/>
                  </a:lnTo>
                  <a:lnTo>
                    <a:pt x="288" y="124"/>
                  </a:lnTo>
                  <a:lnTo>
                    <a:pt x="283" y="124"/>
                  </a:lnTo>
                  <a:lnTo>
                    <a:pt x="283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4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88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8"/>
                  </a:lnTo>
                  <a:lnTo>
                    <a:pt x="297" y="138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2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2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297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8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1" y="129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301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4"/>
                  </a:lnTo>
                  <a:lnTo>
                    <a:pt x="297" y="124"/>
                  </a:lnTo>
                  <a:moveTo>
                    <a:pt x="319" y="89"/>
                  </a:moveTo>
                  <a:lnTo>
                    <a:pt x="319" y="89"/>
                  </a:lnTo>
                  <a:lnTo>
                    <a:pt x="319" y="89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06" y="89"/>
                  </a:lnTo>
                  <a:lnTo>
                    <a:pt x="306" y="89"/>
                  </a:lnTo>
                  <a:lnTo>
                    <a:pt x="310" y="89"/>
                  </a:lnTo>
                  <a:lnTo>
                    <a:pt x="310" y="93"/>
                  </a:lnTo>
                  <a:lnTo>
                    <a:pt x="314" y="93"/>
                  </a:lnTo>
                  <a:lnTo>
                    <a:pt x="314" y="93"/>
                  </a:lnTo>
                  <a:lnTo>
                    <a:pt x="319" y="93"/>
                  </a:lnTo>
                  <a:lnTo>
                    <a:pt x="319" y="93"/>
                  </a:lnTo>
                  <a:lnTo>
                    <a:pt x="319" y="93"/>
                  </a:lnTo>
                  <a:lnTo>
                    <a:pt x="319" y="89"/>
                  </a:lnTo>
                  <a:lnTo>
                    <a:pt x="319" y="89"/>
                  </a:lnTo>
                  <a:moveTo>
                    <a:pt x="275" y="71"/>
                  </a:move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1" y="71"/>
                  </a:lnTo>
                  <a:lnTo>
                    <a:pt x="261" y="71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5" y="76"/>
                  </a:lnTo>
                  <a:lnTo>
                    <a:pt x="275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5" y="71"/>
                  </a:lnTo>
                  <a:moveTo>
                    <a:pt x="190" y="301"/>
                  </a:moveTo>
                  <a:lnTo>
                    <a:pt x="190" y="301"/>
                  </a:lnTo>
                  <a:lnTo>
                    <a:pt x="190" y="301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0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195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8" y="293"/>
                  </a:lnTo>
                  <a:lnTo>
                    <a:pt x="208" y="293"/>
                  </a:lnTo>
                  <a:lnTo>
                    <a:pt x="204" y="293"/>
                  </a:lnTo>
                  <a:lnTo>
                    <a:pt x="204" y="293"/>
                  </a:lnTo>
                  <a:lnTo>
                    <a:pt x="204" y="293"/>
                  </a:lnTo>
                  <a:lnTo>
                    <a:pt x="208" y="293"/>
                  </a:lnTo>
                  <a:lnTo>
                    <a:pt x="204" y="293"/>
                  </a:lnTo>
                  <a:lnTo>
                    <a:pt x="204" y="293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4"/>
                  </a:lnTo>
                  <a:lnTo>
                    <a:pt x="199" y="284"/>
                  </a:lnTo>
                  <a:lnTo>
                    <a:pt x="199" y="284"/>
                  </a:lnTo>
                  <a:lnTo>
                    <a:pt x="199" y="279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9" y="284"/>
                  </a:lnTo>
                  <a:lnTo>
                    <a:pt x="199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66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82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6" y="262"/>
                  </a:lnTo>
                  <a:lnTo>
                    <a:pt x="186" y="262"/>
                  </a:lnTo>
                  <a:lnTo>
                    <a:pt x="186" y="262"/>
                  </a:lnTo>
                  <a:lnTo>
                    <a:pt x="190" y="257"/>
                  </a:lnTo>
                  <a:lnTo>
                    <a:pt x="195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57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7" y="262"/>
                  </a:lnTo>
                  <a:lnTo>
                    <a:pt x="217" y="262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0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9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5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5" y="266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235" y="266"/>
                  </a:lnTo>
                  <a:lnTo>
                    <a:pt x="235" y="262"/>
                  </a:lnTo>
                  <a:lnTo>
                    <a:pt x="235" y="262"/>
                  </a:lnTo>
                  <a:lnTo>
                    <a:pt x="235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30" y="257"/>
                  </a:lnTo>
                  <a:lnTo>
                    <a:pt x="235" y="257"/>
                  </a:lnTo>
                  <a:lnTo>
                    <a:pt x="235" y="257"/>
                  </a:lnTo>
                  <a:lnTo>
                    <a:pt x="230" y="257"/>
                  </a:lnTo>
                  <a:lnTo>
                    <a:pt x="230" y="257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48"/>
                  </a:lnTo>
                  <a:lnTo>
                    <a:pt x="230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30" y="239"/>
                  </a:lnTo>
                  <a:lnTo>
                    <a:pt x="226" y="239"/>
                  </a:lnTo>
                  <a:lnTo>
                    <a:pt x="226" y="239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3" y="235"/>
                  </a:lnTo>
                  <a:lnTo>
                    <a:pt x="213" y="231"/>
                  </a:lnTo>
                  <a:lnTo>
                    <a:pt x="208" y="231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4" y="226"/>
                  </a:lnTo>
                  <a:lnTo>
                    <a:pt x="199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22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22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7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0" y="213"/>
                  </a:lnTo>
                  <a:lnTo>
                    <a:pt x="190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2" y="213"/>
                  </a:lnTo>
                  <a:lnTo>
                    <a:pt x="182" y="213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8"/>
                  </a:lnTo>
                  <a:lnTo>
                    <a:pt x="173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3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77" y="186"/>
                  </a:lnTo>
                  <a:lnTo>
                    <a:pt x="177" y="191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3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69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7" y="169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7" y="169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77" y="169"/>
                  </a:lnTo>
                  <a:lnTo>
                    <a:pt x="182" y="169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82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2" y="182"/>
                  </a:lnTo>
                  <a:lnTo>
                    <a:pt x="186" y="182"/>
                  </a:lnTo>
                  <a:lnTo>
                    <a:pt x="186" y="177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86" y="186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3"/>
                  </a:lnTo>
                  <a:lnTo>
                    <a:pt x="190" y="169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3" y="151"/>
                  </a:lnTo>
                  <a:lnTo>
                    <a:pt x="173" y="146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5" y="107"/>
                  </a:lnTo>
                  <a:lnTo>
                    <a:pt x="155" y="107"/>
                  </a:lnTo>
                  <a:lnTo>
                    <a:pt x="160" y="102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4"/>
                  </a:lnTo>
                  <a:lnTo>
                    <a:pt x="160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9"/>
                  </a:lnTo>
                  <a:lnTo>
                    <a:pt x="164" y="89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8" y="80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76"/>
                  </a:lnTo>
                  <a:lnTo>
                    <a:pt x="173" y="76"/>
                  </a:lnTo>
                  <a:lnTo>
                    <a:pt x="173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3" y="89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73" y="89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7" y="93"/>
                  </a:lnTo>
                  <a:lnTo>
                    <a:pt x="177" y="98"/>
                  </a:lnTo>
                  <a:lnTo>
                    <a:pt x="177" y="98"/>
                  </a:lnTo>
                  <a:lnTo>
                    <a:pt x="182" y="98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90" y="102"/>
                  </a:lnTo>
                  <a:lnTo>
                    <a:pt x="190" y="102"/>
                  </a:lnTo>
                  <a:lnTo>
                    <a:pt x="190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13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08" y="124"/>
                  </a:lnTo>
                  <a:lnTo>
                    <a:pt x="204" y="120"/>
                  </a:lnTo>
                  <a:lnTo>
                    <a:pt x="204" y="115"/>
                  </a:lnTo>
                  <a:lnTo>
                    <a:pt x="199" y="115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204" y="102"/>
                  </a:lnTo>
                  <a:lnTo>
                    <a:pt x="208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7" y="115"/>
                  </a:lnTo>
                  <a:lnTo>
                    <a:pt x="217" y="115"/>
                  </a:lnTo>
                  <a:lnTo>
                    <a:pt x="217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26" y="120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6" y="98"/>
                  </a:lnTo>
                  <a:lnTo>
                    <a:pt x="226" y="98"/>
                  </a:lnTo>
                  <a:lnTo>
                    <a:pt x="226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102"/>
                  </a:lnTo>
                  <a:lnTo>
                    <a:pt x="235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7"/>
                  </a:lnTo>
                  <a:lnTo>
                    <a:pt x="244" y="107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4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8" y="115"/>
                  </a:lnTo>
                  <a:lnTo>
                    <a:pt x="248" y="111"/>
                  </a:lnTo>
                  <a:lnTo>
                    <a:pt x="252" y="111"/>
                  </a:lnTo>
                  <a:lnTo>
                    <a:pt x="252" y="111"/>
                  </a:lnTo>
                  <a:lnTo>
                    <a:pt x="248" y="107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5" y="98"/>
                  </a:lnTo>
                  <a:lnTo>
                    <a:pt x="235" y="98"/>
                  </a:lnTo>
                  <a:lnTo>
                    <a:pt x="235" y="98"/>
                  </a:lnTo>
                  <a:lnTo>
                    <a:pt x="235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1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17" y="80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3" y="76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6" y="67"/>
                  </a:lnTo>
                  <a:lnTo>
                    <a:pt x="230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44" y="67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3"/>
                  </a:lnTo>
                  <a:lnTo>
                    <a:pt x="257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5" y="62"/>
                  </a:lnTo>
                  <a:lnTo>
                    <a:pt x="275" y="62"/>
                  </a:lnTo>
                  <a:lnTo>
                    <a:pt x="275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3" y="58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8" y="53"/>
                  </a:lnTo>
                  <a:lnTo>
                    <a:pt x="288" y="53"/>
                  </a:lnTo>
                  <a:lnTo>
                    <a:pt x="288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301" y="58"/>
                  </a:lnTo>
                  <a:lnTo>
                    <a:pt x="301" y="58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10" y="58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4" y="62"/>
                  </a:lnTo>
                  <a:lnTo>
                    <a:pt x="314" y="62"/>
                  </a:lnTo>
                  <a:lnTo>
                    <a:pt x="314" y="62"/>
                  </a:lnTo>
                  <a:lnTo>
                    <a:pt x="319" y="62"/>
                  </a:lnTo>
                  <a:lnTo>
                    <a:pt x="319" y="62"/>
                  </a:lnTo>
                  <a:lnTo>
                    <a:pt x="323" y="62"/>
                  </a:lnTo>
                  <a:lnTo>
                    <a:pt x="328" y="62"/>
                  </a:lnTo>
                  <a:lnTo>
                    <a:pt x="328" y="62"/>
                  </a:lnTo>
                  <a:lnTo>
                    <a:pt x="328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2"/>
                  </a:lnTo>
                  <a:lnTo>
                    <a:pt x="337" y="62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41" y="67"/>
                  </a:lnTo>
                  <a:lnTo>
                    <a:pt x="341" y="67"/>
                  </a:lnTo>
                  <a:lnTo>
                    <a:pt x="341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67"/>
                  </a:lnTo>
                  <a:lnTo>
                    <a:pt x="337" y="71"/>
                  </a:lnTo>
                  <a:lnTo>
                    <a:pt x="341" y="71"/>
                  </a:lnTo>
                  <a:lnTo>
                    <a:pt x="337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5" y="71"/>
                  </a:lnTo>
                  <a:lnTo>
                    <a:pt x="345" y="67"/>
                  </a:lnTo>
                  <a:lnTo>
                    <a:pt x="345" y="67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45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58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0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4" y="58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53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59" y="36"/>
                  </a:lnTo>
                  <a:lnTo>
                    <a:pt x="359" y="36"/>
                  </a:lnTo>
                  <a:lnTo>
                    <a:pt x="359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27"/>
                  </a:lnTo>
                  <a:lnTo>
                    <a:pt x="368" y="27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31"/>
                  </a:lnTo>
                  <a:lnTo>
                    <a:pt x="368" y="27"/>
                  </a:lnTo>
                  <a:lnTo>
                    <a:pt x="372" y="27"/>
                  </a:lnTo>
                  <a:lnTo>
                    <a:pt x="372" y="27"/>
                  </a:lnTo>
                  <a:lnTo>
                    <a:pt x="368" y="22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9"/>
                  </a:lnTo>
                  <a:lnTo>
                    <a:pt x="368" y="9"/>
                  </a:lnTo>
                  <a:lnTo>
                    <a:pt x="368" y="9"/>
                  </a:lnTo>
                  <a:lnTo>
                    <a:pt x="368" y="14"/>
                  </a:lnTo>
                  <a:lnTo>
                    <a:pt x="368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5"/>
                  </a:lnTo>
                  <a:lnTo>
                    <a:pt x="363" y="5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59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1" y="9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4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5" y="27"/>
                  </a:lnTo>
                  <a:lnTo>
                    <a:pt x="345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37" y="27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4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6" y="31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79" y="27"/>
                  </a:lnTo>
                  <a:lnTo>
                    <a:pt x="279" y="27"/>
                  </a:lnTo>
                  <a:lnTo>
                    <a:pt x="279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5" y="27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8"/>
                  </a:lnTo>
                  <a:lnTo>
                    <a:pt x="239" y="14"/>
                  </a:lnTo>
                  <a:lnTo>
                    <a:pt x="235" y="14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17" y="22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08" y="27"/>
                  </a:lnTo>
                  <a:lnTo>
                    <a:pt x="204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73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37" y="45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3" y="40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71" y="62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20"/>
                  </a:lnTo>
                  <a:lnTo>
                    <a:pt x="44" y="11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40" y="129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6" y="138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1" y="142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31" y="146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9"/>
                  </a:lnTo>
                  <a:lnTo>
                    <a:pt x="36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69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7"/>
                  </a:lnTo>
                  <a:lnTo>
                    <a:pt x="49" y="177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86"/>
                  </a:lnTo>
                  <a:lnTo>
                    <a:pt x="62" y="191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200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5"/>
                  </a:lnTo>
                  <a:lnTo>
                    <a:pt x="62" y="191"/>
                  </a:lnTo>
                  <a:lnTo>
                    <a:pt x="62" y="195"/>
                  </a:lnTo>
                  <a:lnTo>
                    <a:pt x="58" y="195"/>
                  </a:lnTo>
                  <a:lnTo>
                    <a:pt x="62" y="195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8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8"/>
                  </a:lnTo>
                  <a:lnTo>
                    <a:pt x="67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31"/>
                  </a:lnTo>
                  <a:lnTo>
                    <a:pt x="75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5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75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0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4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5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26"/>
                  </a:lnTo>
                  <a:lnTo>
                    <a:pt x="93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93" y="226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8" y="231"/>
                  </a:lnTo>
                  <a:lnTo>
                    <a:pt x="93" y="235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1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98" y="235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2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11" y="235"/>
                  </a:lnTo>
                  <a:lnTo>
                    <a:pt x="111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0" y="231"/>
                  </a:lnTo>
                  <a:lnTo>
                    <a:pt x="124" y="231"/>
                  </a:lnTo>
                  <a:lnTo>
                    <a:pt x="124" y="231"/>
                  </a:lnTo>
                  <a:lnTo>
                    <a:pt x="124" y="231"/>
                  </a:lnTo>
                  <a:lnTo>
                    <a:pt x="129" y="231"/>
                  </a:lnTo>
                  <a:lnTo>
                    <a:pt x="129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4" y="239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82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3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68" y="262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4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60" y="253"/>
                  </a:lnTo>
                  <a:lnTo>
                    <a:pt x="151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9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0" y="235"/>
                  </a:lnTo>
                  <a:lnTo>
                    <a:pt x="120" y="235"/>
                  </a:lnTo>
                  <a:lnTo>
                    <a:pt x="115" y="235"/>
                  </a:lnTo>
                  <a:lnTo>
                    <a:pt x="115" y="239"/>
                  </a:lnTo>
                  <a:lnTo>
                    <a:pt x="111" y="239"/>
                  </a:lnTo>
                  <a:lnTo>
                    <a:pt x="111" y="244"/>
                  </a:lnTo>
                  <a:lnTo>
                    <a:pt x="106" y="244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2" y="248"/>
                  </a:lnTo>
                  <a:lnTo>
                    <a:pt x="98" y="244"/>
                  </a:lnTo>
                  <a:lnTo>
                    <a:pt x="98" y="244"/>
                  </a:lnTo>
                  <a:lnTo>
                    <a:pt x="98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3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4" y="257"/>
                  </a:lnTo>
                  <a:lnTo>
                    <a:pt x="84" y="262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4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89" y="279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6" y="293"/>
                  </a:lnTo>
                  <a:lnTo>
                    <a:pt x="106" y="297"/>
                  </a:lnTo>
                  <a:lnTo>
                    <a:pt x="111" y="297"/>
                  </a:lnTo>
                  <a:lnTo>
                    <a:pt x="111" y="301"/>
                  </a:lnTo>
                  <a:lnTo>
                    <a:pt x="111" y="301"/>
                  </a:lnTo>
                  <a:lnTo>
                    <a:pt x="111" y="306"/>
                  </a:lnTo>
                  <a:lnTo>
                    <a:pt x="106" y="306"/>
                  </a:lnTo>
                  <a:lnTo>
                    <a:pt x="102" y="310"/>
                  </a:lnTo>
                  <a:lnTo>
                    <a:pt x="102" y="310"/>
                  </a:lnTo>
                  <a:lnTo>
                    <a:pt x="102" y="315"/>
                  </a:lnTo>
                  <a:lnTo>
                    <a:pt x="102" y="315"/>
                  </a:lnTo>
                  <a:lnTo>
                    <a:pt x="102" y="319"/>
                  </a:lnTo>
                  <a:lnTo>
                    <a:pt x="106" y="319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8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11" y="324"/>
                  </a:lnTo>
                  <a:lnTo>
                    <a:pt x="111" y="324"/>
                  </a:lnTo>
                  <a:lnTo>
                    <a:pt x="106" y="328"/>
                  </a:lnTo>
                  <a:lnTo>
                    <a:pt x="106" y="328"/>
                  </a:lnTo>
                  <a:lnTo>
                    <a:pt x="111" y="324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1" y="337"/>
                  </a:lnTo>
                  <a:lnTo>
                    <a:pt x="115" y="337"/>
                  </a:lnTo>
                  <a:lnTo>
                    <a:pt x="115" y="337"/>
                  </a:lnTo>
                  <a:lnTo>
                    <a:pt x="115" y="337"/>
                  </a:lnTo>
                  <a:lnTo>
                    <a:pt x="115" y="337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0" y="337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20" y="332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9" y="324"/>
                  </a:lnTo>
                  <a:lnTo>
                    <a:pt x="129" y="319"/>
                  </a:lnTo>
                  <a:lnTo>
                    <a:pt x="129" y="319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3" y="332"/>
                  </a:lnTo>
                  <a:lnTo>
                    <a:pt x="137" y="328"/>
                  </a:lnTo>
                  <a:lnTo>
                    <a:pt x="137" y="328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42" y="337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6" y="341"/>
                  </a:lnTo>
                  <a:lnTo>
                    <a:pt x="146" y="341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5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46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9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1" y="350"/>
                  </a:lnTo>
                  <a:lnTo>
                    <a:pt x="151" y="350"/>
                  </a:lnTo>
                  <a:lnTo>
                    <a:pt x="151" y="350"/>
                  </a:lnTo>
                  <a:lnTo>
                    <a:pt x="151" y="350"/>
                  </a:lnTo>
                  <a:lnTo>
                    <a:pt x="155" y="350"/>
                  </a:lnTo>
                  <a:lnTo>
                    <a:pt x="155" y="346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6"/>
                  </a:lnTo>
                  <a:lnTo>
                    <a:pt x="155" y="341"/>
                  </a:lnTo>
                  <a:lnTo>
                    <a:pt x="155" y="341"/>
                  </a:lnTo>
                  <a:lnTo>
                    <a:pt x="155" y="341"/>
                  </a:lnTo>
                  <a:lnTo>
                    <a:pt x="155" y="337"/>
                  </a:lnTo>
                  <a:lnTo>
                    <a:pt x="160" y="337"/>
                  </a:lnTo>
                  <a:lnTo>
                    <a:pt x="160" y="337"/>
                  </a:lnTo>
                  <a:lnTo>
                    <a:pt x="164" y="337"/>
                  </a:lnTo>
                  <a:lnTo>
                    <a:pt x="164" y="337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68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50"/>
                  </a:lnTo>
                  <a:lnTo>
                    <a:pt x="173" y="350"/>
                  </a:lnTo>
                  <a:lnTo>
                    <a:pt x="173" y="350"/>
                  </a:lnTo>
                  <a:lnTo>
                    <a:pt x="177" y="355"/>
                  </a:lnTo>
                  <a:lnTo>
                    <a:pt x="177" y="355"/>
                  </a:lnTo>
                  <a:lnTo>
                    <a:pt x="177" y="355"/>
                  </a:lnTo>
                  <a:lnTo>
                    <a:pt x="177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90" y="359"/>
                  </a:lnTo>
                  <a:lnTo>
                    <a:pt x="190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6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41"/>
                  </a:lnTo>
                  <a:lnTo>
                    <a:pt x="182" y="337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7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24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9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7" y="315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06"/>
                  </a:lnTo>
                  <a:lnTo>
                    <a:pt x="168" y="306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4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93"/>
                  </a:lnTo>
                  <a:lnTo>
                    <a:pt x="177" y="293"/>
                  </a:lnTo>
                  <a:lnTo>
                    <a:pt x="177" y="293"/>
                  </a:lnTo>
                  <a:lnTo>
                    <a:pt x="177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3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6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90" y="301"/>
                  </a:lnTo>
                  <a:lnTo>
                    <a:pt x="190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90" y="301"/>
                  </a:lnTo>
                  <a:lnTo>
                    <a:pt x="190" y="301"/>
                  </a:lnTo>
                  <a:lnTo>
                    <a:pt x="190" y="301"/>
                  </a:lnTo>
                  <a:lnTo>
                    <a:pt x="195" y="301"/>
                  </a:lnTo>
                  <a:lnTo>
                    <a:pt x="190" y="301"/>
                  </a:lnTo>
                </a:path>
              </a:pathLst>
            </a:custGeom>
            <a:noFill/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40"/>
            <p:cNvSpPr>
              <a:spLocks noEditPoints="1"/>
            </p:cNvSpPr>
            <p:nvPr/>
          </p:nvSpPr>
          <p:spPr bwMode="auto">
            <a:xfrm>
              <a:off x="1771650" y="3375026"/>
              <a:ext cx="863600" cy="1357313"/>
            </a:xfrm>
            <a:custGeom>
              <a:avLst/>
              <a:gdLst>
                <a:gd name="T0" fmla="*/ 496 w 544"/>
                <a:gd name="T1" fmla="*/ 673 h 855"/>
                <a:gd name="T2" fmla="*/ 239 w 544"/>
                <a:gd name="T3" fmla="*/ 509 h 855"/>
                <a:gd name="T4" fmla="*/ 164 w 544"/>
                <a:gd name="T5" fmla="*/ 407 h 855"/>
                <a:gd name="T6" fmla="*/ 124 w 544"/>
                <a:gd name="T7" fmla="*/ 337 h 855"/>
                <a:gd name="T8" fmla="*/ 49 w 544"/>
                <a:gd name="T9" fmla="*/ 390 h 855"/>
                <a:gd name="T10" fmla="*/ 75 w 544"/>
                <a:gd name="T11" fmla="*/ 416 h 855"/>
                <a:gd name="T12" fmla="*/ 142 w 544"/>
                <a:gd name="T13" fmla="*/ 434 h 855"/>
                <a:gd name="T14" fmla="*/ 181 w 544"/>
                <a:gd name="T15" fmla="*/ 275 h 855"/>
                <a:gd name="T16" fmla="*/ 119 w 544"/>
                <a:gd name="T17" fmla="*/ 288 h 855"/>
                <a:gd name="T18" fmla="*/ 155 w 544"/>
                <a:gd name="T19" fmla="*/ 239 h 855"/>
                <a:gd name="T20" fmla="*/ 133 w 544"/>
                <a:gd name="T21" fmla="*/ 217 h 855"/>
                <a:gd name="T22" fmla="*/ 155 w 544"/>
                <a:gd name="T23" fmla="*/ 226 h 855"/>
                <a:gd name="T24" fmla="*/ 58 w 544"/>
                <a:gd name="T25" fmla="*/ 168 h 855"/>
                <a:gd name="T26" fmla="*/ 62 w 544"/>
                <a:gd name="T27" fmla="*/ 137 h 855"/>
                <a:gd name="T28" fmla="*/ 137 w 544"/>
                <a:gd name="T29" fmla="*/ 120 h 855"/>
                <a:gd name="T30" fmla="*/ 75 w 544"/>
                <a:gd name="T31" fmla="*/ 102 h 855"/>
                <a:gd name="T32" fmla="*/ 102 w 544"/>
                <a:gd name="T33" fmla="*/ 106 h 855"/>
                <a:gd name="T34" fmla="*/ 119 w 544"/>
                <a:gd name="T35" fmla="*/ 146 h 855"/>
                <a:gd name="T36" fmla="*/ 142 w 544"/>
                <a:gd name="T37" fmla="*/ 142 h 855"/>
                <a:gd name="T38" fmla="*/ 84 w 544"/>
                <a:gd name="T39" fmla="*/ 62 h 855"/>
                <a:gd name="T40" fmla="*/ 102 w 544"/>
                <a:gd name="T41" fmla="*/ 80 h 855"/>
                <a:gd name="T42" fmla="*/ 111 w 544"/>
                <a:gd name="T43" fmla="*/ 58 h 855"/>
                <a:gd name="T44" fmla="*/ 93 w 544"/>
                <a:gd name="T45" fmla="*/ 44 h 855"/>
                <a:gd name="T46" fmla="*/ 478 w 544"/>
                <a:gd name="T47" fmla="*/ 549 h 855"/>
                <a:gd name="T48" fmla="*/ 456 w 544"/>
                <a:gd name="T49" fmla="*/ 478 h 855"/>
                <a:gd name="T50" fmla="*/ 376 w 544"/>
                <a:gd name="T51" fmla="*/ 354 h 855"/>
                <a:gd name="T52" fmla="*/ 319 w 544"/>
                <a:gd name="T53" fmla="*/ 261 h 855"/>
                <a:gd name="T54" fmla="*/ 305 w 544"/>
                <a:gd name="T55" fmla="*/ 226 h 855"/>
                <a:gd name="T56" fmla="*/ 350 w 544"/>
                <a:gd name="T57" fmla="*/ 102 h 855"/>
                <a:gd name="T58" fmla="*/ 230 w 544"/>
                <a:gd name="T59" fmla="*/ 120 h 855"/>
                <a:gd name="T60" fmla="*/ 235 w 544"/>
                <a:gd name="T61" fmla="*/ 84 h 855"/>
                <a:gd name="T62" fmla="*/ 266 w 544"/>
                <a:gd name="T63" fmla="*/ 4 h 855"/>
                <a:gd name="T64" fmla="*/ 199 w 544"/>
                <a:gd name="T65" fmla="*/ 13 h 855"/>
                <a:gd name="T66" fmla="*/ 173 w 544"/>
                <a:gd name="T67" fmla="*/ 49 h 855"/>
                <a:gd name="T68" fmla="*/ 164 w 544"/>
                <a:gd name="T69" fmla="*/ 84 h 855"/>
                <a:gd name="T70" fmla="*/ 146 w 544"/>
                <a:gd name="T71" fmla="*/ 111 h 855"/>
                <a:gd name="T72" fmla="*/ 159 w 544"/>
                <a:gd name="T73" fmla="*/ 155 h 855"/>
                <a:gd name="T74" fmla="*/ 142 w 544"/>
                <a:gd name="T75" fmla="*/ 190 h 855"/>
                <a:gd name="T76" fmla="*/ 177 w 544"/>
                <a:gd name="T77" fmla="*/ 190 h 855"/>
                <a:gd name="T78" fmla="*/ 159 w 544"/>
                <a:gd name="T79" fmla="*/ 230 h 855"/>
                <a:gd name="T80" fmla="*/ 159 w 544"/>
                <a:gd name="T81" fmla="*/ 283 h 855"/>
                <a:gd name="T82" fmla="*/ 168 w 544"/>
                <a:gd name="T83" fmla="*/ 270 h 855"/>
                <a:gd name="T84" fmla="*/ 195 w 544"/>
                <a:gd name="T85" fmla="*/ 266 h 855"/>
                <a:gd name="T86" fmla="*/ 208 w 544"/>
                <a:gd name="T87" fmla="*/ 314 h 855"/>
                <a:gd name="T88" fmla="*/ 190 w 544"/>
                <a:gd name="T89" fmla="*/ 372 h 855"/>
                <a:gd name="T90" fmla="*/ 252 w 544"/>
                <a:gd name="T91" fmla="*/ 367 h 855"/>
                <a:gd name="T92" fmla="*/ 283 w 544"/>
                <a:gd name="T93" fmla="*/ 425 h 855"/>
                <a:gd name="T94" fmla="*/ 288 w 544"/>
                <a:gd name="T95" fmla="*/ 483 h 855"/>
                <a:gd name="T96" fmla="*/ 226 w 544"/>
                <a:gd name="T97" fmla="*/ 527 h 855"/>
                <a:gd name="T98" fmla="*/ 243 w 544"/>
                <a:gd name="T99" fmla="*/ 576 h 855"/>
                <a:gd name="T100" fmla="*/ 177 w 544"/>
                <a:gd name="T101" fmla="*/ 642 h 855"/>
                <a:gd name="T102" fmla="*/ 226 w 544"/>
                <a:gd name="T103" fmla="*/ 642 h 855"/>
                <a:gd name="T104" fmla="*/ 266 w 544"/>
                <a:gd name="T105" fmla="*/ 673 h 855"/>
                <a:gd name="T106" fmla="*/ 288 w 544"/>
                <a:gd name="T107" fmla="*/ 686 h 855"/>
                <a:gd name="T108" fmla="*/ 181 w 544"/>
                <a:gd name="T109" fmla="*/ 753 h 855"/>
                <a:gd name="T110" fmla="*/ 186 w 544"/>
                <a:gd name="T111" fmla="*/ 775 h 855"/>
                <a:gd name="T112" fmla="*/ 243 w 544"/>
                <a:gd name="T113" fmla="*/ 762 h 855"/>
                <a:gd name="T114" fmla="*/ 328 w 544"/>
                <a:gd name="T115" fmla="*/ 735 h 855"/>
                <a:gd name="T116" fmla="*/ 394 w 544"/>
                <a:gd name="T117" fmla="*/ 722 h 855"/>
                <a:gd name="T118" fmla="*/ 531 w 544"/>
                <a:gd name="T119" fmla="*/ 673 h 855"/>
                <a:gd name="T120" fmla="*/ 500 w 544"/>
                <a:gd name="T121" fmla="*/ 642 h 855"/>
                <a:gd name="T122" fmla="*/ 319 w 544"/>
                <a:gd name="T123" fmla="*/ 828 h 855"/>
                <a:gd name="T124" fmla="*/ 208 w 544"/>
                <a:gd name="T125" fmla="*/ 4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855">
                  <a:moveTo>
                    <a:pt x="119" y="793"/>
                  </a:moveTo>
                  <a:lnTo>
                    <a:pt x="119" y="793"/>
                  </a:lnTo>
                  <a:lnTo>
                    <a:pt x="119" y="797"/>
                  </a:lnTo>
                  <a:lnTo>
                    <a:pt x="119" y="797"/>
                  </a:lnTo>
                  <a:lnTo>
                    <a:pt x="119" y="797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close/>
                  <a:moveTo>
                    <a:pt x="119" y="793"/>
                  </a:move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lnTo>
                    <a:pt x="119" y="793"/>
                  </a:lnTo>
                  <a:close/>
                  <a:moveTo>
                    <a:pt x="394" y="731"/>
                  </a:moveTo>
                  <a:lnTo>
                    <a:pt x="394" y="731"/>
                  </a:lnTo>
                  <a:lnTo>
                    <a:pt x="394" y="731"/>
                  </a:lnTo>
                  <a:lnTo>
                    <a:pt x="394" y="731"/>
                  </a:lnTo>
                  <a:lnTo>
                    <a:pt x="394" y="726"/>
                  </a:lnTo>
                  <a:lnTo>
                    <a:pt x="394" y="726"/>
                  </a:lnTo>
                  <a:lnTo>
                    <a:pt x="394" y="726"/>
                  </a:lnTo>
                  <a:lnTo>
                    <a:pt x="394" y="726"/>
                  </a:lnTo>
                  <a:lnTo>
                    <a:pt x="394" y="726"/>
                  </a:lnTo>
                  <a:lnTo>
                    <a:pt x="385" y="726"/>
                  </a:lnTo>
                  <a:lnTo>
                    <a:pt x="385" y="726"/>
                  </a:lnTo>
                  <a:lnTo>
                    <a:pt x="381" y="726"/>
                  </a:lnTo>
                  <a:lnTo>
                    <a:pt x="381" y="726"/>
                  </a:lnTo>
                  <a:lnTo>
                    <a:pt x="381" y="731"/>
                  </a:lnTo>
                  <a:lnTo>
                    <a:pt x="376" y="731"/>
                  </a:lnTo>
                  <a:lnTo>
                    <a:pt x="376" y="731"/>
                  </a:lnTo>
                  <a:lnTo>
                    <a:pt x="376" y="726"/>
                  </a:lnTo>
                  <a:lnTo>
                    <a:pt x="376" y="726"/>
                  </a:lnTo>
                  <a:lnTo>
                    <a:pt x="372" y="731"/>
                  </a:lnTo>
                  <a:lnTo>
                    <a:pt x="372" y="731"/>
                  </a:lnTo>
                  <a:lnTo>
                    <a:pt x="372" y="735"/>
                  </a:lnTo>
                  <a:lnTo>
                    <a:pt x="372" y="735"/>
                  </a:lnTo>
                  <a:lnTo>
                    <a:pt x="372" y="735"/>
                  </a:lnTo>
                  <a:lnTo>
                    <a:pt x="372" y="731"/>
                  </a:lnTo>
                  <a:lnTo>
                    <a:pt x="376" y="735"/>
                  </a:lnTo>
                  <a:lnTo>
                    <a:pt x="376" y="735"/>
                  </a:lnTo>
                  <a:lnTo>
                    <a:pt x="376" y="735"/>
                  </a:lnTo>
                  <a:lnTo>
                    <a:pt x="385" y="739"/>
                  </a:lnTo>
                  <a:lnTo>
                    <a:pt x="385" y="739"/>
                  </a:lnTo>
                  <a:lnTo>
                    <a:pt x="389" y="739"/>
                  </a:lnTo>
                  <a:lnTo>
                    <a:pt x="389" y="739"/>
                  </a:lnTo>
                  <a:lnTo>
                    <a:pt x="389" y="735"/>
                  </a:lnTo>
                  <a:lnTo>
                    <a:pt x="389" y="735"/>
                  </a:lnTo>
                  <a:lnTo>
                    <a:pt x="389" y="735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4" y="731"/>
                  </a:lnTo>
                  <a:lnTo>
                    <a:pt x="398" y="731"/>
                  </a:lnTo>
                  <a:lnTo>
                    <a:pt x="398" y="731"/>
                  </a:lnTo>
                  <a:lnTo>
                    <a:pt x="398" y="731"/>
                  </a:lnTo>
                  <a:lnTo>
                    <a:pt x="398" y="731"/>
                  </a:lnTo>
                  <a:lnTo>
                    <a:pt x="398" y="731"/>
                  </a:lnTo>
                  <a:lnTo>
                    <a:pt x="398" y="731"/>
                  </a:lnTo>
                  <a:lnTo>
                    <a:pt x="394" y="731"/>
                  </a:lnTo>
                  <a:lnTo>
                    <a:pt x="394" y="731"/>
                  </a:lnTo>
                  <a:close/>
                  <a:moveTo>
                    <a:pt x="403" y="722"/>
                  </a:move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398" y="722"/>
                  </a:lnTo>
                  <a:lnTo>
                    <a:pt x="398" y="722"/>
                  </a:lnTo>
                  <a:lnTo>
                    <a:pt x="398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close/>
                  <a:moveTo>
                    <a:pt x="208" y="691"/>
                  </a:move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lnTo>
                    <a:pt x="208" y="691"/>
                  </a:lnTo>
                  <a:close/>
                  <a:moveTo>
                    <a:pt x="500" y="669"/>
                  </a:moveTo>
                  <a:lnTo>
                    <a:pt x="500" y="669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73"/>
                  </a:lnTo>
                  <a:lnTo>
                    <a:pt x="491" y="673"/>
                  </a:lnTo>
                  <a:lnTo>
                    <a:pt x="496" y="673"/>
                  </a:lnTo>
                  <a:lnTo>
                    <a:pt x="496" y="673"/>
                  </a:lnTo>
                  <a:lnTo>
                    <a:pt x="500" y="673"/>
                  </a:lnTo>
                  <a:lnTo>
                    <a:pt x="500" y="673"/>
                  </a:lnTo>
                  <a:lnTo>
                    <a:pt x="505" y="673"/>
                  </a:lnTo>
                  <a:lnTo>
                    <a:pt x="500" y="673"/>
                  </a:lnTo>
                  <a:lnTo>
                    <a:pt x="500" y="669"/>
                  </a:lnTo>
                  <a:lnTo>
                    <a:pt x="500" y="669"/>
                  </a:lnTo>
                  <a:close/>
                  <a:moveTo>
                    <a:pt x="212" y="509"/>
                  </a:moveTo>
                  <a:lnTo>
                    <a:pt x="212" y="509"/>
                  </a:lnTo>
                  <a:lnTo>
                    <a:pt x="212" y="509"/>
                  </a:lnTo>
                  <a:lnTo>
                    <a:pt x="208" y="509"/>
                  </a:lnTo>
                  <a:lnTo>
                    <a:pt x="208" y="505"/>
                  </a:lnTo>
                  <a:lnTo>
                    <a:pt x="208" y="505"/>
                  </a:lnTo>
                  <a:lnTo>
                    <a:pt x="208" y="505"/>
                  </a:lnTo>
                  <a:lnTo>
                    <a:pt x="208" y="505"/>
                  </a:lnTo>
                  <a:lnTo>
                    <a:pt x="208" y="505"/>
                  </a:lnTo>
                  <a:lnTo>
                    <a:pt x="204" y="509"/>
                  </a:lnTo>
                  <a:lnTo>
                    <a:pt x="204" y="509"/>
                  </a:lnTo>
                  <a:lnTo>
                    <a:pt x="208" y="509"/>
                  </a:lnTo>
                  <a:lnTo>
                    <a:pt x="208" y="509"/>
                  </a:lnTo>
                  <a:lnTo>
                    <a:pt x="208" y="509"/>
                  </a:lnTo>
                  <a:lnTo>
                    <a:pt x="208" y="509"/>
                  </a:lnTo>
                  <a:lnTo>
                    <a:pt x="208" y="509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2" y="509"/>
                  </a:lnTo>
                  <a:lnTo>
                    <a:pt x="212" y="509"/>
                  </a:lnTo>
                  <a:close/>
                  <a:moveTo>
                    <a:pt x="226" y="500"/>
                  </a:moveTo>
                  <a:lnTo>
                    <a:pt x="226" y="500"/>
                  </a:lnTo>
                  <a:lnTo>
                    <a:pt x="226" y="500"/>
                  </a:lnTo>
                  <a:lnTo>
                    <a:pt x="226" y="500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1" y="496"/>
                  </a:lnTo>
                  <a:lnTo>
                    <a:pt x="221" y="496"/>
                  </a:lnTo>
                  <a:lnTo>
                    <a:pt x="212" y="500"/>
                  </a:lnTo>
                  <a:lnTo>
                    <a:pt x="212" y="500"/>
                  </a:lnTo>
                  <a:lnTo>
                    <a:pt x="212" y="500"/>
                  </a:lnTo>
                  <a:lnTo>
                    <a:pt x="212" y="500"/>
                  </a:lnTo>
                  <a:lnTo>
                    <a:pt x="212" y="505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14"/>
                  </a:lnTo>
                  <a:lnTo>
                    <a:pt x="212" y="514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18"/>
                  </a:lnTo>
                  <a:lnTo>
                    <a:pt x="217" y="522"/>
                  </a:lnTo>
                  <a:lnTo>
                    <a:pt x="221" y="518"/>
                  </a:lnTo>
                  <a:lnTo>
                    <a:pt x="221" y="518"/>
                  </a:lnTo>
                  <a:lnTo>
                    <a:pt x="221" y="518"/>
                  </a:lnTo>
                  <a:lnTo>
                    <a:pt x="221" y="518"/>
                  </a:lnTo>
                  <a:lnTo>
                    <a:pt x="221" y="518"/>
                  </a:lnTo>
                  <a:lnTo>
                    <a:pt x="221" y="518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1" y="522"/>
                  </a:lnTo>
                  <a:lnTo>
                    <a:pt x="226" y="522"/>
                  </a:lnTo>
                  <a:lnTo>
                    <a:pt x="226" y="522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4"/>
                  </a:lnTo>
                  <a:lnTo>
                    <a:pt x="235" y="514"/>
                  </a:lnTo>
                  <a:lnTo>
                    <a:pt x="235" y="514"/>
                  </a:lnTo>
                  <a:lnTo>
                    <a:pt x="235" y="514"/>
                  </a:lnTo>
                  <a:lnTo>
                    <a:pt x="239" y="514"/>
                  </a:lnTo>
                  <a:lnTo>
                    <a:pt x="239" y="509"/>
                  </a:lnTo>
                  <a:lnTo>
                    <a:pt x="239" y="509"/>
                  </a:lnTo>
                  <a:lnTo>
                    <a:pt x="239" y="509"/>
                  </a:lnTo>
                  <a:lnTo>
                    <a:pt x="239" y="509"/>
                  </a:lnTo>
                  <a:lnTo>
                    <a:pt x="239" y="509"/>
                  </a:lnTo>
                  <a:lnTo>
                    <a:pt x="235" y="509"/>
                  </a:lnTo>
                  <a:lnTo>
                    <a:pt x="235" y="505"/>
                  </a:lnTo>
                  <a:lnTo>
                    <a:pt x="235" y="505"/>
                  </a:lnTo>
                  <a:lnTo>
                    <a:pt x="235" y="505"/>
                  </a:lnTo>
                  <a:lnTo>
                    <a:pt x="235" y="509"/>
                  </a:lnTo>
                  <a:lnTo>
                    <a:pt x="235" y="509"/>
                  </a:lnTo>
                  <a:lnTo>
                    <a:pt x="235" y="509"/>
                  </a:lnTo>
                  <a:lnTo>
                    <a:pt x="235" y="509"/>
                  </a:lnTo>
                  <a:lnTo>
                    <a:pt x="230" y="509"/>
                  </a:lnTo>
                  <a:lnTo>
                    <a:pt x="230" y="509"/>
                  </a:lnTo>
                  <a:lnTo>
                    <a:pt x="230" y="509"/>
                  </a:lnTo>
                  <a:lnTo>
                    <a:pt x="230" y="509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30" y="505"/>
                  </a:lnTo>
                  <a:lnTo>
                    <a:pt x="226" y="500"/>
                  </a:lnTo>
                  <a:lnTo>
                    <a:pt x="230" y="500"/>
                  </a:lnTo>
                  <a:lnTo>
                    <a:pt x="226" y="500"/>
                  </a:lnTo>
                  <a:close/>
                  <a:moveTo>
                    <a:pt x="155" y="425"/>
                  </a:moveTo>
                  <a:lnTo>
                    <a:pt x="155" y="425"/>
                  </a:lnTo>
                  <a:lnTo>
                    <a:pt x="155" y="425"/>
                  </a:lnTo>
                  <a:lnTo>
                    <a:pt x="155" y="425"/>
                  </a:lnTo>
                  <a:lnTo>
                    <a:pt x="155" y="425"/>
                  </a:lnTo>
                  <a:lnTo>
                    <a:pt x="155" y="425"/>
                  </a:lnTo>
                  <a:lnTo>
                    <a:pt x="155" y="425"/>
                  </a:lnTo>
                  <a:lnTo>
                    <a:pt x="155" y="425"/>
                  </a:lnTo>
                  <a:lnTo>
                    <a:pt x="155" y="425"/>
                  </a:lnTo>
                  <a:lnTo>
                    <a:pt x="159" y="421"/>
                  </a:lnTo>
                  <a:lnTo>
                    <a:pt x="159" y="421"/>
                  </a:lnTo>
                  <a:lnTo>
                    <a:pt x="159" y="416"/>
                  </a:lnTo>
                  <a:lnTo>
                    <a:pt x="159" y="412"/>
                  </a:lnTo>
                  <a:lnTo>
                    <a:pt x="159" y="412"/>
                  </a:lnTo>
                  <a:lnTo>
                    <a:pt x="155" y="412"/>
                  </a:lnTo>
                  <a:lnTo>
                    <a:pt x="155" y="412"/>
                  </a:lnTo>
                  <a:lnTo>
                    <a:pt x="150" y="416"/>
                  </a:lnTo>
                  <a:lnTo>
                    <a:pt x="150" y="412"/>
                  </a:lnTo>
                  <a:lnTo>
                    <a:pt x="155" y="412"/>
                  </a:lnTo>
                  <a:lnTo>
                    <a:pt x="155" y="412"/>
                  </a:lnTo>
                  <a:lnTo>
                    <a:pt x="155" y="407"/>
                  </a:lnTo>
                  <a:lnTo>
                    <a:pt x="155" y="407"/>
                  </a:lnTo>
                  <a:lnTo>
                    <a:pt x="155" y="407"/>
                  </a:lnTo>
                  <a:lnTo>
                    <a:pt x="155" y="403"/>
                  </a:lnTo>
                  <a:lnTo>
                    <a:pt x="155" y="403"/>
                  </a:lnTo>
                  <a:lnTo>
                    <a:pt x="155" y="403"/>
                  </a:lnTo>
                  <a:lnTo>
                    <a:pt x="155" y="403"/>
                  </a:lnTo>
                  <a:lnTo>
                    <a:pt x="155" y="403"/>
                  </a:lnTo>
                  <a:lnTo>
                    <a:pt x="155" y="403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4"/>
                  </a:lnTo>
                  <a:lnTo>
                    <a:pt x="150" y="394"/>
                  </a:lnTo>
                  <a:lnTo>
                    <a:pt x="150" y="394"/>
                  </a:lnTo>
                  <a:lnTo>
                    <a:pt x="155" y="394"/>
                  </a:lnTo>
                  <a:lnTo>
                    <a:pt x="155" y="394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9" y="403"/>
                  </a:lnTo>
                  <a:lnTo>
                    <a:pt x="159" y="403"/>
                  </a:lnTo>
                  <a:lnTo>
                    <a:pt x="159" y="407"/>
                  </a:lnTo>
                  <a:lnTo>
                    <a:pt x="159" y="407"/>
                  </a:lnTo>
                  <a:lnTo>
                    <a:pt x="159" y="407"/>
                  </a:lnTo>
                  <a:lnTo>
                    <a:pt x="159" y="412"/>
                  </a:lnTo>
                  <a:lnTo>
                    <a:pt x="159" y="412"/>
                  </a:lnTo>
                  <a:lnTo>
                    <a:pt x="159" y="412"/>
                  </a:lnTo>
                  <a:lnTo>
                    <a:pt x="159" y="412"/>
                  </a:lnTo>
                  <a:lnTo>
                    <a:pt x="159" y="412"/>
                  </a:lnTo>
                  <a:lnTo>
                    <a:pt x="159" y="416"/>
                  </a:lnTo>
                  <a:lnTo>
                    <a:pt x="164" y="416"/>
                  </a:lnTo>
                  <a:lnTo>
                    <a:pt x="164" y="416"/>
                  </a:lnTo>
                  <a:lnTo>
                    <a:pt x="164" y="416"/>
                  </a:lnTo>
                  <a:lnTo>
                    <a:pt x="164" y="412"/>
                  </a:lnTo>
                  <a:lnTo>
                    <a:pt x="164" y="412"/>
                  </a:lnTo>
                  <a:lnTo>
                    <a:pt x="164" y="412"/>
                  </a:lnTo>
                  <a:lnTo>
                    <a:pt x="164" y="412"/>
                  </a:lnTo>
                  <a:lnTo>
                    <a:pt x="164" y="412"/>
                  </a:lnTo>
                  <a:lnTo>
                    <a:pt x="164" y="407"/>
                  </a:lnTo>
                  <a:lnTo>
                    <a:pt x="164" y="407"/>
                  </a:lnTo>
                  <a:lnTo>
                    <a:pt x="164" y="407"/>
                  </a:lnTo>
                  <a:lnTo>
                    <a:pt x="168" y="403"/>
                  </a:lnTo>
                  <a:lnTo>
                    <a:pt x="168" y="403"/>
                  </a:lnTo>
                  <a:lnTo>
                    <a:pt x="168" y="403"/>
                  </a:lnTo>
                  <a:lnTo>
                    <a:pt x="168" y="403"/>
                  </a:lnTo>
                  <a:lnTo>
                    <a:pt x="168" y="403"/>
                  </a:lnTo>
                  <a:lnTo>
                    <a:pt x="168" y="403"/>
                  </a:lnTo>
                  <a:lnTo>
                    <a:pt x="168" y="403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59" y="390"/>
                  </a:lnTo>
                  <a:lnTo>
                    <a:pt x="159" y="390"/>
                  </a:lnTo>
                  <a:lnTo>
                    <a:pt x="159" y="385"/>
                  </a:lnTo>
                  <a:lnTo>
                    <a:pt x="159" y="385"/>
                  </a:lnTo>
                  <a:lnTo>
                    <a:pt x="159" y="385"/>
                  </a:lnTo>
                  <a:lnTo>
                    <a:pt x="159" y="385"/>
                  </a:lnTo>
                  <a:lnTo>
                    <a:pt x="159" y="385"/>
                  </a:lnTo>
                  <a:lnTo>
                    <a:pt x="159" y="385"/>
                  </a:lnTo>
                  <a:lnTo>
                    <a:pt x="150" y="385"/>
                  </a:lnTo>
                  <a:lnTo>
                    <a:pt x="150" y="385"/>
                  </a:lnTo>
                  <a:lnTo>
                    <a:pt x="150" y="385"/>
                  </a:lnTo>
                  <a:lnTo>
                    <a:pt x="150" y="385"/>
                  </a:lnTo>
                  <a:lnTo>
                    <a:pt x="150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2" y="385"/>
                  </a:lnTo>
                  <a:lnTo>
                    <a:pt x="142" y="385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55" y="376"/>
                  </a:lnTo>
                  <a:lnTo>
                    <a:pt x="155" y="376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50" y="367"/>
                  </a:lnTo>
                  <a:lnTo>
                    <a:pt x="146" y="367"/>
                  </a:lnTo>
                  <a:lnTo>
                    <a:pt x="146" y="367"/>
                  </a:lnTo>
                  <a:lnTo>
                    <a:pt x="150" y="372"/>
                  </a:lnTo>
                  <a:lnTo>
                    <a:pt x="150" y="376"/>
                  </a:lnTo>
                  <a:lnTo>
                    <a:pt x="150" y="376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46" y="372"/>
                  </a:lnTo>
                  <a:lnTo>
                    <a:pt x="146" y="367"/>
                  </a:lnTo>
                  <a:lnTo>
                    <a:pt x="146" y="367"/>
                  </a:lnTo>
                  <a:lnTo>
                    <a:pt x="146" y="367"/>
                  </a:lnTo>
                  <a:lnTo>
                    <a:pt x="146" y="367"/>
                  </a:lnTo>
                  <a:lnTo>
                    <a:pt x="146" y="363"/>
                  </a:lnTo>
                  <a:lnTo>
                    <a:pt x="146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37" y="359"/>
                  </a:lnTo>
                  <a:lnTo>
                    <a:pt x="137" y="359"/>
                  </a:lnTo>
                  <a:lnTo>
                    <a:pt x="137" y="359"/>
                  </a:lnTo>
                  <a:lnTo>
                    <a:pt x="137" y="354"/>
                  </a:lnTo>
                  <a:lnTo>
                    <a:pt x="137" y="350"/>
                  </a:lnTo>
                  <a:lnTo>
                    <a:pt x="137" y="350"/>
                  </a:lnTo>
                  <a:lnTo>
                    <a:pt x="137" y="350"/>
                  </a:lnTo>
                  <a:lnTo>
                    <a:pt x="137" y="350"/>
                  </a:lnTo>
                  <a:lnTo>
                    <a:pt x="137" y="350"/>
                  </a:lnTo>
                  <a:lnTo>
                    <a:pt x="133" y="350"/>
                  </a:lnTo>
                  <a:lnTo>
                    <a:pt x="133" y="350"/>
                  </a:lnTo>
                  <a:lnTo>
                    <a:pt x="133" y="350"/>
                  </a:lnTo>
                  <a:lnTo>
                    <a:pt x="133" y="345"/>
                  </a:lnTo>
                  <a:lnTo>
                    <a:pt x="133" y="345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33" y="337"/>
                  </a:lnTo>
                  <a:lnTo>
                    <a:pt x="133" y="337"/>
                  </a:lnTo>
                  <a:lnTo>
                    <a:pt x="133" y="337"/>
                  </a:lnTo>
                  <a:lnTo>
                    <a:pt x="128" y="337"/>
                  </a:lnTo>
                  <a:lnTo>
                    <a:pt x="128" y="337"/>
                  </a:lnTo>
                  <a:lnTo>
                    <a:pt x="128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24" y="337"/>
                  </a:lnTo>
                  <a:lnTo>
                    <a:pt x="119" y="332"/>
                  </a:lnTo>
                  <a:lnTo>
                    <a:pt x="115" y="332"/>
                  </a:lnTo>
                  <a:lnTo>
                    <a:pt x="115" y="332"/>
                  </a:lnTo>
                  <a:lnTo>
                    <a:pt x="115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11" y="332"/>
                  </a:lnTo>
                  <a:lnTo>
                    <a:pt x="106" y="332"/>
                  </a:lnTo>
                  <a:lnTo>
                    <a:pt x="106" y="337"/>
                  </a:lnTo>
                  <a:lnTo>
                    <a:pt x="106" y="337"/>
                  </a:lnTo>
                  <a:lnTo>
                    <a:pt x="102" y="337"/>
                  </a:lnTo>
                  <a:lnTo>
                    <a:pt x="97" y="341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89" y="337"/>
                  </a:lnTo>
                  <a:lnTo>
                    <a:pt x="84" y="337"/>
                  </a:lnTo>
                  <a:lnTo>
                    <a:pt x="84" y="341"/>
                  </a:lnTo>
                  <a:lnTo>
                    <a:pt x="84" y="341"/>
                  </a:lnTo>
                  <a:lnTo>
                    <a:pt x="84" y="345"/>
                  </a:lnTo>
                  <a:lnTo>
                    <a:pt x="84" y="345"/>
                  </a:lnTo>
                  <a:lnTo>
                    <a:pt x="84" y="345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80" y="350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66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2" y="359"/>
                  </a:lnTo>
                  <a:lnTo>
                    <a:pt x="62" y="359"/>
                  </a:lnTo>
                  <a:lnTo>
                    <a:pt x="62" y="359"/>
                  </a:lnTo>
                  <a:lnTo>
                    <a:pt x="62" y="359"/>
                  </a:lnTo>
                  <a:lnTo>
                    <a:pt x="62" y="359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7"/>
                  </a:lnTo>
                  <a:lnTo>
                    <a:pt x="62" y="367"/>
                  </a:lnTo>
                  <a:lnTo>
                    <a:pt x="58" y="367"/>
                  </a:lnTo>
                  <a:lnTo>
                    <a:pt x="53" y="376"/>
                  </a:lnTo>
                  <a:lnTo>
                    <a:pt x="53" y="376"/>
                  </a:lnTo>
                  <a:lnTo>
                    <a:pt x="53" y="376"/>
                  </a:lnTo>
                  <a:lnTo>
                    <a:pt x="53" y="376"/>
                  </a:lnTo>
                  <a:lnTo>
                    <a:pt x="53" y="381"/>
                  </a:lnTo>
                  <a:lnTo>
                    <a:pt x="53" y="381"/>
                  </a:lnTo>
                  <a:lnTo>
                    <a:pt x="53" y="381"/>
                  </a:lnTo>
                  <a:lnTo>
                    <a:pt x="53" y="381"/>
                  </a:lnTo>
                  <a:lnTo>
                    <a:pt x="53" y="381"/>
                  </a:lnTo>
                  <a:lnTo>
                    <a:pt x="53" y="381"/>
                  </a:lnTo>
                  <a:lnTo>
                    <a:pt x="49" y="381"/>
                  </a:lnTo>
                  <a:lnTo>
                    <a:pt x="49" y="381"/>
                  </a:lnTo>
                  <a:lnTo>
                    <a:pt x="49" y="381"/>
                  </a:lnTo>
                  <a:lnTo>
                    <a:pt x="44" y="381"/>
                  </a:lnTo>
                  <a:lnTo>
                    <a:pt x="44" y="381"/>
                  </a:lnTo>
                  <a:lnTo>
                    <a:pt x="40" y="381"/>
                  </a:lnTo>
                  <a:lnTo>
                    <a:pt x="40" y="381"/>
                  </a:lnTo>
                  <a:lnTo>
                    <a:pt x="40" y="381"/>
                  </a:lnTo>
                  <a:lnTo>
                    <a:pt x="35" y="381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40" y="385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44" y="394"/>
                  </a:lnTo>
                  <a:lnTo>
                    <a:pt x="40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1" y="398"/>
                  </a:lnTo>
                  <a:lnTo>
                    <a:pt x="31" y="398"/>
                  </a:lnTo>
                  <a:lnTo>
                    <a:pt x="31" y="398"/>
                  </a:lnTo>
                  <a:lnTo>
                    <a:pt x="27" y="403"/>
                  </a:lnTo>
                  <a:lnTo>
                    <a:pt x="27" y="403"/>
                  </a:lnTo>
                  <a:lnTo>
                    <a:pt x="27" y="403"/>
                  </a:lnTo>
                  <a:lnTo>
                    <a:pt x="27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7" y="407"/>
                  </a:lnTo>
                  <a:lnTo>
                    <a:pt x="27" y="412"/>
                  </a:lnTo>
                  <a:lnTo>
                    <a:pt x="27" y="412"/>
                  </a:lnTo>
                  <a:lnTo>
                    <a:pt x="31" y="412"/>
                  </a:lnTo>
                  <a:lnTo>
                    <a:pt x="31" y="412"/>
                  </a:lnTo>
                  <a:lnTo>
                    <a:pt x="31" y="416"/>
                  </a:lnTo>
                  <a:lnTo>
                    <a:pt x="31" y="416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40" y="421"/>
                  </a:lnTo>
                  <a:lnTo>
                    <a:pt x="40" y="425"/>
                  </a:lnTo>
                  <a:lnTo>
                    <a:pt x="40" y="425"/>
                  </a:lnTo>
                  <a:lnTo>
                    <a:pt x="40" y="429"/>
                  </a:lnTo>
                  <a:lnTo>
                    <a:pt x="44" y="429"/>
                  </a:lnTo>
                  <a:lnTo>
                    <a:pt x="44" y="429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53" y="434"/>
                  </a:lnTo>
                  <a:lnTo>
                    <a:pt x="53" y="434"/>
                  </a:lnTo>
                  <a:lnTo>
                    <a:pt x="53" y="434"/>
                  </a:lnTo>
                  <a:lnTo>
                    <a:pt x="58" y="434"/>
                  </a:lnTo>
                  <a:lnTo>
                    <a:pt x="58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29"/>
                  </a:lnTo>
                  <a:lnTo>
                    <a:pt x="66" y="429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66" y="434"/>
                  </a:lnTo>
                  <a:lnTo>
                    <a:pt x="71" y="434"/>
                  </a:lnTo>
                  <a:lnTo>
                    <a:pt x="71" y="434"/>
                  </a:lnTo>
                  <a:lnTo>
                    <a:pt x="71" y="434"/>
                  </a:lnTo>
                  <a:lnTo>
                    <a:pt x="71" y="434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1" y="421"/>
                  </a:lnTo>
                  <a:lnTo>
                    <a:pt x="71" y="421"/>
                  </a:lnTo>
                  <a:lnTo>
                    <a:pt x="71" y="421"/>
                  </a:lnTo>
                  <a:lnTo>
                    <a:pt x="75" y="421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80" y="412"/>
                  </a:lnTo>
                  <a:lnTo>
                    <a:pt x="80" y="407"/>
                  </a:lnTo>
                  <a:lnTo>
                    <a:pt x="84" y="407"/>
                  </a:lnTo>
                  <a:lnTo>
                    <a:pt x="84" y="412"/>
                  </a:lnTo>
                  <a:lnTo>
                    <a:pt x="89" y="412"/>
                  </a:lnTo>
                  <a:lnTo>
                    <a:pt x="89" y="412"/>
                  </a:lnTo>
                  <a:lnTo>
                    <a:pt x="89" y="416"/>
                  </a:lnTo>
                  <a:lnTo>
                    <a:pt x="89" y="416"/>
                  </a:lnTo>
                  <a:lnTo>
                    <a:pt x="89" y="416"/>
                  </a:lnTo>
                  <a:lnTo>
                    <a:pt x="89" y="416"/>
                  </a:lnTo>
                  <a:lnTo>
                    <a:pt x="89" y="416"/>
                  </a:lnTo>
                  <a:lnTo>
                    <a:pt x="93" y="416"/>
                  </a:lnTo>
                  <a:lnTo>
                    <a:pt x="93" y="421"/>
                  </a:lnTo>
                  <a:lnTo>
                    <a:pt x="93" y="421"/>
                  </a:lnTo>
                  <a:lnTo>
                    <a:pt x="89" y="421"/>
                  </a:lnTo>
                  <a:lnTo>
                    <a:pt x="93" y="421"/>
                  </a:lnTo>
                  <a:lnTo>
                    <a:pt x="93" y="421"/>
                  </a:lnTo>
                  <a:lnTo>
                    <a:pt x="93" y="425"/>
                  </a:lnTo>
                  <a:lnTo>
                    <a:pt x="93" y="425"/>
                  </a:lnTo>
                  <a:lnTo>
                    <a:pt x="93" y="425"/>
                  </a:lnTo>
                  <a:lnTo>
                    <a:pt x="93" y="425"/>
                  </a:lnTo>
                  <a:lnTo>
                    <a:pt x="93" y="429"/>
                  </a:lnTo>
                  <a:lnTo>
                    <a:pt x="97" y="429"/>
                  </a:lnTo>
                  <a:lnTo>
                    <a:pt x="97" y="429"/>
                  </a:lnTo>
                  <a:lnTo>
                    <a:pt x="97" y="429"/>
                  </a:lnTo>
                  <a:lnTo>
                    <a:pt x="97" y="429"/>
                  </a:lnTo>
                  <a:lnTo>
                    <a:pt x="97" y="429"/>
                  </a:lnTo>
                  <a:lnTo>
                    <a:pt x="97" y="429"/>
                  </a:lnTo>
                  <a:lnTo>
                    <a:pt x="102" y="429"/>
                  </a:lnTo>
                  <a:lnTo>
                    <a:pt x="102" y="429"/>
                  </a:lnTo>
                  <a:lnTo>
                    <a:pt x="102" y="429"/>
                  </a:lnTo>
                  <a:lnTo>
                    <a:pt x="102" y="429"/>
                  </a:lnTo>
                  <a:lnTo>
                    <a:pt x="102" y="429"/>
                  </a:lnTo>
                  <a:lnTo>
                    <a:pt x="102" y="434"/>
                  </a:lnTo>
                  <a:lnTo>
                    <a:pt x="102" y="434"/>
                  </a:lnTo>
                  <a:lnTo>
                    <a:pt x="102" y="434"/>
                  </a:lnTo>
                  <a:lnTo>
                    <a:pt x="102" y="438"/>
                  </a:lnTo>
                  <a:lnTo>
                    <a:pt x="102" y="438"/>
                  </a:lnTo>
                  <a:lnTo>
                    <a:pt x="102" y="438"/>
                  </a:lnTo>
                  <a:lnTo>
                    <a:pt x="102" y="438"/>
                  </a:lnTo>
                  <a:lnTo>
                    <a:pt x="102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06" y="443"/>
                  </a:lnTo>
                  <a:lnTo>
                    <a:pt x="111" y="438"/>
                  </a:lnTo>
                  <a:lnTo>
                    <a:pt x="111" y="438"/>
                  </a:lnTo>
                  <a:lnTo>
                    <a:pt x="111" y="438"/>
                  </a:lnTo>
                  <a:lnTo>
                    <a:pt x="115" y="438"/>
                  </a:lnTo>
                  <a:lnTo>
                    <a:pt x="115" y="443"/>
                  </a:lnTo>
                  <a:lnTo>
                    <a:pt x="115" y="443"/>
                  </a:lnTo>
                  <a:lnTo>
                    <a:pt x="115" y="443"/>
                  </a:lnTo>
                  <a:lnTo>
                    <a:pt x="115" y="438"/>
                  </a:lnTo>
                  <a:lnTo>
                    <a:pt x="115" y="438"/>
                  </a:lnTo>
                  <a:lnTo>
                    <a:pt x="115" y="438"/>
                  </a:lnTo>
                  <a:lnTo>
                    <a:pt x="115" y="438"/>
                  </a:lnTo>
                  <a:lnTo>
                    <a:pt x="115" y="438"/>
                  </a:lnTo>
                  <a:lnTo>
                    <a:pt x="115" y="438"/>
                  </a:lnTo>
                  <a:lnTo>
                    <a:pt x="115" y="438"/>
                  </a:lnTo>
                  <a:lnTo>
                    <a:pt x="119" y="434"/>
                  </a:lnTo>
                  <a:lnTo>
                    <a:pt x="119" y="438"/>
                  </a:lnTo>
                  <a:lnTo>
                    <a:pt x="119" y="438"/>
                  </a:lnTo>
                  <a:lnTo>
                    <a:pt x="119" y="438"/>
                  </a:lnTo>
                  <a:lnTo>
                    <a:pt x="119" y="438"/>
                  </a:lnTo>
                  <a:lnTo>
                    <a:pt x="119" y="438"/>
                  </a:lnTo>
                  <a:lnTo>
                    <a:pt x="119" y="438"/>
                  </a:lnTo>
                  <a:lnTo>
                    <a:pt x="124" y="438"/>
                  </a:lnTo>
                  <a:lnTo>
                    <a:pt x="124" y="438"/>
                  </a:lnTo>
                  <a:lnTo>
                    <a:pt x="124" y="438"/>
                  </a:lnTo>
                  <a:lnTo>
                    <a:pt x="124" y="438"/>
                  </a:lnTo>
                  <a:lnTo>
                    <a:pt x="128" y="438"/>
                  </a:lnTo>
                  <a:lnTo>
                    <a:pt x="128" y="438"/>
                  </a:lnTo>
                  <a:lnTo>
                    <a:pt x="128" y="438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33" y="443"/>
                  </a:lnTo>
                  <a:lnTo>
                    <a:pt x="137" y="443"/>
                  </a:lnTo>
                  <a:lnTo>
                    <a:pt x="137" y="443"/>
                  </a:lnTo>
                  <a:lnTo>
                    <a:pt x="137" y="438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29"/>
                  </a:lnTo>
                  <a:lnTo>
                    <a:pt x="142" y="429"/>
                  </a:lnTo>
                  <a:lnTo>
                    <a:pt x="142" y="429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6" y="425"/>
                  </a:lnTo>
                  <a:lnTo>
                    <a:pt x="146" y="425"/>
                  </a:lnTo>
                  <a:lnTo>
                    <a:pt x="146" y="425"/>
                  </a:lnTo>
                  <a:lnTo>
                    <a:pt x="150" y="425"/>
                  </a:lnTo>
                  <a:lnTo>
                    <a:pt x="155" y="425"/>
                  </a:lnTo>
                  <a:lnTo>
                    <a:pt x="155" y="425"/>
                  </a:lnTo>
                  <a:close/>
                  <a:moveTo>
                    <a:pt x="128" y="332"/>
                  </a:moveTo>
                  <a:lnTo>
                    <a:pt x="128" y="332"/>
                  </a:lnTo>
                  <a:lnTo>
                    <a:pt x="128" y="332"/>
                  </a:lnTo>
                  <a:lnTo>
                    <a:pt x="128" y="332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19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32"/>
                  </a:lnTo>
                  <a:close/>
                  <a:moveTo>
                    <a:pt x="173" y="292"/>
                  </a:moveTo>
                  <a:lnTo>
                    <a:pt x="168" y="292"/>
                  </a:lnTo>
                  <a:lnTo>
                    <a:pt x="168" y="297"/>
                  </a:lnTo>
                  <a:lnTo>
                    <a:pt x="168" y="297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73" y="306"/>
                  </a:lnTo>
                  <a:lnTo>
                    <a:pt x="173" y="306"/>
                  </a:lnTo>
                  <a:lnTo>
                    <a:pt x="173" y="306"/>
                  </a:lnTo>
                  <a:lnTo>
                    <a:pt x="173" y="306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73" y="306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81" y="314"/>
                  </a:lnTo>
                  <a:lnTo>
                    <a:pt x="181" y="314"/>
                  </a:lnTo>
                  <a:lnTo>
                    <a:pt x="186" y="314"/>
                  </a:lnTo>
                  <a:lnTo>
                    <a:pt x="186" y="314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1" y="306"/>
                  </a:lnTo>
                  <a:lnTo>
                    <a:pt x="181" y="306"/>
                  </a:lnTo>
                  <a:lnTo>
                    <a:pt x="181" y="306"/>
                  </a:lnTo>
                  <a:lnTo>
                    <a:pt x="181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1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81" y="297"/>
                  </a:lnTo>
                  <a:lnTo>
                    <a:pt x="181" y="292"/>
                  </a:lnTo>
                  <a:lnTo>
                    <a:pt x="181" y="292"/>
                  </a:lnTo>
                  <a:lnTo>
                    <a:pt x="177" y="292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88"/>
                  </a:lnTo>
                  <a:lnTo>
                    <a:pt x="173" y="292"/>
                  </a:lnTo>
                  <a:lnTo>
                    <a:pt x="173" y="292"/>
                  </a:lnTo>
                  <a:close/>
                  <a:moveTo>
                    <a:pt x="190" y="283"/>
                  </a:moveTo>
                  <a:lnTo>
                    <a:pt x="190" y="283"/>
                  </a:lnTo>
                  <a:lnTo>
                    <a:pt x="190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9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77" y="270"/>
                  </a:lnTo>
                  <a:lnTo>
                    <a:pt x="177" y="270"/>
                  </a:lnTo>
                  <a:lnTo>
                    <a:pt x="181" y="275"/>
                  </a:lnTo>
                  <a:lnTo>
                    <a:pt x="181" y="275"/>
                  </a:lnTo>
                  <a:lnTo>
                    <a:pt x="181" y="275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83"/>
                  </a:lnTo>
                  <a:lnTo>
                    <a:pt x="181" y="283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86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86" y="288"/>
                  </a:lnTo>
                  <a:lnTo>
                    <a:pt x="190" y="283"/>
                  </a:lnTo>
                  <a:lnTo>
                    <a:pt x="190" y="283"/>
                  </a:lnTo>
                  <a:close/>
                  <a:moveTo>
                    <a:pt x="128" y="297"/>
                  </a:moveTo>
                  <a:lnTo>
                    <a:pt x="133" y="297"/>
                  </a:lnTo>
                  <a:lnTo>
                    <a:pt x="133" y="297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79"/>
                  </a:lnTo>
                  <a:lnTo>
                    <a:pt x="128" y="275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4" y="270"/>
                  </a:lnTo>
                  <a:lnTo>
                    <a:pt x="124" y="275"/>
                  </a:lnTo>
                  <a:lnTo>
                    <a:pt x="119" y="275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5" y="283"/>
                  </a:lnTo>
                  <a:lnTo>
                    <a:pt x="111" y="288"/>
                  </a:lnTo>
                  <a:lnTo>
                    <a:pt x="111" y="288"/>
                  </a:lnTo>
                  <a:lnTo>
                    <a:pt x="111" y="288"/>
                  </a:lnTo>
                  <a:lnTo>
                    <a:pt x="111" y="288"/>
                  </a:lnTo>
                  <a:lnTo>
                    <a:pt x="111" y="288"/>
                  </a:lnTo>
                  <a:lnTo>
                    <a:pt x="111" y="292"/>
                  </a:lnTo>
                  <a:lnTo>
                    <a:pt x="111" y="292"/>
                  </a:lnTo>
                  <a:lnTo>
                    <a:pt x="111" y="292"/>
                  </a:lnTo>
                  <a:lnTo>
                    <a:pt x="111" y="292"/>
                  </a:lnTo>
                  <a:lnTo>
                    <a:pt x="111" y="292"/>
                  </a:lnTo>
                  <a:lnTo>
                    <a:pt x="115" y="288"/>
                  </a:lnTo>
                  <a:lnTo>
                    <a:pt x="115" y="288"/>
                  </a:lnTo>
                  <a:lnTo>
                    <a:pt x="115" y="288"/>
                  </a:lnTo>
                  <a:lnTo>
                    <a:pt x="119" y="283"/>
                  </a:lnTo>
                  <a:lnTo>
                    <a:pt x="119" y="283"/>
                  </a:lnTo>
                  <a:lnTo>
                    <a:pt x="119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28" y="297"/>
                  </a:lnTo>
                  <a:lnTo>
                    <a:pt x="128" y="297"/>
                  </a:lnTo>
                  <a:close/>
                  <a:moveTo>
                    <a:pt x="124" y="252"/>
                  </a:moveTo>
                  <a:lnTo>
                    <a:pt x="124" y="252"/>
                  </a:lnTo>
                  <a:lnTo>
                    <a:pt x="124" y="252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4" y="261"/>
                  </a:lnTo>
                  <a:lnTo>
                    <a:pt x="124" y="261"/>
                  </a:lnTo>
                  <a:lnTo>
                    <a:pt x="128" y="261"/>
                  </a:lnTo>
                  <a:lnTo>
                    <a:pt x="128" y="257"/>
                  </a:lnTo>
                  <a:lnTo>
                    <a:pt x="128" y="257"/>
                  </a:lnTo>
                  <a:lnTo>
                    <a:pt x="128" y="257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4" y="252"/>
                  </a:lnTo>
                  <a:close/>
                  <a:moveTo>
                    <a:pt x="137" y="279"/>
                  </a:moveTo>
                  <a:lnTo>
                    <a:pt x="137" y="279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2" y="270"/>
                  </a:lnTo>
                  <a:lnTo>
                    <a:pt x="146" y="261"/>
                  </a:lnTo>
                  <a:lnTo>
                    <a:pt x="150" y="257"/>
                  </a:lnTo>
                  <a:lnTo>
                    <a:pt x="150" y="252"/>
                  </a:lnTo>
                  <a:lnTo>
                    <a:pt x="15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48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46" y="252"/>
                  </a:lnTo>
                  <a:lnTo>
                    <a:pt x="142" y="257"/>
                  </a:lnTo>
                  <a:lnTo>
                    <a:pt x="142" y="257"/>
                  </a:lnTo>
                  <a:lnTo>
                    <a:pt x="142" y="257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37" y="266"/>
                  </a:lnTo>
                  <a:lnTo>
                    <a:pt x="137" y="266"/>
                  </a:lnTo>
                  <a:lnTo>
                    <a:pt x="137" y="266"/>
                  </a:lnTo>
                  <a:lnTo>
                    <a:pt x="142" y="266"/>
                  </a:lnTo>
                  <a:lnTo>
                    <a:pt x="142" y="266"/>
                  </a:lnTo>
                  <a:lnTo>
                    <a:pt x="142" y="266"/>
                  </a:lnTo>
                  <a:lnTo>
                    <a:pt x="137" y="266"/>
                  </a:lnTo>
                  <a:lnTo>
                    <a:pt x="137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5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9"/>
                  </a:lnTo>
                  <a:close/>
                  <a:moveTo>
                    <a:pt x="155" y="244"/>
                  </a:moveTo>
                  <a:lnTo>
                    <a:pt x="155" y="244"/>
                  </a:lnTo>
                  <a:lnTo>
                    <a:pt x="150" y="244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55" y="244"/>
                  </a:lnTo>
                  <a:lnTo>
                    <a:pt x="155" y="244"/>
                  </a:lnTo>
                  <a:close/>
                  <a:moveTo>
                    <a:pt x="155" y="244"/>
                  </a:moveTo>
                  <a:lnTo>
                    <a:pt x="155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44"/>
                  </a:lnTo>
                  <a:close/>
                  <a:moveTo>
                    <a:pt x="159" y="235"/>
                  </a:moveTo>
                  <a:lnTo>
                    <a:pt x="159" y="230"/>
                  </a:lnTo>
                  <a:lnTo>
                    <a:pt x="159" y="230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close/>
                  <a:moveTo>
                    <a:pt x="159" y="226"/>
                  </a:moveTo>
                  <a:lnTo>
                    <a:pt x="164" y="226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6"/>
                  </a:lnTo>
                  <a:lnTo>
                    <a:pt x="159" y="226"/>
                  </a:lnTo>
                  <a:lnTo>
                    <a:pt x="159" y="226"/>
                  </a:lnTo>
                  <a:lnTo>
                    <a:pt x="159" y="226"/>
                  </a:lnTo>
                  <a:lnTo>
                    <a:pt x="159" y="226"/>
                  </a:lnTo>
                  <a:close/>
                  <a:moveTo>
                    <a:pt x="124" y="217"/>
                  </a:moveTo>
                  <a:lnTo>
                    <a:pt x="128" y="217"/>
                  </a:lnTo>
                  <a:lnTo>
                    <a:pt x="128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close/>
                  <a:moveTo>
                    <a:pt x="93" y="217"/>
                  </a:moveTo>
                  <a:lnTo>
                    <a:pt x="93" y="217"/>
                  </a:lnTo>
                  <a:lnTo>
                    <a:pt x="93" y="217"/>
                  </a:lnTo>
                  <a:lnTo>
                    <a:pt x="93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89" y="213"/>
                  </a:lnTo>
                  <a:lnTo>
                    <a:pt x="89" y="213"/>
                  </a:lnTo>
                  <a:lnTo>
                    <a:pt x="84" y="213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17"/>
                  </a:lnTo>
                  <a:lnTo>
                    <a:pt x="93" y="217"/>
                  </a:lnTo>
                  <a:lnTo>
                    <a:pt x="93" y="217"/>
                  </a:lnTo>
                  <a:close/>
                  <a:moveTo>
                    <a:pt x="133" y="204"/>
                  </a:moveTo>
                  <a:lnTo>
                    <a:pt x="133" y="204"/>
                  </a:lnTo>
                  <a:lnTo>
                    <a:pt x="133" y="199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19" y="213"/>
                  </a:lnTo>
                  <a:lnTo>
                    <a:pt x="119" y="213"/>
                  </a:lnTo>
                  <a:lnTo>
                    <a:pt x="119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3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33" y="226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33" y="226"/>
                  </a:lnTo>
                  <a:lnTo>
                    <a:pt x="133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4" y="235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9" y="235"/>
                  </a:lnTo>
                  <a:lnTo>
                    <a:pt x="119" y="235"/>
                  </a:lnTo>
                  <a:lnTo>
                    <a:pt x="119" y="235"/>
                  </a:lnTo>
                  <a:lnTo>
                    <a:pt x="119" y="239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24" y="239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7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6" y="230"/>
                  </a:lnTo>
                  <a:lnTo>
                    <a:pt x="146" y="230"/>
                  </a:lnTo>
                  <a:lnTo>
                    <a:pt x="146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6" y="235"/>
                  </a:lnTo>
                  <a:lnTo>
                    <a:pt x="146" y="230"/>
                  </a:lnTo>
                  <a:lnTo>
                    <a:pt x="150" y="230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1"/>
                  </a:lnTo>
                  <a:lnTo>
                    <a:pt x="150" y="221"/>
                  </a:lnTo>
                  <a:lnTo>
                    <a:pt x="150" y="221"/>
                  </a:lnTo>
                  <a:lnTo>
                    <a:pt x="150" y="221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close/>
                  <a:moveTo>
                    <a:pt x="102" y="208"/>
                  </a:moveTo>
                  <a:lnTo>
                    <a:pt x="97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6" y="208"/>
                  </a:lnTo>
                  <a:lnTo>
                    <a:pt x="106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5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2" y="204"/>
                  </a:lnTo>
                  <a:lnTo>
                    <a:pt x="102" y="208"/>
                  </a:lnTo>
                  <a:close/>
                  <a:moveTo>
                    <a:pt x="58" y="173"/>
                  </a:moveTo>
                  <a:lnTo>
                    <a:pt x="58" y="173"/>
                  </a:lnTo>
                  <a:lnTo>
                    <a:pt x="62" y="173"/>
                  </a:lnTo>
                  <a:lnTo>
                    <a:pt x="62" y="173"/>
                  </a:lnTo>
                  <a:lnTo>
                    <a:pt x="62" y="173"/>
                  </a:lnTo>
                  <a:lnTo>
                    <a:pt x="62" y="173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64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3" y="168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8" y="173"/>
                  </a:lnTo>
                  <a:close/>
                  <a:moveTo>
                    <a:pt x="124" y="164"/>
                  </a:moveTo>
                  <a:lnTo>
                    <a:pt x="124" y="164"/>
                  </a:lnTo>
                  <a:lnTo>
                    <a:pt x="119" y="159"/>
                  </a:lnTo>
                  <a:lnTo>
                    <a:pt x="119" y="164"/>
                  </a:lnTo>
                  <a:lnTo>
                    <a:pt x="115" y="164"/>
                  </a:lnTo>
                  <a:lnTo>
                    <a:pt x="111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9" y="173"/>
                  </a:lnTo>
                  <a:lnTo>
                    <a:pt x="119" y="173"/>
                  </a:lnTo>
                  <a:lnTo>
                    <a:pt x="119" y="173"/>
                  </a:lnTo>
                  <a:lnTo>
                    <a:pt x="124" y="173"/>
                  </a:lnTo>
                  <a:lnTo>
                    <a:pt x="124" y="168"/>
                  </a:lnTo>
                  <a:lnTo>
                    <a:pt x="124" y="168"/>
                  </a:lnTo>
                  <a:lnTo>
                    <a:pt x="124" y="168"/>
                  </a:lnTo>
                  <a:lnTo>
                    <a:pt x="124" y="164"/>
                  </a:lnTo>
                  <a:lnTo>
                    <a:pt x="124" y="164"/>
                  </a:lnTo>
                  <a:close/>
                  <a:moveTo>
                    <a:pt x="106" y="164"/>
                  </a:moveTo>
                  <a:lnTo>
                    <a:pt x="111" y="164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close/>
                  <a:moveTo>
                    <a:pt x="137" y="137"/>
                  </a:moveTo>
                  <a:lnTo>
                    <a:pt x="137" y="137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42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37" y="137"/>
                  </a:lnTo>
                  <a:lnTo>
                    <a:pt x="137" y="137"/>
                  </a:lnTo>
                  <a:close/>
                  <a:moveTo>
                    <a:pt x="71" y="146"/>
                  </a:moveTo>
                  <a:lnTo>
                    <a:pt x="71" y="146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37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3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51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6" y="159"/>
                  </a:lnTo>
                  <a:lnTo>
                    <a:pt x="66" y="155"/>
                  </a:lnTo>
                  <a:lnTo>
                    <a:pt x="71" y="159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66" y="151"/>
                  </a:lnTo>
                  <a:lnTo>
                    <a:pt x="66" y="155"/>
                  </a:lnTo>
                  <a:lnTo>
                    <a:pt x="66" y="155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71" y="151"/>
                  </a:lnTo>
                  <a:lnTo>
                    <a:pt x="71" y="155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71" y="146"/>
                  </a:lnTo>
                  <a:close/>
                  <a:moveTo>
                    <a:pt x="71" y="120"/>
                  </a:move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2" y="120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71" y="128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5" y="124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close/>
                  <a:moveTo>
                    <a:pt x="133" y="133"/>
                  </a:move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4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24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close/>
                  <a:moveTo>
                    <a:pt x="137" y="115"/>
                  </a:moveTo>
                  <a:lnTo>
                    <a:pt x="137" y="115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5"/>
                  </a:lnTo>
                  <a:lnTo>
                    <a:pt x="137" y="115"/>
                  </a:lnTo>
                  <a:lnTo>
                    <a:pt x="137" y="115"/>
                  </a:lnTo>
                  <a:lnTo>
                    <a:pt x="137" y="115"/>
                  </a:lnTo>
                  <a:close/>
                  <a:moveTo>
                    <a:pt x="58" y="111"/>
                  </a:moveTo>
                  <a:lnTo>
                    <a:pt x="58" y="111"/>
                  </a:lnTo>
                  <a:lnTo>
                    <a:pt x="58" y="111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5" y="115"/>
                  </a:lnTo>
                  <a:lnTo>
                    <a:pt x="75" y="120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80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80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58" y="102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8" y="111"/>
                  </a:lnTo>
                  <a:lnTo>
                    <a:pt x="58" y="111"/>
                  </a:lnTo>
                  <a:close/>
                  <a:moveTo>
                    <a:pt x="128" y="111"/>
                  </a:moveTo>
                  <a:lnTo>
                    <a:pt x="128" y="106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19" y="102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9" y="111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2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11"/>
                  </a:lnTo>
                  <a:lnTo>
                    <a:pt x="102" y="111"/>
                  </a:lnTo>
                  <a:lnTo>
                    <a:pt x="102" y="111"/>
                  </a:lnTo>
                  <a:lnTo>
                    <a:pt x="102" y="111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15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97" y="120"/>
                  </a:lnTo>
                  <a:lnTo>
                    <a:pt x="97" y="115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5" y="137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9" y="142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9" y="146"/>
                  </a:lnTo>
                  <a:lnTo>
                    <a:pt x="119" y="151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8" y="151"/>
                  </a:lnTo>
                  <a:lnTo>
                    <a:pt x="128" y="151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1"/>
                  </a:lnTo>
                  <a:lnTo>
                    <a:pt x="128" y="151"/>
                  </a:lnTo>
                  <a:lnTo>
                    <a:pt x="128" y="146"/>
                  </a:lnTo>
                  <a:lnTo>
                    <a:pt x="128" y="151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3" y="155"/>
                  </a:lnTo>
                  <a:lnTo>
                    <a:pt x="133" y="155"/>
                  </a:lnTo>
                  <a:lnTo>
                    <a:pt x="133" y="155"/>
                  </a:lnTo>
                  <a:lnTo>
                    <a:pt x="133" y="155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7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2" y="151"/>
                  </a:lnTo>
                  <a:lnTo>
                    <a:pt x="137" y="151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3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42" y="164"/>
                  </a:lnTo>
                  <a:lnTo>
                    <a:pt x="142" y="164"/>
                  </a:lnTo>
                  <a:lnTo>
                    <a:pt x="146" y="159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55" y="151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3" y="137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28" y="133"/>
                  </a:lnTo>
                  <a:lnTo>
                    <a:pt x="128" y="133"/>
                  </a:lnTo>
                  <a:lnTo>
                    <a:pt x="128" y="133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4"/>
                  </a:lnTo>
                  <a:lnTo>
                    <a:pt x="128" y="124"/>
                  </a:lnTo>
                  <a:lnTo>
                    <a:pt x="128" y="12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28" y="115"/>
                  </a:lnTo>
                  <a:lnTo>
                    <a:pt x="128" y="111"/>
                  </a:lnTo>
                  <a:lnTo>
                    <a:pt x="128" y="111"/>
                  </a:lnTo>
                  <a:close/>
                  <a:moveTo>
                    <a:pt x="75" y="97"/>
                  </a:moveTo>
                  <a:lnTo>
                    <a:pt x="75" y="97"/>
                  </a:lnTo>
                  <a:lnTo>
                    <a:pt x="75" y="93"/>
                  </a:lnTo>
                  <a:lnTo>
                    <a:pt x="75" y="97"/>
                  </a:lnTo>
                  <a:lnTo>
                    <a:pt x="71" y="97"/>
                  </a:lnTo>
                  <a:lnTo>
                    <a:pt x="75" y="97"/>
                  </a:lnTo>
                  <a:lnTo>
                    <a:pt x="75" y="97"/>
                  </a:lnTo>
                  <a:close/>
                  <a:moveTo>
                    <a:pt x="0" y="89"/>
                  </a:moveTo>
                  <a:lnTo>
                    <a:pt x="0" y="8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4" y="75"/>
                  </a:lnTo>
                  <a:lnTo>
                    <a:pt x="80" y="75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9" y="49"/>
                  </a:move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9"/>
                  </a:lnTo>
                  <a:close/>
                  <a:moveTo>
                    <a:pt x="80" y="58"/>
                  </a:move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0" y="62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4" y="66"/>
                  </a:lnTo>
                  <a:lnTo>
                    <a:pt x="89" y="62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9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0" y="89"/>
                  </a:lnTo>
                  <a:lnTo>
                    <a:pt x="80" y="89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80" y="89"/>
                  </a:lnTo>
                  <a:lnTo>
                    <a:pt x="80" y="89"/>
                  </a:lnTo>
                  <a:lnTo>
                    <a:pt x="80" y="89"/>
                  </a:lnTo>
                  <a:lnTo>
                    <a:pt x="80" y="93"/>
                  </a:lnTo>
                  <a:lnTo>
                    <a:pt x="84" y="93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84" y="93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4"/>
                  </a:lnTo>
                  <a:lnTo>
                    <a:pt x="93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102" y="66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102" y="71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80"/>
                  </a:lnTo>
                  <a:lnTo>
                    <a:pt x="106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80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11" y="75"/>
                  </a:lnTo>
                  <a:lnTo>
                    <a:pt x="111" y="75"/>
                  </a:lnTo>
                  <a:lnTo>
                    <a:pt x="111" y="75"/>
                  </a:lnTo>
                  <a:lnTo>
                    <a:pt x="111" y="75"/>
                  </a:lnTo>
                  <a:lnTo>
                    <a:pt x="111" y="75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6"/>
                  </a:lnTo>
                  <a:lnTo>
                    <a:pt x="115" y="71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1" y="58"/>
                  </a:lnTo>
                  <a:lnTo>
                    <a:pt x="106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35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2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19" y="18"/>
                  </a:lnTo>
                  <a:lnTo>
                    <a:pt x="119" y="22"/>
                  </a:lnTo>
                  <a:lnTo>
                    <a:pt x="111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4" y="44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4" y="49"/>
                  </a:lnTo>
                  <a:lnTo>
                    <a:pt x="80" y="49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80" y="58"/>
                  </a:lnTo>
                  <a:close/>
                  <a:moveTo>
                    <a:pt x="544" y="576"/>
                  </a:moveTo>
                  <a:lnTo>
                    <a:pt x="544" y="571"/>
                  </a:lnTo>
                  <a:lnTo>
                    <a:pt x="544" y="571"/>
                  </a:lnTo>
                  <a:lnTo>
                    <a:pt x="544" y="567"/>
                  </a:lnTo>
                  <a:lnTo>
                    <a:pt x="544" y="567"/>
                  </a:lnTo>
                  <a:lnTo>
                    <a:pt x="544" y="562"/>
                  </a:lnTo>
                  <a:lnTo>
                    <a:pt x="544" y="562"/>
                  </a:lnTo>
                  <a:lnTo>
                    <a:pt x="544" y="558"/>
                  </a:lnTo>
                  <a:lnTo>
                    <a:pt x="540" y="558"/>
                  </a:lnTo>
                  <a:lnTo>
                    <a:pt x="540" y="553"/>
                  </a:lnTo>
                  <a:lnTo>
                    <a:pt x="527" y="545"/>
                  </a:lnTo>
                  <a:lnTo>
                    <a:pt x="518" y="540"/>
                  </a:lnTo>
                  <a:lnTo>
                    <a:pt x="505" y="536"/>
                  </a:lnTo>
                  <a:lnTo>
                    <a:pt x="505" y="536"/>
                  </a:lnTo>
                  <a:lnTo>
                    <a:pt x="505" y="536"/>
                  </a:lnTo>
                  <a:lnTo>
                    <a:pt x="505" y="536"/>
                  </a:lnTo>
                  <a:lnTo>
                    <a:pt x="505" y="536"/>
                  </a:lnTo>
                  <a:lnTo>
                    <a:pt x="505" y="536"/>
                  </a:lnTo>
                  <a:lnTo>
                    <a:pt x="505" y="540"/>
                  </a:lnTo>
                  <a:lnTo>
                    <a:pt x="500" y="540"/>
                  </a:lnTo>
                  <a:lnTo>
                    <a:pt x="500" y="536"/>
                  </a:lnTo>
                  <a:lnTo>
                    <a:pt x="496" y="536"/>
                  </a:lnTo>
                  <a:lnTo>
                    <a:pt x="491" y="536"/>
                  </a:lnTo>
                  <a:lnTo>
                    <a:pt x="491" y="536"/>
                  </a:lnTo>
                  <a:lnTo>
                    <a:pt x="491" y="536"/>
                  </a:lnTo>
                  <a:lnTo>
                    <a:pt x="487" y="536"/>
                  </a:lnTo>
                  <a:lnTo>
                    <a:pt x="487" y="536"/>
                  </a:lnTo>
                  <a:lnTo>
                    <a:pt x="487" y="536"/>
                  </a:lnTo>
                  <a:lnTo>
                    <a:pt x="487" y="536"/>
                  </a:lnTo>
                  <a:lnTo>
                    <a:pt x="482" y="536"/>
                  </a:lnTo>
                  <a:lnTo>
                    <a:pt x="482" y="540"/>
                  </a:lnTo>
                  <a:lnTo>
                    <a:pt x="478" y="540"/>
                  </a:lnTo>
                  <a:lnTo>
                    <a:pt x="478" y="540"/>
                  </a:lnTo>
                  <a:lnTo>
                    <a:pt x="478" y="545"/>
                  </a:lnTo>
                  <a:lnTo>
                    <a:pt x="478" y="545"/>
                  </a:lnTo>
                  <a:lnTo>
                    <a:pt x="478" y="549"/>
                  </a:lnTo>
                  <a:lnTo>
                    <a:pt x="474" y="549"/>
                  </a:lnTo>
                  <a:lnTo>
                    <a:pt x="474" y="549"/>
                  </a:lnTo>
                  <a:lnTo>
                    <a:pt x="474" y="553"/>
                  </a:lnTo>
                  <a:lnTo>
                    <a:pt x="474" y="553"/>
                  </a:lnTo>
                  <a:lnTo>
                    <a:pt x="474" y="553"/>
                  </a:lnTo>
                  <a:lnTo>
                    <a:pt x="474" y="553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5" y="553"/>
                  </a:lnTo>
                  <a:lnTo>
                    <a:pt x="465" y="553"/>
                  </a:lnTo>
                  <a:lnTo>
                    <a:pt x="465" y="549"/>
                  </a:lnTo>
                  <a:lnTo>
                    <a:pt x="460" y="545"/>
                  </a:lnTo>
                  <a:lnTo>
                    <a:pt x="460" y="545"/>
                  </a:lnTo>
                  <a:lnTo>
                    <a:pt x="460" y="545"/>
                  </a:lnTo>
                  <a:lnTo>
                    <a:pt x="460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51" y="545"/>
                  </a:lnTo>
                  <a:lnTo>
                    <a:pt x="451" y="545"/>
                  </a:lnTo>
                  <a:lnTo>
                    <a:pt x="456" y="540"/>
                  </a:lnTo>
                  <a:lnTo>
                    <a:pt x="456" y="540"/>
                  </a:lnTo>
                  <a:lnTo>
                    <a:pt x="456" y="540"/>
                  </a:lnTo>
                  <a:lnTo>
                    <a:pt x="456" y="540"/>
                  </a:lnTo>
                  <a:lnTo>
                    <a:pt x="460" y="536"/>
                  </a:lnTo>
                  <a:lnTo>
                    <a:pt x="460" y="531"/>
                  </a:lnTo>
                  <a:lnTo>
                    <a:pt x="465" y="531"/>
                  </a:lnTo>
                  <a:lnTo>
                    <a:pt x="469" y="527"/>
                  </a:lnTo>
                  <a:lnTo>
                    <a:pt x="469" y="527"/>
                  </a:lnTo>
                  <a:lnTo>
                    <a:pt x="469" y="527"/>
                  </a:lnTo>
                  <a:lnTo>
                    <a:pt x="469" y="527"/>
                  </a:lnTo>
                  <a:lnTo>
                    <a:pt x="469" y="527"/>
                  </a:lnTo>
                  <a:lnTo>
                    <a:pt x="474" y="522"/>
                  </a:lnTo>
                  <a:lnTo>
                    <a:pt x="474" y="518"/>
                  </a:lnTo>
                  <a:lnTo>
                    <a:pt x="469" y="514"/>
                  </a:lnTo>
                  <a:lnTo>
                    <a:pt x="465" y="505"/>
                  </a:lnTo>
                  <a:lnTo>
                    <a:pt x="465" y="500"/>
                  </a:lnTo>
                  <a:lnTo>
                    <a:pt x="465" y="500"/>
                  </a:lnTo>
                  <a:lnTo>
                    <a:pt x="465" y="500"/>
                  </a:lnTo>
                  <a:lnTo>
                    <a:pt x="465" y="500"/>
                  </a:lnTo>
                  <a:lnTo>
                    <a:pt x="465" y="496"/>
                  </a:lnTo>
                  <a:lnTo>
                    <a:pt x="465" y="496"/>
                  </a:lnTo>
                  <a:lnTo>
                    <a:pt x="460" y="496"/>
                  </a:lnTo>
                  <a:lnTo>
                    <a:pt x="460" y="496"/>
                  </a:lnTo>
                  <a:lnTo>
                    <a:pt x="460" y="496"/>
                  </a:lnTo>
                  <a:lnTo>
                    <a:pt x="460" y="496"/>
                  </a:lnTo>
                  <a:lnTo>
                    <a:pt x="460" y="491"/>
                  </a:lnTo>
                  <a:lnTo>
                    <a:pt x="460" y="491"/>
                  </a:lnTo>
                  <a:lnTo>
                    <a:pt x="460" y="491"/>
                  </a:lnTo>
                  <a:lnTo>
                    <a:pt x="460" y="491"/>
                  </a:lnTo>
                  <a:lnTo>
                    <a:pt x="456" y="491"/>
                  </a:lnTo>
                  <a:lnTo>
                    <a:pt x="451" y="487"/>
                  </a:lnTo>
                  <a:lnTo>
                    <a:pt x="451" y="483"/>
                  </a:lnTo>
                  <a:lnTo>
                    <a:pt x="451" y="483"/>
                  </a:lnTo>
                  <a:lnTo>
                    <a:pt x="447" y="483"/>
                  </a:lnTo>
                  <a:lnTo>
                    <a:pt x="447" y="483"/>
                  </a:lnTo>
                  <a:lnTo>
                    <a:pt x="447" y="483"/>
                  </a:lnTo>
                  <a:lnTo>
                    <a:pt x="443" y="478"/>
                  </a:lnTo>
                  <a:lnTo>
                    <a:pt x="438" y="474"/>
                  </a:lnTo>
                  <a:lnTo>
                    <a:pt x="438" y="474"/>
                  </a:lnTo>
                  <a:lnTo>
                    <a:pt x="438" y="469"/>
                  </a:lnTo>
                  <a:lnTo>
                    <a:pt x="429" y="474"/>
                  </a:lnTo>
                  <a:lnTo>
                    <a:pt x="425" y="474"/>
                  </a:lnTo>
                  <a:lnTo>
                    <a:pt x="425" y="474"/>
                  </a:lnTo>
                  <a:lnTo>
                    <a:pt x="425" y="474"/>
                  </a:lnTo>
                  <a:lnTo>
                    <a:pt x="425" y="474"/>
                  </a:lnTo>
                  <a:lnTo>
                    <a:pt x="420" y="474"/>
                  </a:lnTo>
                  <a:lnTo>
                    <a:pt x="420" y="474"/>
                  </a:lnTo>
                  <a:lnTo>
                    <a:pt x="420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69"/>
                  </a:lnTo>
                  <a:lnTo>
                    <a:pt x="420" y="469"/>
                  </a:lnTo>
                  <a:lnTo>
                    <a:pt x="420" y="469"/>
                  </a:lnTo>
                  <a:lnTo>
                    <a:pt x="420" y="469"/>
                  </a:lnTo>
                  <a:lnTo>
                    <a:pt x="425" y="474"/>
                  </a:lnTo>
                  <a:lnTo>
                    <a:pt x="425" y="474"/>
                  </a:lnTo>
                  <a:lnTo>
                    <a:pt x="425" y="469"/>
                  </a:lnTo>
                  <a:lnTo>
                    <a:pt x="429" y="469"/>
                  </a:lnTo>
                  <a:lnTo>
                    <a:pt x="438" y="469"/>
                  </a:lnTo>
                  <a:lnTo>
                    <a:pt x="438" y="469"/>
                  </a:lnTo>
                  <a:lnTo>
                    <a:pt x="438" y="469"/>
                  </a:lnTo>
                  <a:lnTo>
                    <a:pt x="443" y="469"/>
                  </a:lnTo>
                  <a:lnTo>
                    <a:pt x="447" y="478"/>
                  </a:lnTo>
                  <a:lnTo>
                    <a:pt x="447" y="478"/>
                  </a:lnTo>
                  <a:lnTo>
                    <a:pt x="447" y="478"/>
                  </a:lnTo>
                  <a:lnTo>
                    <a:pt x="447" y="478"/>
                  </a:lnTo>
                  <a:lnTo>
                    <a:pt x="451" y="478"/>
                  </a:lnTo>
                  <a:lnTo>
                    <a:pt x="451" y="478"/>
                  </a:lnTo>
                  <a:lnTo>
                    <a:pt x="451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60" y="478"/>
                  </a:lnTo>
                  <a:lnTo>
                    <a:pt x="460" y="483"/>
                  </a:lnTo>
                  <a:lnTo>
                    <a:pt x="460" y="483"/>
                  </a:lnTo>
                  <a:lnTo>
                    <a:pt x="460" y="487"/>
                  </a:lnTo>
                  <a:lnTo>
                    <a:pt x="460" y="483"/>
                  </a:lnTo>
                  <a:lnTo>
                    <a:pt x="460" y="483"/>
                  </a:lnTo>
                  <a:lnTo>
                    <a:pt x="460" y="483"/>
                  </a:lnTo>
                  <a:lnTo>
                    <a:pt x="460" y="478"/>
                  </a:lnTo>
                  <a:lnTo>
                    <a:pt x="451" y="465"/>
                  </a:lnTo>
                  <a:lnTo>
                    <a:pt x="447" y="456"/>
                  </a:lnTo>
                  <a:lnTo>
                    <a:pt x="443" y="452"/>
                  </a:lnTo>
                  <a:lnTo>
                    <a:pt x="443" y="447"/>
                  </a:lnTo>
                  <a:lnTo>
                    <a:pt x="443" y="443"/>
                  </a:lnTo>
                  <a:lnTo>
                    <a:pt x="443" y="438"/>
                  </a:lnTo>
                  <a:lnTo>
                    <a:pt x="443" y="438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3" y="429"/>
                  </a:lnTo>
                  <a:lnTo>
                    <a:pt x="438" y="429"/>
                  </a:lnTo>
                  <a:lnTo>
                    <a:pt x="438" y="429"/>
                  </a:lnTo>
                  <a:lnTo>
                    <a:pt x="438" y="429"/>
                  </a:lnTo>
                  <a:lnTo>
                    <a:pt x="438" y="425"/>
                  </a:lnTo>
                  <a:lnTo>
                    <a:pt x="438" y="425"/>
                  </a:lnTo>
                  <a:lnTo>
                    <a:pt x="438" y="425"/>
                  </a:lnTo>
                  <a:lnTo>
                    <a:pt x="434" y="425"/>
                  </a:lnTo>
                  <a:lnTo>
                    <a:pt x="434" y="425"/>
                  </a:lnTo>
                  <a:lnTo>
                    <a:pt x="434" y="425"/>
                  </a:lnTo>
                  <a:lnTo>
                    <a:pt x="434" y="421"/>
                  </a:lnTo>
                  <a:lnTo>
                    <a:pt x="434" y="421"/>
                  </a:lnTo>
                  <a:lnTo>
                    <a:pt x="434" y="421"/>
                  </a:lnTo>
                  <a:lnTo>
                    <a:pt x="434" y="421"/>
                  </a:lnTo>
                  <a:lnTo>
                    <a:pt x="434" y="421"/>
                  </a:lnTo>
                  <a:lnTo>
                    <a:pt x="429" y="421"/>
                  </a:lnTo>
                  <a:lnTo>
                    <a:pt x="429" y="421"/>
                  </a:lnTo>
                  <a:lnTo>
                    <a:pt x="429" y="421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9" y="412"/>
                  </a:lnTo>
                  <a:lnTo>
                    <a:pt x="429" y="412"/>
                  </a:lnTo>
                  <a:lnTo>
                    <a:pt x="429" y="412"/>
                  </a:lnTo>
                  <a:lnTo>
                    <a:pt x="425" y="407"/>
                  </a:lnTo>
                  <a:lnTo>
                    <a:pt x="425" y="407"/>
                  </a:lnTo>
                  <a:lnTo>
                    <a:pt x="425" y="407"/>
                  </a:lnTo>
                  <a:lnTo>
                    <a:pt x="425" y="407"/>
                  </a:lnTo>
                  <a:lnTo>
                    <a:pt x="425" y="407"/>
                  </a:lnTo>
                  <a:lnTo>
                    <a:pt x="425" y="403"/>
                  </a:lnTo>
                  <a:lnTo>
                    <a:pt x="425" y="403"/>
                  </a:lnTo>
                  <a:lnTo>
                    <a:pt x="412" y="394"/>
                  </a:lnTo>
                  <a:lnTo>
                    <a:pt x="398" y="394"/>
                  </a:lnTo>
                  <a:lnTo>
                    <a:pt x="398" y="390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90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5"/>
                  </a:lnTo>
                  <a:lnTo>
                    <a:pt x="389" y="381"/>
                  </a:lnTo>
                  <a:lnTo>
                    <a:pt x="389" y="381"/>
                  </a:lnTo>
                  <a:lnTo>
                    <a:pt x="389" y="381"/>
                  </a:lnTo>
                  <a:lnTo>
                    <a:pt x="385" y="376"/>
                  </a:lnTo>
                  <a:lnTo>
                    <a:pt x="385" y="376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6" y="354"/>
                  </a:lnTo>
                  <a:lnTo>
                    <a:pt x="376" y="354"/>
                  </a:lnTo>
                  <a:lnTo>
                    <a:pt x="376" y="354"/>
                  </a:lnTo>
                  <a:lnTo>
                    <a:pt x="376" y="354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45"/>
                  </a:lnTo>
                  <a:lnTo>
                    <a:pt x="376" y="345"/>
                  </a:lnTo>
                  <a:lnTo>
                    <a:pt x="376" y="345"/>
                  </a:lnTo>
                  <a:lnTo>
                    <a:pt x="372" y="341"/>
                  </a:lnTo>
                  <a:lnTo>
                    <a:pt x="372" y="341"/>
                  </a:lnTo>
                  <a:lnTo>
                    <a:pt x="372" y="341"/>
                  </a:lnTo>
                  <a:lnTo>
                    <a:pt x="372" y="341"/>
                  </a:lnTo>
                  <a:lnTo>
                    <a:pt x="372" y="341"/>
                  </a:lnTo>
                  <a:lnTo>
                    <a:pt x="372" y="337"/>
                  </a:lnTo>
                  <a:lnTo>
                    <a:pt x="372" y="337"/>
                  </a:lnTo>
                  <a:lnTo>
                    <a:pt x="372" y="337"/>
                  </a:lnTo>
                  <a:lnTo>
                    <a:pt x="372" y="337"/>
                  </a:lnTo>
                  <a:lnTo>
                    <a:pt x="372" y="337"/>
                  </a:lnTo>
                  <a:lnTo>
                    <a:pt x="372" y="332"/>
                  </a:lnTo>
                  <a:lnTo>
                    <a:pt x="372" y="332"/>
                  </a:lnTo>
                  <a:lnTo>
                    <a:pt x="372" y="332"/>
                  </a:lnTo>
                  <a:lnTo>
                    <a:pt x="372" y="332"/>
                  </a:lnTo>
                  <a:lnTo>
                    <a:pt x="372" y="332"/>
                  </a:lnTo>
                  <a:lnTo>
                    <a:pt x="372" y="328"/>
                  </a:lnTo>
                  <a:lnTo>
                    <a:pt x="372" y="328"/>
                  </a:lnTo>
                  <a:lnTo>
                    <a:pt x="372" y="328"/>
                  </a:lnTo>
                  <a:lnTo>
                    <a:pt x="372" y="328"/>
                  </a:lnTo>
                  <a:lnTo>
                    <a:pt x="372" y="328"/>
                  </a:lnTo>
                  <a:lnTo>
                    <a:pt x="372" y="328"/>
                  </a:lnTo>
                  <a:lnTo>
                    <a:pt x="372" y="328"/>
                  </a:lnTo>
                  <a:lnTo>
                    <a:pt x="372" y="323"/>
                  </a:lnTo>
                  <a:lnTo>
                    <a:pt x="367" y="323"/>
                  </a:lnTo>
                  <a:lnTo>
                    <a:pt x="367" y="319"/>
                  </a:lnTo>
                  <a:lnTo>
                    <a:pt x="367" y="319"/>
                  </a:lnTo>
                  <a:lnTo>
                    <a:pt x="367" y="319"/>
                  </a:lnTo>
                  <a:lnTo>
                    <a:pt x="367" y="319"/>
                  </a:lnTo>
                  <a:lnTo>
                    <a:pt x="367" y="319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67" y="306"/>
                  </a:lnTo>
                  <a:lnTo>
                    <a:pt x="367" y="301"/>
                  </a:lnTo>
                  <a:lnTo>
                    <a:pt x="367" y="301"/>
                  </a:lnTo>
                  <a:lnTo>
                    <a:pt x="367" y="301"/>
                  </a:lnTo>
                  <a:lnTo>
                    <a:pt x="367" y="301"/>
                  </a:lnTo>
                  <a:lnTo>
                    <a:pt x="363" y="297"/>
                  </a:lnTo>
                  <a:lnTo>
                    <a:pt x="363" y="297"/>
                  </a:lnTo>
                  <a:lnTo>
                    <a:pt x="359" y="301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63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9" y="297"/>
                  </a:lnTo>
                  <a:lnTo>
                    <a:pt x="354" y="297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45" y="283"/>
                  </a:lnTo>
                  <a:lnTo>
                    <a:pt x="345" y="279"/>
                  </a:lnTo>
                  <a:lnTo>
                    <a:pt x="345" y="275"/>
                  </a:lnTo>
                  <a:lnTo>
                    <a:pt x="341" y="275"/>
                  </a:lnTo>
                  <a:lnTo>
                    <a:pt x="341" y="275"/>
                  </a:lnTo>
                  <a:lnTo>
                    <a:pt x="341" y="275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32" y="270"/>
                  </a:lnTo>
                  <a:lnTo>
                    <a:pt x="328" y="266"/>
                  </a:lnTo>
                  <a:lnTo>
                    <a:pt x="328" y="266"/>
                  </a:lnTo>
                  <a:lnTo>
                    <a:pt x="323" y="266"/>
                  </a:lnTo>
                  <a:lnTo>
                    <a:pt x="323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9" y="261"/>
                  </a:lnTo>
                  <a:lnTo>
                    <a:pt x="314" y="261"/>
                  </a:lnTo>
                  <a:lnTo>
                    <a:pt x="314" y="257"/>
                  </a:lnTo>
                  <a:lnTo>
                    <a:pt x="314" y="257"/>
                  </a:lnTo>
                  <a:lnTo>
                    <a:pt x="305" y="257"/>
                  </a:lnTo>
                  <a:lnTo>
                    <a:pt x="305" y="257"/>
                  </a:lnTo>
                  <a:lnTo>
                    <a:pt x="301" y="257"/>
                  </a:lnTo>
                  <a:lnTo>
                    <a:pt x="301" y="261"/>
                  </a:lnTo>
                  <a:lnTo>
                    <a:pt x="301" y="261"/>
                  </a:lnTo>
                  <a:lnTo>
                    <a:pt x="301" y="261"/>
                  </a:lnTo>
                  <a:lnTo>
                    <a:pt x="301" y="261"/>
                  </a:lnTo>
                  <a:lnTo>
                    <a:pt x="301" y="261"/>
                  </a:lnTo>
                  <a:lnTo>
                    <a:pt x="301" y="261"/>
                  </a:lnTo>
                  <a:lnTo>
                    <a:pt x="301" y="266"/>
                  </a:lnTo>
                  <a:lnTo>
                    <a:pt x="297" y="266"/>
                  </a:lnTo>
                  <a:lnTo>
                    <a:pt x="292" y="266"/>
                  </a:lnTo>
                  <a:lnTo>
                    <a:pt x="292" y="266"/>
                  </a:lnTo>
                  <a:lnTo>
                    <a:pt x="292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79" y="266"/>
                  </a:lnTo>
                  <a:lnTo>
                    <a:pt x="279" y="266"/>
                  </a:lnTo>
                  <a:lnTo>
                    <a:pt x="279" y="261"/>
                  </a:lnTo>
                  <a:lnTo>
                    <a:pt x="279" y="261"/>
                  </a:lnTo>
                  <a:lnTo>
                    <a:pt x="274" y="261"/>
                  </a:lnTo>
                  <a:lnTo>
                    <a:pt x="274" y="261"/>
                  </a:lnTo>
                  <a:lnTo>
                    <a:pt x="266" y="261"/>
                  </a:lnTo>
                  <a:lnTo>
                    <a:pt x="261" y="261"/>
                  </a:lnTo>
                  <a:lnTo>
                    <a:pt x="261" y="261"/>
                  </a:lnTo>
                  <a:lnTo>
                    <a:pt x="261" y="261"/>
                  </a:lnTo>
                  <a:lnTo>
                    <a:pt x="261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52" y="257"/>
                  </a:lnTo>
                  <a:lnTo>
                    <a:pt x="252" y="257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61" y="257"/>
                  </a:lnTo>
                  <a:lnTo>
                    <a:pt x="266" y="257"/>
                  </a:lnTo>
                  <a:lnTo>
                    <a:pt x="274" y="261"/>
                  </a:lnTo>
                  <a:lnTo>
                    <a:pt x="274" y="261"/>
                  </a:lnTo>
                  <a:lnTo>
                    <a:pt x="279" y="261"/>
                  </a:lnTo>
                  <a:lnTo>
                    <a:pt x="279" y="257"/>
                  </a:lnTo>
                  <a:lnTo>
                    <a:pt x="279" y="257"/>
                  </a:lnTo>
                  <a:lnTo>
                    <a:pt x="283" y="257"/>
                  </a:lnTo>
                  <a:lnTo>
                    <a:pt x="283" y="257"/>
                  </a:lnTo>
                  <a:lnTo>
                    <a:pt x="288" y="257"/>
                  </a:lnTo>
                  <a:lnTo>
                    <a:pt x="288" y="257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92" y="248"/>
                  </a:lnTo>
                  <a:lnTo>
                    <a:pt x="292" y="248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301" y="244"/>
                  </a:lnTo>
                  <a:lnTo>
                    <a:pt x="305" y="244"/>
                  </a:lnTo>
                  <a:lnTo>
                    <a:pt x="305" y="244"/>
                  </a:lnTo>
                  <a:lnTo>
                    <a:pt x="305" y="244"/>
                  </a:lnTo>
                  <a:lnTo>
                    <a:pt x="310" y="244"/>
                  </a:lnTo>
                  <a:lnTo>
                    <a:pt x="310" y="244"/>
                  </a:lnTo>
                  <a:lnTo>
                    <a:pt x="314" y="239"/>
                  </a:lnTo>
                  <a:lnTo>
                    <a:pt x="314" y="239"/>
                  </a:lnTo>
                  <a:lnTo>
                    <a:pt x="319" y="235"/>
                  </a:lnTo>
                  <a:lnTo>
                    <a:pt x="319" y="235"/>
                  </a:lnTo>
                  <a:lnTo>
                    <a:pt x="314" y="235"/>
                  </a:lnTo>
                  <a:lnTo>
                    <a:pt x="314" y="235"/>
                  </a:lnTo>
                  <a:lnTo>
                    <a:pt x="314" y="230"/>
                  </a:lnTo>
                  <a:lnTo>
                    <a:pt x="310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05" y="230"/>
                  </a:lnTo>
                  <a:lnTo>
                    <a:pt x="305" y="226"/>
                  </a:lnTo>
                  <a:lnTo>
                    <a:pt x="305" y="226"/>
                  </a:lnTo>
                  <a:lnTo>
                    <a:pt x="305" y="226"/>
                  </a:lnTo>
                  <a:lnTo>
                    <a:pt x="305" y="226"/>
                  </a:lnTo>
                  <a:lnTo>
                    <a:pt x="305" y="226"/>
                  </a:lnTo>
                  <a:lnTo>
                    <a:pt x="305" y="221"/>
                  </a:lnTo>
                  <a:lnTo>
                    <a:pt x="305" y="221"/>
                  </a:lnTo>
                  <a:lnTo>
                    <a:pt x="301" y="221"/>
                  </a:lnTo>
                  <a:lnTo>
                    <a:pt x="301" y="221"/>
                  </a:lnTo>
                  <a:lnTo>
                    <a:pt x="301" y="217"/>
                  </a:lnTo>
                  <a:lnTo>
                    <a:pt x="301" y="221"/>
                  </a:lnTo>
                  <a:lnTo>
                    <a:pt x="297" y="221"/>
                  </a:lnTo>
                  <a:lnTo>
                    <a:pt x="297" y="221"/>
                  </a:lnTo>
                  <a:lnTo>
                    <a:pt x="297" y="221"/>
                  </a:lnTo>
                  <a:lnTo>
                    <a:pt x="288" y="226"/>
                  </a:lnTo>
                  <a:lnTo>
                    <a:pt x="283" y="226"/>
                  </a:lnTo>
                  <a:lnTo>
                    <a:pt x="283" y="230"/>
                  </a:lnTo>
                  <a:lnTo>
                    <a:pt x="283" y="230"/>
                  </a:lnTo>
                  <a:lnTo>
                    <a:pt x="279" y="230"/>
                  </a:lnTo>
                  <a:lnTo>
                    <a:pt x="279" y="230"/>
                  </a:lnTo>
                  <a:lnTo>
                    <a:pt x="279" y="226"/>
                  </a:lnTo>
                  <a:lnTo>
                    <a:pt x="279" y="230"/>
                  </a:lnTo>
                  <a:lnTo>
                    <a:pt x="283" y="226"/>
                  </a:lnTo>
                  <a:lnTo>
                    <a:pt x="288" y="221"/>
                  </a:lnTo>
                  <a:lnTo>
                    <a:pt x="288" y="221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305" y="217"/>
                  </a:lnTo>
                  <a:lnTo>
                    <a:pt x="305" y="217"/>
                  </a:lnTo>
                  <a:lnTo>
                    <a:pt x="310" y="217"/>
                  </a:lnTo>
                  <a:lnTo>
                    <a:pt x="310" y="217"/>
                  </a:lnTo>
                  <a:lnTo>
                    <a:pt x="310" y="217"/>
                  </a:lnTo>
                  <a:lnTo>
                    <a:pt x="310" y="217"/>
                  </a:lnTo>
                  <a:lnTo>
                    <a:pt x="310" y="217"/>
                  </a:lnTo>
                  <a:lnTo>
                    <a:pt x="310" y="217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14" y="213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19" y="204"/>
                  </a:lnTo>
                  <a:lnTo>
                    <a:pt x="323" y="204"/>
                  </a:lnTo>
                  <a:lnTo>
                    <a:pt x="323" y="204"/>
                  </a:lnTo>
                  <a:lnTo>
                    <a:pt x="323" y="204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5"/>
                  </a:lnTo>
                  <a:lnTo>
                    <a:pt x="323" y="195"/>
                  </a:lnTo>
                  <a:lnTo>
                    <a:pt x="323" y="190"/>
                  </a:lnTo>
                  <a:lnTo>
                    <a:pt x="323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86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32" y="182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6" y="168"/>
                  </a:lnTo>
                  <a:lnTo>
                    <a:pt x="341" y="164"/>
                  </a:lnTo>
                  <a:lnTo>
                    <a:pt x="345" y="159"/>
                  </a:lnTo>
                  <a:lnTo>
                    <a:pt x="345" y="159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5" y="146"/>
                  </a:lnTo>
                  <a:lnTo>
                    <a:pt x="350" y="137"/>
                  </a:lnTo>
                  <a:lnTo>
                    <a:pt x="350" y="133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9" y="124"/>
                  </a:lnTo>
                  <a:lnTo>
                    <a:pt x="359" y="124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9" y="120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97"/>
                  </a:lnTo>
                  <a:lnTo>
                    <a:pt x="350" y="97"/>
                  </a:lnTo>
                  <a:lnTo>
                    <a:pt x="341" y="97"/>
                  </a:lnTo>
                  <a:lnTo>
                    <a:pt x="341" y="97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2" y="97"/>
                  </a:lnTo>
                  <a:lnTo>
                    <a:pt x="332" y="97"/>
                  </a:lnTo>
                  <a:lnTo>
                    <a:pt x="332" y="97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19" y="102"/>
                  </a:lnTo>
                  <a:lnTo>
                    <a:pt x="319" y="102"/>
                  </a:lnTo>
                  <a:lnTo>
                    <a:pt x="319" y="102"/>
                  </a:lnTo>
                  <a:lnTo>
                    <a:pt x="319" y="102"/>
                  </a:lnTo>
                  <a:lnTo>
                    <a:pt x="319" y="102"/>
                  </a:lnTo>
                  <a:lnTo>
                    <a:pt x="314" y="97"/>
                  </a:lnTo>
                  <a:lnTo>
                    <a:pt x="310" y="102"/>
                  </a:lnTo>
                  <a:lnTo>
                    <a:pt x="310" y="97"/>
                  </a:lnTo>
                  <a:lnTo>
                    <a:pt x="310" y="97"/>
                  </a:lnTo>
                  <a:lnTo>
                    <a:pt x="310" y="102"/>
                  </a:lnTo>
                  <a:lnTo>
                    <a:pt x="310" y="102"/>
                  </a:lnTo>
                  <a:lnTo>
                    <a:pt x="310" y="102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1" y="97"/>
                  </a:lnTo>
                  <a:lnTo>
                    <a:pt x="297" y="97"/>
                  </a:lnTo>
                  <a:lnTo>
                    <a:pt x="297" y="102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83" y="97"/>
                  </a:lnTo>
                  <a:lnTo>
                    <a:pt x="279" y="97"/>
                  </a:lnTo>
                  <a:lnTo>
                    <a:pt x="274" y="97"/>
                  </a:lnTo>
                  <a:lnTo>
                    <a:pt x="274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61" y="102"/>
                  </a:lnTo>
                  <a:lnTo>
                    <a:pt x="266" y="106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02"/>
                  </a:lnTo>
                  <a:lnTo>
                    <a:pt x="261" y="102"/>
                  </a:lnTo>
                  <a:lnTo>
                    <a:pt x="257" y="102"/>
                  </a:lnTo>
                  <a:lnTo>
                    <a:pt x="252" y="111"/>
                  </a:lnTo>
                  <a:lnTo>
                    <a:pt x="248" y="111"/>
                  </a:lnTo>
                  <a:lnTo>
                    <a:pt x="243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20"/>
                  </a:lnTo>
                  <a:lnTo>
                    <a:pt x="235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0" y="115"/>
                  </a:lnTo>
                  <a:lnTo>
                    <a:pt x="235" y="115"/>
                  </a:lnTo>
                  <a:lnTo>
                    <a:pt x="230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5" y="102"/>
                  </a:lnTo>
                  <a:lnTo>
                    <a:pt x="235" y="102"/>
                  </a:lnTo>
                  <a:lnTo>
                    <a:pt x="235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26" y="106"/>
                  </a:lnTo>
                  <a:lnTo>
                    <a:pt x="226" y="106"/>
                  </a:lnTo>
                  <a:lnTo>
                    <a:pt x="226" y="106"/>
                  </a:lnTo>
                  <a:lnTo>
                    <a:pt x="221" y="106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6" y="106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35" y="102"/>
                  </a:lnTo>
                  <a:lnTo>
                    <a:pt x="235" y="97"/>
                  </a:lnTo>
                  <a:lnTo>
                    <a:pt x="239" y="97"/>
                  </a:lnTo>
                  <a:lnTo>
                    <a:pt x="239" y="93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8" y="97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3" y="89"/>
                  </a:lnTo>
                  <a:lnTo>
                    <a:pt x="243" y="89"/>
                  </a:lnTo>
                  <a:lnTo>
                    <a:pt x="243" y="84"/>
                  </a:lnTo>
                  <a:lnTo>
                    <a:pt x="243" y="84"/>
                  </a:lnTo>
                  <a:lnTo>
                    <a:pt x="239" y="89"/>
                  </a:lnTo>
                  <a:lnTo>
                    <a:pt x="239" y="89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0" y="84"/>
                  </a:lnTo>
                  <a:lnTo>
                    <a:pt x="230" y="84"/>
                  </a:lnTo>
                  <a:lnTo>
                    <a:pt x="230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30" y="80"/>
                  </a:lnTo>
                  <a:lnTo>
                    <a:pt x="230" y="84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9" y="84"/>
                  </a:lnTo>
                  <a:lnTo>
                    <a:pt x="239" y="84"/>
                  </a:lnTo>
                  <a:lnTo>
                    <a:pt x="239" y="80"/>
                  </a:lnTo>
                  <a:lnTo>
                    <a:pt x="239" y="80"/>
                  </a:lnTo>
                  <a:lnTo>
                    <a:pt x="239" y="84"/>
                  </a:lnTo>
                  <a:lnTo>
                    <a:pt x="243" y="84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1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3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2"/>
                  </a:lnTo>
                  <a:lnTo>
                    <a:pt x="257" y="62"/>
                  </a:lnTo>
                  <a:lnTo>
                    <a:pt x="266" y="53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0" y="44"/>
                  </a:lnTo>
                  <a:lnTo>
                    <a:pt x="274" y="44"/>
                  </a:lnTo>
                  <a:lnTo>
                    <a:pt x="274" y="40"/>
                  </a:lnTo>
                  <a:lnTo>
                    <a:pt x="279" y="40"/>
                  </a:lnTo>
                  <a:lnTo>
                    <a:pt x="283" y="40"/>
                  </a:lnTo>
                  <a:lnTo>
                    <a:pt x="283" y="35"/>
                  </a:lnTo>
                  <a:lnTo>
                    <a:pt x="288" y="31"/>
                  </a:lnTo>
                  <a:lnTo>
                    <a:pt x="292" y="27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88" y="13"/>
                  </a:lnTo>
                  <a:lnTo>
                    <a:pt x="292" y="13"/>
                  </a:lnTo>
                  <a:lnTo>
                    <a:pt x="292" y="13"/>
                  </a:lnTo>
                  <a:lnTo>
                    <a:pt x="292" y="13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92" y="9"/>
                  </a:lnTo>
                  <a:lnTo>
                    <a:pt x="292" y="4"/>
                  </a:lnTo>
                  <a:lnTo>
                    <a:pt x="292" y="4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3" y="4"/>
                  </a:lnTo>
                  <a:lnTo>
                    <a:pt x="283" y="4"/>
                  </a:lnTo>
                  <a:lnTo>
                    <a:pt x="279" y="4"/>
                  </a:lnTo>
                  <a:lnTo>
                    <a:pt x="279" y="4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74" y="9"/>
                  </a:lnTo>
                  <a:lnTo>
                    <a:pt x="274" y="9"/>
                  </a:lnTo>
                  <a:lnTo>
                    <a:pt x="274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9"/>
                  </a:lnTo>
                  <a:lnTo>
                    <a:pt x="266" y="4"/>
                  </a:lnTo>
                  <a:lnTo>
                    <a:pt x="261" y="4"/>
                  </a:lnTo>
                  <a:lnTo>
                    <a:pt x="261" y="9"/>
                  </a:lnTo>
                  <a:lnTo>
                    <a:pt x="257" y="9"/>
                  </a:lnTo>
                  <a:lnTo>
                    <a:pt x="252" y="9"/>
                  </a:lnTo>
                  <a:lnTo>
                    <a:pt x="252" y="13"/>
                  </a:lnTo>
                  <a:lnTo>
                    <a:pt x="248" y="13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43" y="13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9" y="13"/>
                  </a:lnTo>
                  <a:lnTo>
                    <a:pt x="239" y="13"/>
                  </a:lnTo>
                  <a:lnTo>
                    <a:pt x="239" y="13"/>
                  </a:lnTo>
                  <a:lnTo>
                    <a:pt x="239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12" y="13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4" y="22"/>
                  </a:lnTo>
                  <a:lnTo>
                    <a:pt x="204" y="27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4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4" y="13"/>
                  </a:lnTo>
                  <a:lnTo>
                    <a:pt x="204" y="13"/>
                  </a:lnTo>
                  <a:lnTo>
                    <a:pt x="204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5" y="9"/>
                  </a:lnTo>
                  <a:lnTo>
                    <a:pt x="190" y="4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90" y="13"/>
                  </a:lnTo>
                  <a:lnTo>
                    <a:pt x="186" y="13"/>
                  </a:lnTo>
                  <a:lnTo>
                    <a:pt x="190" y="13"/>
                  </a:lnTo>
                  <a:lnTo>
                    <a:pt x="186" y="13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90" y="27"/>
                  </a:lnTo>
                  <a:lnTo>
                    <a:pt x="186" y="27"/>
                  </a:lnTo>
                  <a:lnTo>
                    <a:pt x="186" y="22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31"/>
                  </a:lnTo>
                  <a:lnTo>
                    <a:pt x="190" y="31"/>
                  </a:lnTo>
                  <a:lnTo>
                    <a:pt x="186" y="31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40"/>
                  </a:lnTo>
                  <a:lnTo>
                    <a:pt x="181" y="40"/>
                  </a:lnTo>
                  <a:lnTo>
                    <a:pt x="181" y="40"/>
                  </a:lnTo>
                  <a:lnTo>
                    <a:pt x="186" y="40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5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5" y="49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77" y="44"/>
                  </a:lnTo>
                  <a:lnTo>
                    <a:pt x="177" y="44"/>
                  </a:lnTo>
                  <a:lnTo>
                    <a:pt x="177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3" y="53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8" y="58"/>
                  </a:lnTo>
                  <a:lnTo>
                    <a:pt x="164" y="62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68" y="66"/>
                  </a:lnTo>
                  <a:lnTo>
                    <a:pt x="173" y="66"/>
                  </a:lnTo>
                  <a:lnTo>
                    <a:pt x="173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1" y="84"/>
                  </a:lnTo>
                  <a:lnTo>
                    <a:pt x="181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3" y="84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64" y="84"/>
                  </a:lnTo>
                  <a:lnTo>
                    <a:pt x="159" y="84"/>
                  </a:lnTo>
                  <a:lnTo>
                    <a:pt x="159" y="80"/>
                  </a:lnTo>
                  <a:lnTo>
                    <a:pt x="159" y="80"/>
                  </a:lnTo>
                  <a:lnTo>
                    <a:pt x="159" y="80"/>
                  </a:lnTo>
                  <a:lnTo>
                    <a:pt x="159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5" y="84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50" y="84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0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50" y="97"/>
                  </a:lnTo>
                  <a:lnTo>
                    <a:pt x="150" y="97"/>
                  </a:lnTo>
                  <a:lnTo>
                    <a:pt x="150" y="97"/>
                  </a:lnTo>
                  <a:lnTo>
                    <a:pt x="155" y="97"/>
                  </a:lnTo>
                  <a:lnTo>
                    <a:pt x="155" y="97"/>
                  </a:lnTo>
                  <a:lnTo>
                    <a:pt x="155" y="97"/>
                  </a:lnTo>
                  <a:lnTo>
                    <a:pt x="155" y="97"/>
                  </a:lnTo>
                  <a:lnTo>
                    <a:pt x="155" y="102"/>
                  </a:lnTo>
                  <a:lnTo>
                    <a:pt x="150" y="102"/>
                  </a:lnTo>
                  <a:lnTo>
                    <a:pt x="150" y="97"/>
                  </a:lnTo>
                  <a:lnTo>
                    <a:pt x="150" y="97"/>
                  </a:lnTo>
                  <a:lnTo>
                    <a:pt x="146" y="97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6" y="106"/>
                  </a:lnTo>
                  <a:lnTo>
                    <a:pt x="146" y="106"/>
                  </a:lnTo>
                  <a:lnTo>
                    <a:pt x="146" y="106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0" y="111"/>
                  </a:lnTo>
                  <a:lnTo>
                    <a:pt x="155" y="115"/>
                  </a:lnTo>
                  <a:lnTo>
                    <a:pt x="155" y="111"/>
                  </a:lnTo>
                  <a:lnTo>
                    <a:pt x="159" y="111"/>
                  </a:lnTo>
                  <a:lnTo>
                    <a:pt x="159" y="115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20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5"/>
                  </a:lnTo>
                  <a:lnTo>
                    <a:pt x="146" y="115"/>
                  </a:lnTo>
                  <a:lnTo>
                    <a:pt x="146" y="115"/>
                  </a:lnTo>
                  <a:lnTo>
                    <a:pt x="146" y="115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50" y="133"/>
                  </a:lnTo>
                  <a:lnTo>
                    <a:pt x="150" y="133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5" y="128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4" y="128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8"/>
                  </a:lnTo>
                  <a:lnTo>
                    <a:pt x="164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0" y="133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8" y="137"/>
                  </a:lnTo>
                  <a:lnTo>
                    <a:pt x="168" y="137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2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5" y="142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55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9"/>
                  </a:lnTo>
                  <a:lnTo>
                    <a:pt x="159" y="159"/>
                  </a:lnTo>
                  <a:lnTo>
                    <a:pt x="159" y="155"/>
                  </a:lnTo>
                  <a:lnTo>
                    <a:pt x="155" y="155"/>
                  </a:lnTo>
                  <a:lnTo>
                    <a:pt x="155" y="155"/>
                  </a:lnTo>
                  <a:lnTo>
                    <a:pt x="155" y="155"/>
                  </a:lnTo>
                  <a:lnTo>
                    <a:pt x="155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9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59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0" y="168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46" y="164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6" y="177"/>
                  </a:lnTo>
                  <a:lnTo>
                    <a:pt x="150" y="177"/>
                  </a:lnTo>
                  <a:lnTo>
                    <a:pt x="150" y="182"/>
                  </a:lnTo>
                  <a:lnTo>
                    <a:pt x="146" y="182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5" y="177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0" y="182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46" y="190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37" y="186"/>
                  </a:lnTo>
                  <a:lnTo>
                    <a:pt x="137" y="186"/>
                  </a:lnTo>
                  <a:lnTo>
                    <a:pt x="137" y="186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5"/>
                  </a:lnTo>
                  <a:lnTo>
                    <a:pt x="124" y="199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8" y="195"/>
                  </a:lnTo>
                  <a:lnTo>
                    <a:pt x="133" y="195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6" y="199"/>
                  </a:lnTo>
                  <a:lnTo>
                    <a:pt x="150" y="195"/>
                  </a:lnTo>
                  <a:lnTo>
                    <a:pt x="150" y="195"/>
                  </a:lnTo>
                  <a:lnTo>
                    <a:pt x="155" y="195"/>
                  </a:lnTo>
                  <a:lnTo>
                    <a:pt x="155" y="199"/>
                  </a:lnTo>
                  <a:lnTo>
                    <a:pt x="159" y="195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0" y="195"/>
                  </a:lnTo>
                  <a:lnTo>
                    <a:pt x="150" y="195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6" y="199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2" y="204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46" y="208"/>
                  </a:lnTo>
                  <a:lnTo>
                    <a:pt x="146" y="213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0" y="213"/>
                  </a:lnTo>
                  <a:lnTo>
                    <a:pt x="150" y="213"/>
                  </a:lnTo>
                  <a:lnTo>
                    <a:pt x="150" y="213"/>
                  </a:lnTo>
                  <a:lnTo>
                    <a:pt x="150" y="213"/>
                  </a:lnTo>
                  <a:lnTo>
                    <a:pt x="150" y="213"/>
                  </a:lnTo>
                  <a:lnTo>
                    <a:pt x="150" y="213"/>
                  </a:lnTo>
                  <a:lnTo>
                    <a:pt x="155" y="217"/>
                  </a:lnTo>
                  <a:lnTo>
                    <a:pt x="155" y="217"/>
                  </a:lnTo>
                  <a:lnTo>
                    <a:pt x="155" y="217"/>
                  </a:lnTo>
                  <a:lnTo>
                    <a:pt x="159" y="213"/>
                  </a:lnTo>
                  <a:lnTo>
                    <a:pt x="159" y="208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8" y="204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3" y="199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3" y="195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81" y="190"/>
                  </a:lnTo>
                  <a:lnTo>
                    <a:pt x="181" y="186"/>
                  </a:lnTo>
                  <a:lnTo>
                    <a:pt x="181" y="186"/>
                  </a:lnTo>
                  <a:lnTo>
                    <a:pt x="181" y="186"/>
                  </a:lnTo>
                  <a:lnTo>
                    <a:pt x="181" y="186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81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86" y="195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73" y="213"/>
                  </a:lnTo>
                  <a:lnTo>
                    <a:pt x="173" y="213"/>
                  </a:lnTo>
                  <a:lnTo>
                    <a:pt x="173" y="208"/>
                  </a:lnTo>
                  <a:lnTo>
                    <a:pt x="173" y="208"/>
                  </a:lnTo>
                  <a:lnTo>
                    <a:pt x="173" y="208"/>
                  </a:lnTo>
                  <a:lnTo>
                    <a:pt x="173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3" y="213"/>
                  </a:lnTo>
                  <a:lnTo>
                    <a:pt x="173" y="213"/>
                  </a:lnTo>
                  <a:lnTo>
                    <a:pt x="173" y="213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68" y="213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68" y="217"/>
                  </a:lnTo>
                  <a:lnTo>
                    <a:pt x="168" y="217"/>
                  </a:lnTo>
                  <a:lnTo>
                    <a:pt x="168" y="217"/>
                  </a:lnTo>
                  <a:lnTo>
                    <a:pt x="168" y="217"/>
                  </a:lnTo>
                  <a:lnTo>
                    <a:pt x="168" y="217"/>
                  </a:lnTo>
                  <a:lnTo>
                    <a:pt x="173" y="217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81" y="217"/>
                  </a:lnTo>
                  <a:lnTo>
                    <a:pt x="181" y="217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86" y="213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13"/>
                  </a:lnTo>
                  <a:lnTo>
                    <a:pt x="181" y="213"/>
                  </a:lnTo>
                  <a:lnTo>
                    <a:pt x="181" y="217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73" y="221"/>
                  </a:lnTo>
                  <a:lnTo>
                    <a:pt x="168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5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9" y="248"/>
                  </a:lnTo>
                  <a:lnTo>
                    <a:pt x="159" y="248"/>
                  </a:lnTo>
                  <a:lnTo>
                    <a:pt x="159" y="248"/>
                  </a:lnTo>
                  <a:lnTo>
                    <a:pt x="159" y="248"/>
                  </a:lnTo>
                  <a:lnTo>
                    <a:pt x="159" y="244"/>
                  </a:lnTo>
                  <a:lnTo>
                    <a:pt x="164" y="244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59" y="248"/>
                  </a:lnTo>
                  <a:lnTo>
                    <a:pt x="159" y="248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5" y="261"/>
                  </a:lnTo>
                  <a:lnTo>
                    <a:pt x="150" y="266"/>
                  </a:lnTo>
                  <a:lnTo>
                    <a:pt x="150" y="266"/>
                  </a:lnTo>
                  <a:lnTo>
                    <a:pt x="150" y="266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5" y="270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55" y="261"/>
                  </a:lnTo>
                  <a:lnTo>
                    <a:pt x="155" y="261"/>
                  </a:lnTo>
                  <a:lnTo>
                    <a:pt x="159" y="261"/>
                  </a:lnTo>
                  <a:lnTo>
                    <a:pt x="159" y="257"/>
                  </a:lnTo>
                  <a:lnTo>
                    <a:pt x="159" y="257"/>
                  </a:lnTo>
                  <a:lnTo>
                    <a:pt x="159" y="257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0"/>
                  </a:lnTo>
                  <a:lnTo>
                    <a:pt x="155" y="270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55" y="270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5" y="283"/>
                  </a:lnTo>
                  <a:lnTo>
                    <a:pt x="155" y="283"/>
                  </a:lnTo>
                  <a:lnTo>
                    <a:pt x="155" y="283"/>
                  </a:lnTo>
                  <a:lnTo>
                    <a:pt x="159" y="283"/>
                  </a:lnTo>
                  <a:lnTo>
                    <a:pt x="155" y="283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64" y="279"/>
                  </a:lnTo>
                  <a:lnTo>
                    <a:pt x="164" y="279"/>
                  </a:lnTo>
                  <a:lnTo>
                    <a:pt x="164" y="283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8"/>
                  </a:lnTo>
                  <a:lnTo>
                    <a:pt x="155" y="288"/>
                  </a:lnTo>
                  <a:lnTo>
                    <a:pt x="155" y="288"/>
                  </a:lnTo>
                  <a:lnTo>
                    <a:pt x="155" y="292"/>
                  </a:lnTo>
                  <a:lnTo>
                    <a:pt x="155" y="292"/>
                  </a:lnTo>
                  <a:lnTo>
                    <a:pt x="155" y="292"/>
                  </a:lnTo>
                  <a:lnTo>
                    <a:pt x="155" y="297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50" y="314"/>
                  </a:lnTo>
                  <a:lnTo>
                    <a:pt x="150" y="314"/>
                  </a:lnTo>
                  <a:lnTo>
                    <a:pt x="150" y="319"/>
                  </a:lnTo>
                  <a:lnTo>
                    <a:pt x="146" y="319"/>
                  </a:lnTo>
                  <a:lnTo>
                    <a:pt x="146" y="319"/>
                  </a:lnTo>
                  <a:lnTo>
                    <a:pt x="146" y="323"/>
                  </a:lnTo>
                  <a:lnTo>
                    <a:pt x="146" y="328"/>
                  </a:lnTo>
                  <a:lnTo>
                    <a:pt x="150" y="328"/>
                  </a:lnTo>
                  <a:lnTo>
                    <a:pt x="150" y="328"/>
                  </a:lnTo>
                  <a:lnTo>
                    <a:pt x="150" y="328"/>
                  </a:lnTo>
                  <a:lnTo>
                    <a:pt x="150" y="328"/>
                  </a:lnTo>
                  <a:lnTo>
                    <a:pt x="155" y="328"/>
                  </a:lnTo>
                  <a:lnTo>
                    <a:pt x="155" y="328"/>
                  </a:lnTo>
                  <a:lnTo>
                    <a:pt x="155" y="328"/>
                  </a:lnTo>
                  <a:lnTo>
                    <a:pt x="155" y="328"/>
                  </a:lnTo>
                  <a:lnTo>
                    <a:pt x="155" y="328"/>
                  </a:lnTo>
                  <a:lnTo>
                    <a:pt x="155" y="328"/>
                  </a:lnTo>
                  <a:lnTo>
                    <a:pt x="159" y="328"/>
                  </a:lnTo>
                  <a:lnTo>
                    <a:pt x="159" y="328"/>
                  </a:lnTo>
                  <a:lnTo>
                    <a:pt x="159" y="323"/>
                  </a:lnTo>
                  <a:lnTo>
                    <a:pt x="164" y="323"/>
                  </a:lnTo>
                  <a:lnTo>
                    <a:pt x="164" y="319"/>
                  </a:lnTo>
                  <a:lnTo>
                    <a:pt x="159" y="319"/>
                  </a:lnTo>
                  <a:lnTo>
                    <a:pt x="159" y="319"/>
                  </a:lnTo>
                  <a:lnTo>
                    <a:pt x="159" y="319"/>
                  </a:lnTo>
                  <a:lnTo>
                    <a:pt x="159" y="319"/>
                  </a:lnTo>
                  <a:lnTo>
                    <a:pt x="159" y="31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301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7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64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68" y="283"/>
                  </a:lnTo>
                  <a:lnTo>
                    <a:pt x="173" y="283"/>
                  </a:lnTo>
                  <a:lnTo>
                    <a:pt x="173" y="283"/>
                  </a:lnTo>
                  <a:lnTo>
                    <a:pt x="173" y="283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5"/>
                  </a:lnTo>
                  <a:lnTo>
                    <a:pt x="168" y="270"/>
                  </a:lnTo>
                  <a:lnTo>
                    <a:pt x="168" y="270"/>
                  </a:lnTo>
                  <a:lnTo>
                    <a:pt x="168" y="270"/>
                  </a:lnTo>
                  <a:lnTo>
                    <a:pt x="168" y="270"/>
                  </a:lnTo>
                  <a:lnTo>
                    <a:pt x="168" y="266"/>
                  </a:lnTo>
                  <a:lnTo>
                    <a:pt x="168" y="266"/>
                  </a:lnTo>
                  <a:lnTo>
                    <a:pt x="164" y="266"/>
                  </a:lnTo>
                  <a:lnTo>
                    <a:pt x="164" y="266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3" y="257"/>
                  </a:lnTo>
                  <a:lnTo>
                    <a:pt x="177" y="252"/>
                  </a:lnTo>
                  <a:lnTo>
                    <a:pt x="181" y="248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90" y="239"/>
                  </a:lnTo>
                  <a:lnTo>
                    <a:pt x="190" y="239"/>
                  </a:lnTo>
                  <a:lnTo>
                    <a:pt x="195" y="239"/>
                  </a:lnTo>
                  <a:lnTo>
                    <a:pt x="195" y="235"/>
                  </a:lnTo>
                  <a:lnTo>
                    <a:pt x="190" y="239"/>
                  </a:lnTo>
                  <a:lnTo>
                    <a:pt x="190" y="239"/>
                  </a:lnTo>
                  <a:lnTo>
                    <a:pt x="190" y="239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81" y="248"/>
                  </a:lnTo>
                  <a:lnTo>
                    <a:pt x="177" y="252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3" y="266"/>
                  </a:lnTo>
                  <a:lnTo>
                    <a:pt x="173" y="266"/>
                  </a:lnTo>
                  <a:lnTo>
                    <a:pt x="173" y="266"/>
                  </a:lnTo>
                  <a:lnTo>
                    <a:pt x="173" y="270"/>
                  </a:lnTo>
                  <a:lnTo>
                    <a:pt x="173" y="270"/>
                  </a:lnTo>
                  <a:lnTo>
                    <a:pt x="173" y="270"/>
                  </a:lnTo>
                  <a:lnTo>
                    <a:pt x="173" y="270"/>
                  </a:lnTo>
                  <a:lnTo>
                    <a:pt x="173" y="270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0"/>
                  </a:lnTo>
                  <a:lnTo>
                    <a:pt x="177" y="270"/>
                  </a:lnTo>
                  <a:lnTo>
                    <a:pt x="177" y="270"/>
                  </a:lnTo>
                  <a:lnTo>
                    <a:pt x="177" y="266"/>
                  </a:lnTo>
                  <a:lnTo>
                    <a:pt x="177" y="266"/>
                  </a:lnTo>
                  <a:lnTo>
                    <a:pt x="181" y="266"/>
                  </a:lnTo>
                  <a:lnTo>
                    <a:pt x="181" y="266"/>
                  </a:lnTo>
                  <a:lnTo>
                    <a:pt x="181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1" y="266"/>
                  </a:lnTo>
                  <a:lnTo>
                    <a:pt x="181" y="261"/>
                  </a:lnTo>
                  <a:lnTo>
                    <a:pt x="181" y="261"/>
                  </a:lnTo>
                  <a:lnTo>
                    <a:pt x="181" y="261"/>
                  </a:lnTo>
                  <a:lnTo>
                    <a:pt x="181" y="266"/>
                  </a:lnTo>
                  <a:lnTo>
                    <a:pt x="186" y="266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0"/>
                  </a:lnTo>
                  <a:lnTo>
                    <a:pt x="190" y="270"/>
                  </a:lnTo>
                  <a:lnTo>
                    <a:pt x="190" y="270"/>
                  </a:lnTo>
                  <a:lnTo>
                    <a:pt x="190" y="270"/>
                  </a:lnTo>
                  <a:lnTo>
                    <a:pt x="195" y="270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0" y="266"/>
                  </a:lnTo>
                  <a:lnTo>
                    <a:pt x="190" y="261"/>
                  </a:lnTo>
                  <a:lnTo>
                    <a:pt x="190" y="261"/>
                  </a:lnTo>
                  <a:lnTo>
                    <a:pt x="195" y="261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195" y="252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52"/>
                  </a:lnTo>
                  <a:lnTo>
                    <a:pt x="195" y="252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99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199" y="252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57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204" y="261"/>
                  </a:lnTo>
                  <a:lnTo>
                    <a:pt x="204" y="261"/>
                  </a:lnTo>
                  <a:lnTo>
                    <a:pt x="208" y="266"/>
                  </a:lnTo>
                  <a:lnTo>
                    <a:pt x="208" y="266"/>
                  </a:lnTo>
                  <a:lnTo>
                    <a:pt x="212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08" y="270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5" y="270"/>
                  </a:lnTo>
                  <a:lnTo>
                    <a:pt x="195" y="270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83"/>
                  </a:lnTo>
                  <a:lnTo>
                    <a:pt x="195" y="283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92"/>
                  </a:lnTo>
                  <a:lnTo>
                    <a:pt x="195" y="292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204" y="297"/>
                  </a:lnTo>
                  <a:lnTo>
                    <a:pt x="204" y="301"/>
                  </a:lnTo>
                  <a:lnTo>
                    <a:pt x="208" y="301"/>
                  </a:lnTo>
                  <a:lnTo>
                    <a:pt x="208" y="306"/>
                  </a:lnTo>
                  <a:lnTo>
                    <a:pt x="208" y="306"/>
                  </a:lnTo>
                  <a:lnTo>
                    <a:pt x="204" y="306"/>
                  </a:lnTo>
                  <a:lnTo>
                    <a:pt x="208" y="306"/>
                  </a:lnTo>
                  <a:lnTo>
                    <a:pt x="208" y="306"/>
                  </a:lnTo>
                  <a:lnTo>
                    <a:pt x="208" y="310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4" y="314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199" y="323"/>
                  </a:lnTo>
                  <a:lnTo>
                    <a:pt x="199" y="323"/>
                  </a:lnTo>
                  <a:lnTo>
                    <a:pt x="199" y="323"/>
                  </a:lnTo>
                  <a:lnTo>
                    <a:pt x="199" y="323"/>
                  </a:lnTo>
                  <a:lnTo>
                    <a:pt x="199" y="328"/>
                  </a:lnTo>
                  <a:lnTo>
                    <a:pt x="199" y="328"/>
                  </a:lnTo>
                  <a:lnTo>
                    <a:pt x="199" y="328"/>
                  </a:lnTo>
                  <a:lnTo>
                    <a:pt x="199" y="328"/>
                  </a:lnTo>
                  <a:lnTo>
                    <a:pt x="199" y="332"/>
                  </a:lnTo>
                  <a:lnTo>
                    <a:pt x="195" y="332"/>
                  </a:lnTo>
                  <a:lnTo>
                    <a:pt x="195" y="332"/>
                  </a:lnTo>
                  <a:lnTo>
                    <a:pt x="195" y="337"/>
                  </a:lnTo>
                  <a:lnTo>
                    <a:pt x="195" y="337"/>
                  </a:lnTo>
                  <a:lnTo>
                    <a:pt x="195" y="337"/>
                  </a:lnTo>
                  <a:lnTo>
                    <a:pt x="195" y="337"/>
                  </a:lnTo>
                  <a:lnTo>
                    <a:pt x="190" y="341"/>
                  </a:lnTo>
                  <a:lnTo>
                    <a:pt x="190" y="341"/>
                  </a:lnTo>
                  <a:lnTo>
                    <a:pt x="190" y="341"/>
                  </a:lnTo>
                  <a:lnTo>
                    <a:pt x="190" y="345"/>
                  </a:lnTo>
                  <a:lnTo>
                    <a:pt x="190" y="345"/>
                  </a:lnTo>
                  <a:lnTo>
                    <a:pt x="186" y="345"/>
                  </a:lnTo>
                  <a:lnTo>
                    <a:pt x="186" y="350"/>
                  </a:lnTo>
                  <a:lnTo>
                    <a:pt x="186" y="350"/>
                  </a:lnTo>
                  <a:lnTo>
                    <a:pt x="186" y="350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90" y="363"/>
                  </a:lnTo>
                  <a:lnTo>
                    <a:pt x="190" y="363"/>
                  </a:lnTo>
                  <a:lnTo>
                    <a:pt x="190" y="363"/>
                  </a:lnTo>
                  <a:lnTo>
                    <a:pt x="190" y="363"/>
                  </a:lnTo>
                  <a:lnTo>
                    <a:pt x="190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81" y="354"/>
                  </a:lnTo>
                  <a:lnTo>
                    <a:pt x="181" y="354"/>
                  </a:lnTo>
                  <a:lnTo>
                    <a:pt x="181" y="354"/>
                  </a:lnTo>
                  <a:lnTo>
                    <a:pt x="181" y="354"/>
                  </a:lnTo>
                  <a:lnTo>
                    <a:pt x="181" y="354"/>
                  </a:lnTo>
                  <a:lnTo>
                    <a:pt x="181" y="354"/>
                  </a:lnTo>
                  <a:lnTo>
                    <a:pt x="181" y="354"/>
                  </a:lnTo>
                  <a:lnTo>
                    <a:pt x="181" y="359"/>
                  </a:lnTo>
                  <a:lnTo>
                    <a:pt x="181" y="36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6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95" y="385"/>
                  </a:lnTo>
                  <a:lnTo>
                    <a:pt x="195" y="390"/>
                  </a:lnTo>
                  <a:lnTo>
                    <a:pt x="195" y="390"/>
                  </a:lnTo>
                  <a:lnTo>
                    <a:pt x="195" y="390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5" y="381"/>
                  </a:lnTo>
                  <a:lnTo>
                    <a:pt x="195" y="381"/>
                  </a:lnTo>
                  <a:lnTo>
                    <a:pt x="195" y="376"/>
                  </a:lnTo>
                  <a:lnTo>
                    <a:pt x="195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5" y="372"/>
                  </a:lnTo>
                  <a:lnTo>
                    <a:pt x="195" y="367"/>
                  </a:lnTo>
                  <a:lnTo>
                    <a:pt x="195" y="367"/>
                  </a:lnTo>
                  <a:lnTo>
                    <a:pt x="195" y="367"/>
                  </a:lnTo>
                  <a:lnTo>
                    <a:pt x="199" y="367"/>
                  </a:lnTo>
                  <a:lnTo>
                    <a:pt x="199" y="367"/>
                  </a:lnTo>
                  <a:lnTo>
                    <a:pt x="199" y="372"/>
                  </a:lnTo>
                  <a:lnTo>
                    <a:pt x="204" y="372"/>
                  </a:lnTo>
                  <a:lnTo>
                    <a:pt x="204" y="372"/>
                  </a:lnTo>
                  <a:lnTo>
                    <a:pt x="212" y="376"/>
                  </a:lnTo>
                  <a:lnTo>
                    <a:pt x="212" y="376"/>
                  </a:lnTo>
                  <a:lnTo>
                    <a:pt x="217" y="381"/>
                  </a:lnTo>
                  <a:lnTo>
                    <a:pt x="217" y="381"/>
                  </a:lnTo>
                  <a:lnTo>
                    <a:pt x="217" y="381"/>
                  </a:lnTo>
                  <a:lnTo>
                    <a:pt x="217" y="381"/>
                  </a:lnTo>
                  <a:lnTo>
                    <a:pt x="221" y="385"/>
                  </a:lnTo>
                  <a:lnTo>
                    <a:pt x="221" y="385"/>
                  </a:lnTo>
                  <a:lnTo>
                    <a:pt x="221" y="385"/>
                  </a:lnTo>
                  <a:lnTo>
                    <a:pt x="221" y="385"/>
                  </a:lnTo>
                  <a:lnTo>
                    <a:pt x="221" y="385"/>
                  </a:lnTo>
                  <a:lnTo>
                    <a:pt x="221" y="385"/>
                  </a:lnTo>
                  <a:lnTo>
                    <a:pt x="221" y="385"/>
                  </a:lnTo>
                  <a:lnTo>
                    <a:pt x="226" y="381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6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6" y="376"/>
                  </a:lnTo>
                  <a:lnTo>
                    <a:pt x="226" y="372"/>
                  </a:lnTo>
                  <a:lnTo>
                    <a:pt x="221" y="372"/>
                  </a:lnTo>
                  <a:lnTo>
                    <a:pt x="221" y="372"/>
                  </a:lnTo>
                  <a:lnTo>
                    <a:pt x="221" y="372"/>
                  </a:lnTo>
                  <a:lnTo>
                    <a:pt x="221" y="372"/>
                  </a:lnTo>
                  <a:lnTo>
                    <a:pt x="221" y="372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21" y="363"/>
                  </a:lnTo>
                  <a:lnTo>
                    <a:pt x="221" y="363"/>
                  </a:lnTo>
                  <a:lnTo>
                    <a:pt x="221" y="363"/>
                  </a:lnTo>
                  <a:lnTo>
                    <a:pt x="221" y="363"/>
                  </a:lnTo>
                  <a:lnTo>
                    <a:pt x="221" y="363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26" y="367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0" y="372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35" y="376"/>
                  </a:lnTo>
                  <a:lnTo>
                    <a:pt x="235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2"/>
                  </a:lnTo>
                  <a:lnTo>
                    <a:pt x="239" y="372"/>
                  </a:lnTo>
                  <a:lnTo>
                    <a:pt x="239" y="372"/>
                  </a:lnTo>
                  <a:lnTo>
                    <a:pt x="239" y="372"/>
                  </a:lnTo>
                  <a:lnTo>
                    <a:pt x="239" y="372"/>
                  </a:lnTo>
                  <a:lnTo>
                    <a:pt x="239" y="372"/>
                  </a:lnTo>
                  <a:lnTo>
                    <a:pt x="239" y="372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39" y="376"/>
                  </a:lnTo>
                  <a:lnTo>
                    <a:pt x="243" y="376"/>
                  </a:lnTo>
                  <a:lnTo>
                    <a:pt x="243" y="376"/>
                  </a:lnTo>
                  <a:lnTo>
                    <a:pt x="248" y="372"/>
                  </a:lnTo>
                  <a:lnTo>
                    <a:pt x="252" y="372"/>
                  </a:lnTo>
                  <a:lnTo>
                    <a:pt x="252" y="372"/>
                  </a:lnTo>
                  <a:lnTo>
                    <a:pt x="248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2" y="367"/>
                  </a:lnTo>
                  <a:lnTo>
                    <a:pt x="257" y="367"/>
                  </a:lnTo>
                  <a:lnTo>
                    <a:pt x="257" y="367"/>
                  </a:lnTo>
                  <a:lnTo>
                    <a:pt x="257" y="367"/>
                  </a:lnTo>
                  <a:lnTo>
                    <a:pt x="261" y="367"/>
                  </a:lnTo>
                  <a:lnTo>
                    <a:pt x="266" y="367"/>
                  </a:lnTo>
                  <a:lnTo>
                    <a:pt x="266" y="363"/>
                  </a:lnTo>
                  <a:lnTo>
                    <a:pt x="266" y="363"/>
                  </a:lnTo>
                  <a:lnTo>
                    <a:pt x="266" y="363"/>
                  </a:lnTo>
                  <a:lnTo>
                    <a:pt x="266" y="359"/>
                  </a:lnTo>
                  <a:lnTo>
                    <a:pt x="266" y="359"/>
                  </a:lnTo>
                  <a:lnTo>
                    <a:pt x="266" y="354"/>
                  </a:lnTo>
                  <a:lnTo>
                    <a:pt x="266" y="359"/>
                  </a:lnTo>
                  <a:lnTo>
                    <a:pt x="266" y="359"/>
                  </a:lnTo>
                  <a:lnTo>
                    <a:pt x="270" y="359"/>
                  </a:lnTo>
                  <a:lnTo>
                    <a:pt x="270" y="359"/>
                  </a:lnTo>
                  <a:lnTo>
                    <a:pt x="266" y="359"/>
                  </a:lnTo>
                  <a:lnTo>
                    <a:pt x="266" y="359"/>
                  </a:lnTo>
                  <a:lnTo>
                    <a:pt x="266" y="354"/>
                  </a:lnTo>
                  <a:lnTo>
                    <a:pt x="270" y="354"/>
                  </a:lnTo>
                  <a:lnTo>
                    <a:pt x="270" y="354"/>
                  </a:lnTo>
                  <a:lnTo>
                    <a:pt x="270" y="359"/>
                  </a:lnTo>
                  <a:lnTo>
                    <a:pt x="270" y="359"/>
                  </a:lnTo>
                  <a:lnTo>
                    <a:pt x="288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88" y="363"/>
                  </a:lnTo>
                  <a:lnTo>
                    <a:pt x="288" y="363"/>
                  </a:lnTo>
                  <a:lnTo>
                    <a:pt x="283" y="359"/>
                  </a:lnTo>
                  <a:lnTo>
                    <a:pt x="283" y="359"/>
                  </a:lnTo>
                  <a:lnTo>
                    <a:pt x="283" y="359"/>
                  </a:lnTo>
                  <a:lnTo>
                    <a:pt x="283" y="359"/>
                  </a:lnTo>
                  <a:lnTo>
                    <a:pt x="283" y="359"/>
                  </a:lnTo>
                  <a:lnTo>
                    <a:pt x="279" y="359"/>
                  </a:lnTo>
                  <a:lnTo>
                    <a:pt x="279" y="363"/>
                  </a:lnTo>
                  <a:lnTo>
                    <a:pt x="279" y="363"/>
                  </a:lnTo>
                  <a:lnTo>
                    <a:pt x="279" y="363"/>
                  </a:lnTo>
                  <a:lnTo>
                    <a:pt x="283" y="363"/>
                  </a:lnTo>
                  <a:lnTo>
                    <a:pt x="279" y="367"/>
                  </a:lnTo>
                  <a:lnTo>
                    <a:pt x="279" y="367"/>
                  </a:lnTo>
                  <a:lnTo>
                    <a:pt x="279" y="367"/>
                  </a:lnTo>
                  <a:lnTo>
                    <a:pt x="279" y="363"/>
                  </a:lnTo>
                  <a:lnTo>
                    <a:pt x="274" y="363"/>
                  </a:lnTo>
                  <a:lnTo>
                    <a:pt x="274" y="363"/>
                  </a:lnTo>
                  <a:lnTo>
                    <a:pt x="274" y="367"/>
                  </a:lnTo>
                  <a:lnTo>
                    <a:pt x="274" y="367"/>
                  </a:lnTo>
                  <a:lnTo>
                    <a:pt x="270" y="372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66" y="381"/>
                  </a:lnTo>
                  <a:lnTo>
                    <a:pt x="266" y="385"/>
                  </a:lnTo>
                  <a:lnTo>
                    <a:pt x="266" y="390"/>
                  </a:lnTo>
                  <a:lnTo>
                    <a:pt x="266" y="394"/>
                  </a:lnTo>
                  <a:lnTo>
                    <a:pt x="261" y="398"/>
                  </a:lnTo>
                  <a:lnTo>
                    <a:pt x="261" y="398"/>
                  </a:lnTo>
                  <a:lnTo>
                    <a:pt x="261" y="398"/>
                  </a:lnTo>
                  <a:lnTo>
                    <a:pt x="261" y="398"/>
                  </a:lnTo>
                  <a:lnTo>
                    <a:pt x="261" y="398"/>
                  </a:lnTo>
                  <a:lnTo>
                    <a:pt x="261" y="403"/>
                  </a:lnTo>
                  <a:lnTo>
                    <a:pt x="261" y="403"/>
                  </a:lnTo>
                  <a:lnTo>
                    <a:pt x="266" y="403"/>
                  </a:lnTo>
                  <a:lnTo>
                    <a:pt x="270" y="407"/>
                  </a:lnTo>
                  <a:lnTo>
                    <a:pt x="270" y="412"/>
                  </a:lnTo>
                  <a:lnTo>
                    <a:pt x="270" y="416"/>
                  </a:lnTo>
                  <a:lnTo>
                    <a:pt x="274" y="416"/>
                  </a:lnTo>
                  <a:lnTo>
                    <a:pt x="274" y="416"/>
                  </a:lnTo>
                  <a:lnTo>
                    <a:pt x="274" y="416"/>
                  </a:lnTo>
                  <a:lnTo>
                    <a:pt x="274" y="416"/>
                  </a:lnTo>
                  <a:lnTo>
                    <a:pt x="274" y="416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4" y="425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83" y="429"/>
                  </a:lnTo>
                  <a:lnTo>
                    <a:pt x="283" y="429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1"/>
                  </a:lnTo>
                  <a:lnTo>
                    <a:pt x="283" y="425"/>
                  </a:lnTo>
                  <a:lnTo>
                    <a:pt x="283" y="425"/>
                  </a:lnTo>
                  <a:lnTo>
                    <a:pt x="283" y="429"/>
                  </a:lnTo>
                  <a:lnTo>
                    <a:pt x="283" y="429"/>
                  </a:lnTo>
                  <a:lnTo>
                    <a:pt x="283" y="429"/>
                  </a:lnTo>
                  <a:lnTo>
                    <a:pt x="283" y="434"/>
                  </a:lnTo>
                  <a:lnTo>
                    <a:pt x="283" y="434"/>
                  </a:lnTo>
                  <a:lnTo>
                    <a:pt x="283" y="434"/>
                  </a:lnTo>
                  <a:lnTo>
                    <a:pt x="283" y="434"/>
                  </a:lnTo>
                  <a:lnTo>
                    <a:pt x="283" y="438"/>
                  </a:lnTo>
                  <a:lnTo>
                    <a:pt x="283" y="438"/>
                  </a:lnTo>
                  <a:lnTo>
                    <a:pt x="283" y="438"/>
                  </a:lnTo>
                  <a:lnTo>
                    <a:pt x="283" y="438"/>
                  </a:lnTo>
                  <a:lnTo>
                    <a:pt x="283" y="438"/>
                  </a:lnTo>
                  <a:lnTo>
                    <a:pt x="288" y="438"/>
                  </a:lnTo>
                  <a:lnTo>
                    <a:pt x="288" y="438"/>
                  </a:lnTo>
                  <a:lnTo>
                    <a:pt x="288" y="438"/>
                  </a:lnTo>
                  <a:lnTo>
                    <a:pt x="288" y="438"/>
                  </a:lnTo>
                  <a:lnTo>
                    <a:pt x="288" y="438"/>
                  </a:lnTo>
                  <a:lnTo>
                    <a:pt x="288" y="434"/>
                  </a:lnTo>
                  <a:lnTo>
                    <a:pt x="292" y="434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2" y="425"/>
                  </a:lnTo>
                  <a:lnTo>
                    <a:pt x="292" y="425"/>
                  </a:lnTo>
                  <a:lnTo>
                    <a:pt x="292" y="425"/>
                  </a:lnTo>
                  <a:lnTo>
                    <a:pt x="292" y="425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7" y="429"/>
                  </a:lnTo>
                  <a:lnTo>
                    <a:pt x="297" y="434"/>
                  </a:lnTo>
                  <a:lnTo>
                    <a:pt x="297" y="434"/>
                  </a:lnTo>
                  <a:lnTo>
                    <a:pt x="301" y="429"/>
                  </a:lnTo>
                  <a:lnTo>
                    <a:pt x="301" y="429"/>
                  </a:lnTo>
                  <a:lnTo>
                    <a:pt x="301" y="429"/>
                  </a:lnTo>
                  <a:lnTo>
                    <a:pt x="301" y="429"/>
                  </a:lnTo>
                  <a:lnTo>
                    <a:pt x="301" y="429"/>
                  </a:lnTo>
                  <a:lnTo>
                    <a:pt x="305" y="425"/>
                  </a:lnTo>
                  <a:lnTo>
                    <a:pt x="305" y="425"/>
                  </a:lnTo>
                  <a:lnTo>
                    <a:pt x="305" y="425"/>
                  </a:lnTo>
                  <a:lnTo>
                    <a:pt x="305" y="425"/>
                  </a:lnTo>
                  <a:lnTo>
                    <a:pt x="305" y="425"/>
                  </a:lnTo>
                  <a:lnTo>
                    <a:pt x="305" y="425"/>
                  </a:lnTo>
                  <a:lnTo>
                    <a:pt x="305" y="429"/>
                  </a:lnTo>
                  <a:lnTo>
                    <a:pt x="301" y="429"/>
                  </a:lnTo>
                  <a:lnTo>
                    <a:pt x="301" y="429"/>
                  </a:lnTo>
                  <a:lnTo>
                    <a:pt x="305" y="429"/>
                  </a:lnTo>
                  <a:lnTo>
                    <a:pt x="305" y="434"/>
                  </a:lnTo>
                  <a:lnTo>
                    <a:pt x="305" y="434"/>
                  </a:lnTo>
                  <a:lnTo>
                    <a:pt x="305" y="438"/>
                  </a:lnTo>
                  <a:lnTo>
                    <a:pt x="305" y="438"/>
                  </a:lnTo>
                  <a:lnTo>
                    <a:pt x="301" y="438"/>
                  </a:lnTo>
                  <a:lnTo>
                    <a:pt x="301" y="438"/>
                  </a:lnTo>
                  <a:lnTo>
                    <a:pt x="301" y="443"/>
                  </a:lnTo>
                  <a:lnTo>
                    <a:pt x="301" y="443"/>
                  </a:lnTo>
                  <a:lnTo>
                    <a:pt x="301" y="443"/>
                  </a:lnTo>
                  <a:lnTo>
                    <a:pt x="301" y="443"/>
                  </a:lnTo>
                  <a:lnTo>
                    <a:pt x="301" y="443"/>
                  </a:lnTo>
                  <a:lnTo>
                    <a:pt x="301" y="447"/>
                  </a:lnTo>
                  <a:lnTo>
                    <a:pt x="301" y="447"/>
                  </a:lnTo>
                  <a:lnTo>
                    <a:pt x="301" y="447"/>
                  </a:lnTo>
                  <a:lnTo>
                    <a:pt x="301" y="447"/>
                  </a:lnTo>
                  <a:lnTo>
                    <a:pt x="305" y="443"/>
                  </a:lnTo>
                  <a:lnTo>
                    <a:pt x="305" y="447"/>
                  </a:lnTo>
                  <a:lnTo>
                    <a:pt x="301" y="447"/>
                  </a:lnTo>
                  <a:lnTo>
                    <a:pt x="301" y="447"/>
                  </a:lnTo>
                  <a:lnTo>
                    <a:pt x="301" y="447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301" y="452"/>
                  </a:lnTo>
                  <a:lnTo>
                    <a:pt x="297" y="452"/>
                  </a:lnTo>
                  <a:lnTo>
                    <a:pt x="292" y="452"/>
                  </a:lnTo>
                  <a:lnTo>
                    <a:pt x="292" y="452"/>
                  </a:lnTo>
                  <a:lnTo>
                    <a:pt x="292" y="456"/>
                  </a:lnTo>
                  <a:lnTo>
                    <a:pt x="292" y="456"/>
                  </a:lnTo>
                  <a:lnTo>
                    <a:pt x="292" y="465"/>
                  </a:lnTo>
                  <a:lnTo>
                    <a:pt x="292" y="465"/>
                  </a:lnTo>
                  <a:lnTo>
                    <a:pt x="292" y="469"/>
                  </a:lnTo>
                  <a:lnTo>
                    <a:pt x="297" y="469"/>
                  </a:lnTo>
                  <a:lnTo>
                    <a:pt x="301" y="469"/>
                  </a:lnTo>
                  <a:lnTo>
                    <a:pt x="301" y="469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7" y="474"/>
                  </a:lnTo>
                  <a:lnTo>
                    <a:pt x="292" y="478"/>
                  </a:lnTo>
                  <a:lnTo>
                    <a:pt x="292" y="483"/>
                  </a:lnTo>
                  <a:lnTo>
                    <a:pt x="288" y="483"/>
                  </a:lnTo>
                  <a:lnTo>
                    <a:pt x="288" y="487"/>
                  </a:lnTo>
                  <a:lnTo>
                    <a:pt x="288" y="487"/>
                  </a:lnTo>
                  <a:lnTo>
                    <a:pt x="297" y="500"/>
                  </a:lnTo>
                  <a:lnTo>
                    <a:pt x="297" y="500"/>
                  </a:lnTo>
                  <a:lnTo>
                    <a:pt x="297" y="505"/>
                  </a:lnTo>
                  <a:lnTo>
                    <a:pt x="301" y="505"/>
                  </a:lnTo>
                  <a:lnTo>
                    <a:pt x="301" y="505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10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1" y="509"/>
                  </a:lnTo>
                  <a:lnTo>
                    <a:pt x="301" y="509"/>
                  </a:lnTo>
                  <a:lnTo>
                    <a:pt x="301" y="509"/>
                  </a:lnTo>
                  <a:lnTo>
                    <a:pt x="301" y="509"/>
                  </a:lnTo>
                  <a:lnTo>
                    <a:pt x="301" y="509"/>
                  </a:lnTo>
                  <a:lnTo>
                    <a:pt x="301" y="509"/>
                  </a:lnTo>
                  <a:lnTo>
                    <a:pt x="297" y="509"/>
                  </a:lnTo>
                  <a:lnTo>
                    <a:pt x="297" y="505"/>
                  </a:lnTo>
                  <a:lnTo>
                    <a:pt x="292" y="496"/>
                  </a:lnTo>
                  <a:lnTo>
                    <a:pt x="292" y="496"/>
                  </a:lnTo>
                  <a:lnTo>
                    <a:pt x="292" y="496"/>
                  </a:lnTo>
                  <a:lnTo>
                    <a:pt x="288" y="496"/>
                  </a:lnTo>
                  <a:lnTo>
                    <a:pt x="288" y="500"/>
                  </a:lnTo>
                  <a:lnTo>
                    <a:pt x="288" y="500"/>
                  </a:lnTo>
                  <a:lnTo>
                    <a:pt x="283" y="500"/>
                  </a:lnTo>
                  <a:lnTo>
                    <a:pt x="283" y="500"/>
                  </a:lnTo>
                  <a:lnTo>
                    <a:pt x="283" y="500"/>
                  </a:lnTo>
                  <a:lnTo>
                    <a:pt x="288" y="505"/>
                  </a:lnTo>
                  <a:lnTo>
                    <a:pt x="288" y="505"/>
                  </a:lnTo>
                  <a:lnTo>
                    <a:pt x="288" y="509"/>
                  </a:lnTo>
                  <a:lnTo>
                    <a:pt x="288" y="509"/>
                  </a:lnTo>
                  <a:lnTo>
                    <a:pt x="292" y="509"/>
                  </a:lnTo>
                  <a:lnTo>
                    <a:pt x="292" y="514"/>
                  </a:lnTo>
                  <a:lnTo>
                    <a:pt x="292" y="514"/>
                  </a:lnTo>
                  <a:lnTo>
                    <a:pt x="288" y="514"/>
                  </a:lnTo>
                  <a:lnTo>
                    <a:pt x="288" y="514"/>
                  </a:lnTo>
                  <a:lnTo>
                    <a:pt x="288" y="514"/>
                  </a:lnTo>
                  <a:lnTo>
                    <a:pt x="283" y="509"/>
                  </a:lnTo>
                  <a:lnTo>
                    <a:pt x="279" y="505"/>
                  </a:lnTo>
                  <a:lnTo>
                    <a:pt x="279" y="505"/>
                  </a:lnTo>
                  <a:lnTo>
                    <a:pt x="279" y="505"/>
                  </a:lnTo>
                  <a:lnTo>
                    <a:pt x="279" y="505"/>
                  </a:lnTo>
                  <a:lnTo>
                    <a:pt x="274" y="505"/>
                  </a:lnTo>
                  <a:lnTo>
                    <a:pt x="266" y="509"/>
                  </a:lnTo>
                  <a:lnTo>
                    <a:pt x="261" y="509"/>
                  </a:lnTo>
                  <a:lnTo>
                    <a:pt x="257" y="509"/>
                  </a:lnTo>
                  <a:lnTo>
                    <a:pt x="257" y="509"/>
                  </a:lnTo>
                  <a:lnTo>
                    <a:pt x="257" y="509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248" y="505"/>
                  </a:lnTo>
                  <a:lnTo>
                    <a:pt x="248" y="505"/>
                  </a:lnTo>
                  <a:lnTo>
                    <a:pt x="248" y="505"/>
                  </a:lnTo>
                  <a:lnTo>
                    <a:pt x="252" y="509"/>
                  </a:lnTo>
                  <a:lnTo>
                    <a:pt x="252" y="509"/>
                  </a:lnTo>
                  <a:lnTo>
                    <a:pt x="248" y="509"/>
                  </a:lnTo>
                  <a:lnTo>
                    <a:pt x="243" y="514"/>
                  </a:lnTo>
                  <a:lnTo>
                    <a:pt x="243" y="514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5" y="514"/>
                  </a:lnTo>
                  <a:lnTo>
                    <a:pt x="235" y="514"/>
                  </a:lnTo>
                  <a:lnTo>
                    <a:pt x="235" y="514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18"/>
                  </a:lnTo>
                  <a:lnTo>
                    <a:pt x="230" y="522"/>
                  </a:lnTo>
                  <a:lnTo>
                    <a:pt x="230" y="522"/>
                  </a:lnTo>
                  <a:lnTo>
                    <a:pt x="226" y="522"/>
                  </a:lnTo>
                  <a:lnTo>
                    <a:pt x="226" y="522"/>
                  </a:lnTo>
                  <a:lnTo>
                    <a:pt x="226" y="527"/>
                  </a:lnTo>
                  <a:lnTo>
                    <a:pt x="226" y="527"/>
                  </a:lnTo>
                  <a:lnTo>
                    <a:pt x="226" y="527"/>
                  </a:lnTo>
                  <a:lnTo>
                    <a:pt x="226" y="522"/>
                  </a:lnTo>
                  <a:lnTo>
                    <a:pt x="226" y="522"/>
                  </a:lnTo>
                  <a:lnTo>
                    <a:pt x="226" y="522"/>
                  </a:lnTo>
                  <a:lnTo>
                    <a:pt x="226" y="527"/>
                  </a:lnTo>
                  <a:lnTo>
                    <a:pt x="226" y="531"/>
                  </a:lnTo>
                  <a:lnTo>
                    <a:pt x="226" y="531"/>
                  </a:lnTo>
                  <a:lnTo>
                    <a:pt x="221" y="531"/>
                  </a:lnTo>
                  <a:lnTo>
                    <a:pt x="221" y="536"/>
                  </a:lnTo>
                  <a:lnTo>
                    <a:pt x="217" y="536"/>
                  </a:lnTo>
                  <a:lnTo>
                    <a:pt x="212" y="540"/>
                  </a:lnTo>
                  <a:lnTo>
                    <a:pt x="212" y="540"/>
                  </a:lnTo>
                  <a:lnTo>
                    <a:pt x="212" y="540"/>
                  </a:lnTo>
                  <a:lnTo>
                    <a:pt x="212" y="540"/>
                  </a:lnTo>
                  <a:lnTo>
                    <a:pt x="212" y="540"/>
                  </a:lnTo>
                  <a:lnTo>
                    <a:pt x="204" y="549"/>
                  </a:lnTo>
                  <a:lnTo>
                    <a:pt x="204" y="549"/>
                  </a:lnTo>
                  <a:lnTo>
                    <a:pt x="204" y="549"/>
                  </a:lnTo>
                  <a:lnTo>
                    <a:pt x="204" y="553"/>
                  </a:lnTo>
                  <a:lnTo>
                    <a:pt x="204" y="553"/>
                  </a:lnTo>
                  <a:lnTo>
                    <a:pt x="204" y="553"/>
                  </a:lnTo>
                  <a:lnTo>
                    <a:pt x="204" y="553"/>
                  </a:lnTo>
                  <a:lnTo>
                    <a:pt x="204" y="553"/>
                  </a:lnTo>
                  <a:lnTo>
                    <a:pt x="204" y="553"/>
                  </a:lnTo>
                  <a:lnTo>
                    <a:pt x="204" y="553"/>
                  </a:lnTo>
                  <a:lnTo>
                    <a:pt x="208" y="553"/>
                  </a:lnTo>
                  <a:lnTo>
                    <a:pt x="208" y="553"/>
                  </a:lnTo>
                  <a:lnTo>
                    <a:pt x="208" y="553"/>
                  </a:lnTo>
                  <a:lnTo>
                    <a:pt x="208" y="549"/>
                  </a:lnTo>
                  <a:lnTo>
                    <a:pt x="208" y="549"/>
                  </a:lnTo>
                  <a:lnTo>
                    <a:pt x="212" y="549"/>
                  </a:lnTo>
                  <a:lnTo>
                    <a:pt x="212" y="549"/>
                  </a:lnTo>
                  <a:lnTo>
                    <a:pt x="212" y="553"/>
                  </a:lnTo>
                  <a:lnTo>
                    <a:pt x="212" y="553"/>
                  </a:lnTo>
                  <a:lnTo>
                    <a:pt x="212" y="553"/>
                  </a:lnTo>
                  <a:lnTo>
                    <a:pt x="217" y="553"/>
                  </a:lnTo>
                  <a:lnTo>
                    <a:pt x="217" y="553"/>
                  </a:lnTo>
                  <a:lnTo>
                    <a:pt x="217" y="553"/>
                  </a:lnTo>
                  <a:lnTo>
                    <a:pt x="217" y="553"/>
                  </a:lnTo>
                  <a:lnTo>
                    <a:pt x="217" y="549"/>
                  </a:lnTo>
                  <a:lnTo>
                    <a:pt x="217" y="549"/>
                  </a:lnTo>
                  <a:lnTo>
                    <a:pt x="217" y="549"/>
                  </a:lnTo>
                  <a:lnTo>
                    <a:pt x="217" y="549"/>
                  </a:lnTo>
                  <a:lnTo>
                    <a:pt x="217" y="549"/>
                  </a:lnTo>
                  <a:lnTo>
                    <a:pt x="217" y="549"/>
                  </a:lnTo>
                  <a:lnTo>
                    <a:pt x="217" y="545"/>
                  </a:lnTo>
                  <a:lnTo>
                    <a:pt x="221" y="545"/>
                  </a:lnTo>
                  <a:lnTo>
                    <a:pt x="221" y="545"/>
                  </a:lnTo>
                  <a:lnTo>
                    <a:pt x="226" y="545"/>
                  </a:lnTo>
                  <a:lnTo>
                    <a:pt x="226" y="545"/>
                  </a:lnTo>
                  <a:lnTo>
                    <a:pt x="226" y="545"/>
                  </a:lnTo>
                  <a:lnTo>
                    <a:pt x="230" y="540"/>
                  </a:lnTo>
                  <a:lnTo>
                    <a:pt x="235" y="540"/>
                  </a:lnTo>
                  <a:lnTo>
                    <a:pt x="235" y="540"/>
                  </a:lnTo>
                  <a:lnTo>
                    <a:pt x="235" y="540"/>
                  </a:lnTo>
                  <a:lnTo>
                    <a:pt x="235" y="540"/>
                  </a:lnTo>
                  <a:lnTo>
                    <a:pt x="235" y="540"/>
                  </a:lnTo>
                  <a:lnTo>
                    <a:pt x="239" y="540"/>
                  </a:lnTo>
                  <a:lnTo>
                    <a:pt x="239" y="540"/>
                  </a:lnTo>
                  <a:lnTo>
                    <a:pt x="239" y="540"/>
                  </a:lnTo>
                  <a:lnTo>
                    <a:pt x="239" y="540"/>
                  </a:lnTo>
                  <a:lnTo>
                    <a:pt x="239" y="540"/>
                  </a:lnTo>
                  <a:lnTo>
                    <a:pt x="235" y="545"/>
                  </a:lnTo>
                  <a:lnTo>
                    <a:pt x="235" y="545"/>
                  </a:lnTo>
                  <a:lnTo>
                    <a:pt x="235" y="545"/>
                  </a:lnTo>
                  <a:lnTo>
                    <a:pt x="235" y="545"/>
                  </a:lnTo>
                  <a:lnTo>
                    <a:pt x="235" y="545"/>
                  </a:lnTo>
                  <a:lnTo>
                    <a:pt x="235" y="549"/>
                  </a:lnTo>
                  <a:lnTo>
                    <a:pt x="235" y="549"/>
                  </a:lnTo>
                  <a:lnTo>
                    <a:pt x="235" y="549"/>
                  </a:lnTo>
                  <a:lnTo>
                    <a:pt x="235" y="549"/>
                  </a:lnTo>
                  <a:lnTo>
                    <a:pt x="235" y="549"/>
                  </a:lnTo>
                  <a:lnTo>
                    <a:pt x="235" y="553"/>
                  </a:lnTo>
                  <a:lnTo>
                    <a:pt x="235" y="553"/>
                  </a:lnTo>
                  <a:lnTo>
                    <a:pt x="239" y="558"/>
                  </a:lnTo>
                  <a:lnTo>
                    <a:pt x="239" y="558"/>
                  </a:lnTo>
                  <a:lnTo>
                    <a:pt x="239" y="558"/>
                  </a:lnTo>
                  <a:lnTo>
                    <a:pt x="243" y="558"/>
                  </a:lnTo>
                  <a:lnTo>
                    <a:pt x="243" y="558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35" y="567"/>
                  </a:lnTo>
                  <a:lnTo>
                    <a:pt x="235" y="567"/>
                  </a:lnTo>
                  <a:lnTo>
                    <a:pt x="235" y="567"/>
                  </a:lnTo>
                  <a:lnTo>
                    <a:pt x="235" y="571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43" y="571"/>
                  </a:lnTo>
                  <a:lnTo>
                    <a:pt x="243" y="571"/>
                  </a:lnTo>
                  <a:lnTo>
                    <a:pt x="243" y="576"/>
                  </a:lnTo>
                  <a:lnTo>
                    <a:pt x="243" y="576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39" y="576"/>
                  </a:lnTo>
                  <a:lnTo>
                    <a:pt x="239" y="580"/>
                  </a:lnTo>
                  <a:lnTo>
                    <a:pt x="239" y="580"/>
                  </a:lnTo>
                  <a:lnTo>
                    <a:pt x="239" y="580"/>
                  </a:lnTo>
                  <a:lnTo>
                    <a:pt x="239" y="580"/>
                  </a:lnTo>
                  <a:lnTo>
                    <a:pt x="239" y="584"/>
                  </a:lnTo>
                  <a:lnTo>
                    <a:pt x="239" y="589"/>
                  </a:lnTo>
                  <a:lnTo>
                    <a:pt x="235" y="589"/>
                  </a:lnTo>
                  <a:lnTo>
                    <a:pt x="235" y="593"/>
                  </a:lnTo>
                  <a:lnTo>
                    <a:pt x="230" y="598"/>
                  </a:lnTo>
                  <a:lnTo>
                    <a:pt x="226" y="602"/>
                  </a:lnTo>
                  <a:lnTo>
                    <a:pt x="226" y="602"/>
                  </a:lnTo>
                  <a:lnTo>
                    <a:pt x="221" y="602"/>
                  </a:lnTo>
                  <a:lnTo>
                    <a:pt x="221" y="602"/>
                  </a:lnTo>
                  <a:lnTo>
                    <a:pt x="221" y="602"/>
                  </a:lnTo>
                  <a:lnTo>
                    <a:pt x="221" y="607"/>
                  </a:lnTo>
                  <a:lnTo>
                    <a:pt x="217" y="607"/>
                  </a:lnTo>
                  <a:lnTo>
                    <a:pt x="217" y="607"/>
                  </a:lnTo>
                  <a:lnTo>
                    <a:pt x="217" y="607"/>
                  </a:lnTo>
                  <a:lnTo>
                    <a:pt x="217" y="607"/>
                  </a:lnTo>
                  <a:lnTo>
                    <a:pt x="217" y="607"/>
                  </a:lnTo>
                  <a:lnTo>
                    <a:pt x="217" y="611"/>
                  </a:lnTo>
                  <a:lnTo>
                    <a:pt x="217" y="611"/>
                  </a:lnTo>
                  <a:lnTo>
                    <a:pt x="208" y="611"/>
                  </a:lnTo>
                  <a:lnTo>
                    <a:pt x="208" y="611"/>
                  </a:lnTo>
                  <a:lnTo>
                    <a:pt x="208" y="611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20"/>
                  </a:lnTo>
                  <a:lnTo>
                    <a:pt x="199" y="620"/>
                  </a:lnTo>
                  <a:lnTo>
                    <a:pt x="199" y="620"/>
                  </a:lnTo>
                  <a:lnTo>
                    <a:pt x="195" y="620"/>
                  </a:lnTo>
                  <a:lnTo>
                    <a:pt x="195" y="620"/>
                  </a:lnTo>
                  <a:lnTo>
                    <a:pt x="195" y="620"/>
                  </a:lnTo>
                  <a:lnTo>
                    <a:pt x="195" y="620"/>
                  </a:lnTo>
                  <a:lnTo>
                    <a:pt x="190" y="620"/>
                  </a:lnTo>
                  <a:lnTo>
                    <a:pt x="190" y="620"/>
                  </a:lnTo>
                  <a:lnTo>
                    <a:pt x="190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0"/>
                  </a:lnTo>
                  <a:lnTo>
                    <a:pt x="186" y="624"/>
                  </a:lnTo>
                  <a:lnTo>
                    <a:pt x="181" y="624"/>
                  </a:lnTo>
                  <a:lnTo>
                    <a:pt x="181" y="624"/>
                  </a:lnTo>
                  <a:lnTo>
                    <a:pt x="177" y="624"/>
                  </a:lnTo>
                  <a:lnTo>
                    <a:pt x="177" y="624"/>
                  </a:lnTo>
                  <a:lnTo>
                    <a:pt x="177" y="629"/>
                  </a:lnTo>
                  <a:lnTo>
                    <a:pt x="177" y="629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7" y="633"/>
                  </a:lnTo>
                  <a:lnTo>
                    <a:pt x="177" y="633"/>
                  </a:lnTo>
                  <a:lnTo>
                    <a:pt x="177" y="633"/>
                  </a:lnTo>
                  <a:lnTo>
                    <a:pt x="181" y="633"/>
                  </a:lnTo>
                  <a:lnTo>
                    <a:pt x="181" y="633"/>
                  </a:lnTo>
                  <a:lnTo>
                    <a:pt x="181" y="633"/>
                  </a:lnTo>
                  <a:lnTo>
                    <a:pt x="181" y="633"/>
                  </a:lnTo>
                  <a:lnTo>
                    <a:pt x="181" y="633"/>
                  </a:lnTo>
                  <a:lnTo>
                    <a:pt x="181" y="638"/>
                  </a:lnTo>
                  <a:lnTo>
                    <a:pt x="181" y="638"/>
                  </a:lnTo>
                  <a:lnTo>
                    <a:pt x="181" y="638"/>
                  </a:lnTo>
                  <a:lnTo>
                    <a:pt x="181" y="638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77" y="642"/>
                  </a:lnTo>
                  <a:lnTo>
                    <a:pt x="177" y="642"/>
                  </a:lnTo>
                  <a:lnTo>
                    <a:pt x="177" y="642"/>
                  </a:lnTo>
                  <a:lnTo>
                    <a:pt x="177" y="642"/>
                  </a:lnTo>
                  <a:lnTo>
                    <a:pt x="177" y="642"/>
                  </a:lnTo>
                  <a:lnTo>
                    <a:pt x="177" y="642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90" y="646"/>
                  </a:lnTo>
                  <a:lnTo>
                    <a:pt x="190" y="646"/>
                  </a:lnTo>
                  <a:lnTo>
                    <a:pt x="195" y="646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38"/>
                  </a:lnTo>
                  <a:lnTo>
                    <a:pt x="195" y="638"/>
                  </a:lnTo>
                  <a:lnTo>
                    <a:pt x="199" y="638"/>
                  </a:lnTo>
                  <a:lnTo>
                    <a:pt x="199" y="638"/>
                  </a:lnTo>
                  <a:lnTo>
                    <a:pt x="199" y="638"/>
                  </a:lnTo>
                  <a:lnTo>
                    <a:pt x="195" y="638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9" y="646"/>
                  </a:lnTo>
                  <a:lnTo>
                    <a:pt x="199" y="646"/>
                  </a:lnTo>
                  <a:lnTo>
                    <a:pt x="195" y="646"/>
                  </a:lnTo>
                  <a:lnTo>
                    <a:pt x="195" y="646"/>
                  </a:lnTo>
                  <a:lnTo>
                    <a:pt x="195" y="646"/>
                  </a:lnTo>
                  <a:lnTo>
                    <a:pt x="190" y="646"/>
                  </a:lnTo>
                  <a:lnTo>
                    <a:pt x="190" y="646"/>
                  </a:lnTo>
                  <a:lnTo>
                    <a:pt x="190" y="646"/>
                  </a:lnTo>
                  <a:lnTo>
                    <a:pt x="190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181" y="646"/>
                  </a:lnTo>
                  <a:lnTo>
                    <a:pt x="181" y="646"/>
                  </a:lnTo>
                  <a:lnTo>
                    <a:pt x="186" y="651"/>
                  </a:lnTo>
                  <a:lnTo>
                    <a:pt x="186" y="651"/>
                  </a:lnTo>
                  <a:lnTo>
                    <a:pt x="186" y="651"/>
                  </a:lnTo>
                  <a:lnTo>
                    <a:pt x="186" y="651"/>
                  </a:lnTo>
                  <a:lnTo>
                    <a:pt x="190" y="655"/>
                  </a:lnTo>
                  <a:lnTo>
                    <a:pt x="190" y="655"/>
                  </a:lnTo>
                  <a:lnTo>
                    <a:pt x="190" y="655"/>
                  </a:lnTo>
                  <a:lnTo>
                    <a:pt x="190" y="655"/>
                  </a:lnTo>
                  <a:lnTo>
                    <a:pt x="195" y="655"/>
                  </a:lnTo>
                  <a:lnTo>
                    <a:pt x="195" y="655"/>
                  </a:lnTo>
                  <a:lnTo>
                    <a:pt x="195" y="655"/>
                  </a:lnTo>
                  <a:lnTo>
                    <a:pt x="195" y="655"/>
                  </a:lnTo>
                  <a:lnTo>
                    <a:pt x="195" y="651"/>
                  </a:lnTo>
                  <a:lnTo>
                    <a:pt x="195" y="651"/>
                  </a:lnTo>
                  <a:lnTo>
                    <a:pt x="195" y="651"/>
                  </a:lnTo>
                  <a:lnTo>
                    <a:pt x="199" y="651"/>
                  </a:lnTo>
                  <a:lnTo>
                    <a:pt x="204" y="651"/>
                  </a:lnTo>
                  <a:lnTo>
                    <a:pt x="204" y="651"/>
                  </a:lnTo>
                  <a:lnTo>
                    <a:pt x="204" y="651"/>
                  </a:lnTo>
                  <a:lnTo>
                    <a:pt x="204" y="651"/>
                  </a:lnTo>
                  <a:lnTo>
                    <a:pt x="204" y="651"/>
                  </a:lnTo>
                  <a:lnTo>
                    <a:pt x="204" y="646"/>
                  </a:lnTo>
                  <a:lnTo>
                    <a:pt x="204" y="646"/>
                  </a:lnTo>
                  <a:lnTo>
                    <a:pt x="204" y="646"/>
                  </a:lnTo>
                  <a:lnTo>
                    <a:pt x="204" y="646"/>
                  </a:lnTo>
                  <a:lnTo>
                    <a:pt x="208" y="646"/>
                  </a:lnTo>
                  <a:lnTo>
                    <a:pt x="208" y="646"/>
                  </a:lnTo>
                  <a:lnTo>
                    <a:pt x="208" y="642"/>
                  </a:lnTo>
                  <a:lnTo>
                    <a:pt x="208" y="642"/>
                  </a:lnTo>
                  <a:lnTo>
                    <a:pt x="208" y="642"/>
                  </a:lnTo>
                  <a:lnTo>
                    <a:pt x="212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21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38"/>
                  </a:lnTo>
                  <a:lnTo>
                    <a:pt x="221" y="638"/>
                  </a:lnTo>
                  <a:lnTo>
                    <a:pt x="221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21" y="642"/>
                  </a:lnTo>
                  <a:lnTo>
                    <a:pt x="221" y="646"/>
                  </a:lnTo>
                  <a:lnTo>
                    <a:pt x="226" y="646"/>
                  </a:lnTo>
                  <a:lnTo>
                    <a:pt x="226" y="646"/>
                  </a:lnTo>
                  <a:lnTo>
                    <a:pt x="226" y="651"/>
                  </a:lnTo>
                  <a:lnTo>
                    <a:pt x="230" y="646"/>
                  </a:lnTo>
                  <a:lnTo>
                    <a:pt x="230" y="646"/>
                  </a:lnTo>
                  <a:lnTo>
                    <a:pt x="235" y="651"/>
                  </a:lnTo>
                  <a:lnTo>
                    <a:pt x="235" y="651"/>
                  </a:lnTo>
                  <a:lnTo>
                    <a:pt x="239" y="651"/>
                  </a:lnTo>
                  <a:lnTo>
                    <a:pt x="239" y="651"/>
                  </a:lnTo>
                  <a:lnTo>
                    <a:pt x="239" y="646"/>
                  </a:lnTo>
                  <a:lnTo>
                    <a:pt x="239" y="646"/>
                  </a:lnTo>
                  <a:lnTo>
                    <a:pt x="239" y="646"/>
                  </a:lnTo>
                  <a:lnTo>
                    <a:pt x="239" y="651"/>
                  </a:lnTo>
                  <a:lnTo>
                    <a:pt x="239" y="651"/>
                  </a:lnTo>
                  <a:lnTo>
                    <a:pt x="239" y="651"/>
                  </a:lnTo>
                  <a:lnTo>
                    <a:pt x="235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30" y="651"/>
                  </a:lnTo>
                  <a:lnTo>
                    <a:pt x="226" y="655"/>
                  </a:lnTo>
                  <a:lnTo>
                    <a:pt x="226" y="655"/>
                  </a:lnTo>
                  <a:lnTo>
                    <a:pt x="226" y="655"/>
                  </a:lnTo>
                  <a:lnTo>
                    <a:pt x="226" y="655"/>
                  </a:lnTo>
                  <a:lnTo>
                    <a:pt x="226" y="655"/>
                  </a:lnTo>
                  <a:lnTo>
                    <a:pt x="226" y="660"/>
                  </a:lnTo>
                  <a:lnTo>
                    <a:pt x="226" y="660"/>
                  </a:lnTo>
                  <a:lnTo>
                    <a:pt x="226" y="660"/>
                  </a:lnTo>
                  <a:lnTo>
                    <a:pt x="226" y="660"/>
                  </a:lnTo>
                  <a:lnTo>
                    <a:pt x="230" y="660"/>
                  </a:lnTo>
                  <a:lnTo>
                    <a:pt x="230" y="660"/>
                  </a:lnTo>
                  <a:lnTo>
                    <a:pt x="230" y="660"/>
                  </a:lnTo>
                  <a:lnTo>
                    <a:pt x="230" y="660"/>
                  </a:lnTo>
                  <a:lnTo>
                    <a:pt x="235" y="660"/>
                  </a:lnTo>
                  <a:lnTo>
                    <a:pt x="235" y="660"/>
                  </a:lnTo>
                  <a:lnTo>
                    <a:pt x="235" y="660"/>
                  </a:lnTo>
                  <a:lnTo>
                    <a:pt x="235" y="660"/>
                  </a:lnTo>
                  <a:lnTo>
                    <a:pt x="235" y="660"/>
                  </a:lnTo>
                  <a:lnTo>
                    <a:pt x="235" y="660"/>
                  </a:lnTo>
                  <a:lnTo>
                    <a:pt x="235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55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43" y="660"/>
                  </a:lnTo>
                  <a:lnTo>
                    <a:pt x="243" y="655"/>
                  </a:lnTo>
                  <a:lnTo>
                    <a:pt x="243" y="655"/>
                  </a:lnTo>
                  <a:lnTo>
                    <a:pt x="243" y="655"/>
                  </a:lnTo>
                  <a:lnTo>
                    <a:pt x="243" y="655"/>
                  </a:lnTo>
                  <a:lnTo>
                    <a:pt x="243" y="655"/>
                  </a:lnTo>
                  <a:lnTo>
                    <a:pt x="243" y="655"/>
                  </a:lnTo>
                  <a:lnTo>
                    <a:pt x="243" y="655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52" y="651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2" y="660"/>
                  </a:lnTo>
                  <a:lnTo>
                    <a:pt x="257" y="660"/>
                  </a:lnTo>
                  <a:lnTo>
                    <a:pt x="257" y="660"/>
                  </a:lnTo>
                  <a:lnTo>
                    <a:pt x="257" y="660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57" y="664"/>
                  </a:lnTo>
                  <a:lnTo>
                    <a:pt x="261" y="664"/>
                  </a:lnTo>
                  <a:lnTo>
                    <a:pt x="261" y="664"/>
                  </a:lnTo>
                  <a:lnTo>
                    <a:pt x="261" y="669"/>
                  </a:lnTo>
                  <a:lnTo>
                    <a:pt x="266" y="669"/>
                  </a:lnTo>
                  <a:lnTo>
                    <a:pt x="266" y="673"/>
                  </a:lnTo>
                  <a:lnTo>
                    <a:pt x="266" y="673"/>
                  </a:lnTo>
                  <a:lnTo>
                    <a:pt x="279" y="673"/>
                  </a:lnTo>
                  <a:lnTo>
                    <a:pt x="283" y="673"/>
                  </a:lnTo>
                  <a:lnTo>
                    <a:pt x="283" y="673"/>
                  </a:lnTo>
                  <a:lnTo>
                    <a:pt x="283" y="673"/>
                  </a:lnTo>
                  <a:lnTo>
                    <a:pt x="288" y="673"/>
                  </a:lnTo>
                  <a:lnTo>
                    <a:pt x="288" y="669"/>
                  </a:lnTo>
                  <a:lnTo>
                    <a:pt x="288" y="669"/>
                  </a:lnTo>
                  <a:lnTo>
                    <a:pt x="288" y="669"/>
                  </a:lnTo>
                  <a:lnTo>
                    <a:pt x="288" y="669"/>
                  </a:lnTo>
                  <a:lnTo>
                    <a:pt x="288" y="669"/>
                  </a:lnTo>
                  <a:lnTo>
                    <a:pt x="288" y="669"/>
                  </a:lnTo>
                  <a:lnTo>
                    <a:pt x="288" y="664"/>
                  </a:lnTo>
                  <a:lnTo>
                    <a:pt x="288" y="664"/>
                  </a:lnTo>
                  <a:lnTo>
                    <a:pt x="288" y="664"/>
                  </a:lnTo>
                  <a:lnTo>
                    <a:pt x="288" y="664"/>
                  </a:lnTo>
                  <a:lnTo>
                    <a:pt x="292" y="664"/>
                  </a:lnTo>
                  <a:lnTo>
                    <a:pt x="292" y="664"/>
                  </a:lnTo>
                  <a:lnTo>
                    <a:pt x="292" y="664"/>
                  </a:lnTo>
                  <a:lnTo>
                    <a:pt x="292" y="660"/>
                  </a:lnTo>
                  <a:lnTo>
                    <a:pt x="292" y="660"/>
                  </a:lnTo>
                  <a:lnTo>
                    <a:pt x="297" y="660"/>
                  </a:lnTo>
                  <a:lnTo>
                    <a:pt x="297" y="660"/>
                  </a:lnTo>
                  <a:lnTo>
                    <a:pt x="297" y="660"/>
                  </a:lnTo>
                  <a:lnTo>
                    <a:pt x="297" y="660"/>
                  </a:lnTo>
                  <a:lnTo>
                    <a:pt x="297" y="660"/>
                  </a:lnTo>
                  <a:lnTo>
                    <a:pt x="297" y="660"/>
                  </a:lnTo>
                  <a:lnTo>
                    <a:pt x="301" y="660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05" y="655"/>
                  </a:lnTo>
                  <a:lnTo>
                    <a:pt x="310" y="655"/>
                  </a:lnTo>
                  <a:lnTo>
                    <a:pt x="310" y="655"/>
                  </a:lnTo>
                  <a:lnTo>
                    <a:pt x="314" y="655"/>
                  </a:lnTo>
                  <a:lnTo>
                    <a:pt x="314" y="655"/>
                  </a:lnTo>
                  <a:lnTo>
                    <a:pt x="314" y="651"/>
                  </a:lnTo>
                  <a:lnTo>
                    <a:pt x="314" y="646"/>
                  </a:lnTo>
                  <a:lnTo>
                    <a:pt x="319" y="646"/>
                  </a:lnTo>
                  <a:lnTo>
                    <a:pt x="319" y="646"/>
                  </a:lnTo>
                  <a:lnTo>
                    <a:pt x="319" y="646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28" y="642"/>
                  </a:lnTo>
                  <a:lnTo>
                    <a:pt x="328" y="638"/>
                  </a:lnTo>
                  <a:lnTo>
                    <a:pt x="328" y="642"/>
                  </a:lnTo>
                  <a:lnTo>
                    <a:pt x="328" y="642"/>
                  </a:lnTo>
                  <a:lnTo>
                    <a:pt x="328" y="642"/>
                  </a:lnTo>
                  <a:lnTo>
                    <a:pt x="328" y="642"/>
                  </a:lnTo>
                  <a:lnTo>
                    <a:pt x="323" y="642"/>
                  </a:lnTo>
                  <a:lnTo>
                    <a:pt x="323" y="642"/>
                  </a:lnTo>
                  <a:lnTo>
                    <a:pt x="323" y="646"/>
                  </a:lnTo>
                  <a:lnTo>
                    <a:pt x="319" y="651"/>
                  </a:lnTo>
                  <a:lnTo>
                    <a:pt x="319" y="651"/>
                  </a:lnTo>
                  <a:lnTo>
                    <a:pt x="319" y="651"/>
                  </a:lnTo>
                  <a:lnTo>
                    <a:pt x="319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14" y="655"/>
                  </a:lnTo>
                  <a:lnTo>
                    <a:pt x="314" y="655"/>
                  </a:lnTo>
                  <a:lnTo>
                    <a:pt x="314" y="655"/>
                  </a:lnTo>
                  <a:lnTo>
                    <a:pt x="310" y="664"/>
                  </a:lnTo>
                  <a:lnTo>
                    <a:pt x="310" y="664"/>
                  </a:lnTo>
                  <a:lnTo>
                    <a:pt x="310" y="664"/>
                  </a:lnTo>
                  <a:lnTo>
                    <a:pt x="305" y="664"/>
                  </a:lnTo>
                  <a:lnTo>
                    <a:pt x="305" y="664"/>
                  </a:lnTo>
                  <a:lnTo>
                    <a:pt x="305" y="664"/>
                  </a:lnTo>
                  <a:lnTo>
                    <a:pt x="305" y="664"/>
                  </a:lnTo>
                  <a:lnTo>
                    <a:pt x="301" y="669"/>
                  </a:lnTo>
                  <a:lnTo>
                    <a:pt x="301" y="673"/>
                  </a:lnTo>
                  <a:lnTo>
                    <a:pt x="297" y="673"/>
                  </a:lnTo>
                  <a:lnTo>
                    <a:pt x="297" y="673"/>
                  </a:lnTo>
                  <a:lnTo>
                    <a:pt x="297" y="673"/>
                  </a:lnTo>
                  <a:lnTo>
                    <a:pt x="297" y="673"/>
                  </a:lnTo>
                  <a:lnTo>
                    <a:pt x="297" y="677"/>
                  </a:lnTo>
                  <a:lnTo>
                    <a:pt x="297" y="677"/>
                  </a:lnTo>
                  <a:lnTo>
                    <a:pt x="297" y="677"/>
                  </a:lnTo>
                  <a:lnTo>
                    <a:pt x="297" y="677"/>
                  </a:lnTo>
                  <a:lnTo>
                    <a:pt x="297" y="677"/>
                  </a:lnTo>
                  <a:lnTo>
                    <a:pt x="297" y="677"/>
                  </a:lnTo>
                  <a:lnTo>
                    <a:pt x="292" y="677"/>
                  </a:lnTo>
                  <a:lnTo>
                    <a:pt x="292" y="677"/>
                  </a:lnTo>
                  <a:lnTo>
                    <a:pt x="292" y="682"/>
                  </a:lnTo>
                  <a:lnTo>
                    <a:pt x="292" y="682"/>
                  </a:lnTo>
                  <a:lnTo>
                    <a:pt x="297" y="686"/>
                  </a:lnTo>
                  <a:lnTo>
                    <a:pt x="297" y="686"/>
                  </a:lnTo>
                  <a:lnTo>
                    <a:pt x="297" y="686"/>
                  </a:lnTo>
                  <a:lnTo>
                    <a:pt x="297" y="686"/>
                  </a:lnTo>
                  <a:lnTo>
                    <a:pt x="297" y="686"/>
                  </a:lnTo>
                  <a:lnTo>
                    <a:pt x="292" y="691"/>
                  </a:lnTo>
                  <a:lnTo>
                    <a:pt x="292" y="691"/>
                  </a:lnTo>
                  <a:lnTo>
                    <a:pt x="292" y="686"/>
                  </a:lnTo>
                  <a:lnTo>
                    <a:pt x="292" y="686"/>
                  </a:lnTo>
                  <a:lnTo>
                    <a:pt x="292" y="686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3" y="686"/>
                  </a:lnTo>
                  <a:lnTo>
                    <a:pt x="279" y="691"/>
                  </a:lnTo>
                  <a:lnTo>
                    <a:pt x="274" y="691"/>
                  </a:lnTo>
                  <a:lnTo>
                    <a:pt x="274" y="691"/>
                  </a:lnTo>
                  <a:lnTo>
                    <a:pt x="270" y="686"/>
                  </a:lnTo>
                  <a:lnTo>
                    <a:pt x="266" y="686"/>
                  </a:lnTo>
                  <a:lnTo>
                    <a:pt x="261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48" y="686"/>
                  </a:lnTo>
                  <a:lnTo>
                    <a:pt x="243" y="686"/>
                  </a:lnTo>
                  <a:lnTo>
                    <a:pt x="243" y="686"/>
                  </a:lnTo>
                  <a:lnTo>
                    <a:pt x="235" y="686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1"/>
                  </a:lnTo>
                  <a:lnTo>
                    <a:pt x="230" y="695"/>
                  </a:lnTo>
                  <a:lnTo>
                    <a:pt x="230" y="695"/>
                  </a:lnTo>
                  <a:lnTo>
                    <a:pt x="230" y="695"/>
                  </a:lnTo>
                  <a:lnTo>
                    <a:pt x="230" y="695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26" y="704"/>
                  </a:lnTo>
                  <a:lnTo>
                    <a:pt x="226" y="704"/>
                  </a:lnTo>
                  <a:lnTo>
                    <a:pt x="226" y="704"/>
                  </a:lnTo>
                  <a:lnTo>
                    <a:pt x="221" y="704"/>
                  </a:lnTo>
                  <a:lnTo>
                    <a:pt x="221" y="704"/>
                  </a:lnTo>
                  <a:lnTo>
                    <a:pt x="221" y="704"/>
                  </a:lnTo>
                  <a:lnTo>
                    <a:pt x="217" y="704"/>
                  </a:lnTo>
                  <a:lnTo>
                    <a:pt x="212" y="704"/>
                  </a:lnTo>
                  <a:lnTo>
                    <a:pt x="212" y="704"/>
                  </a:lnTo>
                  <a:lnTo>
                    <a:pt x="212" y="704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212" y="713"/>
                  </a:lnTo>
                  <a:lnTo>
                    <a:pt x="212" y="722"/>
                  </a:lnTo>
                  <a:lnTo>
                    <a:pt x="212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31"/>
                  </a:lnTo>
                  <a:lnTo>
                    <a:pt x="208" y="731"/>
                  </a:lnTo>
                  <a:lnTo>
                    <a:pt x="204" y="731"/>
                  </a:lnTo>
                  <a:lnTo>
                    <a:pt x="204" y="731"/>
                  </a:lnTo>
                  <a:lnTo>
                    <a:pt x="204" y="735"/>
                  </a:lnTo>
                  <a:lnTo>
                    <a:pt x="204" y="735"/>
                  </a:lnTo>
                  <a:lnTo>
                    <a:pt x="204" y="735"/>
                  </a:lnTo>
                  <a:lnTo>
                    <a:pt x="204" y="735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5" y="739"/>
                  </a:lnTo>
                  <a:lnTo>
                    <a:pt x="195" y="739"/>
                  </a:lnTo>
                  <a:lnTo>
                    <a:pt x="195" y="739"/>
                  </a:lnTo>
                  <a:lnTo>
                    <a:pt x="195" y="739"/>
                  </a:lnTo>
                  <a:lnTo>
                    <a:pt x="195" y="739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9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5" y="744"/>
                  </a:lnTo>
                  <a:lnTo>
                    <a:pt x="190" y="744"/>
                  </a:lnTo>
                  <a:lnTo>
                    <a:pt x="190" y="744"/>
                  </a:lnTo>
                  <a:lnTo>
                    <a:pt x="190" y="744"/>
                  </a:lnTo>
                  <a:lnTo>
                    <a:pt x="190" y="744"/>
                  </a:lnTo>
                  <a:lnTo>
                    <a:pt x="190" y="744"/>
                  </a:lnTo>
                  <a:lnTo>
                    <a:pt x="190" y="744"/>
                  </a:lnTo>
                  <a:lnTo>
                    <a:pt x="190" y="744"/>
                  </a:lnTo>
                  <a:lnTo>
                    <a:pt x="186" y="744"/>
                  </a:lnTo>
                  <a:lnTo>
                    <a:pt x="186" y="748"/>
                  </a:lnTo>
                  <a:lnTo>
                    <a:pt x="186" y="748"/>
                  </a:lnTo>
                  <a:lnTo>
                    <a:pt x="186" y="753"/>
                  </a:lnTo>
                  <a:lnTo>
                    <a:pt x="186" y="753"/>
                  </a:lnTo>
                  <a:lnTo>
                    <a:pt x="186" y="753"/>
                  </a:lnTo>
                  <a:lnTo>
                    <a:pt x="181" y="753"/>
                  </a:lnTo>
                  <a:lnTo>
                    <a:pt x="181" y="753"/>
                  </a:lnTo>
                  <a:lnTo>
                    <a:pt x="181" y="753"/>
                  </a:lnTo>
                  <a:lnTo>
                    <a:pt x="181" y="757"/>
                  </a:lnTo>
                  <a:lnTo>
                    <a:pt x="181" y="757"/>
                  </a:lnTo>
                  <a:lnTo>
                    <a:pt x="181" y="757"/>
                  </a:lnTo>
                  <a:lnTo>
                    <a:pt x="181" y="757"/>
                  </a:lnTo>
                  <a:lnTo>
                    <a:pt x="181" y="757"/>
                  </a:lnTo>
                  <a:lnTo>
                    <a:pt x="181" y="762"/>
                  </a:lnTo>
                  <a:lnTo>
                    <a:pt x="177" y="762"/>
                  </a:lnTo>
                  <a:lnTo>
                    <a:pt x="173" y="766"/>
                  </a:lnTo>
                  <a:lnTo>
                    <a:pt x="173" y="770"/>
                  </a:lnTo>
                  <a:lnTo>
                    <a:pt x="168" y="770"/>
                  </a:lnTo>
                  <a:lnTo>
                    <a:pt x="168" y="770"/>
                  </a:lnTo>
                  <a:lnTo>
                    <a:pt x="168" y="770"/>
                  </a:lnTo>
                  <a:lnTo>
                    <a:pt x="168" y="770"/>
                  </a:lnTo>
                  <a:lnTo>
                    <a:pt x="168" y="770"/>
                  </a:lnTo>
                  <a:lnTo>
                    <a:pt x="168" y="770"/>
                  </a:lnTo>
                  <a:lnTo>
                    <a:pt x="164" y="770"/>
                  </a:lnTo>
                  <a:lnTo>
                    <a:pt x="164" y="770"/>
                  </a:lnTo>
                  <a:lnTo>
                    <a:pt x="164" y="770"/>
                  </a:lnTo>
                  <a:lnTo>
                    <a:pt x="159" y="770"/>
                  </a:lnTo>
                  <a:lnTo>
                    <a:pt x="159" y="770"/>
                  </a:lnTo>
                  <a:lnTo>
                    <a:pt x="155" y="775"/>
                  </a:lnTo>
                  <a:lnTo>
                    <a:pt x="155" y="775"/>
                  </a:lnTo>
                  <a:lnTo>
                    <a:pt x="155" y="775"/>
                  </a:lnTo>
                  <a:lnTo>
                    <a:pt x="150" y="775"/>
                  </a:lnTo>
                  <a:lnTo>
                    <a:pt x="150" y="775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79"/>
                  </a:lnTo>
                  <a:lnTo>
                    <a:pt x="150" y="784"/>
                  </a:lnTo>
                  <a:lnTo>
                    <a:pt x="155" y="784"/>
                  </a:lnTo>
                  <a:lnTo>
                    <a:pt x="155" y="784"/>
                  </a:lnTo>
                  <a:lnTo>
                    <a:pt x="159" y="784"/>
                  </a:lnTo>
                  <a:lnTo>
                    <a:pt x="159" y="784"/>
                  </a:lnTo>
                  <a:lnTo>
                    <a:pt x="159" y="784"/>
                  </a:lnTo>
                  <a:lnTo>
                    <a:pt x="159" y="779"/>
                  </a:lnTo>
                  <a:lnTo>
                    <a:pt x="159" y="779"/>
                  </a:lnTo>
                  <a:lnTo>
                    <a:pt x="159" y="779"/>
                  </a:lnTo>
                  <a:lnTo>
                    <a:pt x="164" y="779"/>
                  </a:lnTo>
                  <a:lnTo>
                    <a:pt x="164" y="779"/>
                  </a:lnTo>
                  <a:lnTo>
                    <a:pt x="164" y="779"/>
                  </a:lnTo>
                  <a:lnTo>
                    <a:pt x="164" y="779"/>
                  </a:lnTo>
                  <a:lnTo>
                    <a:pt x="168" y="779"/>
                  </a:lnTo>
                  <a:lnTo>
                    <a:pt x="168" y="779"/>
                  </a:lnTo>
                  <a:lnTo>
                    <a:pt x="173" y="779"/>
                  </a:lnTo>
                  <a:lnTo>
                    <a:pt x="173" y="779"/>
                  </a:lnTo>
                  <a:lnTo>
                    <a:pt x="173" y="784"/>
                  </a:lnTo>
                  <a:lnTo>
                    <a:pt x="177" y="784"/>
                  </a:lnTo>
                  <a:lnTo>
                    <a:pt x="177" y="784"/>
                  </a:lnTo>
                  <a:lnTo>
                    <a:pt x="177" y="788"/>
                  </a:lnTo>
                  <a:lnTo>
                    <a:pt x="177" y="788"/>
                  </a:lnTo>
                  <a:lnTo>
                    <a:pt x="177" y="788"/>
                  </a:lnTo>
                  <a:lnTo>
                    <a:pt x="177" y="788"/>
                  </a:lnTo>
                  <a:lnTo>
                    <a:pt x="177" y="788"/>
                  </a:lnTo>
                  <a:lnTo>
                    <a:pt x="177" y="793"/>
                  </a:lnTo>
                  <a:lnTo>
                    <a:pt x="177" y="793"/>
                  </a:lnTo>
                  <a:lnTo>
                    <a:pt x="177" y="793"/>
                  </a:lnTo>
                  <a:lnTo>
                    <a:pt x="181" y="793"/>
                  </a:lnTo>
                  <a:lnTo>
                    <a:pt x="181" y="788"/>
                  </a:lnTo>
                  <a:lnTo>
                    <a:pt x="181" y="788"/>
                  </a:lnTo>
                  <a:lnTo>
                    <a:pt x="181" y="788"/>
                  </a:lnTo>
                  <a:lnTo>
                    <a:pt x="181" y="788"/>
                  </a:lnTo>
                  <a:lnTo>
                    <a:pt x="181" y="788"/>
                  </a:lnTo>
                  <a:lnTo>
                    <a:pt x="186" y="788"/>
                  </a:lnTo>
                  <a:lnTo>
                    <a:pt x="186" y="784"/>
                  </a:lnTo>
                  <a:lnTo>
                    <a:pt x="186" y="784"/>
                  </a:lnTo>
                  <a:lnTo>
                    <a:pt x="186" y="784"/>
                  </a:lnTo>
                  <a:lnTo>
                    <a:pt x="186" y="784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1" y="779"/>
                  </a:lnTo>
                  <a:lnTo>
                    <a:pt x="181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9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6" y="770"/>
                  </a:lnTo>
                  <a:lnTo>
                    <a:pt x="190" y="770"/>
                  </a:lnTo>
                  <a:lnTo>
                    <a:pt x="190" y="775"/>
                  </a:lnTo>
                  <a:lnTo>
                    <a:pt x="190" y="775"/>
                  </a:lnTo>
                  <a:lnTo>
                    <a:pt x="190" y="770"/>
                  </a:lnTo>
                  <a:lnTo>
                    <a:pt x="190" y="770"/>
                  </a:lnTo>
                  <a:lnTo>
                    <a:pt x="195" y="770"/>
                  </a:lnTo>
                  <a:lnTo>
                    <a:pt x="195" y="770"/>
                  </a:lnTo>
                  <a:lnTo>
                    <a:pt x="195" y="770"/>
                  </a:lnTo>
                  <a:lnTo>
                    <a:pt x="199" y="770"/>
                  </a:lnTo>
                  <a:lnTo>
                    <a:pt x="199" y="770"/>
                  </a:lnTo>
                  <a:lnTo>
                    <a:pt x="199" y="770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4" y="762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217" y="762"/>
                  </a:lnTo>
                  <a:lnTo>
                    <a:pt x="217" y="762"/>
                  </a:lnTo>
                  <a:lnTo>
                    <a:pt x="221" y="757"/>
                  </a:lnTo>
                  <a:lnTo>
                    <a:pt x="226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62"/>
                  </a:lnTo>
                  <a:lnTo>
                    <a:pt x="230" y="762"/>
                  </a:lnTo>
                  <a:lnTo>
                    <a:pt x="230" y="762"/>
                  </a:lnTo>
                  <a:lnTo>
                    <a:pt x="230" y="762"/>
                  </a:lnTo>
                  <a:lnTo>
                    <a:pt x="230" y="762"/>
                  </a:lnTo>
                  <a:lnTo>
                    <a:pt x="230" y="762"/>
                  </a:lnTo>
                  <a:lnTo>
                    <a:pt x="230" y="762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26" y="757"/>
                  </a:lnTo>
                  <a:lnTo>
                    <a:pt x="226" y="757"/>
                  </a:lnTo>
                  <a:lnTo>
                    <a:pt x="230" y="757"/>
                  </a:lnTo>
                  <a:lnTo>
                    <a:pt x="230" y="757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48"/>
                  </a:lnTo>
                  <a:lnTo>
                    <a:pt x="230" y="753"/>
                  </a:lnTo>
                  <a:lnTo>
                    <a:pt x="235" y="753"/>
                  </a:lnTo>
                  <a:lnTo>
                    <a:pt x="235" y="748"/>
                  </a:lnTo>
                  <a:lnTo>
                    <a:pt x="235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30" y="757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5" y="757"/>
                  </a:lnTo>
                  <a:lnTo>
                    <a:pt x="235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6"/>
                  </a:lnTo>
                  <a:lnTo>
                    <a:pt x="239" y="762"/>
                  </a:lnTo>
                  <a:lnTo>
                    <a:pt x="243" y="762"/>
                  </a:lnTo>
                  <a:lnTo>
                    <a:pt x="243" y="762"/>
                  </a:lnTo>
                  <a:lnTo>
                    <a:pt x="243" y="762"/>
                  </a:lnTo>
                  <a:lnTo>
                    <a:pt x="243" y="762"/>
                  </a:lnTo>
                  <a:lnTo>
                    <a:pt x="243" y="762"/>
                  </a:lnTo>
                  <a:lnTo>
                    <a:pt x="243" y="762"/>
                  </a:lnTo>
                  <a:lnTo>
                    <a:pt x="248" y="766"/>
                  </a:lnTo>
                  <a:lnTo>
                    <a:pt x="252" y="770"/>
                  </a:lnTo>
                  <a:lnTo>
                    <a:pt x="252" y="770"/>
                  </a:lnTo>
                  <a:lnTo>
                    <a:pt x="252" y="770"/>
                  </a:lnTo>
                  <a:lnTo>
                    <a:pt x="257" y="770"/>
                  </a:lnTo>
                  <a:lnTo>
                    <a:pt x="257" y="770"/>
                  </a:lnTo>
                  <a:lnTo>
                    <a:pt x="257" y="770"/>
                  </a:lnTo>
                  <a:lnTo>
                    <a:pt x="257" y="770"/>
                  </a:lnTo>
                  <a:lnTo>
                    <a:pt x="261" y="770"/>
                  </a:lnTo>
                  <a:lnTo>
                    <a:pt x="261" y="770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62"/>
                  </a:lnTo>
                  <a:lnTo>
                    <a:pt x="261" y="762"/>
                  </a:lnTo>
                  <a:lnTo>
                    <a:pt x="261" y="762"/>
                  </a:lnTo>
                  <a:lnTo>
                    <a:pt x="266" y="762"/>
                  </a:lnTo>
                  <a:lnTo>
                    <a:pt x="266" y="757"/>
                  </a:lnTo>
                  <a:lnTo>
                    <a:pt x="266" y="762"/>
                  </a:lnTo>
                  <a:lnTo>
                    <a:pt x="266" y="762"/>
                  </a:lnTo>
                  <a:lnTo>
                    <a:pt x="266" y="757"/>
                  </a:lnTo>
                  <a:lnTo>
                    <a:pt x="266" y="757"/>
                  </a:lnTo>
                  <a:lnTo>
                    <a:pt x="266" y="757"/>
                  </a:lnTo>
                  <a:lnTo>
                    <a:pt x="270" y="757"/>
                  </a:lnTo>
                  <a:lnTo>
                    <a:pt x="270" y="757"/>
                  </a:lnTo>
                  <a:lnTo>
                    <a:pt x="270" y="757"/>
                  </a:lnTo>
                  <a:lnTo>
                    <a:pt x="270" y="753"/>
                  </a:lnTo>
                  <a:lnTo>
                    <a:pt x="270" y="753"/>
                  </a:lnTo>
                  <a:lnTo>
                    <a:pt x="266" y="753"/>
                  </a:lnTo>
                  <a:lnTo>
                    <a:pt x="266" y="753"/>
                  </a:lnTo>
                  <a:lnTo>
                    <a:pt x="266" y="753"/>
                  </a:lnTo>
                  <a:lnTo>
                    <a:pt x="266" y="753"/>
                  </a:lnTo>
                  <a:lnTo>
                    <a:pt x="266" y="753"/>
                  </a:lnTo>
                  <a:lnTo>
                    <a:pt x="270" y="748"/>
                  </a:lnTo>
                  <a:lnTo>
                    <a:pt x="270" y="748"/>
                  </a:lnTo>
                  <a:lnTo>
                    <a:pt x="270" y="748"/>
                  </a:lnTo>
                  <a:lnTo>
                    <a:pt x="270" y="744"/>
                  </a:lnTo>
                  <a:lnTo>
                    <a:pt x="270" y="744"/>
                  </a:lnTo>
                  <a:lnTo>
                    <a:pt x="270" y="739"/>
                  </a:lnTo>
                  <a:lnTo>
                    <a:pt x="270" y="739"/>
                  </a:lnTo>
                  <a:lnTo>
                    <a:pt x="270" y="739"/>
                  </a:lnTo>
                  <a:lnTo>
                    <a:pt x="270" y="739"/>
                  </a:lnTo>
                  <a:lnTo>
                    <a:pt x="270" y="735"/>
                  </a:lnTo>
                  <a:lnTo>
                    <a:pt x="270" y="735"/>
                  </a:lnTo>
                  <a:lnTo>
                    <a:pt x="270" y="735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0" y="731"/>
                  </a:lnTo>
                  <a:lnTo>
                    <a:pt x="270" y="735"/>
                  </a:lnTo>
                  <a:lnTo>
                    <a:pt x="270" y="735"/>
                  </a:lnTo>
                  <a:lnTo>
                    <a:pt x="274" y="735"/>
                  </a:lnTo>
                  <a:lnTo>
                    <a:pt x="274" y="735"/>
                  </a:lnTo>
                  <a:lnTo>
                    <a:pt x="274" y="735"/>
                  </a:lnTo>
                  <a:lnTo>
                    <a:pt x="274" y="739"/>
                  </a:lnTo>
                  <a:lnTo>
                    <a:pt x="279" y="735"/>
                  </a:lnTo>
                  <a:lnTo>
                    <a:pt x="279" y="735"/>
                  </a:lnTo>
                  <a:lnTo>
                    <a:pt x="279" y="735"/>
                  </a:lnTo>
                  <a:lnTo>
                    <a:pt x="279" y="731"/>
                  </a:lnTo>
                  <a:lnTo>
                    <a:pt x="283" y="731"/>
                  </a:lnTo>
                  <a:lnTo>
                    <a:pt x="283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92" y="731"/>
                  </a:lnTo>
                  <a:lnTo>
                    <a:pt x="292" y="731"/>
                  </a:lnTo>
                  <a:lnTo>
                    <a:pt x="292" y="731"/>
                  </a:lnTo>
                  <a:lnTo>
                    <a:pt x="297" y="731"/>
                  </a:lnTo>
                  <a:lnTo>
                    <a:pt x="297" y="731"/>
                  </a:lnTo>
                  <a:lnTo>
                    <a:pt x="297" y="726"/>
                  </a:lnTo>
                  <a:lnTo>
                    <a:pt x="301" y="726"/>
                  </a:lnTo>
                  <a:lnTo>
                    <a:pt x="301" y="726"/>
                  </a:lnTo>
                  <a:lnTo>
                    <a:pt x="310" y="731"/>
                  </a:lnTo>
                  <a:lnTo>
                    <a:pt x="323" y="739"/>
                  </a:lnTo>
                  <a:lnTo>
                    <a:pt x="323" y="739"/>
                  </a:lnTo>
                  <a:lnTo>
                    <a:pt x="323" y="744"/>
                  </a:lnTo>
                  <a:lnTo>
                    <a:pt x="323" y="744"/>
                  </a:lnTo>
                  <a:lnTo>
                    <a:pt x="323" y="744"/>
                  </a:lnTo>
                  <a:lnTo>
                    <a:pt x="323" y="744"/>
                  </a:lnTo>
                  <a:lnTo>
                    <a:pt x="323" y="739"/>
                  </a:lnTo>
                  <a:lnTo>
                    <a:pt x="323" y="739"/>
                  </a:lnTo>
                  <a:lnTo>
                    <a:pt x="323" y="739"/>
                  </a:lnTo>
                  <a:lnTo>
                    <a:pt x="323" y="739"/>
                  </a:lnTo>
                  <a:lnTo>
                    <a:pt x="323" y="735"/>
                  </a:lnTo>
                  <a:lnTo>
                    <a:pt x="323" y="735"/>
                  </a:lnTo>
                  <a:lnTo>
                    <a:pt x="328" y="735"/>
                  </a:lnTo>
                  <a:lnTo>
                    <a:pt x="328" y="735"/>
                  </a:lnTo>
                  <a:lnTo>
                    <a:pt x="328" y="735"/>
                  </a:lnTo>
                  <a:lnTo>
                    <a:pt x="341" y="735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50" y="739"/>
                  </a:lnTo>
                  <a:lnTo>
                    <a:pt x="350" y="739"/>
                  </a:lnTo>
                  <a:lnTo>
                    <a:pt x="350" y="739"/>
                  </a:lnTo>
                  <a:lnTo>
                    <a:pt x="350" y="735"/>
                  </a:lnTo>
                  <a:lnTo>
                    <a:pt x="350" y="735"/>
                  </a:lnTo>
                  <a:lnTo>
                    <a:pt x="350" y="735"/>
                  </a:lnTo>
                  <a:lnTo>
                    <a:pt x="350" y="735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45" y="726"/>
                  </a:lnTo>
                  <a:lnTo>
                    <a:pt x="345" y="726"/>
                  </a:lnTo>
                  <a:lnTo>
                    <a:pt x="345" y="726"/>
                  </a:lnTo>
                  <a:lnTo>
                    <a:pt x="345" y="726"/>
                  </a:lnTo>
                  <a:lnTo>
                    <a:pt x="345" y="726"/>
                  </a:lnTo>
                  <a:lnTo>
                    <a:pt x="345" y="731"/>
                  </a:lnTo>
                  <a:lnTo>
                    <a:pt x="345" y="731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354" y="731"/>
                  </a:lnTo>
                  <a:lnTo>
                    <a:pt x="354" y="731"/>
                  </a:lnTo>
                  <a:lnTo>
                    <a:pt x="354" y="731"/>
                  </a:lnTo>
                  <a:lnTo>
                    <a:pt x="354" y="731"/>
                  </a:lnTo>
                  <a:lnTo>
                    <a:pt x="354" y="726"/>
                  </a:lnTo>
                  <a:lnTo>
                    <a:pt x="354" y="726"/>
                  </a:lnTo>
                  <a:lnTo>
                    <a:pt x="359" y="731"/>
                  </a:lnTo>
                  <a:lnTo>
                    <a:pt x="359" y="731"/>
                  </a:lnTo>
                  <a:lnTo>
                    <a:pt x="359" y="731"/>
                  </a:lnTo>
                  <a:lnTo>
                    <a:pt x="363" y="726"/>
                  </a:lnTo>
                  <a:lnTo>
                    <a:pt x="363" y="726"/>
                  </a:lnTo>
                  <a:lnTo>
                    <a:pt x="363" y="726"/>
                  </a:lnTo>
                  <a:lnTo>
                    <a:pt x="363" y="726"/>
                  </a:lnTo>
                  <a:lnTo>
                    <a:pt x="367" y="726"/>
                  </a:lnTo>
                  <a:lnTo>
                    <a:pt x="367" y="731"/>
                  </a:lnTo>
                  <a:lnTo>
                    <a:pt x="372" y="731"/>
                  </a:lnTo>
                  <a:lnTo>
                    <a:pt x="372" y="731"/>
                  </a:lnTo>
                  <a:lnTo>
                    <a:pt x="372" y="731"/>
                  </a:lnTo>
                  <a:lnTo>
                    <a:pt x="372" y="726"/>
                  </a:lnTo>
                  <a:lnTo>
                    <a:pt x="376" y="726"/>
                  </a:lnTo>
                  <a:lnTo>
                    <a:pt x="376" y="726"/>
                  </a:lnTo>
                  <a:lnTo>
                    <a:pt x="376" y="726"/>
                  </a:lnTo>
                  <a:lnTo>
                    <a:pt x="376" y="726"/>
                  </a:lnTo>
                  <a:lnTo>
                    <a:pt x="381" y="726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76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5" y="722"/>
                  </a:lnTo>
                  <a:lnTo>
                    <a:pt x="385" y="722"/>
                  </a:lnTo>
                  <a:lnTo>
                    <a:pt x="385" y="722"/>
                  </a:lnTo>
                  <a:lnTo>
                    <a:pt x="381" y="717"/>
                  </a:lnTo>
                  <a:lnTo>
                    <a:pt x="376" y="713"/>
                  </a:lnTo>
                  <a:lnTo>
                    <a:pt x="376" y="713"/>
                  </a:lnTo>
                  <a:lnTo>
                    <a:pt x="376" y="713"/>
                  </a:lnTo>
                  <a:lnTo>
                    <a:pt x="376" y="713"/>
                  </a:lnTo>
                  <a:lnTo>
                    <a:pt x="376" y="713"/>
                  </a:lnTo>
                  <a:lnTo>
                    <a:pt x="376" y="713"/>
                  </a:lnTo>
                  <a:lnTo>
                    <a:pt x="381" y="717"/>
                  </a:lnTo>
                  <a:lnTo>
                    <a:pt x="385" y="717"/>
                  </a:lnTo>
                  <a:lnTo>
                    <a:pt x="385" y="717"/>
                  </a:lnTo>
                  <a:lnTo>
                    <a:pt x="385" y="717"/>
                  </a:lnTo>
                  <a:lnTo>
                    <a:pt x="385" y="717"/>
                  </a:lnTo>
                  <a:lnTo>
                    <a:pt x="389" y="722"/>
                  </a:lnTo>
                  <a:lnTo>
                    <a:pt x="389" y="722"/>
                  </a:lnTo>
                  <a:lnTo>
                    <a:pt x="389" y="722"/>
                  </a:lnTo>
                  <a:lnTo>
                    <a:pt x="389" y="722"/>
                  </a:lnTo>
                  <a:lnTo>
                    <a:pt x="389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89" y="717"/>
                  </a:lnTo>
                  <a:lnTo>
                    <a:pt x="394" y="717"/>
                  </a:lnTo>
                  <a:lnTo>
                    <a:pt x="394" y="717"/>
                  </a:lnTo>
                  <a:lnTo>
                    <a:pt x="394" y="717"/>
                  </a:lnTo>
                  <a:lnTo>
                    <a:pt x="398" y="717"/>
                  </a:lnTo>
                  <a:lnTo>
                    <a:pt x="398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94" y="722"/>
                  </a:lnTo>
                  <a:lnTo>
                    <a:pt x="398" y="722"/>
                  </a:lnTo>
                  <a:lnTo>
                    <a:pt x="398" y="722"/>
                  </a:lnTo>
                  <a:lnTo>
                    <a:pt x="398" y="722"/>
                  </a:lnTo>
                  <a:lnTo>
                    <a:pt x="398" y="717"/>
                  </a:lnTo>
                  <a:lnTo>
                    <a:pt x="398" y="717"/>
                  </a:lnTo>
                  <a:lnTo>
                    <a:pt x="398" y="717"/>
                  </a:lnTo>
                  <a:lnTo>
                    <a:pt x="403" y="717"/>
                  </a:lnTo>
                  <a:lnTo>
                    <a:pt x="403" y="717"/>
                  </a:lnTo>
                  <a:lnTo>
                    <a:pt x="403" y="717"/>
                  </a:lnTo>
                  <a:lnTo>
                    <a:pt x="403" y="717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3" y="722"/>
                  </a:lnTo>
                  <a:lnTo>
                    <a:pt x="407" y="722"/>
                  </a:lnTo>
                  <a:lnTo>
                    <a:pt x="407" y="722"/>
                  </a:lnTo>
                  <a:lnTo>
                    <a:pt x="407" y="722"/>
                  </a:lnTo>
                  <a:lnTo>
                    <a:pt x="407" y="722"/>
                  </a:lnTo>
                  <a:lnTo>
                    <a:pt x="407" y="722"/>
                  </a:lnTo>
                  <a:lnTo>
                    <a:pt x="407" y="722"/>
                  </a:lnTo>
                  <a:lnTo>
                    <a:pt x="407" y="722"/>
                  </a:lnTo>
                  <a:lnTo>
                    <a:pt x="403" y="722"/>
                  </a:lnTo>
                  <a:lnTo>
                    <a:pt x="407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2" y="726"/>
                  </a:lnTo>
                  <a:lnTo>
                    <a:pt x="416" y="726"/>
                  </a:lnTo>
                  <a:lnTo>
                    <a:pt x="425" y="722"/>
                  </a:lnTo>
                  <a:lnTo>
                    <a:pt x="434" y="722"/>
                  </a:lnTo>
                  <a:lnTo>
                    <a:pt x="438" y="717"/>
                  </a:lnTo>
                  <a:lnTo>
                    <a:pt x="443" y="722"/>
                  </a:lnTo>
                  <a:lnTo>
                    <a:pt x="443" y="722"/>
                  </a:lnTo>
                  <a:lnTo>
                    <a:pt x="443" y="717"/>
                  </a:lnTo>
                  <a:lnTo>
                    <a:pt x="443" y="722"/>
                  </a:lnTo>
                  <a:lnTo>
                    <a:pt x="456" y="722"/>
                  </a:lnTo>
                  <a:lnTo>
                    <a:pt x="456" y="722"/>
                  </a:lnTo>
                  <a:lnTo>
                    <a:pt x="456" y="722"/>
                  </a:lnTo>
                  <a:lnTo>
                    <a:pt x="456" y="726"/>
                  </a:lnTo>
                  <a:lnTo>
                    <a:pt x="460" y="726"/>
                  </a:lnTo>
                  <a:lnTo>
                    <a:pt x="460" y="726"/>
                  </a:lnTo>
                  <a:lnTo>
                    <a:pt x="460" y="726"/>
                  </a:lnTo>
                  <a:lnTo>
                    <a:pt x="460" y="726"/>
                  </a:lnTo>
                  <a:lnTo>
                    <a:pt x="465" y="726"/>
                  </a:lnTo>
                  <a:lnTo>
                    <a:pt x="465" y="726"/>
                  </a:lnTo>
                  <a:lnTo>
                    <a:pt x="469" y="726"/>
                  </a:lnTo>
                  <a:lnTo>
                    <a:pt x="469" y="722"/>
                  </a:lnTo>
                  <a:lnTo>
                    <a:pt x="469" y="722"/>
                  </a:lnTo>
                  <a:lnTo>
                    <a:pt x="469" y="722"/>
                  </a:lnTo>
                  <a:lnTo>
                    <a:pt x="474" y="722"/>
                  </a:lnTo>
                  <a:lnTo>
                    <a:pt x="474" y="722"/>
                  </a:lnTo>
                  <a:lnTo>
                    <a:pt x="474" y="722"/>
                  </a:lnTo>
                  <a:lnTo>
                    <a:pt x="474" y="722"/>
                  </a:lnTo>
                  <a:lnTo>
                    <a:pt x="487" y="717"/>
                  </a:lnTo>
                  <a:lnTo>
                    <a:pt x="487" y="717"/>
                  </a:lnTo>
                  <a:lnTo>
                    <a:pt x="491" y="713"/>
                  </a:lnTo>
                  <a:lnTo>
                    <a:pt x="496" y="708"/>
                  </a:lnTo>
                  <a:lnTo>
                    <a:pt x="500" y="713"/>
                  </a:lnTo>
                  <a:lnTo>
                    <a:pt x="505" y="713"/>
                  </a:lnTo>
                  <a:lnTo>
                    <a:pt x="505" y="713"/>
                  </a:lnTo>
                  <a:lnTo>
                    <a:pt x="505" y="708"/>
                  </a:lnTo>
                  <a:lnTo>
                    <a:pt x="505" y="708"/>
                  </a:lnTo>
                  <a:lnTo>
                    <a:pt x="505" y="704"/>
                  </a:lnTo>
                  <a:lnTo>
                    <a:pt x="509" y="704"/>
                  </a:lnTo>
                  <a:lnTo>
                    <a:pt x="509" y="700"/>
                  </a:lnTo>
                  <a:lnTo>
                    <a:pt x="509" y="700"/>
                  </a:lnTo>
                  <a:lnTo>
                    <a:pt x="509" y="700"/>
                  </a:lnTo>
                  <a:lnTo>
                    <a:pt x="513" y="700"/>
                  </a:lnTo>
                  <a:lnTo>
                    <a:pt x="518" y="700"/>
                  </a:lnTo>
                  <a:lnTo>
                    <a:pt x="518" y="700"/>
                  </a:lnTo>
                  <a:lnTo>
                    <a:pt x="518" y="700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18" y="695"/>
                  </a:lnTo>
                  <a:lnTo>
                    <a:pt x="522" y="695"/>
                  </a:lnTo>
                  <a:lnTo>
                    <a:pt x="522" y="695"/>
                  </a:lnTo>
                  <a:lnTo>
                    <a:pt x="527" y="691"/>
                  </a:lnTo>
                  <a:lnTo>
                    <a:pt x="527" y="691"/>
                  </a:lnTo>
                  <a:lnTo>
                    <a:pt x="527" y="686"/>
                  </a:lnTo>
                  <a:lnTo>
                    <a:pt x="527" y="682"/>
                  </a:lnTo>
                  <a:lnTo>
                    <a:pt x="527" y="682"/>
                  </a:lnTo>
                  <a:lnTo>
                    <a:pt x="527" y="682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09" y="673"/>
                  </a:lnTo>
                  <a:lnTo>
                    <a:pt x="505" y="677"/>
                  </a:lnTo>
                  <a:lnTo>
                    <a:pt x="491" y="673"/>
                  </a:lnTo>
                  <a:lnTo>
                    <a:pt x="491" y="673"/>
                  </a:lnTo>
                  <a:lnTo>
                    <a:pt x="491" y="673"/>
                  </a:lnTo>
                  <a:lnTo>
                    <a:pt x="491" y="673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73"/>
                  </a:lnTo>
                  <a:lnTo>
                    <a:pt x="491" y="673"/>
                  </a:lnTo>
                  <a:lnTo>
                    <a:pt x="491" y="673"/>
                  </a:lnTo>
                  <a:lnTo>
                    <a:pt x="487" y="673"/>
                  </a:lnTo>
                  <a:lnTo>
                    <a:pt x="482" y="673"/>
                  </a:lnTo>
                  <a:lnTo>
                    <a:pt x="482" y="673"/>
                  </a:lnTo>
                  <a:lnTo>
                    <a:pt x="482" y="673"/>
                  </a:lnTo>
                  <a:lnTo>
                    <a:pt x="482" y="673"/>
                  </a:lnTo>
                  <a:lnTo>
                    <a:pt x="482" y="669"/>
                  </a:lnTo>
                  <a:lnTo>
                    <a:pt x="482" y="669"/>
                  </a:lnTo>
                  <a:lnTo>
                    <a:pt x="487" y="669"/>
                  </a:lnTo>
                  <a:lnTo>
                    <a:pt x="487" y="669"/>
                  </a:lnTo>
                  <a:lnTo>
                    <a:pt x="487" y="669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69"/>
                  </a:lnTo>
                  <a:lnTo>
                    <a:pt x="491" y="664"/>
                  </a:lnTo>
                  <a:lnTo>
                    <a:pt x="491" y="664"/>
                  </a:lnTo>
                  <a:lnTo>
                    <a:pt x="482" y="664"/>
                  </a:lnTo>
                  <a:lnTo>
                    <a:pt x="478" y="664"/>
                  </a:lnTo>
                  <a:lnTo>
                    <a:pt x="478" y="664"/>
                  </a:lnTo>
                  <a:lnTo>
                    <a:pt x="478" y="664"/>
                  </a:lnTo>
                  <a:lnTo>
                    <a:pt x="478" y="669"/>
                  </a:lnTo>
                  <a:lnTo>
                    <a:pt x="478" y="669"/>
                  </a:lnTo>
                  <a:lnTo>
                    <a:pt x="474" y="669"/>
                  </a:lnTo>
                  <a:lnTo>
                    <a:pt x="474" y="669"/>
                  </a:lnTo>
                  <a:lnTo>
                    <a:pt x="474" y="669"/>
                  </a:lnTo>
                  <a:lnTo>
                    <a:pt x="474" y="664"/>
                  </a:lnTo>
                  <a:lnTo>
                    <a:pt x="478" y="664"/>
                  </a:lnTo>
                  <a:lnTo>
                    <a:pt x="478" y="664"/>
                  </a:lnTo>
                  <a:lnTo>
                    <a:pt x="478" y="664"/>
                  </a:lnTo>
                  <a:lnTo>
                    <a:pt x="478" y="664"/>
                  </a:lnTo>
                  <a:lnTo>
                    <a:pt x="482" y="660"/>
                  </a:lnTo>
                  <a:lnTo>
                    <a:pt x="482" y="660"/>
                  </a:lnTo>
                  <a:lnTo>
                    <a:pt x="482" y="660"/>
                  </a:lnTo>
                  <a:lnTo>
                    <a:pt x="482" y="664"/>
                  </a:lnTo>
                  <a:lnTo>
                    <a:pt x="482" y="664"/>
                  </a:lnTo>
                  <a:lnTo>
                    <a:pt x="482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96" y="660"/>
                  </a:lnTo>
                  <a:lnTo>
                    <a:pt x="496" y="660"/>
                  </a:lnTo>
                  <a:lnTo>
                    <a:pt x="500" y="660"/>
                  </a:lnTo>
                  <a:lnTo>
                    <a:pt x="500" y="655"/>
                  </a:lnTo>
                  <a:lnTo>
                    <a:pt x="505" y="655"/>
                  </a:lnTo>
                  <a:lnTo>
                    <a:pt x="505" y="651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0" y="651"/>
                  </a:lnTo>
                  <a:lnTo>
                    <a:pt x="505" y="651"/>
                  </a:lnTo>
                  <a:lnTo>
                    <a:pt x="505" y="646"/>
                  </a:lnTo>
                  <a:lnTo>
                    <a:pt x="505" y="646"/>
                  </a:lnTo>
                  <a:lnTo>
                    <a:pt x="505" y="646"/>
                  </a:lnTo>
                  <a:lnTo>
                    <a:pt x="500" y="646"/>
                  </a:lnTo>
                  <a:lnTo>
                    <a:pt x="505" y="646"/>
                  </a:lnTo>
                  <a:lnTo>
                    <a:pt x="505" y="646"/>
                  </a:lnTo>
                  <a:lnTo>
                    <a:pt x="505" y="646"/>
                  </a:lnTo>
                  <a:lnTo>
                    <a:pt x="505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496" y="646"/>
                  </a:lnTo>
                  <a:lnTo>
                    <a:pt x="496" y="646"/>
                  </a:lnTo>
                  <a:lnTo>
                    <a:pt x="491" y="646"/>
                  </a:lnTo>
                  <a:lnTo>
                    <a:pt x="491" y="646"/>
                  </a:lnTo>
                  <a:lnTo>
                    <a:pt x="491" y="646"/>
                  </a:lnTo>
                  <a:lnTo>
                    <a:pt x="491" y="646"/>
                  </a:lnTo>
                  <a:lnTo>
                    <a:pt x="491" y="646"/>
                  </a:lnTo>
                  <a:lnTo>
                    <a:pt x="491" y="642"/>
                  </a:lnTo>
                  <a:lnTo>
                    <a:pt x="491" y="642"/>
                  </a:lnTo>
                  <a:lnTo>
                    <a:pt x="496" y="642"/>
                  </a:lnTo>
                  <a:lnTo>
                    <a:pt x="496" y="642"/>
                  </a:lnTo>
                  <a:lnTo>
                    <a:pt x="496" y="642"/>
                  </a:lnTo>
                  <a:lnTo>
                    <a:pt x="496" y="642"/>
                  </a:lnTo>
                  <a:lnTo>
                    <a:pt x="496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38"/>
                  </a:lnTo>
                  <a:lnTo>
                    <a:pt x="500" y="638"/>
                  </a:lnTo>
                  <a:lnTo>
                    <a:pt x="500" y="638"/>
                  </a:lnTo>
                  <a:lnTo>
                    <a:pt x="505" y="638"/>
                  </a:lnTo>
                  <a:lnTo>
                    <a:pt x="505" y="638"/>
                  </a:lnTo>
                  <a:lnTo>
                    <a:pt x="505" y="633"/>
                  </a:lnTo>
                  <a:lnTo>
                    <a:pt x="505" y="633"/>
                  </a:lnTo>
                  <a:lnTo>
                    <a:pt x="505" y="638"/>
                  </a:lnTo>
                  <a:lnTo>
                    <a:pt x="509" y="638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13" y="638"/>
                  </a:lnTo>
                  <a:lnTo>
                    <a:pt x="513" y="638"/>
                  </a:lnTo>
                  <a:lnTo>
                    <a:pt x="518" y="638"/>
                  </a:lnTo>
                  <a:lnTo>
                    <a:pt x="522" y="633"/>
                  </a:lnTo>
                  <a:lnTo>
                    <a:pt x="522" y="633"/>
                  </a:lnTo>
                  <a:lnTo>
                    <a:pt x="522" y="633"/>
                  </a:lnTo>
                  <a:lnTo>
                    <a:pt x="522" y="633"/>
                  </a:lnTo>
                  <a:lnTo>
                    <a:pt x="518" y="633"/>
                  </a:lnTo>
                  <a:lnTo>
                    <a:pt x="518" y="633"/>
                  </a:lnTo>
                  <a:lnTo>
                    <a:pt x="518" y="633"/>
                  </a:lnTo>
                  <a:lnTo>
                    <a:pt x="518" y="633"/>
                  </a:lnTo>
                  <a:lnTo>
                    <a:pt x="518" y="633"/>
                  </a:lnTo>
                  <a:lnTo>
                    <a:pt x="522" y="629"/>
                  </a:lnTo>
                  <a:lnTo>
                    <a:pt x="522" y="624"/>
                  </a:lnTo>
                  <a:lnTo>
                    <a:pt x="518" y="624"/>
                  </a:lnTo>
                  <a:lnTo>
                    <a:pt x="509" y="624"/>
                  </a:lnTo>
                  <a:lnTo>
                    <a:pt x="509" y="624"/>
                  </a:lnTo>
                  <a:lnTo>
                    <a:pt x="509" y="624"/>
                  </a:lnTo>
                  <a:lnTo>
                    <a:pt x="513" y="624"/>
                  </a:lnTo>
                  <a:lnTo>
                    <a:pt x="513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22" y="624"/>
                  </a:lnTo>
                  <a:lnTo>
                    <a:pt x="518" y="624"/>
                  </a:lnTo>
                  <a:lnTo>
                    <a:pt x="518" y="624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13" y="620"/>
                  </a:lnTo>
                  <a:lnTo>
                    <a:pt x="513" y="620"/>
                  </a:lnTo>
                  <a:lnTo>
                    <a:pt x="513" y="620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22" y="624"/>
                  </a:lnTo>
                  <a:lnTo>
                    <a:pt x="522" y="624"/>
                  </a:lnTo>
                  <a:lnTo>
                    <a:pt x="522" y="624"/>
                  </a:lnTo>
                  <a:lnTo>
                    <a:pt x="527" y="620"/>
                  </a:lnTo>
                  <a:lnTo>
                    <a:pt x="531" y="620"/>
                  </a:lnTo>
                  <a:lnTo>
                    <a:pt x="531" y="620"/>
                  </a:lnTo>
                  <a:lnTo>
                    <a:pt x="531" y="620"/>
                  </a:lnTo>
                  <a:lnTo>
                    <a:pt x="531" y="615"/>
                  </a:lnTo>
                  <a:lnTo>
                    <a:pt x="531" y="615"/>
                  </a:lnTo>
                  <a:lnTo>
                    <a:pt x="531" y="615"/>
                  </a:lnTo>
                  <a:lnTo>
                    <a:pt x="531" y="615"/>
                  </a:lnTo>
                  <a:lnTo>
                    <a:pt x="536" y="615"/>
                  </a:lnTo>
                  <a:lnTo>
                    <a:pt x="536" y="615"/>
                  </a:lnTo>
                  <a:lnTo>
                    <a:pt x="536" y="611"/>
                  </a:lnTo>
                  <a:lnTo>
                    <a:pt x="536" y="611"/>
                  </a:lnTo>
                  <a:lnTo>
                    <a:pt x="536" y="607"/>
                  </a:lnTo>
                  <a:lnTo>
                    <a:pt x="540" y="607"/>
                  </a:lnTo>
                  <a:lnTo>
                    <a:pt x="540" y="602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8"/>
                  </a:lnTo>
                  <a:lnTo>
                    <a:pt x="540" y="593"/>
                  </a:lnTo>
                  <a:lnTo>
                    <a:pt x="544" y="589"/>
                  </a:lnTo>
                  <a:lnTo>
                    <a:pt x="544" y="584"/>
                  </a:lnTo>
                  <a:lnTo>
                    <a:pt x="544" y="584"/>
                  </a:lnTo>
                  <a:lnTo>
                    <a:pt x="544" y="580"/>
                  </a:lnTo>
                  <a:lnTo>
                    <a:pt x="544" y="580"/>
                  </a:lnTo>
                  <a:lnTo>
                    <a:pt x="544" y="580"/>
                  </a:lnTo>
                  <a:lnTo>
                    <a:pt x="544" y="576"/>
                  </a:lnTo>
                  <a:close/>
                  <a:moveTo>
                    <a:pt x="328" y="832"/>
                  </a:moveTo>
                  <a:lnTo>
                    <a:pt x="328" y="832"/>
                  </a:lnTo>
                  <a:lnTo>
                    <a:pt x="328" y="832"/>
                  </a:lnTo>
                  <a:lnTo>
                    <a:pt x="328" y="832"/>
                  </a:lnTo>
                  <a:lnTo>
                    <a:pt x="328" y="832"/>
                  </a:lnTo>
                  <a:lnTo>
                    <a:pt x="328" y="832"/>
                  </a:lnTo>
                  <a:lnTo>
                    <a:pt x="328" y="837"/>
                  </a:lnTo>
                  <a:lnTo>
                    <a:pt x="328" y="837"/>
                  </a:lnTo>
                  <a:lnTo>
                    <a:pt x="328" y="837"/>
                  </a:lnTo>
                  <a:lnTo>
                    <a:pt x="328" y="837"/>
                  </a:lnTo>
                  <a:lnTo>
                    <a:pt x="328" y="837"/>
                  </a:lnTo>
                  <a:lnTo>
                    <a:pt x="328" y="832"/>
                  </a:lnTo>
                  <a:lnTo>
                    <a:pt x="328" y="832"/>
                  </a:lnTo>
                  <a:lnTo>
                    <a:pt x="328" y="832"/>
                  </a:lnTo>
                  <a:close/>
                  <a:moveTo>
                    <a:pt x="319" y="828"/>
                  </a:moveTo>
                  <a:lnTo>
                    <a:pt x="319" y="828"/>
                  </a:lnTo>
                  <a:lnTo>
                    <a:pt x="319" y="828"/>
                  </a:lnTo>
                  <a:lnTo>
                    <a:pt x="314" y="832"/>
                  </a:lnTo>
                  <a:lnTo>
                    <a:pt x="314" y="832"/>
                  </a:lnTo>
                  <a:lnTo>
                    <a:pt x="314" y="832"/>
                  </a:lnTo>
                  <a:lnTo>
                    <a:pt x="314" y="832"/>
                  </a:lnTo>
                  <a:lnTo>
                    <a:pt x="314" y="832"/>
                  </a:lnTo>
                  <a:lnTo>
                    <a:pt x="314" y="832"/>
                  </a:lnTo>
                  <a:lnTo>
                    <a:pt x="314" y="832"/>
                  </a:lnTo>
                  <a:lnTo>
                    <a:pt x="310" y="832"/>
                  </a:lnTo>
                  <a:lnTo>
                    <a:pt x="314" y="832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37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32"/>
                  </a:lnTo>
                  <a:lnTo>
                    <a:pt x="319" y="828"/>
                  </a:lnTo>
                  <a:lnTo>
                    <a:pt x="323" y="828"/>
                  </a:lnTo>
                  <a:lnTo>
                    <a:pt x="319" y="828"/>
                  </a:lnTo>
                  <a:lnTo>
                    <a:pt x="319" y="828"/>
                  </a:lnTo>
                  <a:close/>
                  <a:moveTo>
                    <a:pt x="336" y="810"/>
                  </a:move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close/>
                  <a:moveTo>
                    <a:pt x="199" y="438"/>
                  </a:moveTo>
                  <a:lnTo>
                    <a:pt x="199" y="438"/>
                  </a:lnTo>
                  <a:lnTo>
                    <a:pt x="199" y="438"/>
                  </a:lnTo>
                  <a:lnTo>
                    <a:pt x="199" y="438"/>
                  </a:lnTo>
                  <a:lnTo>
                    <a:pt x="204" y="443"/>
                  </a:lnTo>
                  <a:lnTo>
                    <a:pt x="204" y="438"/>
                  </a:lnTo>
                  <a:lnTo>
                    <a:pt x="204" y="438"/>
                  </a:lnTo>
                  <a:lnTo>
                    <a:pt x="204" y="438"/>
                  </a:lnTo>
                  <a:lnTo>
                    <a:pt x="204" y="438"/>
                  </a:lnTo>
                  <a:lnTo>
                    <a:pt x="208" y="438"/>
                  </a:lnTo>
                  <a:lnTo>
                    <a:pt x="208" y="438"/>
                  </a:lnTo>
                  <a:lnTo>
                    <a:pt x="208" y="438"/>
                  </a:lnTo>
                  <a:lnTo>
                    <a:pt x="208" y="438"/>
                  </a:lnTo>
                  <a:lnTo>
                    <a:pt x="208" y="438"/>
                  </a:lnTo>
                  <a:lnTo>
                    <a:pt x="208" y="443"/>
                  </a:lnTo>
                  <a:lnTo>
                    <a:pt x="212" y="438"/>
                  </a:lnTo>
                  <a:lnTo>
                    <a:pt x="212" y="438"/>
                  </a:lnTo>
                  <a:lnTo>
                    <a:pt x="212" y="438"/>
                  </a:lnTo>
                  <a:lnTo>
                    <a:pt x="212" y="438"/>
                  </a:lnTo>
                  <a:lnTo>
                    <a:pt x="212" y="438"/>
                  </a:lnTo>
                  <a:lnTo>
                    <a:pt x="212" y="438"/>
                  </a:lnTo>
                  <a:lnTo>
                    <a:pt x="212" y="434"/>
                  </a:lnTo>
                  <a:lnTo>
                    <a:pt x="217" y="434"/>
                  </a:lnTo>
                  <a:lnTo>
                    <a:pt x="217" y="434"/>
                  </a:lnTo>
                  <a:lnTo>
                    <a:pt x="217" y="429"/>
                  </a:lnTo>
                  <a:lnTo>
                    <a:pt x="221" y="429"/>
                  </a:lnTo>
                  <a:lnTo>
                    <a:pt x="221" y="429"/>
                  </a:lnTo>
                  <a:lnTo>
                    <a:pt x="221" y="425"/>
                  </a:lnTo>
                  <a:lnTo>
                    <a:pt x="221" y="425"/>
                  </a:lnTo>
                  <a:lnTo>
                    <a:pt x="221" y="425"/>
                  </a:lnTo>
                  <a:lnTo>
                    <a:pt x="221" y="425"/>
                  </a:lnTo>
                  <a:lnTo>
                    <a:pt x="221" y="425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21"/>
                  </a:lnTo>
                  <a:lnTo>
                    <a:pt x="226" y="416"/>
                  </a:lnTo>
                  <a:lnTo>
                    <a:pt x="226" y="416"/>
                  </a:lnTo>
                  <a:lnTo>
                    <a:pt x="226" y="416"/>
                  </a:lnTo>
                  <a:lnTo>
                    <a:pt x="221" y="416"/>
                  </a:lnTo>
                  <a:lnTo>
                    <a:pt x="221" y="416"/>
                  </a:lnTo>
                  <a:lnTo>
                    <a:pt x="221" y="416"/>
                  </a:lnTo>
                  <a:lnTo>
                    <a:pt x="221" y="416"/>
                  </a:lnTo>
                  <a:lnTo>
                    <a:pt x="221" y="412"/>
                  </a:lnTo>
                  <a:lnTo>
                    <a:pt x="221" y="412"/>
                  </a:lnTo>
                  <a:lnTo>
                    <a:pt x="221" y="407"/>
                  </a:lnTo>
                  <a:lnTo>
                    <a:pt x="221" y="407"/>
                  </a:lnTo>
                  <a:lnTo>
                    <a:pt x="221" y="407"/>
                  </a:lnTo>
                  <a:lnTo>
                    <a:pt x="221" y="407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2" y="412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08" y="421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4" y="434"/>
                  </a:lnTo>
                  <a:lnTo>
                    <a:pt x="204" y="434"/>
                  </a:lnTo>
                  <a:lnTo>
                    <a:pt x="199" y="438"/>
                  </a:lnTo>
                  <a:lnTo>
                    <a:pt x="204" y="438"/>
                  </a:lnTo>
                  <a:lnTo>
                    <a:pt x="199" y="438"/>
                  </a:lnTo>
                  <a:lnTo>
                    <a:pt x="199" y="438"/>
                  </a:lnTo>
                  <a:close/>
                  <a:moveTo>
                    <a:pt x="345" y="850"/>
                  </a:moveTo>
                  <a:lnTo>
                    <a:pt x="345" y="850"/>
                  </a:lnTo>
                  <a:lnTo>
                    <a:pt x="345" y="850"/>
                  </a:lnTo>
                  <a:lnTo>
                    <a:pt x="345" y="850"/>
                  </a:lnTo>
                  <a:lnTo>
                    <a:pt x="345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46"/>
                  </a:lnTo>
                  <a:lnTo>
                    <a:pt x="341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46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36" y="855"/>
                  </a:lnTo>
                  <a:lnTo>
                    <a:pt x="341" y="855"/>
                  </a:lnTo>
                  <a:lnTo>
                    <a:pt x="341" y="855"/>
                  </a:lnTo>
                  <a:lnTo>
                    <a:pt x="341" y="855"/>
                  </a:lnTo>
                  <a:lnTo>
                    <a:pt x="341" y="855"/>
                  </a:lnTo>
                  <a:lnTo>
                    <a:pt x="341" y="855"/>
                  </a:lnTo>
                  <a:lnTo>
                    <a:pt x="341" y="855"/>
                  </a:lnTo>
                  <a:lnTo>
                    <a:pt x="341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5" y="850"/>
                  </a:lnTo>
                  <a:lnTo>
                    <a:pt x="345" y="850"/>
                  </a:lnTo>
                  <a:lnTo>
                    <a:pt x="345" y="850"/>
                  </a:lnTo>
                  <a:close/>
                </a:path>
              </a:pathLst>
            </a:custGeom>
            <a:solidFill>
              <a:srgbClr val="565A5C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41"/>
            <p:cNvSpPr>
              <a:spLocks/>
            </p:cNvSpPr>
            <p:nvPr/>
          </p:nvSpPr>
          <p:spPr bwMode="auto">
            <a:xfrm>
              <a:off x="2038350" y="6221413"/>
              <a:ext cx="7937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  <a:gd name="T4" fmla="*/ 5 w 5"/>
                <a:gd name="T5" fmla="*/ 5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42"/>
            <p:cNvSpPr>
              <a:spLocks/>
            </p:cNvSpPr>
            <p:nvPr/>
          </p:nvSpPr>
          <p:spPr bwMode="auto">
            <a:xfrm>
              <a:off x="3051175" y="4133851"/>
              <a:ext cx="6350" cy="14288"/>
            </a:xfrm>
            <a:custGeom>
              <a:avLst/>
              <a:gdLst>
                <a:gd name="T0" fmla="*/ 0 w 4"/>
                <a:gd name="T1" fmla="*/ 5 h 9"/>
                <a:gd name="T2" fmla="*/ 0 w 4"/>
                <a:gd name="T3" fmla="*/ 5 h 9"/>
                <a:gd name="T4" fmla="*/ 0 w 4"/>
                <a:gd name="T5" fmla="*/ 5 h 9"/>
                <a:gd name="T6" fmla="*/ 0 w 4"/>
                <a:gd name="T7" fmla="*/ 5 h 9"/>
                <a:gd name="T8" fmla="*/ 0 w 4"/>
                <a:gd name="T9" fmla="*/ 5 h 9"/>
                <a:gd name="T10" fmla="*/ 4 w 4"/>
                <a:gd name="T11" fmla="*/ 5 h 9"/>
                <a:gd name="T12" fmla="*/ 4 w 4"/>
                <a:gd name="T13" fmla="*/ 5 h 9"/>
                <a:gd name="T14" fmla="*/ 4 w 4"/>
                <a:gd name="T15" fmla="*/ 9 h 9"/>
                <a:gd name="T16" fmla="*/ 4 w 4"/>
                <a:gd name="T17" fmla="*/ 5 h 9"/>
                <a:gd name="T18" fmla="*/ 4 w 4"/>
                <a:gd name="T19" fmla="*/ 5 h 9"/>
                <a:gd name="T20" fmla="*/ 4 w 4"/>
                <a:gd name="T21" fmla="*/ 5 h 9"/>
                <a:gd name="T22" fmla="*/ 0 w 4"/>
                <a:gd name="T23" fmla="*/ 5 h 9"/>
                <a:gd name="T24" fmla="*/ 0 w 4"/>
                <a:gd name="T25" fmla="*/ 5 h 9"/>
                <a:gd name="T26" fmla="*/ 4 w 4"/>
                <a:gd name="T27" fmla="*/ 5 h 9"/>
                <a:gd name="T28" fmla="*/ 4 w 4"/>
                <a:gd name="T29" fmla="*/ 5 h 9"/>
                <a:gd name="T30" fmla="*/ 4 w 4"/>
                <a:gd name="T31" fmla="*/ 5 h 9"/>
                <a:gd name="T32" fmla="*/ 4 w 4"/>
                <a:gd name="T33" fmla="*/ 0 h 9"/>
                <a:gd name="T34" fmla="*/ 4 w 4"/>
                <a:gd name="T35" fmla="*/ 0 h 9"/>
                <a:gd name="T36" fmla="*/ 0 w 4"/>
                <a:gd name="T37" fmla="*/ 5 h 9"/>
                <a:gd name="T38" fmla="*/ 0 w 4"/>
                <a:gd name="T39" fmla="*/ 5 h 9"/>
                <a:gd name="T40" fmla="*/ 0 w 4"/>
                <a:gd name="T41" fmla="*/ 5 h 9"/>
                <a:gd name="T42" fmla="*/ 0 w 4"/>
                <a:gd name="T4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9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43"/>
            <p:cNvSpPr>
              <a:spLocks/>
            </p:cNvSpPr>
            <p:nvPr/>
          </p:nvSpPr>
          <p:spPr bwMode="auto">
            <a:xfrm>
              <a:off x="3063875" y="4127501"/>
              <a:ext cx="22225" cy="0"/>
            </a:xfrm>
            <a:custGeom>
              <a:avLst/>
              <a:gdLst>
                <a:gd name="T0" fmla="*/ 9 w 14"/>
                <a:gd name="T1" fmla="*/ 5 w 14"/>
                <a:gd name="T2" fmla="*/ 0 w 14"/>
                <a:gd name="T3" fmla="*/ 14 w 14"/>
                <a:gd name="T4" fmla="*/ 9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">
                  <a:moveTo>
                    <a:pt x="9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44"/>
            <p:cNvSpPr>
              <a:spLocks/>
            </p:cNvSpPr>
            <p:nvPr/>
          </p:nvSpPr>
          <p:spPr bwMode="auto">
            <a:xfrm>
              <a:off x="3086100" y="4119563"/>
              <a:ext cx="20637" cy="7938"/>
            </a:xfrm>
            <a:custGeom>
              <a:avLst/>
              <a:gdLst>
                <a:gd name="T0" fmla="*/ 9 w 13"/>
                <a:gd name="T1" fmla="*/ 5 h 5"/>
                <a:gd name="T2" fmla="*/ 13 w 13"/>
                <a:gd name="T3" fmla="*/ 0 h 5"/>
                <a:gd name="T4" fmla="*/ 13 w 13"/>
                <a:gd name="T5" fmla="*/ 0 h 5"/>
                <a:gd name="T6" fmla="*/ 13 w 13"/>
                <a:gd name="T7" fmla="*/ 0 h 5"/>
                <a:gd name="T8" fmla="*/ 13 w 13"/>
                <a:gd name="T9" fmla="*/ 0 h 5"/>
                <a:gd name="T10" fmla="*/ 4 w 13"/>
                <a:gd name="T11" fmla="*/ 0 h 5"/>
                <a:gd name="T12" fmla="*/ 4 w 13"/>
                <a:gd name="T13" fmla="*/ 0 h 5"/>
                <a:gd name="T14" fmla="*/ 0 w 13"/>
                <a:gd name="T15" fmla="*/ 5 h 5"/>
                <a:gd name="T16" fmla="*/ 4 w 13"/>
                <a:gd name="T17" fmla="*/ 5 h 5"/>
                <a:gd name="T18" fmla="*/ 9 w 1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9" y="5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45"/>
            <p:cNvSpPr>
              <a:spLocks/>
            </p:cNvSpPr>
            <p:nvPr/>
          </p:nvSpPr>
          <p:spPr bwMode="auto">
            <a:xfrm>
              <a:off x="3106738" y="4119563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4 w 4"/>
                <a:gd name="T4" fmla="*/ 4 w 4"/>
                <a:gd name="T5" fmla="*/ 0 w 4"/>
                <a:gd name="T6" fmla="*/ 0 w 4"/>
                <a:gd name="T7" fmla="*/ 0 w 4"/>
                <a:gd name="T8" fmla="*/ 0 w 4"/>
                <a:gd name="T9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46"/>
            <p:cNvSpPr>
              <a:spLocks/>
            </p:cNvSpPr>
            <p:nvPr/>
          </p:nvSpPr>
          <p:spPr bwMode="auto">
            <a:xfrm>
              <a:off x="3170238" y="4119563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0 w 4"/>
                <a:gd name="T4" fmla="*/ 4 w 4"/>
                <a:gd name="T5" fmla="*/ 4 w 4"/>
                <a:gd name="T6" fmla="*/ 4 w 4"/>
                <a:gd name="T7" fmla="*/ 4 w 4"/>
                <a:gd name="T8" fmla="*/ 0 w 4"/>
                <a:gd name="T9" fmla="*/ 0 w 4"/>
                <a:gd name="T10" fmla="*/ 0 w 4"/>
                <a:gd name="T11" fmla="*/ 0 w 4"/>
                <a:gd name="T12" fmla="*/ 0 w 4"/>
                <a:gd name="T1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47"/>
            <p:cNvSpPr>
              <a:spLocks/>
            </p:cNvSpPr>
            <p:nvPr/>
          </p:nvSpPr>
          <p:spPr bwMode="auto">
            <a:xfrm>
              <a:off x="3113088" y="4119563"/>
              <a:ext cx="14287" cy="0"/>
            </a:xfrm>
            <a:custGeom>
              <a:avLst/>
              <a:gdLst>
                <a:gd name="T0" fmla="*/ 0 w 9"/>
                <a:gd name="T1" fmla="*/ 5 w 9"/>
                <a:gd name="T2" fmla="*/ 5 w 9"/>
                <a:gd name="T3" fmla="*/ 5 w 9"/>
                <a:gd name="T4" fmla="*/ 9 w 9"/>
                <a:gd name="T5" fmla="*/ 9 w 9"/>
                <a:gd name="T6" fmla="*/ 9 w 9"/>
                <a:gd name="T7" fmla="*/ 9 w 9"/>
                <a:gd name="T8" fmla="*/ 9 w 9"/>
                <a:gd name="T9" fmla="*/ 9 w 9"/>
                <a:gd name="T10" fmla="*/ 5 w 9"/>
                <a:gd name="T11" fmla="*/ 0 w 9"/>
                <a:gd name="T12" fmla="*/ 0 w 9"/>
                <a:gd name="T13" fmla="*/ 0 w 9"/>
                <a:gd name="T14" fmla="*/ 0 w 9"/>
                <a:gd name="T15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48"/>
            <p:cNvSpPr>
              <a:spLocks/>
            </p:cNvSpPr>
            <p:nvPr/>
          </p:nvSpPr>
          <p:spPr bwMode="auto">
            <a:xfrm>
              <a:off x="3135313" y="4113213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0 w 4"/>
                <a:gd name="T7" fmla="*/ 4 h 4"/>
                <a:gd name="T8" fmla="*/ 4 w 4"/>
                <a:gd name="T9" fmla="*/ 4 h 4"/>
                <a:gd name="T10" fmla="*/ 4 w 4"/>
                <a:gd name="T11" fmla="*/ 0 h 4"/>
                <a:gd name="T12" fmla="*/ 4 w 4"/>
                <a:gd name="T13" fmla="*/ 0 h 4"/>
                <a:gd name="T14" fmla="*/ 4 w 4"/>
                <a:gd name="T15" fmla="*/ 0 h 4"/>
                <a:gd name="T16" fmla="*/ 4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4 h 4"/>
                <a:gd name="T24" fmla="*/ 0 w 4"/>
                <a:gd name="T25" fmla="*/ 4 h 4"/>
                <a:gd name="T26" fmla="*/ 0 w 4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49"/>
            <p:cNvSpPr>
              <a:spLocks/>
            </p:cNvSpPr>
            <p:nvPr/>
          </p:nvSpPr>
          <p:spPr bwMode="auto">
            <a:xfrm>
              <a:off x="3149600" y="4113213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4 w 4"/>
                <a:gd name="T4" fmla="*/ 4 w 4"/>
                <a:gd name="T5" fmla="*/ 4 w 4"/>
                <a:gd name="T6" fmla="*/ 4 w 4"/>
                <a:gd name="T7" fmla="*/ 0 w 4"/>
                <a:gd name="T8" fmla="*/ 0 w 4"/>
                <a:gd name="T9" fmla="*/ 0 w 4"/>
                <a:gd name="T10" fmla="*/ 0 w 4"/>
                <a:gd name="T11" fmla="*/ 0 w 4"/>
                <a:gd name="T1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50"/>
            <p:cNvSpPr>
              <a:spLocks/>
            </p:cNvSpPr>
            <p:nvPr/>
          </p:nvSpPr>
          <p:spPr bwMode="auto">
            <a:xfrm>
              <a:off x="3443288" y="4078288"/>
              <a:ext cx="7937" cy="14288"/>
            </a:xfrm>
            <a:custGeom>
              <a:avLst/>
              <a:gdLst>
                <a:gd name="T0" fmla="*/ 0 w 5"/>
                <a:gd name="T1" fmla="*/ 4 h 9"/>
                <a:gd name="T2" fmla="*/ 0 w 5"/>
                <a:gd name="T3" fmla="*/ 4 h 9"/>
                <a:gd name="T4" fmla="*/ 5 w 5"/>
                <a:gd name="T5" fmla="*/ 4 h 9"/>
                <a:gd name="T6" fmla="*/ 0 w 5"/>
                <a:gd name="T7" fmla="*/ 4 h 9"/>
                <a:gd name="T8" fmla="*/ 5 w 5"/>
                <a:gd name="T9" fmla="*/ 4 h 9"/>
                <a:gd name="T10" fmla="*/ 5 w 5"/>
                <a:gd name="T11" fmla="*/ 4 h 9"/>
                <a:gd name="T12" fmla="*/ 5 w 5"/>
                <a:gd name="T13" fmla="*/ 4 h 9"/>
                <a:gd name="T14" fmla="*/ 5 w 5"/>
                <a:gd name="T15" fmla="*/ 4 h 9"/>
                <a:gd name="T16" fmla="*/ 5 w 5"/>
                <a:gd name="T17" fmla="*/ 9 h 9"/>
                <a:gd name="T18" fmla="*/ 5 w 5"/>
                <a:gd name="T19" fmla="*/ 9 h 9"/>
                <a:gd name="T20" fmla="*/ 5 w 5"/>
                <a:gd name="T21" fmla="*/ 4 h 9"/>
                <a:gd name="T22" fmla="*/ 5 w 5"/>
                <a:gd name="T23" fmla="*/ 0 h 9"/>
                <a:gd name="T24" fmla="*/ 5 w 5"/>
                <a:gd name="T25" fmla="*/ 0 h 9"/>
                <a:gd name="T26" fmla="*/ 0 w 5"/>
                <a:gd name="T27" fmla="*/ 0 h 9"/>
                <a:gd name="T28" fmla="*/ 0 w 5"/>
                <a:gd name="T29" fmla="*/ 4 h 9"/>
                <a:gd name="T30" fmla="*/ 0 w 5"/>
                <a:gd name="T31" fmla="*/ 4 h 9"/>
                <a:gd name="T32" fmla="*/ 0 w 5"/>
                <a:gd name="T33" fmla="*/ 4 h 9"/>
                <a:gd name="T34" fmla="*/ 0 w 5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51"/>
            <p:cNvSpPr>
              <a:spLocks/>
            </p:cNvSpPr>
            <p:nvPr/>
          </p:nvSpPr>
          <p:spPr bwMode="auto">
            <a:xfrm>
              <a:off x="3457575" y="4064001"/>
              <a:ext cx="7937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4 h 9"/>
                <a:gd name="T4" fmla="*/ 0 w 5"/>
                <a:gd name="T5" fmla="*/ 4 h 9"/>
                <a:gd name="T6" fmla="*/ 5 w 5"/>
                <a:gd name="T7" fmla="*/ 0 h 9"/>
                <a:gd name="T8" fmla="*/ 0 w 5"/>
                <a:gd name="T9" fmla="*/ 4 h 9"/>
                <a:gd name="T10" fmla="*/ 0 w 5"/>
                <a:gd name="T11" fmla="*/ 4 h 9"/>
                <a:gd name="T12" fmla="*/ 0 w 5"/>
                <a:gd name="T13" fmla="*/ 4 h 9"/>
                <a:gd name="T14" fmla="*/ 0 w 5"/>
                <a:gd name="T15" fmla="*/ 4 h 9"/>
                <a:gd name="T16" fmla="*/ 0 w 5"/>
                <a:gd name="T17" fmla="*/ 9 h 9"/>
                <a:gd name="T18" fmla="*/ 0 w 5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52"/>
            <p:cNvSpPr>
              <a:spLocks/>
            </p:cNvSpPr>
            <p:nvPr/>
          </p:nvSpPr>
          <p:spPr bwMode="auto">
            <a:xfrm>
              <a:off x="3640138" y="4056063"/>
              <a:ext cx="42862" cy="49213"/>
            </a:xfrm>
            <a:custGeom>
              <a:avLst/>
              <a:gdLst>
                <a:gd name="T0" fmla="*/ 0 w 27"/>
                <a:gd name="T1" fmla="*/ 5 h 31"/>
                <a:gd name="T2" fmla="*/ 5 w 27"/>
                <a:gd name="T3" fmla="*/ 9 h 31"/>
                <a:gd name="T4" fmla="*/ 0 w 27"/>
                <a:gd name="T5" fmla="*/ 14 h 31"/>
                <a:gd name="T6" fmla="*/ 5 w 27"/>
                <a:gd name="T7" fmla="*/ 14 h 31"/>
                <a:gd name="T8" fmla="*/ 5 w 27"/>
                <a:gd name="T9" fmla="*/ 14 h 31"/>
                <a:gd name="T10" fmla="*/ 5 w 27"/>
                <a:gd name="T11" fmla="*/ 14 h 31"/>
                <a:gd name="T12" fmla="*/ 9 w 27"/>
                <a:gd name="T13" fmla="*/ 14 h 31"/>
                <a:gd name="T14" fmla="*/ 5 w 27"/>
                <a:gd name="T15" fmla="*/ 14 h 31"/>
                <a:gd name="T16" fmla="*/ 5 w 27"/>
                <a:gd name="T17" fmla="*/ 18 h 31"/>
                <a:gd name="T18" fmla="*/ 9 w 27"/>
                <a:gd name="T19" fmla="*/ 14 h 31"/>
                <a:gd name="T20" fmla="*/ 9 w 27"/>
                <a:gd name="T21" fmla="*/ 14 h 31"/>
                <a:gd name="T22" fmla="*/ 9 w 27"/>
                <a:gd name="T23" fmla="*/ 14 h 31"/>
                <a:gd name="T24" fmla="*/ 9 w 27"/>
                <a:gd name="T25" fmla="*/ 14 h 31"/>
                <a:gd name="T26" fmla="*/ 9 w 27"/>
                <a:gd name="T27" fmla="*/ 9 h 31"/>
                <a:gd name="T28" fmla="*/ 14 w 27"/>
                <a:gd name="T29" fmla="*/ 14 h 31"/>
                <a:gd name="T30" fmla="*/ 14 w 27"/>
                <a:gd name="T31" fmla="*/ 14 h 31"/>
                <a:gd name="T32" fmla="*/ 14 w 27"/>
                <a:gd name="T33" fmla="*/ 14 h 31"/>
                <a:gd name="T34" fmla="*/ 18 w 27"/>
                <a:gd name="T35" fmla="*/ 18 h 31"/>
                <a:gd name="T36" fmla="*/ 18 w 27"/>
                <a:gd name="T37" fmla="*/ 23 h 31"/>
                <a:gd name="T38" fmla="*/ 14 w 27"/>
                <a:gd name="T39" fmla="*/ 23 h 31"/>
                <a:gd name="T40" fmla="*/ 14 w 27"/>
                <a:gd name="T41" fmla="*/ 23 h 31"/>
                <a:gd name="T42" fmla="*/ 14 w 27"/>
                <a:gd name="T43" fmla="*/ 23 h 31"/>
                <a:gd name="T44" fmla="*/ 14 w 27"/>
                <a:gd name="T45" fmla="*/ 23 h 31"/>
                <a:gd name="T46" fmla="*/ 14 w 27"/>
                <a:gd name="T47" fmla="*/ 18 h 31"/>
                <a:gd name="T48" fmla="*/ 14 w 27"/>
                <a:gd name="T49" fmla="*/ 18 h 31"/>
                <a:gd name="T50" fmla="*/ 9 w 27"/>
                <a:gd name="T51" fmla="*/ 18 h 31"/>
                <a:gd name="T52" fmla="*/ 9 w 27"/>
                <a:gd name="T53" fmla="*/ 23 h 31"/>
                <a:gd name="T54" fmla="*/ 9 w 27"/>
                <a:gd name="T55" fmla="*/ 27 h 31"/>
                <a:gd name="T56" fmla="*/ 5 w 27"/>
                <a:gd name="T57" fmla="*/ 27 h 31"/>
                <a:gd name="T58" fmla="*/ 5 w 27"/>
                <a:gd name="T59" fmla="*/ 27 h 31"/>
                <a:gd name="T60" fmla="*/ 9 w 27"/>
                <a:gd name="T61" fmla="*/ 31 h 31"/>
                <a:gd name="T62" fmla="*/ 14 w 27"/>
                <a:gd name="T63" fmla="*/ 31 h 31"/>
                <a:gd name="T64" fmla="*/ 18 w 27"/>
                <a:gd name="T65" fmla="*/ 27 h 31"/>
                <a:gd name="T66" fmla="*/ 18 w 27"/>
                <a:gd name="T67" fmla="*/ 27 h 31"/>
                <a:gd name="T68" fmla="*/ 22 w 27"/>
                <a:gd name="T69" fmla="*/ 27 h 31"/>
                <a:gd name="T70" fmla="*/ 22 w 27"/>
                <a:gd name="T71" fmla="*/ 27 h 31"/>
                <a:gd name="T72" fmla="*/ 27 w 27"/>
                <a:gd name="T73" fmla="*/ 23 h 31"/>
                <a:gd name="T74" fmla="*/ 27 w 27"/>
                <a:gd name="T75" fmla="*/ 23 h 31"/>
                <a:gd name="T76" fmla="*/ 14 w 27"/>
                <a:gd name="T77" fmla="*/ 14 h 31"/>
                <a:gd name="T78" fmla="*/ 9 w 27"/>
                <a:gd name="T79" fmla="*/ 9 h 31"/>
                <a:gd name="T80" fmla="*/ 5 w 27"/>
                <a:gd name="T81" fmla="*/ 5 h 31"/>
                <a:gd name="T82" fmla="*/ 5 w 27"/>
                <a:gd name="T83" fmla="*/ 0 h 31"/>
                <a:gd name="T84" fmla="*/ 5 w 27"/>
                <a:gd name="T85" fmla="*/ 0 h 31"/>
                <a:gd name="T86" fmla="*/ 0 w 27"/>
                <a:gd name="T8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1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2" y="23"/>
                  </a:lnTo>
                  <a:lnTo>
                    <a:pt x="14" y="14"/>
                  </a:lnTo>
                  <a:lnTo>
                    <a:pt x="1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53"/>
            <p:cNvSpPr>
              <a:spLocks/>
            </p:cNvSpPr>
            <p:nvPr/>
          </p:nvSpPr>
          <p:spPr bwMode="auto">
            <a:xfrm>
              <a:off x="3149600" y="4056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2" name="Rectangle 54"/>
            <p:cNvSpPr>
              <a:spLocks noChangeArrowheads="1"/>
            </p:cNvSpPr>
            <p:nvPr/>
          </p:nvSpPr>
          <p:spPr bwMode="auto">
            <a:xfrm>
              <a:off x="3155950" y="4056063"/>
              <a:ext cx="1587" cy="1588"/>
            </a:xfrm>
            <a:prstGeom prst="rect">
              <a:avLst/>
            </a:pr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55"/>
            <p:cNvSpPr>
              <a:spLocks/>
            </p:cNvSpPr>
            <p:nvPr/>
          </p:nvSpPr>
          <p:spPr bwMode="auto">
            <a:xfrm>
              <a:off x="3225800" y="4006851"/>
              <a:ext cx="14287" cy="7938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5 w 9"/>
                <a:gd name="T5" fmla="*/ 5 h 5"/>
                <a:gd name="T6" fmla="*/ 5 w 9"/>
                <a:gd name="T7" fmla="*/ 5 h 5"/>
                <a:gd name="T8" fmla="*/ 5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9 w 9"/>
                <a:gd name="T15" fmla="*/ 0 h 5"/>
                <a:gd name="T16" fmla="*/ 9 w 9"/>
                <a:gd name="T17" fmla="*/ 0 h 5"/>
                <a:gd name="T18" fmla="*/ 9 w 9"/>
                <a:gd name="T19" fmla="*/ 0 h 5"/>
                <a:gd name="T20" fmla="*/ 9 w 9"/>
                <a:gd name="T21" fmla="*/ 0 h 5"/>
                <a:gd name="T22" fmla="*/ 9 w 9"/>
                <a:gd name="T23" fmla="*/ 0 h 5"/>
                <a:gd name="T24" fmla="*/ 9 w 9"/>
                <a:gd name="T25" fmla="*/ 0 h 5"/>
                <a:gd name="T26" fmla="*/ 5 w 9"/>
                <a:gd name="T27" fmla="*/ 0 h 5"/>
                <a:gd name="T28" fmla="*/ 5 w 9"/>
                <a:gd name="T29" fmla="*/ 0 h 5"/>
                <a:gd name="T30" fmla="*/ 0 w 9"/>
                <a:gd name="T31" fmla="*/ 5 h 5"/>
                <a:gd name="T32" fmla="*/ 0 w 9"/>
                <a:gd name="T33" fmla="*/ 5 h 5"/>
                <a:gd name="T34" fmla="*/ 0 w 9"/>
                <a:gd name="T35" fmla="*/ 5 h 5"/>
                <a:gd name="T36" fmla="*/ 0 w 9"/>
                <a:gd name="T37" fmla="*/ 5 h 5"/>
                <a:gd name="T38" fmla="*/ 0 w 9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56"/>
            <p:cNvSpPr>
              <a:spLocks/>
            </p:cNvSpPr>
            <p:nvPr/>
          </p:nvSpPr>
          <p:spPr bwMode="auto">
            <a:xfrm>
              <a:off x="3408363" y="4006851"/>
              <a:ext cx="28575" cy="14288"/>
            </a:xfrm>
            <a:custGeom>
              <a:avLst/>
              <a:gdLst>
                <a:gd name="T0" fmla="*/ 5 w 18"/>
                <a:gd name="T1" fmla="*/ 5 h 9"/>
                <a:gd name="T2" fmla="*/ 5 w 18"/>
                <a:gd name="T3" fmla="*/ 5 h 9"/>
                <a:gd name="T4" fmla="*/ 5 w 18"/>
                <a:gd name="T5" fmla="*/ 5 h 9"/>
                <a:gd name="T6" fmla="*/ 5 w 18"/>
                <a:gd name="T7" fmla="*/ 9 h 9"/>
                <a:gd name="T8" fmla="*/ 5 w 18"/>
                <a:gd name="T9" fmla="*/ 9 h 9"/>
                <a:gd name="T10" fmla="*/ 5 w 18"/>
                <a:gd name="T11" fmla="*/ 9 h 9"/>
                <a:gd name="T12" fmla="*/ 5 w 18"/>
                <a:gd name="T13" fmla="*/ 5 h 9"/>
                <a:gd name="T14" fmla="*/ 5 w 18"/>
                <a:gd name="T15" fmla="*/ 5 h 9"/>
                <a:gd name="T16" fmla="*/ 5 w 18"/>
                <a:gd name="T17" fmla="*/ 9 h 9"/>
                <a:gd name="T18" fmla="*/ 9 w 18"/>
                <a:gd name="T19" fmla="*/ 9 h 9"/>
                <a:gd name="T20" fmla="*/ 9 w 18"/>
                <a:gd name="T21" fmla="*/ 9 h 9"/>
                <a:gd name="T22" fmla="*/ 9 w 18"/>
                <a:gd name="T23" fmla="*/ 9 h 9"/>
                <a:gd name="T24" fmla="*/ 9 w 18"/>
                <a:gd name="T25" fmla="*/ 9 h 9"/>
                <a:gd name="T26" fmla="*/ 9 w 18"/>
                <a:gd name="T27" fmla="*/ 9 h 9"/>
                <a:gd name="T28" fmla="*/ 9 w 18"/>
                <a:gd name="T29" fmla="*/ 9 h 9"/>
                <a:gd name="T30" fmla="*/ 9 w 18"/>
                <a:gd name="T31" fmla="*/ 9 h 9"/>
                <a:gd name="T32" fmla="*/ 14 w 18"/>
                <a:gd name="T33" fmla="*/ 9 h 9"/>
                <a:gd name="T34" fmla="*/ 18 w 18"/>
                <a:gd name="T35" fmla="*/ 9 h 9"/>
                <a:gd name="T36" fmla="*/ 14 w 18"/>
                <a:gd name="T37" fmla="*/ 5 h 9"/>
                <a:gd name="T38" fmla="*/ 14 w 18"/>
                <a:gd name="T39" fmla="*/ 5 h 9"/>
                <a:gd name="T40" fmla="*/ 14 w 18"/>
                <a:gd name="T41" fmla="*/ 5 h 9"/>
                <a:gd name="T42" fmla="*/ 14 w 18"/>
                <a:gd name="T43" fmla="*/ 0 h 9"/>
                <a:gd name="T44" fmla="*/ 9 w 18"/>
                <a:gd name="T45" fmla="*/ 0 h 9"/>
                <a:gd name="T46" fmla="*/ 5 w 18"/>
                <a:gd name="T47" fmla="*/ 0 h 9"/>
                <a:gd name="T48" fmla="*/ 5 w 18"/>
                <a:gd name="T49" fmla="*/ 0 h 9"/>
                <a:gd name="T50" fmla="*/ 0 w 18"/>
                <a:gd name="T51" fmla="*/ 5 h 9"/>
                <a:gd name="T52" fmla="*/ 0 w 18"/>
                <a:gd name="T53" fmla="*/ 5 h 9"/>
                <a:gd name="T54" fmla="*/ 5 w 18"/>
                <a:gd name="T5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9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57"/>
            <p:cNvSpPr>
              <a:spLocks/>
            </p:cNvSpPr>
            <p:nvPr/>
          </p:nvSpPr>
          <p:spPr bwMode="auto">
            <a:xfrm>
              <a:off x="3211513" y="4000501"/>
              <a:ext cx="7937" cy="14288"/>
            </a:xfrm>
            <a:custGeom>
              <a:avLst/>
              <a:gdLst>
                <a:gd name="T0" fmla="*/ 0 w 5"/>
                <a:gd name="T1" fmla="*/ 4 h 9"/>
                <a:gd name="T2" fmla="*/ 0 w 5"/>
                <a:gd name="T3" fmla="*/ 4 h 9"/>
                <a:gd name="T4" fmla="*/ 0 w 5"/>
                <a:gd name="T5" fmla="*/ 4 h 9"/>
                <a:gd name="T6" fmla="*/ 0 w 5"/>
                <a:gd name="T7" fmla="*/ 9 h 9"/>
                <a:gd name="T8" fmla="*/ 0 w 5"/>
                <a:gd name="T9" fmla="*/ 9 h 9"/>
                <a:gd name="T10" fmla="*/ 0 w 5"/>
                <a:gd name="T11" fmla="*/ 9 h 9"/>
                <a:gd name="T12" fmla="*/ 5 w 5"/>
                <a:gd name="T13" fmla="*/ 9 h 9"/>
                <a:gd name="T14" fmla="*/ 5 w 5"/>
                <a:gd name="T15" fmla="*/ 4 h 9"/>
                <a:gd name="T16" fmla="*/ 5 w 5"/>
                <a:gd name="T17" fmla="*/ 4 h 9"/>
                <a:gd name="T18" fmla="*/ 5 w 5"/>
                <a:gd name="T19" fmla="*/ 0 h 9"/>
                <a:gd name="T20" fmla="*/ 0 w 5"/>
                <a:gd name="T21" fmla="*/ 4 h 9"/>
                <a:gd name="T22" fmla="*/ 0 w 5"/>
                <a:gd name="T23" fmla="*/ 4 h 9"/>
                <a:gd name="T24" fmla="*/ 0 w 5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58"/>
            <p:cNvSpPr>
              <a:spLocks/>
            </p:cNvSpPr>
            <p:nvPr/>
          </p:nvSpPr>
          <p:spPr bwMode="auto">
            <a:xfrm>
              <a:off x="3584575" y="3994151"/>
              <a:ext cx="6350" cy="20638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8 h 13"/>
                <a:gd name="T6" fmla="*/ 0 w 4"/>
                <a:gd name="T7" fmla="*/ 8 h 13"/>
                <a:gd name="T8" fmla="*/ 0 w 4"/>
                <a:gd name="T9" fmla="*/ 8 h 13"/>
                <a:gd name="T10" fmla="*/ 0 w 4"/>
                <a:gd name="T11" fmla="*/ 8 h 13"/>
                <a:gd name="T12" fmla="*/ 0 w 4"/>
                <a:gd name="T13" fmla="*/ 8 h 13"/>
                <a:gd name="T14" fmla="*/ 0 w 4"/>
                <a:gd name="T15" fmla="*/ 4 h 13"/>
                <a:gd name="T16" fmla="*/ 4 w 4"/>
                <a:gd name="T17" fmla="*/ 4 h 13"/>
                <a:gd name="T18" fmla="*/ 4 w 4"/>
                <a:gd name="T19" fmla="*/ 4 h 13"/>
                <a:gd name="T20" fmla="*/ 4 w 4"/>
                <a:gd name="T21" fmla="*/ 4 h 13"/>
                <a:gd name="T22" fmla="*/ 4 w 4"/>
                <a:gd name="T23" fmla="*/ 4 h 13"/>
                <a:gd name="T24" fmla="*/ 4 w 4"/>
                <a:gd name="T25" fmla="*/ 4 h 13"/>
                <a:gd name="T26" fmla="*/ 4 w 4"/>
                <a:gd name="T27" fmla="*/ 4 h 13"/>
                <a:gd name="T28" fmla="*/ 4 w 4"/>
                <a:gd name="T29" fmla="*/ 4 h 13"/>
                <a:gd name="T30" fmla="*/ 4 w 4"/>
                <a:gd name="T31" fmla="*/ 4 h 13"/>
                <a:gd name="T32" fmla="*/ 4 w 4"/>
                <a:gd name="T33" fmla="*/ 4 h 13"/>
                <a:gd name="T34" fmla="*/ 4 w 4"/>
                <a:gd name="T35" fmla="*/ 0 h 13"/>
                <a:gd name="T36" fmla="*/ 4 w 4"/>
                <a:gd name="T37" fmla="*/ 0 h 13"/>
                <a:gd name="T38" fmla="*/ 4 w 4"/>
                <a:gd name="T39" fmla="*/ 0 h 13"/>
                <a:gd name="T40" fmla="*/ 0 w 4"/>
                <a:gd name="T41" fmla="*/ 0 h 13"/>
                <a:gd name="T42" fmla="*/ 0 w 4"/>
                <a:gd name="T43" fmla="*/ 4 h 13"/>
                <a:gd name="T44" fmla="*/ 0 w 4"/>
                <a:gd name="T45" fmla="*/ 4 h 13"/>
                <a:gd name="T46" fmla="*/ 0 w 4"/>
                <a:gd name="T47" fmla="*/ 8 h 13"/>
                <a:gd name="T48" fmla="*/ 0 w 4"/>
                <a:gd name="T49" fmla="*/ 13 h 13"/>
                <a:gd name="T50" fmla="*/ 0 w 4"/>
                <a:gd name="T51" fmla="*/ 13 h 13"/>
                <a:gd name="T52" fmla="*/ 0 w 4"/>
                <a:gd name="T53" fmla="*/ 13 h 13"/>
                <a:gd name="T54" fmla="*/ 0 w 4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59"/>
            <p:cNvSpPr>
              <a:spLocks/>
            </p:cNvSpPr>
            <p:nvPr/>
          </p:nvSpPr>
          <p:spPr bwMode="auto">
            <a:xfrm>
              <a:off x="3590925" y="3986213"/>
              <a:ext cx="49212" cy="63500"/>
            </a:xfrm>
            <a:custGeom>
              <a:avLst/>
              <a:gdLst>
                <a:gd name="T0" fmla="*/ 5 w 31"/>
                <a:gd name="T1" fmla="*/ 13 h 40"/>
                <a:gd name="T2" fmla="*/ 0 w 31"/>
                <a:gd name="T3" fmla="*/ 13 h 40"/>
                <a:gd name="T4" fmla="*/ 0 w 31"/>
                <a:gd name="T5" fmla="*/ 13 h 40"/>
                <a:gd name="T6" fmla="*/ 0 w 31"/>
                <a:gd name="T7" fmla="*/ 13 h 40"/>
                <a:gd name="T8" fmla="*/ 5 w 31"/>
                <a:gd name="T9" fmla="*/ 13 h 40"/>
                <a:gd name="T10" fmla="*/ 5 w 31"/>
                <a:gd name="T11" fmla="*/ 18 h 40"/>
                <a:gd name="T12" fmla="*/ 5 w 31"/>
                <a:gd name="T13" fmla="*/ 18 h 40"/>
                <a:gd name="T14" fmla="*/ 5 w 31"/>
                <a:gd name="T15" fmla="*/ 18 h 40"/>
                <a:gd name="T16" fmla="*/ 0 w 31"/>
                <a:gd name="T17" fmla="*/ 22 h 40"/>
                <a:gd name="T18" fmla="*/ 5 w 31"/>
                <a:gd name="T19" fmla="*/ 22 h 40"/>
                <a:gd name="T20" fmla="*/ 5 w 31"/>
                <a:gd name="T21" fmla="*/ 27 h 40"/>
                <a:gd name="T22" fmla="*/ 5 w 31"/>
                <a:gd name="T23" fmla="*/ 27 h 40"/>
                <a:gd name="T24" fmla="*/ 0 w 31"/>
                <a:gd name="T25" fmla="*/ 27 h 40"/>
                <a:gd name="T26" fmla="*/ 0 w 31"/>
                <a:gd name="T27" fmla="*/ 36 h 40"/>
                <a:gd name="T28" fmla="*/ 0 w 31"/>
                <a:gd name="T29" fmla="*/ 36 h 40"/>
                <a:gd name="T30" fmla="*/ 5 w 31"/>
                <a:gd name="T31" fmla="*/ 36 h 40"/>
                <a:gd name="T32" fmla="*/ 5 w 31"/>
                <a:gd name="T33" fmla="*/ 36 h 40"/>
                <a:gd name="T34" fmla="*/ 9 w 31"/>
                <a:gd name="T35" fmla="*/ 36 h 40"/>
                <a:gd name="T36" fmla="*/ 9 w 31"/>
                <a:gd name="T37" fmla="*/ 36 h 40"/>
                <a:gd name="T38" fmla="*/ 9 w 31"/>
                <a:gd name="T39" fmla="*/ 36 h 40"/>
                <a:gd name="T40" fmla="*/ 14 w 31"/>
                <a:gd name="T41" fmla="*/ 40 h 40"/>
                <a:gd name="T42" fmla="*/ 14 w 31"/>
                <a:gd name="T43" fmla="*/ 36 h 40"/>
                <a:gd name="T44" fmla="*/ 14 w 31"/>
                <a:gd name="T45" fmla="*/ 36 h 40"/>
                <a:gd name="T46" fmla="*/ 9 w 31"/>
                <a:gd name="T47" fmla="*/ 36 h 40"/>
                <a:gd name="T48" fmla="*/ 14 w 31"/>
                <a:gd name="T49" fmla="*/ 31 h 40"/>
                <a:gd name="T50" fmla="*/ 22 w 31"/>
                <a:gd name="T51" fmla="*/ 31 h 40"/>
                <a:gd name="T52" fmla="*/ 27 w 31"/>
                <a:gd name="T53" fmla="*/ 31 h 40"/>
                <a:gd name="T54" fmla="*/ 27 w 31"/>
                <a:gd name="T55" fmla="*/ 31 h 40"/>
                <a:gd name="T56" fmla="*/ 31 w 31"/>
                <a:gd name="T57" fmla="*/ 31 h 40"/>
                <a:gd name="T58" fmla="*/ 27 w 31"/>
                <a:gd name="T59" fmla="*/ 36 h 40"/>
                <a:gd name="T60" fmla="*/ 31 w 31"/>
                <a:gd name="T61" fmla="*/ 36 h 40"/>
                <a:gd name="T62" fmla="*/ 31 w 31"/>
                <a:gd name="T63" fmla="*/ 36 h 40"/>
                <a:gd name="T64" fmla="*/ 31 w 31"/>
                <a:gd name="T65" fmla="*/ 36 h 40"/>
                <a:gd name="T66" fmla="*/ 31 w 31"/>
                <a:gd name="T67" fmla="*/ 31 h 40"/>
                <a:gd name="T68" fmla="*/ 27 w 31"/>
                <a:gd name="T69" fmla="*/ 27 h 40"/>
                <a:gd name="T70" fmla="*/ 22 w 31"/>
                <a:gd name="T71" fmla="*/ 22 h 40"/>
                <a:gd name="T72" fmla="*/ 22 w 31"/>
                <a:gd name="T73" fmla="*/ 18 h 40"/>
                <a:gd name="T74" fmla="*/ 27 w 31"/>
                <a:gd name="T75" fmla="*/ 9 h 40"/>
                <a:gd name="T76" fmla="*/ 14 w 31"/>
                <a:gd name="T77" fmla="*/ 9 h 40"/>
                <a:gd name="T78" fmla="*/ 14 w 31"/>
                <a:gd name="T79" fmla="*/ 5 h 40"/>
                <a:gd name="T80" fmla="*/ 14 w 31"/>
                <a:gd name="T81" fmla="*/ 0 h 40"/>
                <a:gd name="T82" fmla="*/ 5 w 31"/>
                <a:gd name="T83" fmla="*/ 0 h 40"/>
                <a:gd name="T84" fmla="*/ 5 w 31"/>
                <a:gd name="T85" fmla="*/ 5 h 40"/>
                <a:gd name="T86" fmla="*/ 9 w 31"/>
                <a:gd name="T87" fmla="*/ 5 h 40"/>
                <a:gd name="T88" fmla="*/ 5 w 31"/>
                <a:gd name="T89" fmla="*/ 5 h 40"/>
                <a:gd name="T90" fmla="*/ 5 w 31"/>
                <a:gd name="T91" fmla="*/ 9 h 40"/>
                <a:gd name="T92" fmla="*/ 9 w 31"/>
                <a:gd name="T93" fmla="*/ 5 h 40"/>
                <a:gd name="T94" fmla="*/ 14 w 31"/>
                <a:gd name="T95" fmla="*/ 9 h 40"/>
                <a:gd name="T96" fmla="*/ 14 w 31"/>
                <a:gd name="T97" fmla="*/ 9 h 40"/>
                <a:gd name="T98" fmla="*/ 14 w 31"/>
                <a:gd name="T99" fmla="*/ 9 h 40"/>
                <a:gd name="T100" fmla="*/ 18 w 31"/>
                <a:gd name="T101" fmla="*/ 9 h 40"/>
                <a:gd name="T102" fmla="*/ 18 w 31"/>
                <a:gd name="T103" fmla="*/ 9 h 40"/>
                <a:gd name="T104" fmla="*/ 18 w 31"/>
                <a:gd name="T105" fmla="*/ 13 h 40"/>
                <a:gd name="T106" fmla="*/ 18 w 31"/>
                <a:gd name="T107" fmla="*/ 13 h 40"/>
                <a:gd name="T108" fmla="*/ 18 w 31"/>
                <a:gd name="T109" fmla="*/ 18 h 40"/>
                <a:gd name="T110" fmla="*/ 14 w 31"/>
                <a:gd name="T111" fmla="*/ 13 h 40"/>
                <a:gd name="T112" fmla="*/ 9 w 31"/>
                <a:gd name="T113" fmla="*/ 9 h 40"/>
                <a:gd name="T114" fmla="*/ 14 w 31"/>
                <a:gd name="T115" fmla="*/ 13 h 40"/>
                <a:gd name="T116" fmla="*/ 9 w 31"/>
                <a:gd name="T117" fmla="*/ 13 h 40"/>
                <a:gd name="T118" fmla="*/ 9 w 31"/>
                <a:gd name="T119" fmla="*/ 13 h 40"/>
                <a:gd name="T120" fmla="*/ 9 w 31"/>
                <a:gd name="T121" fmla="*/ 9 h 40"/>
                <a:gd name="T122" fmla="*/ 9 w 31"/>
                <a:gd name="T123" fmla="*/ 9 h 40"/>
                <a:gd name="T124" fmla="*/ 9 w 31"/>
                <a:gd name="T12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40">
                  <a:moveTo>
                    <a:pt x="9" y="13"/>
                  </a:moveTo>
                  <a:lnTo>
                    <a:pt x="9" y="13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7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9" y="9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60"/>
            <p:cNvSpPr>
              <a:spLocks/>
            </p:cNvSpPr>
            <p:nvPr/>
          </p:nvSpPr>
          <p:spPr bwMode="auto">
            <a:xfrm>
              <a:off x="3184525" y="3979863"/>
              <a:ext cx="6350" cy="14288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0 h 9"/>
                <a:gd name="T4" fmla="*/ 4 w 4"/>
                <a:gd name="T5" fmla="*/ 0 h 9"/>
                <a:gd name="T6" fmla="*/ 4 w 4"/>
                <a:gd name="T7" fmla="*/ 0 h 9"/>
                <a:gd name="T8" fmla="*/ 4 w 4"/>
                <a:gd name="T9" fmla="*/ 0 h 9"/>
                <a:gd name="T10" fmla="*/ 4 w 4"/>
                <a:gd name="T11" fmla="*/ 0 h 9"/>
                <a:gd name="T12" fmla="*/ 0 w 4"/>
                <a:gd name="T13" fmla="*/ 0 h 9"/>
                <a:gd name="T14" fmla="*/ 0 w 4"/>
                <a:gd name="T15" fmla="*/ 4 h 9"/>
                <a:gd name="T16" fmla="*/ 0 w 4"/>
                <a:gd name="T17" fmla="*/ 4 h 9"/>
                <a:gd name="T18" fmla="*/ 4 w 4"/>
                <a:gd name="T19" fmla="*/ 9 h 9"/>
                <a:gd name="T20" fmla="*/ 4 w 4"/>
                <a:gd name="T21" fmla="*/ 9 h 9"/>
                <a:gd name="T22" fmla="*/ 4 w 4"/>
                <a:gd name="T23" fmla="*/ 9 h 9"/>
                <a:gd name="T24" fmla="*/ 4 w 4"/>
                <a:gd name="T25" fmla="*/ 9 h 9"/>
                <a:gd name="T26" fmla="*/ 4 w 4"/>
                <a:gd name="T27" fmla="*/ 9 h 9"/>
                <a:gd name="T28" fmla="*/ 4 w 4"/>
                <a:gd name="T29" fmla="*/ 4 h 9"/>
                <a:gd name="T30" fmla="*/ 4 w 4"/>
                <a:gd name="T31" fmla="*/ 0 h 9"/>
                <a:gd name="T32" fmla="*/ 4 w 4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61"/>
            <p:cNvSpPr>
              <a:spLocks/>
            </p:cNvSpPr>
            <p:nvPr/>
          </p:nvSpPr>
          <p:spPr bwMode="auto">
            <a:xfrm>
              <a:off x="3190875" y="3971926"/>
              <a:ext cx="20637" cy="14288"/>
            </a:xfrm>
            <a:custGeom>
              <a:avLst/>
              <a:gdLst>
                <a:gd name="T0" fmla="*/ 4 w 13"/>
                <a:gd name="T1" fmla="*/ 9 h 9"/>
                <a:gd name="T2" fmla="*/ 9 w 13"/>
                <a:gd name="T3" fmla="*/ 9 h 9"/>
                <a:gd name="T4" fmla="*/ 9 w 13"/>
                <a:gd name="T5" fmla="*/ 9 h 9"/>
                <a:gd name="T6" fmla="*/ 9 w 13"/>
                <a:gd name="T7" fmla="*/ 9 h 9"/>
                <a:gd name="T8" fmla="*/ 9 w 13"/>
                <a:gd name="T9" fmla="*/ 9 h 9"/>
                <a:gd name="T10" fmla="*/ 9 w 13"/>
                <a:gd name="T11" fmla="*/ 9 h 9"/>
                <a:gd name="T12" fmla="*/ 9 w 13"/>
                <a:gd name="T13" fmla="*/ 9 h 9"/>
                <a:gd name="T14" fmla="*/ 13 w 13"/>
                <a:gd name="T15" fmla="*/ 5 h 9"/>
                <a:gd name="T16" fmla="*/ 13 w 13"/>
                <a:gd name="T17" fmla="*/ 5 h 9"/>
                <a:gd name="T18" fmla="*/ 13 w 13"/>
                <a:gd name="T19" fmla="*/ 5 h 9"/>
                <a:gd name="T20" fmla="*/ 9 w 13"/>
                <a:gd name="T21" fmla="*/ 5 h 9"/>
                <a:gd name="T22" fmla="*/ 9 w 13"/>
                <a:gd name="T23" fmla="*/ 0 h 9"/>
                <a:gd name="T24" fmla="*/ 9 w 13"/>
                <a:gd name="T25" fmla="*/ 0 h 9"/>
                <a:gd name="T26" fmla="*/ 4 w 13"/>
                <a:gd name="T27" fmla="*/ 0 h 9"/>
                <a:gd name="T28" fmla="*/ 4 w 13"/>
                <a:gd name="T29" fmla="*/ 0 h 9"/>
                <a:gd name="T30" fmla="*/ 4 w 13"/>
                <a:gd name="T31" fmla="*/ 5 h 9"/>
                <a:gd name="T32" fmla="*/ 0 w 13"/>
                <a:gd name="T33" fmla="*/ 5 h 9"/>
                <a:gd name="T34" fmla="*/ 4 w 13"/>
                <a:gd name="T35" fmla="*/ 9 h 9"/>
                <a:gd name="T36" fmla="*/ 4 w 13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9">
                  <a:moveTo>
                    <a:pt x="4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62"/>
            <p:cNvSpPr>
              <a:spLocks/>
            </p:cNvSpPr>
            <p:nvPr/>
          </p:nvSpPr>
          <p:spPr bwMode="auto">
            <a:xfrm>
              <a:off x="2979738" y="3951288"/>
              <a:ext cx="766762" cy="1019175"/>
            </a:xfrm>
            <a:custGeom>
              <a:avLst/>
              <a:gdLst>
                <a:gd name="T0" fmla="*/ 461 w 483"/>
                <a:gd name="T1" fmla="*/ 275 h 642"/>
                <a:gd name="T2" fmla="*/ 465 w 483"/>
                <a:gd name="T3" fmla="*/ 208 h 642"/>
                <a:gd name="T4" fmla="*/ 452 w 483"/>
                <a:gd name="T5" fmla="*/ 151 h 642"/>
                <a:gd name="T6" fmla="*/ 434 w 483"/>
                <a:gd name="T7" fmla="*/ 106 h 642"/>
                <a:gd name="T8" fmla="*/ 421 w 483"/>
                <a:gd name="T9" fmla="*/ 84 h 642"/>
                <a:gd name="T10" fmla="*/ 394 w 483"/>
                <a:gd name="T11" fmla="*/ 66 h 642"/>
                <a:gd name="T12" fmla="*/ 368 w 483"/>
                <a:gd name="T13" fmla="*/ 49 h 642"/>
                <a:gd name="T14" fmla="*/ 354 w 483"/>
                <a:gd name="T15" fmla="*/ 49 h 642"/>
                <a:gd name="T16" fmla="*/ 354 w 483"/>
                <a:gd name="T17" fmla="*/ 49 h 642"/>
                <a:gd name="T18" fmla="*/ 350 w 483"/>
                <a:gd name="T19" fmla="*/ 40 h 642"/>
                <a:gd name="T20" fmla="*/ 306 w 483"/>
                <a:gd name="T21" fmla="*/ 75 h 642"/>
                <a:gd name="T22" fmla="*/ 284 w 483"/>
                <a:gd name="T23" fmla="*/ 89 h 642"/>
                <a:gd name="T24" fmla="*/ 266 w 483"/>
                <a:gd name="T25" fmla="*/ 75 h 642"/>
                <a:gd name="T26" fmla="*/ 235 w 483"/>
                <a:gd name="T27" fmla="*/ 44 h 642"/>
                <a:gd name="T28" fmla="*/ 222 w 483"/>
                <a:gd name="T29" fmla="*/ 31 h 642"/>
                <a:gd name="T30" fmla="*/ 204 w 483"/>
                <a:gd name="T31" fmla="*/ 9 h 642"/>
                <a:gd name="T32" fmla="*/ 151 w 483"/>
                <a:gd name="T33" fmla="*/ 13 h 642"/>
                <a:gd name="T34" fmla="*/ 151 w 483"/>
                <a:gd name="T35" fmla="*/ 49 h 642"/>
                <a:gd name="T36" fmla="*/ 164 w 483"/>
                <a:gd name="T37" fmla="*/ 71 h 642"/>
                <a:gd name="T38" fmla="*/ 195 w 483"/>
                <a:gd name="T39" fmla="*/ 111 h 642"/>
                <a:gd name="T40" fmla="*/ 151 w 483"/>
                <a:gd name="T41" fmla="*/ 93 h 642"/>
                <a:gd name="T42" fmla="*/ 133 w 483"/>
                <a:gd name="T43" fmla="*/ 120 h 642"/>
                <a:gd name="T44" fmla="*/ 124 w 483"/>
                <a:gd name="T45" fmla="*/ 124 h 642"/>
                <a:gd name="T46" fmla="*/ 62 w 483"/>
                <a:gd name="T47" fmla="*/ 133 h 642"/>
                <a:gd name="T48" fmla="*/ 62 w 483"/>
                <a:gd name="T49" fmla="*/ 204 h 642"/>
                <a:gd name="T50" fmla="*/ 62 w 483"/>
                <a:gd name="T51" fmla="*/ 235 h 642"/>
                <a:gd name="T52" fmla="*/ 36 w 483"/>
                <a:gd name="T53" fmla="*/ 270 h 642"/>
                <a:gd name="T54" fmla="*/ 5 w 483"/>
                <a:gd name="T55" fmla="*/ 279 h 642"/>
                <a:gd name="T56" fmla="*/ 14 w 483"/>
                <a:gd name="T57" fmla="*/ 332 h 642"/>
                <a:gd name="T58" fmla="*/ 9 w 483"/>
                <a:gd name="T59" fmla="*/ 359 h 642"/>
                <a:gd name="T60" fmla="*/ 18 w 483"/>
                <a:gd name="T61" fmla="*/ 381 h 642"/>
                <a:gd name="T62" fmla="*/ 22 w 483"/>
                <a:gd name="T63" fmla="*/ 403 h 642"/>
                <a:gd name="T64" fmla="*/ 18 w 483"/>
                <a:gd name="T65" fmla="*/ 434 h 642"/>
                <a:gd name="T66" fmla="*/ 31 w 483"/>
                <a:gd name="T67" fmla="*/ 452 h 642"/>
                <a:gd name="T68" fmla="*/ 40 w 483"/>
                <a:gd name="T69" fmla="*/ 487 h 642"/>
                <a:gd name="T70" fmla="*/ 67 w 483"/>
                <a:gd name="T71" fmla="*/ 496 h 642"/>
                <a:gd name="T72" fmla="*/ 98 w 483"/>
                <a:gd name="T73" fmla="*/ 505 h 642"/>
                <a:gd name="T74" fmla="*/ 107 w 483"/>
                <a:gd name="T75" fmla="*/ 531 h 642"/>
                <a:gd name="T76" fmla="*/ 93 w 483"/>
                <a:gd name="T77" fmla="*/ 580 h 642"/>
                <a:gd name="T78" fmla="*/ 93 w 483"/>
                <a:gd name="T79" fmla="*/ 620 h 642"/>
                <a:gd name="T80" fmla="*/ 129 w 483"/>
                <a:gd name="T81" fmla="*/ 615 h 642"/>
                <a:gd name="T82" fmla="*/ 137 w 483"/>
                <a:gd name="T83" fmla="*/ 611 h 642"/>
                <a:gd name="T84" fmla="*/ 151 w 483"/>
                <a:gd name="T85" fmla="*/ 602 h 642"/>
                <a:gd name="T86" fmla="*/ 204 w 483"/>
                <a:gd name="T87" fmla="*/ 620 h 642"/>
                <a:gd name="T88" fmla="*/ 226 w 483"/>
                <a:gd name="T89" fmla="*/ 633 h 642"/>
                <a:gd name="T90" fmla="*/ 244 w 483"/>
                <a:gd name="T91" fmla="*/ 620 h 642"/>
                <a:gd name="T92" fmla="*/ 270 w 483"/>
                <a:gd name="T93" fmla="*/ 629 h 642"/>
                <a:gd name="T94" fmla="*/ 306 w 483"/>
                <a:gd name="T95" fmla="*/ 615 h 642"/>
                <a:gd name="T96" fmla="*/ 346 w 483"/>
                <a:gd name="T97" fmla="*/ 611 h 642"/>
                <a:gd name="T98" fmla="*/ 377 w 483"/>
                <a:gd name="T99" fmla="*/ 629 h 642"/>
                <a:gd name="T100" fmla="*/ 377 w 483"/>
                <a:gd name="T101" fmla="*/ 598 h 642"/>
                <a:gd name="T102" fmla="*/ 399 w 483"/>
                <a:gd name="T103" fmla="*/ 553 h 642"/>
                <a:gd name="T104" fmla="*/ 421 w 483"/>
                <a:gd name="T105" fmla="*/ 531 h 642"/>
                <a:gd name="T106" fmla="*/ 390 w 483"/>
                <a:gd name="T107" fmla="*/ 496 h 642"/>
                <a:gd name="T108" fmla="*/ 354 w 483"/>
                <a:gd name="T109" fmla="*/ 461 h 642"/>
                <a:gd name="T110" fmla="*/ 346 w 483"/>
                <a:gd name="T111" fmla="*/ 425 h 642"/>
                <a:gd name="T112" fmla="*/ 337 w 483"/>
                <a:gd name="T113" fmla="*/ 403 h 642"/>
                <a:gd name="T114" fmla="*/ 350 w 483"/>
                <a:gd name="T115" fmla="*/ 394 h 642"/>
                <a:gd name="T116" fmla="*/ 381 w 483"/>
                <a:gd name="T117" fmla="*/ 385 h 642"/>
                <a:gd name="T118" fmla="*/ 421 w 483"/>
                <a:gd name="T119" fmla="*/ 368 h 642"/>
                <a:gd name="T120" fmla="*/ 443 w 483"/>
                <a:gd name="T121" fmla="*/ 341 h 642"/>
                <a:gd name="T122" fmla="*/ 469 w 483"/>
                <a:gd name="T123" fmla="*/ 35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" h="642">
                  <a:moveTo>
                    <a:pt x="483" y="323"/>
                  </a:moveTo>
                  <a:lnTo>
                    <a:pt x="483" y="323"/>
                  </a:lnTo>
                  <a:lnTo>
                    <a:pt x="483" y="319"/>
                  </a:lnTo>
                  <a:lnTo>
                    <a:pt x="483" y="319"/>
                  </a:lnTo>
                  <a:lnTo>
                    <a:pt x="483" y="314"/>
                  </a:lnTo>
                  <a:lnTo>
                    <a:pt x="483" y="314"/>
                  </a:lnTo>
                  <a:lnTo>
                    <a:pt x="478" y="314"/>
                  </a:lnTo>
                  <a:lnTo>
                    <a:pt x="478" y="314"/>
                  </a:lnTo>
                  <a:lnTo>
                    <a:pt x="478" y="314"/>
                  </a:lnTo>
                  <a:lnTo>
                    <a:pt x="478" y="310"/>
                  </a:lnTo>
                  <a:lnTo>
                    <a:pt x="478" y="306"/>
                  </a:lnTo>
                  <a:lnTo>
                    <a:pt x="478" y="306"/>
                  </a:lnTo>
                  <a:lnTo>
                    <a:pt x="478" y="306"/>
                  </a:lnTo>
                  <a:lnTo>
                    <a:pt x="478" y="306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4" y="301"/>
                  </a:lnTo>
                  <a:lnTo>
                    <a:pt x="474" y="301"/>
                  </a:lnTo>
                  <a:lnTo>
                    <a:pt x="474" y="301"/>
                  </a:lnTo>
                  <a:lnTo>
                    <a:pt x="474" y="301"/>
                  </a:lnTo>
                  <a:lnTo>
                    <a:pt x="469" y="301"/>
                  </a:lnTo>
                  <a:lnTo>
                    <a:pt x="469" y="297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9" y="297"/>
                  </a:lnTo>
                  <a:lnTo>
                    <a:pt x="469" y="292"/>
                  </a:lnTo>
                  <a:lnTo>
                    <a:pt x="469" y="292"/>
                  </a:lnTo>
                  <a:lnTo>
                    <a:pt x="469" y="288"/>
                  </a:lnTo>
                  <a:lnTo>
                    <a:pt x="469" y="288"/>
                  </a:lnTo>
                  <a:lnTo>
                    <a:pt x="469" y="283"/>
                  </a:lnTo>
                  <a:lnTo>
                    <a:pt x="465" y="283"/>
                  </a:lnTo>
                  <a:lnTo>
                    <a:pt x="465" y="283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1" y="275"/>
                  </a:lnTo>
                  <a:lnTo>
                    <a:pt x="461" y="275"/>
                  </a:lnTo>
                  <a:lnTo>
                    <a:pt x="461" y="275"/>
                  </a:lnTo>
                  <a:lnTo>
                    <a:pt x="461" y="275"/>
                  </a:lnTo>
                  <a:lnTo>
                    <a:pt x="461" y="270"/>
                  </a:lnTo>
                  <a:lnTo>
                    <a:pt x="465" y="270"/>
                  </a:lnTo>
                  <a:lnTo>
                    <a:pt x="465" y="266"/>
                  </a:lnTo>
                  <a:lnTo>
                    <a:pt x="465" y="266"/>
                  </a:lnTo>
                  <a:lnTo>
                    <a:pt x="465" y="266"/>
                  </a:lnTo>
                  <a:lnTo>
                    <a:pt x="465" y="257"/>
                  </a:lnTo>
                  <a:lnTo>
                    <a:pt x="465" y="257"/>
                  </a:lnTo>
                  <a:lnTo>
                    <a:pt x="469" y="257"/>
                  </a:lnTo>
                  <a:lnTo>
                    <a:pt x="469" y="257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69" y="252"/>
                  </a:lnTo>
                  <a:lnTo>
                    <a:pt x="465" y="248"/>
                  </a:lnTo>
                  <a:lnTo>
                    <a:pt x="465" y="248"/>
                  </a:lnTo>
                  <a:lnTo>
                    <a:pt x="465" y="244"/>
                  </a:lnTo>
                  <a:lnTo>
                    <a:pt x="465" y="244"/>
                  </a:lnTo>
                  <a:lnTo>
                    <a:pt x="465" y="244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9" y="239"/>
                  </a:lnTo>
                  <a:lnTo>
                    <a:pt x="469" y="239"/>
                  </a:lnTo>
                  <a:lnTo>
                    <a:pt x="465" y="235"/>
                  </a:lnTo>
                  <a:lnTo>
                    <a:pt x="465" y="235"/>
                  </a:lnTo>
                  <a:lnTo>
                    <a:pt x="465" y="235"/>
                  </a:lnTo>
                  <a:lnTo>
                    <a:pt x="461" y="235"/>
                  </a:lnTo>
                  <a:lnTo>
                    <a:pt x="461" y="235"/>
                  </a:lnTo>
                  <a:lnTo>
                    <a:pt x="461" y="230"/>
                  </a:lnTo>
                  <a:lnTo>
                    <a:pt x="461" y="230"/>
                  </a:lnTo>
                  <a:lnTo>
                    <a:pt x="461" y="226"/>
                  </a:lnTo>
                  <a:lnTo>
                    <a:pt x="456" y="221"/>
                  </a:lnTo>
                  <a:lnTo>
                    <a:pt x="461" y="217"/>
                  </a:lnTo>
                  <a:lnTo>
                    <a:pt x="461" y="217"/>
                  </a:lnTo>
                  <a:lnTo>
                    <a:pt x="465" y="217"/>
                  </a:lnTo>
                  <a:lnTo>
                    <a:pt x="465" y="213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5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61" y="204"/>
                  </a:lnTo>
                  <a:lnTo>
                    <a:pt x="456" y="204"/>
                  </a:lnTo>
                  <a:lnTo>
                    <a:pt x="456" y="199"/>
                  </a:lnTo>
                  <a:lnTo>
                    <a:pt x="452" y="199"/>
                  </a:lnTo>
                  <a:lnTo>
                    <a:pt x="452" y="199"/>
                  </a:lnTo>
                  <a:lnTo>
                    <a:pt x="452" y="195"/>
                  </a:lnTo>
                  <a:lnTo>
                    <a:pt x="452" y="195"/>
                  </a:lnTo>
                  <a:lnTo>
                    <a:pt x="443" y="190"/>
                  </a:lnTo>
                  <a:lnTo>
                    <a:pt x="443" y="190"/>
                  </a:lnTo>
                  <a:lnTo>
                    <a:pt x="443" y="186"/>
                  </a:lnTo>
                  <a:lnTo>
                    <a:pt x="438" y="186"/>
                  </a:lnTo>
                  <a:lnTo>
                    <a:pt x="438" y="186"/>
                  </a:lnTo>
                  <a:lnTo>
                    <a:pt x="438" y="186"/>
                  </a:lnTo>
                  <a:lnTo>
                    <a:pt x="438" y="186"/>
                  </a:lnTo>
                  <a:lnTo>
                    <a:pt x="438" y="186"/>
                  </a:lnTo>
                  <a:lnTo>
                    <a:pt x="438" y="182"/>
                  </a:lnTo>
                  <a:lnTo>
                    <a:pt x="438" y="182"/>
                  </a:lnTo>
                  <a:lnTo>
                    <a:pt x="438" y="182"/>
                  </a:lnTo>
                  <a:lnTo>
                    <a:pt x="438" y="182"/>
                  </a:lnTo>
                  <a:lnTo>
                    <a:pt x="438" y="177"/>
                  </a:lnTo>
                  <a:lnTo>
                    <a:pt x="438" y="177"/>
                  </a:lnTo>
                  <a:lnTo>
                    <a:pt x="438" y="173"/>
                  </a:lnTo>
                  <a:lnTo>
                    <a:pt x="438" y="173"/>
                  </a:lnTo>
                  <a:lnTo>
                    <a:pt x="443" y="173"/>
                  </a:lnTo>
                  <a:lnTo>
                    <a:pt x="447" y="168"/>
                  </a:lnTo>
                  <a:lnTo>
                    <a:pt x="447" y="168"/>
                  </a:lnTo>
                  <a:lnTo>
                    <a:pt x="447" y="164"/>
                  </a:lnTo>
                  <a:lnTo>
                    <a:pt x="447" y="164"/>
                  </a:lnTo>
                  <a:lnTo>
                    <a:pt x="452" y="159"/>
                  </a:lnTo>
                  <a:lnTo>
                    <a:pt x="452" y="159"/>
                  </a:lnTo>
                  <a:lnTo>
                    <a:pt x="452" y="159"/>
                  </a:lnTo>
                  <a:lnTo>
                    <a:pt x="452" y="155"/>
                  </a:lnTo>
                  <a:lnTo>
                    <a:pt x="452" y="155"/>
                  </a:lnTo>
                  <a:lnTo>
                    <a:pt x="452" y="155"/>
                  </a:lnTo>
                  <a:lnTo>
                    <a:pt x="452" y="155"/>
                  </a:lnTo>
                  <a:lnTo>
                    <a:pt x="452" y="151"/>
                  </a:lnTo>
                  <a:lnTo>
                    <a:pt x="452" y="151"/>
                  </a:lnTo>
                  <a:lnTo>
                    <a:pt x="452" y="151"/>
                  </a:lnTo>
                  <a:lnTo>
                    <a:pt x="452" y="151"/>
                  </a:lnTo>
                  <a:lnTo>
                    <a:pt x="452" y="146"/>
                  </a:lnTo>
                  <a:lnTo>
                    <a:pt x="452" y="146"/>
                  </a:lnTo>
                  <a:lnTo>
                    <a:pt x="452" y="146"/>
                  </a:lnTo>
                  <a:lnTo>
                    <a:pt x="452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47" y="137"/>
                  </a:lnTo>
                  <a:lnTo>
                    <a:pt x="447" y="133"/>
                  </a:lnTo>
                  <a:lnTo>
                    <a:pt x="447" y="128"/>
                  </a:lnTo>
                  <a:lnTo>
                    <a:pt x="447" y="128"/>
                  </a:lnTo>
                  <a:lnTo>
                    <a:pt x="447" y="128"/>
                  </a:lnTo>
                  <a:lnTo>
                    <a:pt x="447" y="124"/>
                  </a:lnTo>
                  <a:lnTo>
                    <a:pt x="447" y="124"/>
                  </a:lnTo>
                  <a:lnTo>
                    <a:pt x="447" y="120"/>
                  </a:lnTo>
                  <a:lnTo>
                    <a:pt x="447" y="120"/>
                  </a:lnTo>
                  <a:lnTo>
                    <a:pt x="443" y="115"/>
                  </a:lnTo>
                  <a:lnTo>
                    <a:pt x="443" y="115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43" y="106"/>
                  </a:lnTo>
                  <a:lnTo>
                    <a:pt x="443" y="106"/>
                  </a:lnTo>
                  <a:lnTo>
                    <a:pt x="443" y="106"/>
                  </a:lnTo>
                  <a:lnTo>
                    <a:pt x="443" y="106"/>
                  </a:lnTo>
                  <a:lnTo>
                    <a:pt x="443" y="106"/>
                  </a:lnTo>
                  <a:lnTo>
                    <a:pt x="443" y="106"/>
                  </a:lnTo>
                  <a:lnTo>
                    <a:pt x="443" y="106"/>
                  </a:lnTo>
                  <a:lnTo>
                    <a:pt x="438" y="106"/>
                  </a:lnTo>
                  <a:lnTo>
                    <a:pt x="434" y="106"/>
                  </a:lnTo>
                  <a:lnTo>
                    <a:pt x="434" y="106"/>
                  </a:lnTo>
                  <a:lnTo>
                    <a:pt x="434" y="106"/>
                  </a:lnTo>
                  <a:lnTo>
                    <a:pt x="434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2"/>
                  </a:lnTo>
                  <a:lnTo>
                    <a:pt x="430" y="102"/>
                  </a:lnTo>
                  <a:lnTo>
                    <a:pt x="425" y="102"/>
                  </a:lnTo>
                  <a:lnTo>
                    <a:pt x="425" y="102"/>
                  </a:lnTo>
                  <a:lnTo>
                    <a:pt x="425" y="97"/>
                  </a:lnTo>
                  <a:lnTo>
                    <a:pt x="421" y="97"/>
                  </a:lnTo>
                  <a:lnTo>
                    <a:pt x="421" y="97"/>
                  </a:lnTo>
                  <a:lnTo>
                    <a:pt x="421" y="97"/>
                  </a:lnTo>
                  <a:lnTo>
                    <a:pt x="421" y="97"/>
                  </a:lnTo>
                  <a:lnTo>
                    <a:pt x="421" y="97"/>
                  </a:lnTo>
                  <a:lnTo>
                    <a:pt x="421" y="93"/>
                  </a:lnTo>
                  <a:lnTo>
                    <a:pt x="421" y="93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1" y="89"/>
                  </a:lnTo>
                  <a:lnTo>
                    <a:pt x="421" y="89"/>
                  </a:lnTo>
                  <a:lnTo>
                    <a:pt x="421" y="89"/>
                  </a:lnTo>
                  <a:lnTo>
                    <a:pt x="421" y="89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21" y="84"/>
                  </a:lnTo>
                  <a:lnTo>
                    <a:pt x="416" y="80"/>
                  </a:lnTo>
                  <a:lnTo>
                    <a:pt x="416" y="80"/>
                  </a:lnTo>
                  <a:lnTo>
                    <a:pt x="416" y="80"/>
                  </a:lnTo>
                  <a:lnTo>
                    <a:pt x="416" y="75"/>
                  </a:lnTo>
                  <a:lnTo>
                    <a:pt x="421" y="75"/>
                  </a:lnTo>
                  <a:lnTo>
                    <a:pt x="421" y="75"/>
                  </a:lnTo>
                  <a:lnTo>
                    <a:pt x="421" y="75"/>
                  </a:lnTo>
                  <a:lnTo>
                    <a:pt x="416" y="71"/>
                  </a:lnTo>
                  <a:lnTo>
                    <a:pt x="412" y="71"/>
                  </a:lnTo>
                  <a:lnTo>
                    <a:pt x="412" y="71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12" y="66"/>
                  </a:lnTo>
                  <a:lnTo>
                    <a:pt x="412" y="71"/>
                  </a:lnTo>
                  <a:lnTo>
                    <a:pt x="407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5"/>
                  </a:lnTo>
                  <a:lnTo>
                    <a:pt x="403" y="75"/>
                  </a:lnTo>
                  <a:lnTo>
                    <a:pt x="403" y="75"/>
                  </a:lnTo>
                  <a:lnTo>
                    <a:pt x="403" y="75"/>
                  </a:lnTo>
                  <a:lnTo>
                    <a:pt x="403" y="75"/>
                  </a:lnTo>
                  <a:lnTo>
                    <a:pt x="403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71"/>
                  </a:lnTo>
                  <a:lnTo>
                    <a:pt x="399" y="66"/>
                  </a:lnTo>
                  <a:lnTo>
                    <a:pt x="399" y="66"/>
                  </a:lnTo>
                  <a:lnTo>
                    <a:pt x="399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6"/>
                  </a:lnTo>
                  <a:lnTo>
                    <a:pt x="394" y="62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81" y="53"/>
                  </a:lnTo>
                  <a:lnTo>
                    <a:pt x="381" y="53"/>
                  </a:lnTo>
                  <a:lnTo>
                    <a:pt x="381" y="53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77" y="49"/>
                  </a:lnTo>
                  <a:lnTo>
                    <a:pt x="377" y="44"/>
                  </a:lnTo>
                  <a:lnTo>
                    <a:pt x="377" y="44"/>
                  </a:lnTo>
                  <a:lnTo>
                    <a:pt x="381" y="44"/>
                  </a:lnTo>
                  <a:lnTo>
                    <a:pt x="377" y="44"/>
                  </a:lnTo>
                  <a:lnTo>
                    <a:pt x="377" y="44"/>
                  </a:lnTo>
                  <a:lnTo>
                    <a:pt x="372" y="44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63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3" y="49"/>
                  </a:lnTo>
                  <a:lnTo>
                    <a:pt x="363" y="44"/>
                  </a:lnTo>
                  <a:lnTo>
                    <a:pt x="363" y="44"/>
                  </a:lnTo>
                  <a:lnTo>
                    <a:pt x="363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0" y="53"/>
                  </a:lnTo>
                  <a:lnTo>
                    <a:pt x="350" y="53"/>
                  </a:lnTo>
                  <a:lnTo>
                    <a:pt x="350" y="53"/>
                  </a:lnTo>
                  <a:lnTo>
                    <a:pt x="350" y="53"/>
                  </a:lnTo>
                  <a:lnTo>
                    <a:pt x="350" y="53"/>
                  </a:lnTo>
                  <a:lnTo>
                    <a:pt x="350" y="53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53"/>
                  </a:lnTo>
                  <a:lnTo>
                    <a:pt x="346" y="49"/>
                  </a:lnTo>
                  <a:lnTo>
                    <a:pt x="346" y="49"/>
                  </a:lnTo>
                  <a:lnTo>
                    <a:pt x="346" y="49"/>
                  </a:lnTo>
                  <a:lnTo>
                    <a:pt x="350" y="49"/>
                  </a:lnTo>
                  <a:lnTo>
                    <a:pt x="350" y="49"/>
                  </a:lnTo>
                  <a:lnTo>
                    <a:pt x="350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63" y="44"/>
                  </a:lnTo>
                  <a:lnTo>
                    <a:pt x="363" y="44"/>
                  </a:lnTo>
                  <a:lnTo>
                    <a:pt x="363" y="44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68" y="44"/>
                  </a:lnTo>
                  <a:lnTo>
                    <a:pt x="368" y="44"/>
                  </a:lnTo>
                  <a:lnTo>
                    <a:pt x="354" y="44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4" y="40"/>
                  </a:lnTo>
                  <a:lnTo>
                    <a:pt x="350" y="40"/>
                  </a:lnTo>
                  <a:lnTo>
                    <a:pt x="350" y="40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46" y="49"/>
                  </a:lnTo>
                  <a:lnTo>
                    <a:pt x="346" y="53"/>
                  </a:lnTo>
                  <a:lnTo>
                    <a:pt x="341" y="58"/>
                  </a:lnTo>
                  <a:lnTo>
                    <a:pt x="341" y="58"/>
                  </a:lnTo>
                  <a:lnTo>
                    <a:pt x="341" y="58"/>
                  </a:lnTo>
                  <a:lnTo>
                    <a:pt x="337" y="62"/>
                  </a:lnTo>
                  <a:lnTo>
                    <a:pt x="337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66"/>
                  </a:lnTo>
                  <a:lnTo>
                    <a:pt x="328" y="66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5"/>
                  </a:lnTo>
                  <a:lnTo>
                    <a:pt x="332" y="75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66"/>
                  </a:lnTo>
                  <a:lnTo>
                    <a:pt x="328" y="66"/>
                  </a:lnTo>
                  <a:lnTo>
                    <a:pt x="328" y="66"/>
                  </a:lnTo>
                  <a:lnTo>
                    <a:pt x="315" y="71"/>
                  </a:lnTo>
                  <a:lnTo>
                    <a:pt x="310" y="71"/>
                  </a:lnTo>
                  <a:lnTo>
                    <a:pt x="310" y="71"/>
                  </a:lnTo>
                  <a:lnTo>
                    <a:pt x="306" y="71"/>
                  </a:lnTo>
                  <a:lnTo>
                    <a:pt x="306" y="71"/>
                  </a:lnTo>
                  <a:lnTo>
                    <a:pt x="306" y="71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6" y="75"/>
                  </a:lnTo>
                  <a:lnTo>
                    <a:pt x="301" y="75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7" y="93"/>
                  </a:lnTo>
                  <a:lnTo>
                    <a:pt x="297" y="93"/>
                  </a:lnTo>
                  <a:lnTo>
                    <a:pt x="297" y="93"/>
                  </a:lnTo>
                  <a:lnTo>
                    <a:pt x="292" y="89"/>
                  </a:lnTo>
                  <a:lnTo>
                    <a:pt x="292" y="89"/>
                  </a:lnTo>
                  <a:lnTo>
                    <a:pt x="292" y="89"/>
                  </a:lnTo>
                  <a:lnTo>
                    <a:pt x="292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4" y="84"/>
                  </a:lnTo>
                  <a:lnTo>
                    <a:pt x="284" y="84"/>
                  </a:lnTo>
                  <a:lnTo>
                    <a:pt x="284" y="84"/>
                  </a:lnTo>
                  <a:lnTo>
                    <a:pt x="284" y="84"/>
                  </a:lnTo>
                  <a:lnTo>
                    <a:pt x="284" y="84"/>
                  </a:lnTo>
                  <a:lnTo>
                    <a:pt x="284" y="80"/>
                  </a:lnTo>
                  <a:lnTo>
                    <a:pt x="279" y="80"/>
                  </a:lnTo>
                  <a:lnTo>
                    <a:pt x="275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6" y="8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1" y="80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6" y="75"/>
                  </a:lnTo>
                  <a:lnTo>
                    <a:pt x="266" y="75"/>
                  </a:lnTo>
                  <a:lnTo>
                    <a:pt x="266" y="75"/>
                  </a:lnTo>
                  <a:lnTo>
                    <a:pt x="270" y="71"/>
                  </a:lnTo>
                  <a:lnTo>
                    <a:pt x="275" y="66"/>
                  </a:lnTo>
                  <a:lnTo>
                    <a:pt x="275" y="66"/>
                  </a:lnTo>
                  <a:lnTo>
                    <a:pt x="275" y="66"/>
                  </a:lnTo>
                  <a:lnTo>
                    <a:pt x="275" y="66"/>
                  </a:lnTo>
                  <a:lnTo>
                    <a:pt x="275" y="62"/>
                  </a:lnTo>
                  <a:lnTo>
                    <a:pt x="275" y="62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5" y="53"/>
                  </a:lnTo>
                  <a:lnTo>
                    <a:pt x="275" y="49"/>
                  </a:lnTo>
                  <a:lnTo>
                    <a:pt x="275" y="53"/>
                  </a:lnTo>
                  <a:lnTo>
                    <a:pt x="275" y="53"/>
                  </a:lnTo>
                  <a:lnTo>
                    <a:pt x="275" y="49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5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70" y="49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1" y="53"/>
                  </a:lnTo>
                  <a:lnTo>
                    <a:pt x="261" y="53"/>
                  </a:lnTo>
                  <a:lnTo>
                    <a:pt x="257" y="53"/>
                  </a:lnTo>
                  <a:lnTo>
                    <a:pt x="257" y="53"/>
                  </a:lnTo>
                  <a:lnTo>
                    <a:pt x="253" y="49"/>
                  </a:lnTo>
                  <a:lnTo>
                    <a:pt x="244" y="44"/>
                  </a:lnTo>
                  <a:lnTo>
                    <a:pt x="239" y="44"/>
                  </a:lnTo>
                  <a:lnTo>
                    <a:pt x="239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9"/>
                  </a:lnTo>
                  <a:lnTo>
                    <a:pt x="230" y="53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0" y="49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17" y="40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22" y="35"/>
                  </a:lnTo>
                  <a:lnTo>
                    <a:pt x="222" y="35"/>
                  </a:lnTo>
                  <a:lnTo>
                    <a:pt x="222" y="31"/>
                  </a:lnTo>
                  <a:lnTo>
                    <a:pt x="222" y="31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22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199" y="9"/>
                  </a:lnTo>
                  <a:lnTo>
                    <a:pt x="195" y="9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7" y="4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46" y="0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5" y="18"/>
                  </a:lnTo>
                  <a:lnTo>
                    <a:pt x="155" y="22"/>
                  </a:lnTo>
                  <a:lnTo>
                    <a:pt x="155" y="22"/>
                  </a:lnTo>
                  <a:lnTo>
                    <a:pt x="160" y="27"/>
                  </a:lnTo>
                  <a:lnTo>
                    <a:pt x="155" y="27"/>
                  </a:lnTo>
                  <a:lnTo>
                    <a:pt x="155" y="31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4" y="35"/>
                  </a:lnTo>
                  <a:lnTo>
                    <a:pt x="168" y="35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4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55" y="44"/>
                  </a:lnTo>
                  <a:lnTo>
                    <a:pt x="151" y="49"/>
                  </a:lnTo>
                  <a:lnTo>
                    <a:pt x="146" y="44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46" y="53"/>
                  </a:lnTo>
                  <a:lnTo>
                    <a:pt x="146" y="53"/>
                  </a:lnTo>
                  <a:lnTo>
                    <a:pt x="146" y="53"/>
                  </a:lnTo>
                  <a:lnTo>
                    <a:pt x="146" y="53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62"/>
                  </a:lnTo>
                  <a:lnTo>
                    <a:pt x="160" y="62"/>
                  </a:lnTo>
                  <a:lnTo>
                    <a:pt x="160" y="62"/>
                  </a:lnTo>
                  <a:lnTo>
                    <a:pt x="160" y="62"/>
                  </a:lnTo>
                  <a:lnTo>
                    <a:pt x="155" y="66"/>
                  </a:lnTo>
                  <a:lnTo>
                    <a:pt x="155" y="66"/>
                  </a:lnTo>
                  <a:lnTo>
                    <a:pt x="155" y="66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80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4" y="89"/>
                  </a:lnTo>
                  <a:lnTo>
                    <a:pt x="164" y="89"/>
                  </a:lnTo>
                  <a:lnTo>
                    <a:pt x="164" y="93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73" y="93"/>
                  </a:lnTo>
                  <a:lnTo>
                    <a:pt x="177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195" y="106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5"/>
                  </a:lnTo>
                  <a:lnTo>
                    <a:pt x="195" y="120"/>
                  </a:lnTo>
                  <a:lnTo>
                    <a:pt x="199" y="120"/>
                  </a:lnTo>
                  <a:lnTo>
                    <a:pt x="204" y="120"/>
                  </a:lnTo>
                  <a:lnTo>
                    <a:pt x="208" y="120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4" y="124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5" y="120"/>
                  </a:lnTo>
                  <a:lnTo>
                    <a:pt x="195" y="120"/>
                  </a:lnTo>
                  <a:lnTo>
                    <a:pt x="191" y="115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06"/>
                  </a:lnTo>
                  <a:lnTo>
                    <a:pt x="186" y="106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3"/>
                  </a:lnTo>
                  <a:lnTo>
                    <a:pt x="177" y="93"/>
                  </a:lnTo>
                  <a:lnTo>
                    <a:pt x="177" y="93"/>
                  </a:lnTo>
                  <a:lnTo>
                    <a:pt x="177" y="93"/>
                  </a:lnTo>
                  <a:lnTo>
                    <a:pt x="177" y="93"/>
                  </a:lnTo>
                  <a:lnTo>
                    <a:pt x="173" y="93"/>
                  </a:lnTo>
                  <a:lnTo>
                    <a:pt x="168" y="97"/>
                  </a:lnTo>
                  <a:lnTo>
                    <a:pt x="168" y="97"/>
                  </a:lnTo>
                  <a:lnTo>
                    <a:pt x="164" y="97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5" y="97"/>
                  </a:lnTo>
                  <a:lnTo>
                    <a:pt x="151" y="97"/>
                  </a:lnTo>
                  <a:lnTo>
                    <a:pt x="151" y="93"/>
                  </a:lnTo>
                  <a:lnTo>
                    <a:pt x="151" y="93"/>
                  </a:lnTo>
                  <a:lnTo>
                    <a:pt x="151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102"/>
                  </a:lnTo>
                  <a:lnTo>
                    <a:pt x="137" y="106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42" y="133"/>
                  </a:lnTo>
                  <a:lnTo>
                    <a:pt x="142" y="137"/>
                  </a:lnTo>
                  <a:lnTo>
                    <a:pt x="142" y="142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3"/>
                  </a:lnTo>
                  <a:lnTo>
                    <a:pt x="137" y="128"/>
                  </a:lnTo>
                  <a:lnTo>
                    <a:pt x="142" y="128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37" y="12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3" y="115"/>
                  </a:lnTo>
                  <a:lnTo>
                    <a:pt x="129" y="115"/>
                  </a:lnTo>
                  <a:lnTo>
                    <a:pt x="129" y="120"/>
                  </a:lnTo>
                  <a:lnTo>
                    <a:pt x="129" y="120"/>
                  </a:lnTo>
                  <a:lnTo>
                    <a:pt x="129" y="120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29" y="128"/>
                  </a:lnTo>
                  <a:lnTo>
                    <a:pt x="129" y="128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20" y="128"/>
                  </a:lnTo>
                  <a:lnTo>
                    <a:pt x="115" y="128"/>
                  </a:lnTo>
                  <a:lnTo>
                    <a:pt x="115" y="128"/>
                  </a:lnTo>
                  <a:lnTo>
                    <a:pt x="120" y="128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5" y="115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1" y="106"/>
                  </a:lnTo>
                  <a:lnTo>
                    <a:pt x="93" y="111"/>
                  </a:lnTo>
                  <a:lnTo>
                    <a:pt x="89" y="111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76" y="111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2" y="124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3"/>
                  </a:lnTo>
                  <a:lnTo>
                    <a:pt x="62" y="137"/>
                  </a:lnTo>
                  <a:lnTo>
                    <a:pt x="62" y="142"/>
                  </a:lnTo>
                  <a:lnTo>
                    <a:pt x="67" y="142"/>
                  </a:lnTo>
                  <a:lnTo>
                    <a:pt x="76" y="142"/>
                  </a:lnTo>
                  <a:lnTo>
                    <a:pt x="80" y="142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1" y="164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7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2" y="186"/>
                  </a:lnTo>
                  <a:lnTo>
                    <a:pt x="62" y="190"/>
                  </a:lnTo>
                  <a:lnTo>
                    <a:pt x="62" y="199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3" y="204"/>
                  </a:lnTo>
                  <a:lnTo>
                    <a:pt x="49" y="204"/>
                  </a:lnTo>
                  <a:lnTo>
                    <a:pt x="49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9" y="208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9" y="217"/>
                  </a:lnTo>
                  <a:lnTo>
                    <a:pt x="53" y="221"/>
                  </a:lnTo>
                  <a:lnTo>
                    <a:pt x="53" y="221"/>
                  </a:lnTo>
                  <a:lnTo>
                    <a:pt x="53" y="221"/>
                  </a:lnTo>
                  <a:lnTo>
                    <a:pt x="58" y="221"/>
                  </a:lnTo>
                  <a:lnTo>
                    <a:pt x="58" y="221"/>
                  </a:lnTo>
                  <a:lnTo>
                    <a:pt x="58" y="221"/>
                  </a:lnTo>
                  <a:lnTo>
                    <a:pt x="58" y="221"/>
                  </a:lnTo>
                  <a:lnTo>
                    <a:pt x="58" y="217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5" y="252"/>
                  </a:lnTo>
                  <a:lnTo>
                    <a:pt x="45" y="252"/>
                  </a:lnTo>
                  <a:lnTo>
                    <a:pt x="45" y="252"/>
                  </a:lnTo>
                  <a:lnTo>
                    <a:pt x="45" y="252"/>
                  </a:lnTo>
                  <a:lnTo>
                    <a:pt x="45" y="252"/>
                  </a:lnTo>
                  <a:lnTo>
                    <a:pt x="45" y="252"/>
                  </a:lnTo>
                  <a:lnTo>
                    <a:pt x="45" y="252"/>
                  </a:lnTo>
                  <a:lnTo>
                    <a:pt x="45" y="257"/>
                  </a:lnTo>
                  <a:lnTo>
                    <a:pt x="45" y="257"/>
                  </a:lnTo>
                  <a:lnTo>
                    <a:pt x="45" y="257"/>
                  </a:lnTo>
                  <a:lnTo>
                    <a:pt x="49" y="257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9" y="266"/>
                  </a:lnTo>
                  <a:lnTo>
                    <a:pt x="49" y="266"/>
                  </a:lnTo>
                  <a:lnTo>
                    <a:pt x="45" y="266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27" y="270"/>
                  </a:lnTo>
                  <a:lnTo>
                    <a:pt x="27" y="270"/>
                  </a:lnTo>
                  <a:lnTo>
                    <a:pt x="27" y="275"/>
                  </a:lnTo>
                  <a:lnTo>
                    <a:pt x="27" y="275"/>
                  </a:lnTo>
                  <a:lnTo>
                    <a:pt x="27" y="270"/>
                  </a:lnTo>
                  <a:lnTo>
                    <a:pt x="27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8" y="266"/>
                  </a:lnTo>
                  <a:lnTo>
                    <a:pt x="14" y="266"/>
                  </a:lnTo>
                  <a:lnTo>
                    <a:pt x="14" y="266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8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9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92"/>
                  </a:lnTo>
                  <a:lnTo>
                    <a:pt x="14" y="292"/>
                  </a:lnTo>
                  <a:lnTo>
                    <a:pt x="18" y="297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4" y="319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9" y="323"/>
                  </a:lnTo>
                  <a:lnTo>
                    <a:pt x="9" y="328"/>
                  </a:lnTo>
                  <a:lnTo>
                    <a:pt x="9" y="328"/>
                  </a:lnTo>
                  <a:lnTo>
                    <a:pt x="14" y="328"/>
                  </a:lnTo>
                  <a:lnTo>
                    <a:pt x="14" y="328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14" y="328"/>
                  </a:lnTo>
                  <a:lnTo>
                    <a:pt x="18" y="328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9" y="337"/>
                  </a:lnTo>
                  <a:lnTo>
                    <a:pt x="5" y="33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37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9" y="345"/>
                  </a:lnTo>
                  <a:lnTo>
                    <a:pt x="9" y="345"/>
                  </a:lnTo>
                  <a:lnTo>
                    <a:pt x="9" y="345"/>
                  </a:lnTo>
                  <a:lnTo>
                    <a:pt x="9" y="345"/>
                  </a:lnTo>
                  <a:lnTo>
                    <a:pt x="9" y="345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14" y="354"/>
                  </a:lnTo>
                  <a:lnTo>
                    <a:pt x="14" y="354"/>
                  </a:lnTo>
                  <a:lnTo>
                    <a:pt x="9" y="354"/>
                  </a:lnTo>
                  <a:lnTo>
                    <a:pt x="9" y="354"/>
                  </a:lnTo>
                  <a:lnTo>
                    <a:pt x="9" y="354"/>
                  </a:lnTo>
                  <a:lnTo>
                    <a:pt x="9" y="354"/>
                  </a:lnTo>
                  <a:lnTo>
                    <a:pt x="9" y="354"/>
                  </a:lnTo>
                  <a:lnTo>
                    <a:pt x="9" y="359"/>
                  </a:lnTo>
                  <a:lnTo>
                    <a:pt x="9" y="359"/>
                  </a:lnTo>
                  <a:lnTo>
                    <a:pt x="9" y="359"/>
                  </a:lnTo>
                  <a:lnTo>
                    <a:pt x="9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3"/>
                  </a:lnTo>
                  <a:lnTo>
                    <a:pt x="9" y="368"/>
                  </a:lnTo>
                  <a:lnTo>
                    <a:pt x="9" y="368"/>
                  </a:lnTo>
                  <a:lnTo>
                    <a:pt x="9" y="368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18" y="372"/>
                  </a:lnTo>
                  <a:lnTo>
                    <a:pt x="18" y="372"/>
                  </a:lnTo>
                  <a:lnTo>
                    <a:pt x="18" y="372"/>
                  </a:lnTo>
                  <a:lnTo>
                    <a:pt x="18" y="376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18" y="376"/>
                  </a:lnTo>
                  <a:lnTo>
                    <a:pt x="18" y="381"/>
                  </a:lnTo>
                  <a:lnTo>
                    <a:pt x="18" y="381"/>
                  </a:lnTo>
                  <a:lnTo>
                    <a:pt x="18" y="381"/>
                  </a:lnTo>
                  <a:lnTo>
                    <a:pt x="18" y="381"/>
                  </a:lnTo>
                  <a:lnTo>
                    <a:pt x="18" y="381"/>
                  </a:lnTo>
                  <a:lnTo>
                    <a:pt x="18" y="381"/>
                  </a:lnTo>
                  <a:lnTo>
                    <a:pt x="18" y="381"/>
                  </a:lnTo>
                  <a:lnTo>
                    <a:pt x="18" y="385"/>
                  </a:lnTo>
                  <a:lnTo>
                    <a:pt x="18" y="385"/>
                  </a:lnTo>
                  <a:lnTo>
                    <a:pt x="18" y="385"/>
                  </a:lnTo>
                  <a:lnTo>
                    <a:pt x="18" y="385"/>
                  </a:lnTo>
                  <a:lnTo>
                    <a:pt x="18" y="385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7" y="385"/>
                  </a:lnTo>
                  <a:lnTo>
                    <a:pt x="27" y="385"/>
                  </a:lnTo>
                  <a:lnTo>
                    <a:pt x="27" y="385"/>
                  </a:lnTo>
                  <a:lnTo>
                    <a:pt x="27" y="385"/>
                  </a:lnTo>
                  <a:lnTo>
                    <a:pt x="27" y="385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4"/>
                  </a:lnTo>
                  <a:lnTo>
                    <a:pt x="27" y="394"/>
                  </a:lnTo>
                  <a:lnTo>
                    <a:pt x="27" y="394"/>
                  </a:lnTo>
                  <a:lnTo>
                    <a:pt x="27" y="399"/>
                  </a:lnTo>
                  <a:lnTo>
                    <a:pt x="27" y="399"/>
                  </a:lnTo>
                  <a:lnTo>
                    <a:pt x="27" y="399"/>
                  </a:lnTo>
                  <a:lnTo>
                    <a:pt x="27" y="399"/>
                  </a:lnTo>
                  <a:lnTo>
                    <a:pt x="27" y="399"/>
                  </a:lnTo>
                  <a:lnTo>
                    <a:pt x="27" y="399"/>
                  </a:lnTo>
                  <a:lnTo>
                    <a:pt x="22" y="399"/>
                  </a:lnTo>
                  <a:lnTo>
                    <a:pt x="22" y="399"/>
                  </a:lnTo>
                  <a:lnTo>
                    <a:pt x="22" y="399"/>
                  </a:lnTo>
                  <a:lnTo>
                    <a:pt x="22" y="399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18" y="403"/>
                  </a:lnTo>
                  <a:lnTo>
                    <a:pt x="18" y="403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12"/>
                  </a:lnTo>
                  <a:lnTo>
                    <a:pt x="18" y="412"/>
                  </a:lnTo>
                  <a:lnTo>
                    <a:pt x="18" y="412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5"/>
                  </a:lnTo>
                  <a:lnTo>
                    <a:pt x="14" y="425"/>
                  </a:lnTo>
                  <a:lnTo>
                    <a:pt x="14" y="425"/>
                  </a:lnTo>
                  <a:lnTo>
                    <a:pt x="14" y="425"/>
                  </a:lnTo>
                  <a:lnTo>
                    <a:pt x="18" y="430"/>
                  </a:lnTo>
                  <a:lnTo>
                    <a:pt x="18" y="430"/>
                  </a:lnTo>
                  <a:lnTo>
                    <a:pt x="18" y="430"/>
                  </a:lnTo>
                  <a:lnTo>
                    <a:pt x="18" y="430"/>
                  </a:lnTo>
                  <a:lnTo>
                    <a:pt x="18" y="434"/>
                  </a:lnTo>
                  <a:lnTo>
                    <a:pt x="22" y="434"/>
                  </a:lnTo>
                  <a:lnTo>
                    <a:pt x="22" y="434"/>
                  </a:lnTo>
                  <a:lnTo>
                    <a:pt x="22" y="438"/>
                  </a:lnTo>
                  <a:lnTo>
                    <a:pt x="22" y="438"/>
                  </a:lnTo>
                  <a:lnTo>
                    <a:pt x="22" y="438"/>
                  </a:lnTo>
                  <a:lnTo>
                    <a:pt x="22" y="438"/>
                  </a:lnTo>
                  <a:lnTo>
                    <a:pt x="22" y="438"/>
                  </a:lnTo>
                  <a:lnTo>
                    <a:pt x="22" y="438"/>
                  </a:lnTo>
                  <a:lnTo>
                    <a:pt x="27" y="438"/>
                  </a:lnTo>
                  <a:lnTo>
                    <a:pt x="27" y="438"/>
                  </a:lnTo>
                  <a:lnTo>
                    <a:pt x="27" y="438"/>
                  </a:lnTo>
                  <a:lnTo>
                    <a:pt x="27" y="438"/>
                  </a:lnTo>
                  <a:lnTo>
                    <a:pt x="31" y="443"/>
                  </a:lnTo>
                  <a:lnTo>
                    <a:pt x="31" y="443"/>
                  </a:lnTo>
                  <a:lnTo>
                    <a:pt x="31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3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6" y="447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6"/>
                  </a:lnTo>
                  <a:lnTo>
                    <a:pt x="31" y="456"/>
                  </a:lnTo>
                  <a:lnTo>
                    <a:pt x="31" y="456"/>
                  </a:lnTo>
                  <a:lnTo>
                    <a:pt x="31" y="456"/>
                  </a:lnTo>
                  <a:lnTo>
                    <a:pt x="27" y="456"/>
                  </a:lnTo>
                  <a:lnTo>
                    <a:pt x="27" y="461"/>
                  </a:lnTo>
                  <a:lnTo>
                    <a:pt x="27" y="461"/>
                  </a:lnTo>
                  <a:lnTo>
                    <a:pt x="27" y="465"/>
                  </a:lnTo>
                  <a:lnTo>
                    <a:pt x="27" y="465"/>
                  </a:lnTo>
                  <a:lnTo>
                    <a:pt x="27" y="465"/>
                  </a:lnTo>
                  <a:lnTo>
                    <a:pt x="27" y="469"/>
                  </a:lnTo>
                  <a:lnTo>
                    <a:pt x="27" y="469"/>
                  </a:lnTo>
                  <a:lnTo>
                    <a:pt x="27" y="469"/>
                  </a:lnTo>
                  <a:lnTo>
                    <a:pt x="27" y="469"/>
                  </a:lnTo>
                  <a:lnTo>
                    <a:pt x="27" y="469"/>
                  </a:lnTo>
                  <a:lnTo>
                    <a:pt x="27" y="469"/>
                  </a:lnTo>
                  <a:lnTo>
                    <a:pt x="31" y="469"/>
                  </a:lnTo>
                  <a:lnTo>
                    <a:pt x="36" y="469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40" y="478"/>
                  </a:lnTo>
                  <a:lnTo>
                    <a:pt x="40" y="478"/>
                  </a:lnTo>
                  <a:lnTo>
                    <a:pt x="40" y="478"/>
                  </a:lnTo>
                  <a:lnTo>
                    <a:pt x="36" y="478"/>
                  </a:lnTo>
                  <a:lnTo>
                    <a:pt x="36" y="478"/>
                  </a:lnTo>
                  <a:lnTo>
                    <a:pt x="36" y="478"/>
                  </a:lnTo>
                  <a:lnTo>
                    <a:pt x="40" y="483"/>
                  </a:lnTo>
                  <a:lnTo>
                    <a:pt x="40" y="483"/>
                  </a:lnTo>
                  <a:lnTo>
                    <a:pt x="40" y="483"/>
                  </a:lnTo>
                  <a:lnTo>
                    <a:pt x="40" y="487"/>
                  </a:lnTo>
                  <a:lnTo>
                    <a:pt x="40" y="487"/>
                  </a:lnTo>
                  <a:lnTo>
                    <a:pt x="40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92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9" y="492"/>
                  </a:lnTo>
                  <a:lnTo>
                    <a:pt x="49" y="496"/>
                  </a:lnTo>
                  <a:lnTo>
                    <a:pt x="53" y="496"/>
                  </a:lnTo>
                  <a:lnTo>
                    <a:pt x="53" y="492"/>
                  </a:lnTo>
                  <a:lnTo>
                    <a:pt x="53" y="492"/>
                  </a:lnTo>
                  <a:lnTo>
                    <a:pt x="53" y="492"/>
                  </a:lnTo>
                  <a:lnTo>
                    <a:pt x="53" y="487"/>
                  </a:lnTo>
                  <a:lnTo>
                    <a:pt x="53" y="487"/>
                  </a:lnTo>
                  <a:lnTo>
                    <a:pt x="53" y="492"/>
                  </a:lnTo>
                  <a:lnTo>
                    <a:pt x="58" y="492"/>
                  </a:lnTo>
                  <a:lnTo>
                    <a:pt x="58" y="492"/>
                  </a:lnTo>
                  <a:lnTo>
                    <a:pt x="62" y="492"/>
                  </a:lnTo>
                  <a:lnTo>
                    <a:pt x="62" y="492"/>
                  </a:lnTo>
                  <a:lnTo>
                    <a:pt x="62" y="496"/>
                  </a:lnTo>
                  <a:lnTo>
                    <a:pt x="62" y="496"/>
                  </a:lnTo>
                  <a:lnTo>
                    <a:pt x="62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67" y="496"/>
                  </a:lnTo>
                  <a:lnTo>
                    <a:pt x="71" y="496"/>
                  </a:lnTo>
                  <a:lnTo>
                    <a:pt x="76" y="496"/>
                  </a:lnTo>
                  <a:lnTo>
                    <a:pt x="76" y="496"/>
                  </a:lnTo>
                  <a:lnTo>
                    <a:pt x="76" y="496"/>
                  </a:lnTo>
                  <a:lnTo>
                    <a:pt x="76" y="496"/>
                  </a:lnTo>
                  <a:lnTo>
                    <a:pt x="76" y="496"/>
                  </a:lnTo>
                  <a:lnTo>
                    <a:pt x="76" y="496"/>
                  </a:lnTo>
                  <a:lnTo>
                    <a:pt x="76" y="496"/>
                  </a:lnTo>
                  <a:lnTo>
                    <a:pt x="80" y="496"/>
                  </a:lnTo>
                  <a:lnTo>
                    <a:pt x="80" y="496"/>
                  </a:lnTo>
                  <a:lnTo>
                    <a:pt x="80" y="496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4" y="492"/>
                  </a:lnTo>
                  <a:lnTo>
                    <a:pt x="84" y="492"/>
                  </a:lnTo>
                  <a:lnTo>
                    <a:pt x="84" y="492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89" y="500"/>
                  </a:lnTo>
                  <a:lnTo>
                    <a:pt x="89" y="500"/>
                  </a:lnTo>
                  <a:lnTo>
                    <a:pt x="89" y="500"/>
                  </a:lnTo>
                  <a:lnTo>
                    <a:pt x="93" y="500"/>
                  </a:lnTo>
                  <a:lnTo>
                    <a:pt x="93" y="500"/>
                  </a:lnTo>
                  <a:lnTo>
                    <a:pt x="93" y="500"/>
                  </a:lnTo>
                  <a:lnTo>
                    <a:pt x="93" y="500"/>
                  </a:lnTo>
                  <a:lnTo>
                    <a:pt x="93" y="505"/>
                  </a:lnTo>
                  <a:lnTo>
                    <a:pt x="93" y="505"/>
                  </a:lnTo>
                  <a:lnTo>
                    <a:pt x="93" y="505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98" y="500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102" y="500"/>
                  </a:lnTo>
                  <a:lnTo>
                    <a:pt x="102" y="500"/>
                  </a:lnTo>
                  <a:lnTo>
                    <a:pt x="107" y="505"/>
                  </a:lnTo>
                  <a:lnTo>
                    <a:pt x="111" y="505"/>
                  </a:lnTo>
                  <a:lnTo>
                    <a:pt x="111" y="505"/>
                  </a:lnTo>
                  <a:lnTo>
                    <a:pt x="120" y="509"/>
                  </a:lnTo>
                  <a:lnTo>
                    <a:pt x="124" y="509"/>
                  </a:lnTo>
                  <a:lnTo>
                    <a:pt x="124" y="509"/>
                  </a:lnTo>
                  <a:lnTo>
                    <a:pt x="124" y="509"/>
                  </a:lnTo>
                  <a:lnTo>
                    <a:pt x="124" y="509"/>
                  </a:lnTo>
                  <a:lnTo>
                    <a:pt x="120" y="514"/>
                  </a:lnTo>
                  <a:lnTo>
                    <a:pt x="120" y="518"/>
                  </a:lnTo>
                  <a:lnTo>
                    <a:pt x="120" y="523"/>
                  </a:lnTo>
                  <a:lnTo>
                    <a:pt x="120" y="523"/>
                  </a:lnTo>
                  <a:lnTo>
                    <a:pt x="115" y="523"/>
                  </a:lnTo>
                  <a:lnTo>
                    <a:pt x="115" y="523"/>
                  </a:lnTo>
                  <a:lnTo>
                    <a:pt x="115" y="523"/>
                  </a:lnTo>
                  <a:lnTo>
                    <a:pt x="115" y="523"/>
                  </a:lnTo>
                  <a:lnTo>
                    <a:pt x="115" y="523"/>
                  </a:lnTo>
                  <a:lnTo>
                    <a:pt x="115" y="523"/>
                  </a:lnTo>
                  <a:lnTo>
                    <a:pt x="115" y="527"/>
                  </a:lnTo>
                  <a:lnTo>
                    <a:pt x="115" y="527"/>
                  </a:lnTo>
                  <a:lnTo>
                    <a:pt x="115" y="527"/>
                  </a:lnTo>
                  <a:lnTo>
                    <a:pt x="111" y="527"/>
                  </a:lnTo>
                  <a:lnTo>
                    <a:pt x="111" y="527"/>
                  </a:lnTo>
                  <a:lnTo>
                    <a:pt x="111" y="527"/>
                  </a:lnTo>
                  <a:lnTo>
                    <a:pt x="111" y="527"/>
                  </a:lnTo>
                  <a:lnTo>
                    <a:pt x="111" y="527"/>
                  </a:lnTo>
                  <a:lnTo>
                    <a:pt x="111" y="527"/>
                  </a:lnTo>
                  <a:lnTo>
                    <a:pt x="111" y="531"/>
                  </a:lnTo>
                  <a:lnTo>
                    <a:pt x="111" y="531"/>
                  </a:lnTo>
                  <a:lnTo>
                    <a:pt x="107" y="531"/>
                  </a:lnTo>
                  <a:lnTo>
                    <a:pt x="107" y="531"/>
                  </a:lnTo>
                  <a:lnTo>
                    <a:pt x="107" y="531"/>
                  </a:lnTo>
                  <a:lnTo>
                    <a:pt x="107" y="531"/>
                  </a:lnTo>
                  <a:lnTo>
                    <a:pt x="102" y="536"/>
                  </a:lnTo>
                  <a:lnTo>
                    <a:pt x="102" y="540"/>
                  </a:lnTo>
                  <a:lnTo>
                    <a:pt x="102" y="540"/>
                  </a:lnTo>
                  <a:lnTo>
                    <a:pt x="102" y="545"/>
                  </a:lnTo>
                  <a:lnTo>
                    <a:pt x="102" y="545"/>
                  </a:lnTo>
                  <a:lnTo>
                    <a:pt x="102" y="545"/>
                  </a:lnTo>
                  <a:lnTo>
                    <a:pt x="102" y="545"/>
                  </a:lnTo>
                  <a:lnTo>
                    <a:pt x="102" y="545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102" y="549"/>
                  </a:lnTo>
                  <a:lnTo>
                    <a:pt x="98" y="553"/>
                  </a:lnTo>
                  <a:lnTo>
                    <a:pt x="98" y="553"/>
                  </a:lnTo>
                  <a:lnTo>
                    <a:pt x="98" y="553"/>
                  </a:lnTo>
                  <a:lnTo>
                    <a:pt x="102" y="558"/>
                  </a:lnTo>
                  <a:lnTo>
                    <a:pt x="102" y="558"/>
                  </a:lnTo>
                  <a:lnTo>
                    <a:pt x="102" y="558"/>
                  </a:lnTo>
                  <a:lnTo>
                    <a:pt x="98" y="558"/>
                  </a:lnTo>
                  <a:lnTo>
                    <a:pt x="98" y="558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7"/>
                  </a:lnTo>
                  <a:lnTo>
                    <a:pt x="98" y="567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1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76"/>
                  </a:lnTo>
                  <a:lnTo>
                    <a:pt x="93" y="580"/>
                  </a:lnTo>
                  <a:lnTo>
                    <a:pt x="93" y="584"/>
                  </a:lnTo>
                  <a:lnTo>
                    <a:pt x="93" y="589"/>
                  </a:lnTo>
                  <a:lnTo>
                    <a:pt x="93" y="589"/>
                  </a:lnTo>
                  <a:lnTo>
                    <a:pt x="93" y="589"/>
                  </a:lnTo>
                  <a:lnTo>
                    <a:pt x="93" y="589"/>
                  </a:lnTo>
                  <a:lnTo>
                    <a:pt x="93" y="593"/>
                  </a:lnTo>
                  <a:lnTo>
                    <a:pt x="93" y="593"/>
                  </a:lnTo>
                  <a:lnTo>
                    <a:pt x="93" y="593"/>
                  </a:lnTo>
                  <a:lnTo>
                    <a:pt x="89" y="593"/>
                  </a:lnTo>
                  <a:lnTo>
                    <a:pt x="89" y="593"/>
                  </a:lnTo>
                  <a:lnTo>
                    <a:pt x="89" y="593"/>
                  </a:lnTo>
                  <a:lnTo>
                    <a:pt x="89" y="593"/>
                  </a:lnTo>
                  <a:lnTo>
                    <a:pt x="89" y="593"/>
                  </a:lnTo>
                  <a:lnTo>
                    <a:pt x="89" y="593"/>
                  </a:lnTo>
                  <a:lnTo>
                    <a:pt x="89" y="598"/>
                  </a:lnTo>
                  <a:lnTo>
                    <a:pt x="89" y="598"/>
                  </a:lnTo>
                  <a:lnTo>
                    <a:pt x="89" y="598"/>
                  </a:lnTo>
                  <a:lnTo>
                    <a:pt x="89" y="598"/>
                  </a:lnTo>
                  <a:lnTo>
                    <a:pt x="89" y="598"/>
                  </a:lnTo>
                  <a:lnTo>
                    <a:pt x="89" y="602"/>
                  </a:lnTo>
                  <a:lnTo>
                    <a:pt x="89" y="602"/>
                  </a:lnTo>
                  <a:lnTo>
                    <a:pt x="89" y="607"/>
                  </a:lnTo>
                  <a:lnTo>
                    <a:pt x="89" y="607"/>
                  </a:lnTo>
                  <a:lnTo>
                    <a:pt x="89" y="607"/>
                  </a:lnTo>
                  <a:lnTo>
                    <a:pt x="89" y="607"/>
                  </a:lnTo>
                  <a:lnTo>
                    <a:pt x="89" y="607"/>
                  </a:lnTo>
                  <a:lnTo>
                    <a:pt x="89" y="611"/>
                  </a:lnTo>
                  <a:lnTo>
                    <a:pt x="89" y="611"/>
                  </a:lnTo>
                  <a:lnTo>
                    <a:pt x="89" y="611"/>
                  </a:lnTo>
                  <a:lnTo>
                    <a:pt x="89" y="611"/>
                  </a:lnTo>
                  <a:lnTo>
                    <a:pt x="89" y="611"/>
                  </a:lnTo>
                  <a:lnTo>
                    <a:pt x="93" y="615"/>
                  </a:lnTo>
                  <a:lnTo>
                    <a:pt x="93" y="615"/>
                  </a:lnTo>
                  <a:lnTo>
                    <a:pt x="93" y="615"/>
                  </a:lnTo>
                  <a:lnTo>
                    <a:pt x="93" y="615"/>
                  </a:lnTo>
                  <a:lnTo>
                    <a:pt x="93" y="615"/>
                  </a:lnTo>
                  <a:lnTo>
                    <a:pt x="93" y="615"/>
                  </a:lnTo>
                  <a:lnTo>
                    <a:pt x="93" y="620"/>
                  </a:lnTo>
                  <a:lnTo>
                    <a:pt x="93" y="615"/>
                  </a:lnTo>
                  <a:lnTo>
                    <a:pt x="98" y="615"/>
                  </a:lnTo>
                  <a:lnTo>
                    <a:pt x="93" y="620"/>
                  </a:lnTo>
                  <a:lnTo>
                    <a:pt x="93" y="620"/>
                  </a:lnTo>
                  <a:lnTo>
                    <a:pt x="93" y="620"/>
                  </a:lnTo>
                  <a:lnTo>
                    <a:pt x="93" y="620"/>
                  </a:lnTo>
                  <a:lnTo>
                    <a:pt x="93" y="620"/>
                  </a:lnTo>
                  <a:lnTo>
                    <a:pt x="98" y="620"/>
                  </a:lnTo>
                  <a:lnTo>
                    <a:pt x="98" y="620"/>
                  </a:lnTo>
                  <a:lnTo>
                    <a:pt x="98" y="620"/>
                  </a:lnTo>
                  <a:lnTo>
                    <a:pt x="102" y="620"/>
                  </a:lnTo>
                  <a:lnTo>
                    <a:pt x="102" y="620"/>
                  </a:lnTo>
                  <a:lnTo>
                    <a:pt x="102" y="620"/>
                  </a:lnTo>
                  <a:lnTo>
                    <a:pt x="102" y="615"/>
                  </a:lnTo>
                  <a:lnTo>
                    <a:pt x="107" y="615"/>
                  </a:lnTo>
                  <a:lnTo>
                    <a:pt x="107" y="615"/>
                  </a:lnTo>
                  <a:lnTo>
                    <a:pt x="107" y="620"/>
                  </a:lnTo>
                  <a:lnTo>
                    <a:pt x="107" y="620"/>
                  </a:lnTo>
                  <a:lnTo>
                    <a:pt x="111" y="620"/>
                  </a:lnTo>
                  <a:lnTo>
                    <a:pt x="111" y="620"/>
                  </a:lnTo>
                  <a:lnTo>
                    <a:pt x="115" y="620"/>
                  </a:lnTo>
                  <a:lnTo>
                    <a:pt x="120" y="620"/>
                  </a:lnTo>
                  <a:lnTo>
                    <a:pt x="120" y="620"/>
                  </a:lnTo>
                  <a:lnTo>
                    <a:pt x="120" y="620"/>
                  </a:lnTo>
                  <a:lnTo>
                    <a:pt x="120" y="620"/>
                  </a:lnTo>
                  <a:lnTo>
                    <a:pt x="120" y="615"/>
                  </a:lnTo>
                  <a:lnTo>
                    <a:pt x="120" y="615"/>
                  </a:lnTo>
                  <a:lnTo>
                    <a:pt x="120" y="615"/>
                  </a:lnTo>
                  <a:lnTo>
                    <a:pt x="124" y="615"/>
                  </a:lnTo>
                  <a:lnTo>
                    <a:pt x="124" y="615"/>
                  </a:lnTo>
                  <a:lnTo>
                    <a:pt x="124" y="615"/>
                  </a:lnTo>
                  <a:lnTo>
                    <a:pt x="124" y="615"/>
                  </a:lnTo>
                  <a:lnTo>
                    <a:pt x="124" y="615"/>
                  </a:lnTo>
                  <a:lnTo>
                    <a:pt x="129" y="615"/>
                  </a:lnTo>
                  <a:lnTo>
                    <a:pt x="129" y="615"/>
                  </a:lnTo>
                  <a:lnTo>
                    <a:pt x="129" y="615"/>
                  </a:lnTo>
                  <a:lnTo>
                    <a:pt x="129" y="615"/>
                  </a:lnTo>
                  <a:lnTo>
                    <a:pt x="129" y="615"/>
                  </a:lnTo>
                  <a:lnTo>
                    <a:pt x="129" y="615"/>
                  </a:lnTo>
                  <a:lnTo>
                    <a:pt x="129" y="615"/>
                  </a:lnTo>
                  <a:lnTo>
                    <a:pt x="133" y="620"/>
                  </a:lnTo>
                  <a:lnTo>
                    <a:pt x="137" y="620"/>
                  </a:lnTo>
                  <a:lnTo>
                    <a:pt x="137" y="620"/>
                  </a:lnTo>
                  <a:lnTo>
                    <a:pt x="137" y="620"/>
                  </a:lnTo>
                  <a:lnTo>
                    <a:pt x="137" y="615"/>
                  </a:lnTo>
                  <a:lnTo>
                    <a:pt x="137" y="615"/>
                  </a:lnTo>
                  <a:lnTo>
                    <a:pt x="137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2" y="615"/>
                  </a:lnTo>
                  <a:lnTo>
                    <a:pt x="142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5"/>
                  </a:lnTo>
                  <a:lnTo>
                    <a:pt x="146" y="611"/>
                  </a:lnTo>
                  <a:lnTo>
                    <a:pt x="146" y="611"/>
                  </a:lnTo>
                  <a:lnTo>
                    <a:pt x="146" y="611"/>
                  </a:lnTo>
                  <a:lnTo>
                    <a:pt x="146" y="611"/>
                  </a:lnTo>
                  <a:lnTo>
                    <a:pt x="142" y="611"/>
                  </a:lnTo>
                  <a:lnTo>
                    <a:pt x="142" y="611"/>
                  </a:lnTo>
                  <a:lnTo>
                    <a:pt x="142" y="611"/>
                  </a:lnTo>
                  <a:lnTo>
                    <a:pt x="137" y="611"/>
                  </a:lnTo>
                  <a:lnTo>
                    <a:pt x="137" y="615"/>
                  </a:lnTo>
                  <a:lnTo>
                    <a:pt x="137" y="615"/>
                  </a:lnTo>
                  <a:lnTo>
                    <a:pt x="137" y="611"/>
                  </a:lnTo>
                  <a:lnTo>
                    <a:pt x="133" y="611"/>
                  </a:lnTo>
                  <a:lnTo>
                    <a:pt x="133" y="611"/>
                  </a:lnTo>
                  <a:lnTo>
                    <a:pt x="133" y="611"/>
                  </a:lnTo>
                  <a:lnTo>
                    <a:pt x="133" y="611"/>
                  </a:lnTo>
                  <a:lnTo>
                    <a:pt x="133" y="611"/>
                  </a:lnTo>
                  <a:lnTo>
                    <a:pt x="133" y="611"/>
                  </a:lnTo>
                  <a:lnTo>
                    <a:pt x="133" y="611"/>
                  </a:lnTo>
                  <a:lnTo>
                    <a:pt x="133" y="607"/>
                  </a:lnTo>
                  <a:lnTo>
                    <a:pt x="137" y="607"/>
                  </a:lnTo>
                  <a:lnTo>
                    <a:pt x="137" y="607"/>
                  </a:lnTo>
                  <a:lnTo>
                    <a:pt x="137" y="607"/>
                  </a:lnTo>
                  <a:lnTo>
                    <a:pt x="137" y="607"/>
                  </a:lnTo>
                  <a:lnTo>
                    <a:pt x="137" y="602"/>
                  </a:lnTo>
                  <a:lnTo>
                    <a:pt x="137" y="602"/>
                  </a:lnTo>
                  <a:lnTo>
                    <a:pt x="137" y="602"/>
                  </a:lnTo>
                  <a:lnTo>
                    <a:pt x="142" y="602"/>
                  </a:lnTo>
                  <a:lnTo>
                    <a:pt x="142" y="602"/>
                  </a:lnTo>
                  <a:lnTo>
                    <a:pt x="142" y="602"/>
                  </a:lnTo>
                  <a:lnTo>
                    <a:pt x="142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46" y="602"/>
                  </a:lnTo>
                  <a:lnTo>
                    <a:pt x="151" y="602"/>
                  </a:lnTo>
                  <a:lnTo>
                    <a:pt x="151" y="602"/>
                  </a:lnTo>
                  <a:lnTo>
                    <a:pt x="151" y="602"/>
                  </a:lnTo>
                  <a:lnTo>
                    <a:pt x="151" y="602"/>
                  </a:lnTo>
                  <a:lnTo>
                    <a:pt x="151" y="602"/>
                  </a:lnTo>
                  <a:lnTo>
                    <a:pt x="151" y="602"/>
                  </a:lnTo>
                  <a:lnTo>
                    <a:pt x="151" y="607"/>
                  </a:lnTo>
                  <a:lnTo>
                    <a:pt x="151" y="607"/>
                  </a:lnTo>
                  <a:lnTo>
                    <a:pt x="151" y="607"/>
                  </a:lnTo>
                  <a:lnTo>
                    <a:pt x="151" y="607"/>
                  </a:lnTo>
                  <a:lnTo>
                    <a:pt x="151" y="607"/>
                  </a:lnTo>
                  <a:lnTo>
                    <a:pt x="151" y="607"/>
                  </a:lnTo>
                  <a:lnTo>
                    <a:pt x="151" y="607"/>
                  </a:lnTo>
                  <a:lnTo>
                    <a:pt x="151" y="611"/>
                  </a:lnTo>
                  <a:lnTo>
                    <a:pt x="155" y="611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55" y="607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64" y="611"/>
                  </a:lnTo>
                  <a:lnTo>
                    <a:pt x="164" y="611"/>
                  </a:lnTo>
                  <a:lnTo>
                    <a:pt x="164" y="611"/>
                  </a:lnTo>
                  <a:lnTo>
                    <a:pt x="168" y="611"/>
                  </a:lnTo>
                  <a:lnTo>
                    <a:pt x="173" y="611"/>
                  </a:lnTo>
                  <a:lnTo>
                    <a:pt x="177" y="611"/>
                  </a:lnTo>
                  <a:lnTo>
                    <a:pt x="177" y="611"/>
                  </a:lnTo>
                  <a:lnTo>
                    <a:pt x="177" y="611"/>
                  </a:lnTo>
                  <a:lnTo>
                    <a:pt x="182" y="611"/>
                  </a:lnTo>
                  <a:lnTo>
                    <a:pt x="195" y="620"/>
                  </a:lnTo>
                  <a:lnTo>
                    <a:pt x="195" y="620"/>
                  </a:lnTo>
                  <a:lnTo>
                    <a:pt x="195" y="620"/>
                  </a:lnTo>
                  <a:lnTo>
                    <a:pt x="199" y="624"/>
                  </a:lnTo>
                  <a:lnTo>
                    <a:pt x="204" y="624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8" y="615"/>
                  </a:lnTo>
                  <a:lnTo>
                    <a:pt x="208" y="615"/>
                  </a:lnTo>
                  <a:lnTo>
                    <a:pt x="208" y="620"/>
                  </a:lnTo>
                  <a:lnTo>
                    <a:pt x="208" y="620"/>
                  </a:lnTo>
                  <a:lnTo>
                    <a:pt x="208" y="620"/>
                  </a:lnTo>
                  <a:lnTo>
                    <a:pt x="208" y="620"/>
                  </a:lnTo>
                  <a:lnTo>
                    <a:pt x="208" y="620"/>
                  </a:lnTo>
                  <a:lnTo>
                    <a:pt x="208" y="620"/>
                  </a:lnTo>
                  <a:lnTo>
                    <a:pt x="213" y="620"/>
                  </a:lnTo>
                  <a:lnTo>
                    <a:pt x="213" y="620"/>
                  </a:lnTo>
                  <a:lnTo>
                    <a:pt x="213" y="620"/>
                  </a:lnTo>
                  <a:lnTo>
                    <a:pt x="213" y="620"/>
                  </a:lnTo>
                  <a:lnTo>
                    <a:pt x="213" y="620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22" y="624"/>
                  </a:lnTo>
                  <a:lnTo>
                    <a:pt x="222" y="624"/>
                  </a:lnTo>
                  <a:lnTo>
                    <a:pt x="222" y="629"/>
                  </a:lnTo>
                  <a:lnTo>
                    <a:pt x="222" y="629"/>
                  </a:lnTo>
                  <a:lnTo>
                    <a:pt x="222" y="629"/>
                  </a:lnTo>
                  <a:lnTo>
                    <a:pt x="222" y="633"/>
                  </a:lnTo>
                  <a:lnTo>
                    <a:pt x="222" y="633"/>
                  </a:lnTo>
                  <a:lnTo>
                    <a:pt x="222" y="633"/>
                  </a:lnTo>
                  <a:lnTo>
                    <a:pt x="222" y="633"/>
                  </a:lnTo>
                  <a:lnTo>
                    <a:pt x="222" y="633"/>
                  </a:lnTo>
                  <a:lnTo>
                    <a:pt x="222" y="633"/>
                  </a:lnTo>
                  <a:lnTo>
                    <a:pt x="222" y="633"/>
                  </a:lnTo>
                  <a:lnTo>
                    <a:pt x="226" y="633"/>
                  </a:lnTo>
                  <a:lnTo>
                    <a:pt x="226" y="633"/>
                  </a:lnTo>
                  <a:lnTo>
                    <a:pt x="226" y="633"/>
                  </a:lnTo>
                  <a:lnTo>
                    <a:pt x="226" y="633"/>
                  </a:lnTo>
                  <a:lnTo>
                    <a:pt x="226" y="633"/>
                  </a:lnTo>
                  <a:lnTo>
                    <a:pt x="226" y="633"/>
                  </a:lnTo>
                  <a:lnTo>
                    <a:pt x="226" y="633"/>
                  </a:lnTo>
                  <a:lnTo>
                    <a:pt x="230" y="633"/>
                  </a:lnTo>
                  <a:lnTo>
                    <a:pt x="230" y="633"/>
                  </a:lnTo>
                  <a:lnTo>
                    <a:pt x="230" y="638"/>
                  </a:lnTo>
                  <a:lnTo>
                    <a:pt x="230" y="638"/>
                  </a:lnTo>
                  <a:lnTo>
                    <a:pt x="230" y="638"/>
                  </a:lnTo>
                  <a:lnTo>
                    <a:pt x="230" y="638"/>
                  </a:lnTo>
                  <a:lnTo>
                    <a:pt x="230" y="642"/>
                  </a:lnTo>
                  <a:lnTo>
                    <a:pt x="230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30" y="642"/>
                  </a:lnTo>
                  <a:lnTo>
                    <a:pt x="235" y="642"/>
                  </a:lnTo>
                  <a:lnTo>
                    <a:pt x="235" y="638"/>
                  </a:lnTo>
                  <a:lnTo>
                    <a:pt x="235" y="638"/>
                  </a:lnTo>
                  <a:lnTo>
                    <a:pt x="239" y="638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44" y="633"/>
                  </a:lnTo>
                  <a:lnTo>
                    <a:pt x="244" y="629"/>
                  </a:lnTo>
                  <a:lnTo>
                    <a:pt x="244" y="629"/>
                  </a:lnTo>
                  <a:lnTo>
                    <a:pt x="244" y="629"/>
                  </a:lnTo>
                  <a:lnTo>
                    <a:pt x="244" y="624"/>
                  </a:lnTo>
                  <a:lnTo>
                    <a:pt x="244" y="624"/>
                  </a:lnTo>
                  <a:lnTo>
                    <a:pt x="244" y="624"/>
                  </a:lnTo>
                  <a:lnTo>
                    <a:pt x="239" y="624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39" y="620"/>
                  </a:lnTo>
                  <a:lnTo>
                    <a:pt x="239" y="620"/>
                  </a:lnTo>
                  <a:lnTo>
                    <a:pt x="239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4" y="620"/>
                  </a:lnTo>
                  <a:lnTo>
                    <a:pt x="248" y="624"/>
                  </a:lnTo>
                  <a:lnTo>
                    <a:pt x="248" y="620"/>
                  </a:lnTo>
                  <a:lnTo>
                    <a:pt x="248" y="620"/>
                  </a:lnTo>
                  <a:lnTo>
                    <a:pt x="248" y="620"/>
                  </a:lnTo>
                  <a:lnTo>
                    <a:pt x="248" y="620"/>
                  </a:lnTo>
                  <a:lnTo>
                    <a:pt x="253" y="620"/>
                  </a:lnTo>
                  <a:lnTo>
                    <a:pt x="257" y="624"/>
                  </a:lnTo>
                  <a:lnTo>
                    <a:pt x="257" y="624"/>
                  </a:lnTo>
                  <a:lnTo>
                    <a:pt x="257" y="624"/>
                  </a:lnTo>
                  <a:lnTo>
                    <a:pt x="257" y="624"/>
                  </a:lnTo>
                  <a:lnTo>
                    <a:pt x="257" y="624"/>
                  </a:lnTo>
                  <a:lnTo>
                    <a:pt x="261" y="624"/>
                  </a:lnTo>
                  <a:lnTo>
                    <a:pt x="261" y="624"/>
                  </a:lnTo>
                  <a:lnTo>
                    <a:pt x="261" y="620"/>
                  </a:lnTo>
                  <a:lnTo>
                    <a:pt x="266" y="620"/>
                  </a:lnTo>
                  <a:lnTo>
                    <a:pt x="266" y="624"/>
                  </a:lnTo>
                  <a:lnTo>
                    <a:pt x="266" y="624"/>
                  </a:lnTo>
                  <a:lnTo>
                    <a:pt x="266" y="624"/>
                  </a:lnTo>
                  <a:lnTo>
                    <a:pt x="266" y="624"/>
                  </a:lnTo>
                  <a:lnTo>
                    <a:pt x="266" y="624"/>
                  </a:lnTo>
                  <a:lnTo>
                    <a:pt x="266" y="629"/>
                  </a:lnTo>
                  <a:lnTo>
                    <a:pt x="270" y="629"/>
                  </a:lnTo>
                  <a:lnTo>
                    <a:pt x="270" y="629"/>
                  </a:lnTo>
                  <a:lnTo>
                    <a:pt x="270" y="629"/>
                  </a:lnTo>
                  <a:lnTo>
                    <a:pt x="270" y="633"/>
                  </a:lnTo>
                  <a:lnTo>
                    <a:pt x="270" y="633"/>
                  </a:lnTo>
                  <a:lnTo>
                    <a:pt x="270" y="633"/>
                  </a:lnTo>
                  <a:lnTo>
                    <a:pt x="270" y="633"/>
                  </a:lnTo>
                  <a:lnTo>
                    <a:pt x="270" y="633"/>
                  </a:lnTo>
                  <a:lnTo>
                    <a:pt x="275" y="633"/>
                  </a:lnTo>
                  <a:lnTo>
                    <a:pt x="279" y="633"/>
                  </a:lnTo>
                  <a:lnTo>
                    <a:pt x="279" y="629"/>
                  </a:lnTo>
                  <a:lnTo>
                    <a:pt x="284" y="629"/>
                  </a:lnTo>
                  <a:lnTo>
                    <a:pt x="284" y="629"/>
                  </a:lnTo>
                  <a:lnTo>
                    <a:pt x="284" y="633"/>
                  </a:lnTo>
                  <a:lnTo>
                    <a:pt x="284" y="633"/>
                  </a:lnTo>
                  <a:lnTo>
                    <a:pt x="284" y="633"/>
                  </a:lnTo>
                  <a:lnTo>
                    <a:pt x="288" y="633"/>
                  </a:lnTo>
                  <a:lnTo>
                    <a:pt x="288" y="629"/>
                  </a:lnTo>
                  <a:lnTo>
                    <a:pt x="288" y="629"/>
                  </a:lnTo>
                  <a:lnTo>
                    <a:pt x="288" y="629"/>
                  </a:lnTo>
                  <a:lnTo>
                    <a:pt x="292" y="629"/>
                  </a:lnTo>
                  <a:lnTo>
                    <a:pt x="292" y="629"/>
                  </a:lnTo>
                  <a:lnTo>
                    <a:pt x="292" y="629"/>
                  </a:lnTo>
                  <a:lnTo>
                    <a:pt x="292" y="629"/>
                  </a:lnTo>
                  <a:lnTo>
                    <a:pt x="292" y="629"/>
                  </a:lnTo>
                  <a:lnTo>
                    <a:pt x="292" y="629"/>
                  </a:lnTo>
                  <a:lnTo>
                    <a:pt x="292" y="624"/>
                  </a:lnTo>
                  <a:lnTo>
                    <a:pt x="297" y="624"/>
                  </a:lnTo>
                  <a:lnTo>
                    <a:pt x="297" y="624"/>
                  </a:lnTo>
                  <a:lnTo>
                    <a:pt x="297" y="624"/>
                  </a:lnTo>
                  <a:lnTo>
                    <a:pt x="301" y="624"/>
                  </a:lnTo>
                  <a:lnTo>
                    <a:pt x="301" y="624"/>
                  </a:lnTo>
                  <a:lnTo>
                    <a:pt x="301" y="624"/>
                  </a:lnTo>
                  <a:lnTo>
                    <a:pt x="301" y="620"/>
                  </a:lnTo>
                  <a:lnTo>
                    <a:pt x="301" y="620"/>
                  </a:lnTo>
                  <a:lnTo>
                    <a:pt x="301" y="620"/>
                  </a:lnTo>
                  <a:lnTo>
                    <a:pt x="306" y="615"/>
                  </a:lnTo>
                  <a:lnTo>
                    <a:pt x="306" y="615"/>
                  </a:lnTo>
                  <a:lnTo>
                    <a:pt x="306" y="615"/>
                  </a:lnTo>
                  <a:lnTo>
                    <a:pt x="306" y="620"/>
                  </a:lnTo>
                  <a:lnTo>
                    <a:pt x="310" y="620"/>
                  </a:lnTo>
                  <a:lnTo>
                    <a:pt x="315" y="620"/>
                  </a:lnTo>
                  <a:lnTo>
                    <a:pt x="315" y="620"/>
                  </a:lnTo>
                  <a:lnTo>
                    <a:pt x="315" y="615"/>
                  </a:lnTo>
                  <a:lnTo>
                    <a:pt x="315" y="615"/>
                  </a:lnTo>
                  <a:lnTo>
                    <a:pt x="319" y="615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2" y="611"/>
                  </a:lnTo>
                  <a:lnTo>
                    <a:pt x="332" y="611"/>
                  </a:lnTo>
                  <a:lnTo>
                    <a:pt x="332" y="611"/>
                  </a:lnTo>
                  <a:lnTo>
                    <a:pt x="332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07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41" y="611"/>
                  </a:lnTo>
                  <a:lnTo>
                    <a:pt x="341" y="611"/>
                  </a:lnTo>
                  <a:lnTo>
                    <a:pt x="346" y="611"/>
                  </a:lnTo>
                  <a:lnTo>
                    <a:pt x="346" y="611"/>
                  </a:lnTo>
                  <a:lnTo>
                    <a:pt x="346" y="611"/>
                  </a:lnTo>
                  <a:lnTo>
                    <a:pt x="346" y="611"/>
                  </a:lnTo>
                  <a:lnTo>
                    <a:pt x="346" y="611"/>
                  </a:lnTo>
                  <a:lnTo>
                    <a:pt x="350" y="611"/>
                  </a:lnTo>
                  <a:lnTo>
                    <a:pt x="350" y="611"/>
                  </a:lnTo>
                  <a:lnTo>
                    <a:pt x="350" y="615"/>
                  </a:lnTo>
                  <a:lnTo>
                    <a:pt x="350" y="615"/>
                  </a:lnTo>
                  <a:lnTo>
                    <a:pt x="350" y="615"/>
                  </a:lnTo>
                  <a:lnTo>
                    <a:pt x="354" y="615"/>
                  </a:lnTo>
                  <a:lnTo>
                    <a:pt x="354" y="615"/>
                  </a:lnTo>
                  <a:lnTo>
                    <a:pt x="354" y="615"/>
                  </a:lnTo>
                  <a:lnTo>
                    <a:pt x="354" y="611"/>
                  </a:lnTo>
                  <a:lnTo>
                    <a:pt x="359" y="611"/>
                  </a:lnTo>
                  <a:lnTo>
                    <a:pt x="359" y="611"/>
                  </a:lnTo>
                  <a:lnTo>
                    <a:pt x="359" y="611"/>
                  </a:lnTo>
                  <a:lnTo>
                    <a:pt x="363" y="611"/>
                  </a:lnTo>
                  <a:lnTo>
                    <a:pt x="363" y="611"/>
                  </a:lnTo>
                  <a:lnTo>
                    <a:pt x="363" y="611"/>
                  </a:lnTo>
                  <a:lnTo>
                    <a:pt x="363" y="615"/>
                  </a:lnTo>
                  <a:lnTo>
                    <a:pt x="368" y="615"/>
                  </a:lnTo>
                  <a:lnTo>
                    <a:pt x="368" y="615"/>
                  </a:lnTo>
                  <a:lnTo>
                    <a:pt x="368" y="615"/>
                  </a:lnTo>
                  <a:lnTo>
                    <a:pt x="363" y="620"/>
                  </a:lnTo>
                  <a:lnTo>
                    <a:pt x="368" y="620"/>
                  </a:lnTo>
                  <a:lnTo>
                    <a:pt x="368" y="620"/>
                  </a:lnTo>
                  <a:lnTo>
                    <a:pt x="368" y="620"/>
                  </a:lnTo>
                  <a:lnTo>
                    <a:pt x="368" y="620"/>
                  </a:lnTo>
                  <a:lnTo>
                    <a:pt x="368" y="620"/>
                  </a:lnTo>
                  <a:lnTo>
                    <a:pt x="372" y="624"/>
                  </a:lnTo>
                  <a:lnTo>
                    <a:pt x="372" y="624"/>
                  </a:lnTo>
                  <a:lnTo>
                    <a:pt x="372" y="629"/>
                  </a:lnTo>
                  <a:lnTo>
                    <a:pt x="377" y="624"/>
                  </a:lnTo>
                  <a:lnTo>
                    <a:pt x="377" y="624"/>
                  </a:lnTo>
                  <a:lnTo>
                    <a:pt x="377" y="624"/>
                  </a:lnTo>
                  <a:lnTo>
                    <a:pt x="377" y="629"/>
                  </a:lnTo>
                  <a:lnTo>
                    <a:pt x="377" y="629"/>
                  </a:lnTo>
                  <a:lnTo>
                    <a:pt x="377" y="629"/>
                  </a:lnTo>
                  <a:lnTo>
                    <a:pt x="377" y="629"/>
                  </a:lnTo>
                  <a:lnTo>
                    <a:pt x="377" y="629"/>
                  </a:lnTo>
                  <a:lnTo>
                    <a:pt x="381" y="624"/>
                  </a:lnTo>
                  <a:lnTo>
                    <a:pt x="381" y="624"/>
                  </a:lnTo>
                  <a:lnTo>
                    <a:pt x="381" y="624"/>
                  </a:lnTo>
                  <a:lnTo>
                    <a:pt x="381" y="624"/>
                  </a:lnTo>
                  <a:lnTo>
                    <a:pt x="377" y="624"/>
                  </a:lnTo>
                  <a:lnTo>
                    <a:pt x="377" y="624"/>
                  </a:lnTo>
                  <a:lnTo>
                    <a:pt x="377" y="620"/>
                  </a:lnTo>
                  <a:lnTo>
                    <a:pt x="381" y="620"/>
                  </a:lnTo>
                  <a:lnTo>
                    <a:pt x="381" y="620"/>
                  </a:lnTo>
                  <a:lnTo>
                    <a:pt x="381" y="620"/>
                  </a:lnTo>
                  <a:lnTo>
                    <a:pt x="381" y="620"/>
                  </a:lnTo>
                  <a:lnTo>
                    <a:pt x="381" y="620"/>
                  </a:lnTo>
                  <a:lnTo>
                    <a:pt x="381" y="620"/>
                  </a:lnTo>
                  <a:lnTo>
                    <a:pt x="381" y="615"/>
                  </a:lnTo>
                  <a:lnTo>
                    <a:pt x="381" y="615"/>
                  </a:lnTo>
                  <a:lnTo>
                    <a:pt x="381" y="615"/>
                  </a:lnTo>
                  <a:lnTo>
                    <a:pt x="381" y="615"/>
                  </a:lnTo>
                  <a:lnTo>
                    <a:pt x="381" y="615"/>
                  </a:lnTo>
                  <a:lnTo>
                    <a:pt x="381" y="611"/>
                  </a:lnTo>
                  <a:lnTo>
                    <a:pt x="381" y="611"/>
                  </a:lnTo>
                  <a:lnTo>
                    <a:pt x="381" y="611"/>
                  </a:lnTo>
                  <a:lnTo>
                    <a:pt x="381" y="611"/>
                  </a:lnTo>
                  <a:lnTo>
                    <a:pt x="381" y="607"/>
                  </a:lnTo>
                  <a:lnTo>
                    <a:pt x="377" y="607"/>
                  </a:lnTo>
                  <a:lnTo>
                    <a:pt x="377" y="607"/>
                  </a:lnTo>
                  <a:lnTo>
                    <a:pt x="377" y="607"/>
                  </a:lnTo>
                  <a:lnTo>
                    <a:pt x="377" y="607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72" y="602"/>
                  </a:lnTo>
                  <a:lnTo>
                    <a:pt x="372" y="602"/>
                  </a:lnTo>
                  <a:lnTo>
                    <a:pt x="372" y="602"/>
                  </a:lnTo>
                  <a:lnTo>
                    <a:pt x="372" y="602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77" y="593"/>
                  </a:lnTo>
                  <a:lnTo>
                    <a:pt x="372" y="593"/>
                  </a:lnTo>
                  <a:lnTo>
                    <a:pt x="372" y="589"/>
                  </a:lnTo>
                  <a:lnTo>
                    <a:pt x="372" y="589"/>
                  </a:lnTo>
                  <a:lnTo>
                    <a:pt x="372" y="589"/>
                  </a:lnTo>
                  <a:lnTo>
                    <a:pt x="368" y="589"/>
                  </a:lnTo>
                  <a:lnTo>
                    <a:pt x="368" y="589"/>
                  </a:lnTo>
                  <a:lnTo>
                    <a:pt x="368" y="589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0"/>
                  </a:lnTo>
                  <a:lnTo>
                    <a:pt x="363" y="580"/>
                  </a:lnTo>
                  <a:lnTo>
                    <a:pt x="363" y="580"/>
                  </a:lnTo>
                  <a:lnTo>
                    <a:pt x="363" y="576"/>
                  </a:lnTo>
                  <a:lnTo>
                    <a:pt x="363" y="576"/>
                  </a:lnTo>
                  <a:lnTo>
                    <a:pt x="363" y="576"/>
                  </a:lnTo>
                  <a:lnTo>
                    <a:pt x="363" y="576"/>
                  </a:lnTo>
                  <a:lnTo>
                    <a:pt x="363" y="576"/>
                  </a:lnTo>
                  <a:lnTo>
                    <a:pt x="363" y="576"/>
                  </a:lnTo>
                  <a:lnTo>
                    <a:pt x="368" y="576"/>
                  </a:lnTo>
                  <a:lnTo>
                    <a:pt x="368" y="576"/>
                  </a:lnTo>
                  <a:lnTo>
                    <a:pt x="368" y="571"/>
                  </a:lnTo>
                  <a:lnTo>
                    <a:pt x="368" y="571"/>
                  </a:lnTo>
                  <a:lnTo>
                    <a:pt x="368" y="571"/>
                  </a:lnTo>
                  <a:lnTo>
                    <a:pt x="372" y="571"/>
                  </a:lnTo>
                  <a:lnTo>
                    <a:pt x="372" y="571"/>
                  </a:lnTo>
                  <a:lnTo>
                    <a:pt x="372" y="567"/>
                  </a:lnTo>
                  <a:lnTo>
                    <a:pt x="372" y="567"/>
                  </a:lnTo>
                  <a:lnTo>
                    <a:pt x="377" y="567"/>
                  </a:lnTo>
                  <a:lnTo>
                    <a:pt x="377" y="567"/>
                  </a:lnTo>
                  <a:lnTo>
                    <a:pt x="377" y="567"/>
                  </a:lnTo>
                  <a:lnTo>
                    <a:pt x="381" y="562"/>
                  </a:lnTo>
                  <a:lnTo>
                    <a:pt x="385" y="562"/>
                  </a:lnTo>
                  <a:lnTo>
                    <a:pt x="390" y="562"/>
                  </a:lnTo>
                  <a:lnTo>
                    <a:pt x="394" y="558"/>
                  </a:lnTo>
                  <a:lnTo>
                    <a:pt x="399" y="553"/>
                  </a:lnTo>
                  <a:lnTo>
                    <a:pt x="399" y="553"/>
                  </a:lnTo>
                  <a:lnTo>
                    <a:pt x="399" y="553"/>
                  </a:lnTo>
                  <a:lnTo>
                    <a:pt x="399" y="553"/>
                  </a:lnTo>
                  <a:lnTo>
                    <a:pt x="399" y="553"/>
                  </a:lnTo>
                  <a:lnTo>
                    <a:pt x="399" y="553"/>
                  </a:lnTo>
                  <a:lnTo>
                    <a:pt x="399" y="549"/>
                  </a:lnTo>
                  <a:lnTo>
                    <a:pt x="399" y="549"/>
                  </a:lnTo>
                  <a:lnTo>
                    <a:pt x="399" y="549"/>
                  </a:lnTo>
                  <a:lnTo>
                    <a:pt x="399" y="545"/>
                  </a:lnTo>
                  <a:lnTo>
                    <a:pt x="403" y="545"/>
                  </a:lnTo>
                  <a:lnTo>
                    <a:pt x="403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0"/>
                  </a:lnTo>
                  <a:lnTo>
                    <a:pt x="399" y="540"/>
                  </a:lnTo>
                  <a:lnTo>
                    <a:pt x="399" y="540"/>
                  </a:lnTo>
                  <a:lnTo>
                    <a:pt x="399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03" y="540"/>
                  </a:lnTo>
                  <a:lnTo>
                    <a:pt x="412" y="540"/>
                  </a:lnTo>
                  <a:lnTo>
                    <a:pt x="412" y="540"/>
                  </a:lnTo>
                  <a:lnTo>
                    <a:pt x="412" y="540"/>
                  </a:lnTo>
                  <a:lnTo>
                    <a:pt x="412" y="545"/>
                  </a:lnTo>
                  <a:lnTo>
                    <a:pt x="416" y="545"/>
                  </a:lnTo>
                  <a:lnTo>
                    <a:pt x="416" y="545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21" y="536"/>
                  </a:lnTo>
                  <a:lnTo>
                    <a:pt x="421" y="536"/>
                  </a:lnTo>
                  <a:lnTo>
                    <a:pt x="421" y="536"/>
                  </a:lnTo>
                  <a:lnTo>
                    <a:pt x="421" y="536"/>
                  </a:lnTo>
                  <a:lnTo>
                    <a:pt x="421" y="531"/>
                  </a:lnTo>
                  <a:lnTo>
                    <a:pt x="421" y="531"/>
                  </a:lnTo>
                  <a:lnTo>
                    <a:pt x="421" y="531"/>
                  </a:lnTo>
                  <a:lnTo>
                    <a:pt x="421" y="531"/>
                  </a:lnTo>
                  <a:lnTo>
                    <a:pt x="421" y="531"/>
                  </a:lnTo>
                  <a:lnTo>
                    <a:pt x="421" y="527"/>
                  </a:lnTo>
                  <a:lnTo>
                    <a:pt x="416" y="527"/>
                  </a:lnTo>
                  <a:lnTo>
                    <a:pt x="421" y="527"/>
                  </a:lnTo>
                  <a:lnTo>
                    <a:pt x="421" y="523"/>
                  </a:lnTo>
                  <a:lnTo>
                    <a:pt x="421" y="523"/>
                  </a:lnTo>
                  <a:lnTo>
                    <a:pt x="416" y="518"/>
                  </a:lnTo>
                  <a:lnTo>
                    <a:pt x="416" y="518"/>
                  </a:lnTo>
                  <a:lnTo>
                    <a:pt x="416" y="518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07" y="514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3" y="509"/>
                  </a:lnTo>
                  <a:lnTo>
                    <a:pt x="403" y="509"/>
                  </a:lnTo>
                  <a:lnTo>
                    <a:pt x="403" y="509"/>
                  </a:lnTo>
                  <a:lnTo>
                    <a:pt x="403" y="509"/>
                  </a:lnTo>
                  <a:lnTo>
                    <a:pt x="403" y="509"/>
                  </a:lnTo>
                  <a:lnTo>
                    <a:pt x="403" y="509"/>
                  </a:lnTo>
                  <a:lnTo>
                    <a:pt x="399" y="509"/>
                  </a:lnTo>
                  <a:lnTo>
                    <a:pt x="399" y="509"/>
                  </a:lnTo>
                  <a:lnTo>
                    <a:pt x="399" y="505"/>
                  </a:lnTo>
                  <a:lnTo>
                    <a:pt x="399" y="505"/>
                  </a:lnTo>
                  <a:lnTo>
                    <a:pt x="399" y="505"/>
                  </a:lnTo>
                  <a:lnTo>
                    <a:pt x="394" y="500"/>
                  </a:lnTo>
                  <a:lnTo>
                    <a:pt x="394" y="500"/>
                  </a:lnTo>
                  <a:lnTo>
                    <a:pt x="394" y="496"/>
                  </a:lnTo>
                  <a:lnTo>
                    <a:pt x="390" y="496"/>
                  </a:lnTo>
                  <a:lnTo>
                    <a:pt x="390" y="496"/>
                  </a:lnTo>
                  <a:lnTo>
                    <a:pt x="385" y="496"/>
                  </a:lnTo>
                  <a:lnTo>
                    <a:pt x="385" y="496"/>
                  </a:lnTo>
                  <a:lnTo>
                    <a:pt x="385" y="492"/>
                  </a:lnTo>
                  <a:lnTo>
                    <a:pt x="381" y="487"/>
                  </a:lnTo>
                  <a:lnTo>
                    <a:pt x="381" y="487"/>
                  </a:lnTo>
                  <a:lnTo>
                    <a:pt x="381" y="487"/>
                  </a:lnTo>
                  <a:lnTo>
                    <a:pt x="381" y="487"/>
                  </a:lnTo>
                  <a:lnTo>
                    <a:pt x="377" y="483"/>
                  </a:lnTo>
                  <a:lnTo>
                    <a:pt x="377" y="483"/>
                  </a:lnTo>
                  <a:lnTo>
                    <a:pt x="377" y="483"/>
                  </a:lnTo>
                  <a:lnTo>
                    <a:pt x="377" y="483"/>
                  </a:lnTo>
                  <a:lnTo>
                    <a:pt x="377" y="483"/>
                  </a:lnTo>
                  <a:lnTo>
                    <a:pt x="377" y="478"/>
                  </a:lnTo>
                  <a:lnTo>
                    <a:pt x="372" y="478"/>
                  </a:lnTo>
                  <a:lnTo>
                    <a:pt x="372" y="478"/>
                  </a:lnTo>
                  <a:lnTo>
                    <a:pt x="372" y="478"/>
                  </a:lnTo>
                  <a:lnTo>
                    <a:pt x="372" y="478"/>
                  </a:lnTo>
                  <a:lnTo>
                    <a:pt x="372" y="478"/>
                  </a:lnTo>
                  <a:lnTo>
                    <a:pt x="368" y="478"/>
                  </a:lnTo>
                  <a:lnTo>
                    <a:pt x="368" y="478"/>
                  </a:lnTo>
                  <a:lnTo>
                    <a:pt x="363" y="478"/>
                  </a:lnTo>
                  <a:lnTo>
                    <a:pt x="363" y="478"/>
                  </a:lnTo>
                  <a:lnTo>
                    <a:pt x="363" y="474"/>
                  </a:lnTo>
                  <a:lnTo>
                    <a:pt x="363" y="474"/>
                  </a:lnTo>
                  <a:lnTo>
                    <a:pt x="359" y="474"/>
                  </a:lnTo>
                  <a:lnTo>
                    <a:pt x="359" y="469"/>
                  </a:lnTo>
                  <a:lnTo>
                    <a:pt x="359" y="469"/>
                  </a:lnTo>
                  <a:lnTo>
                    <a:pt x="359" y="469"/>
                  </a:lnTo>
                  <a:lnTo>
                    <a:pt x="359" y="465"/>
                  </a:lnTo>
                  <a:lnTo>
                    <a:pt x="359" y="465"/>
                  </a:lnTo>
                  <a:lnTo>
                    <a:pt x="359" y="465"/>
                  </a:lnTo>
                  <a:lnTo>
                    <a:pt x="354" y="465"/>
                  </a:lnTo>
                  <a:lnTo>
                    <a:pt x="354" y="465"/>
                  </a:lnTo>
                  <a:lnTo>
                    <a:pt x="354" y="465"/>
                  </a:lnTo>
                  <a:lnTo>
                    <a:pt x="354" y="465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4" y="461"/>
                  </a:lnTo>
                  <a:lnTo>
                    <a:pt x="354" y="456"/>
                  </a:lnTo>
                  <a:lnTo>
                    <a:pt x="354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6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50" y="452"/>
                  </a:lnTo>
                  <a:lnTo>
                    <a:pt x="346" y="452"/>
                  </a:lnTo>
                  <a:lnTo>
                    <a:pt x="346" y="447"/>
                  </a:lnTo>
                  <a:lnTo>
                    <a:pt x="346" y="447"/>
                  </a:lnTo>
                  <a:lnTo>
                    <a:pt x="346" y="447"/>
                  </a:lnTo>
                  <a:lnTo>
                    <a:pt x="346" y="447"/>
                  </a:lnTo>
                  <a:lnTo>
                    <a:pt x="346" y="443"/>
                  </a:lnTo>
                  <a:lnTo>
                    <a:pt x="346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4"/>
                  </a:lnTo>
                  <a:lnTo>
                    <a:pt x="350" y="430"/>
                  </a:lnTo>
                  <a:lnTo>
                    <a:pt x="350" y="430"/>
                  </a:lnTo>
                  <a:lnTo>
                    <a:pt x="350" y="430"/>
                  </a:lnTo>
                  <a:lnTo>
                    <a:pt x="350" y="430"/>
                  </a:lnTo>
                  <a:lnTo>
                    <a:pt x="350" y="425"/>
                  </a:lnTo>
                  <a:lnTo>
                    <a:pt x="346" y="425"/>
                  </a:lnTo>
                  <a:lnTo>
                    <a:pt x="346" y="425"/>
                  </a:lnTo>
                  <a:lnTo>
                    <a:pt x="346" y="425"/>
                  </a:lnTo>
                  <a:lnTo>
                    <a:pt x="337" y="421"/>
                  </a:lnTo>
                  <a:lnTo>
                    <a:pt x="337" y="421"/>
                  </a:lnTo>
                  <a:lnTo>
                    <a:pt x="337" y="421"/>
                  </a:lnTo>
                  <a:lnTo>
                    <a:pt x="337" y="421"/>
                  </a:lnTo>
                  <a:lnTo>
                    <a:pt x="337" y="416"/>
                  </a:lnTo>
                  <a:lnTo>
                    <a:pt x="337" y="416"/>
                  </a:lnTo>
                  <a:lnTo>
                    <a:pt x="337" y="416"/>
                  </a:lnTo>
                  <a:lnTo>
                    <a:pt x="332" y="416"/>
                  </a:lnTo>
                  <a:lnTo>
                    <a:pt x="332" y="416"/>
                  </a:lnTo>
                  <a:lnTo>
                    <a:pt x="332" y="416"/>
                  </a:lnTo>
                  <a:lnTo>
                    <a:pt x="332" y="412"/>
                  </a:lnTo>
                  <a:lnTo>
                    <a:pt x="332" y="412"/>
                  </a:lnTo>
                  <a:lnTo>
                    <a:pt x="332" y="412"/>
                  </a:lnTo>
                  <a:lnTo>
                    <a:pt x="332" y="407"/>
                  </a:lnTo>
                  <a:lnTo>
                    <a:pt x="332" y="407"/>
                  </a:lnTo>
                  <a:lnTo>
                    <a:pt x="328" y="407"/>
                  </a:lnTo>
                  <a:lnTo>
                    <a:pt x="328" y="403"/>
                  </a:lnTo>
                  <a:lnTo>
                    <a:pt x="328" y="403"/>
                  </a:lnTo>
                  <a:lnTo>
                    <a:pt x="328" y="403"/>
                  </a:lnTo>
                  <a:lnTo>
                    <a:pt x="332" y="403"/>
                  </a:lnTo>
                  <a:lnTo>
                    <a:pt x="332" y="403"/>
                  </a:lnTo>
                  <a:lnTo>
                    <a:pt x="332" y="403"/>
                  </a:lnTo>
                  <a:lnTo>
                    <a:pt x="328" y="399"/>
                  </a:lnTo>
                  <a:lnTo>
                    <a:pt x="328" y="399"/>
                  </a:lnTo>
                  <a:lnTo>
                    <a:pt x="328" y="399"/>
                  </a:lnTo>
                  <a:lnTo>
                    <a:pt x="332" y="399"/>
                  </a:lnTo>
                  <a:lnTo>
                    <a:pt x="332" y="399"/>
                  </a:lnTo>
                  <a:lnTo>
                    <a:pt x="332" y="403"/>
                  </a:lnTo>
                  <a:lnTo>
                    <a:pt x="332" y="403"/>
                  </a:lnTo>
                  <a:lnTo>
                    <a:pt x="332" y="403"/>
                  </a:lnTo>
                  <a:lnTo>
                    <a:pt x="332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3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07"/>
                  </a:lnTo>
                  <a:lnTo>
                    <a:pt x="337" y="412"/>
                  </a:lnTo>
                  <a:lnTo>
                    <a:pt x="341" y="412"/>
                  </a:lnTo>
                  <a:lnTo>
                    <a:pt x="341" y="412"/>
                  </a:lnTo>
                  <a:lnTo>
                    <a:pt x="341" y="412"/>
                  </a:lnTo>
                  <a:lnTo>
                    <a:pt x="341" y="412"/>
                  </a:lnTo>
                  <a:lnTo>
                    <a:pt x="341" y="412"/>
                  </a:lnTo>
                  <a:lnTo>
                    <a:pt x="341" y="407"/>
                  </a:lnTo>
                  <a:lnTo>
                    <a:pt x="341" y="407"/>
                  </a:lnTo>
                  <a:lnTo>
                    <a:pt x="341" y="407"/>
                  </a:lnTo>
                  <a:lnTo>
                    <a:pt x="341" y="403"/>
                  </a:lnTo>
                  <a:lnTo>
                    <a:pt x="341" y="403"/>
                  </a:lnTo>
                  <a:lnTo>
                    <a:pt x="341" y="403"/>
                  </a:lnTo>
                  <a:lnTo>
                    <a:pt x="341" y="403"/>
                  </a:lnTo>
                  <a:lnTo>
                    <a:pt x="346" y="403"/>
                  </a:lnTo>
                  <a:lnTo>
                    <a:pt x="346" y="399"/>
                  </a:lnTo>
                  <a:lnTo>
                    <a:pt x="346" y="399"/>
                  </a:lnTo>
                  <a:lnTo>
                    <a:pt x="346" y="399"/>
                  </a:lnTo>
                  <a:lnTo>
                    <a:pt x="350" y="399"/>
                  </a:lnTo>
                  <a:lnTo>
                    <a:pt x="350" y="399"/>
                  </a:lnTo>
                  <a:lnTo>
                    <a:pt x="350" y="399"/>
                  </a:lnTo>
                  <a:lnTo>
                    <a:pt x="350" y="399"/>
                  </a:lnTo>
                  <a:lnTo>
                    <a:pt x="350" y="399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54" y="394"/>
                  </a:lnTo>
                  <a:lnTo>
                    <a:pt x="359" y="394"/>
                  </a:lnTo>
                  <a:lnTo>
                    <a:pt x="359" y="394"/>
                  </a:lnTo>
                  <a:lnTo>
                    <a:pt x="359" y="394"/>
                  </a:lnTo>
                  <a:lnTo>
                    <a:pt x="363" y="394"/>
                  </a:lnTo>
                  <a:lnTo>
                    <a:pt x="363" y="390"/>
                  </a:lnTo>
                  <a:lnTo>
                    <a:pt x="363" y="390"/>
                  </a:lnTo>
                  <a:lnTo>
                    <a:pt x="363" y="390"/>
                  </a:lnTo>
                  <a:lnTo>
                    <a:pt x="363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2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85"/>
                  </a:lnTo>
                  <a:lnTo>
                    <a:pt x="377" y="385"/>
                  </a:lnTo>
                  <a:lnTo>
                    <a:pt x="377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1" y="385"/>
                  </a:lnTo>
                  <a:lnTo>
                    <a:pt x="385" y="385"/>
                  </a:lnTo>
                  <a:lnTo>
                    <a:pt x="385" y="385"/>
                  </a:lnTo>
                  <a:lnTo>
                    <a:pt x="390" y="381"/>
                  </a:lnTo>
                  <a:lnTo>
                    <a:pt x="390" y="376"/>
                  </a:lnTo>
                  <a:lnTo>
                    <a:pt x="390" y="376"/>
                  </a:lnTo>
                  <a:lnTo>
                    <a:pt x="390" y="376"/>
                  </a:lnTo>
                  <a:lnTo>
                    <a:pt x="394" y="376"/>
                  </a:lnTo>
                  <a:lnTo>
                    <a:pt x="394" y="376"/>
                  </a:lnTo>
                  <a:lnTo>
                    <a:pt x="394" y="376"/>
                  </a:lnTo>
                  <a:lnTo>
                    <a:pt x="394" y="376"/>
                  </a:lnTo>
                  <a:lnTo>
                    <a:pt x="394" y="372"/>
                  </a:lnTo>
                  <a:lnTo>
                    <a:pt x="394" y="372"/>
                  </a:lnTo>
                  <a:lnTo>
                    <a:pt x="399" y="372"/>
                  </a:lnTo>
                  <a:lnTo>
                    <a:pt x="399" y="372"/>
                  </a:lnTo>
                  <a:lnTo>
                    <a:pt x="399" y="372"/>
                  </a:lnTo>
                  <a:lnTo>
                    <a:pt x="399" y="372"/>
                  </a:lnTo>
                  <a:lnTo>
                    <a:pt x="399" y="376"/>
                  </a:lnTo>
                  <a:lnTo>
                    <a:pt x="399" y="376"/>
                  </a:lnTo>
                  <a:lnTo>
                    <a:pt x="399" y="376"/>
                  </a:lnTo>
                  <a:lnTo>
                    <a:pt x="399" y="376"/>
                  </a:lnTo>
                  <a:lnTo>
                    <a:pt x="403" y="376"/>
                  </a:lnTo>
                  <a:lnTo>
                    <a:pt x="403" y="372"/>
                  </a:lnTo>
                  <a:lnTo>
                    <a:pt x="403" y="372"/>
                  </a:lnTo>
                  <a:lnTo>
                    <a:pt x="403" y="372"/>
                  </a:lnTo>
                  <a:lnTo>
                    <a:pt x="403" y="372"/>
                  </a:lnTo>
                  <a:lnTo>
                    <a:pt x="403" y="372"/>
                  </a:lnTo>
                  <a:lnTo>
                    <a:pt x="403" y="372"/>
                  </a:lnTo>
                  <a:lnTo>
                    <a:pt x="403" y="372"/>
                  </a:lnTo>
                  <a:lnTo>
                    <a:pt x="403" y="368"/>
                  </a:lnTo>
                  <a:lnTo>
                    <a:pt x="403" y="368"/>
                  </a:lnTo>
                  <a:lnTo>
                    <a:pt x="407" y="368"/>
                  </a:lnTo>
                  <a:lnTo>
                    <a:pt x="407" y="368"/>
                  </a:lnTo>
                  <a:lnTo>
                    <a:pt x="412" y="368"/>
                  </a:lnTo>
                  <a:lnTo>
                    <a:pt x="416" y="368"/>
                  </a:lnTo>
                  <a:lnTo>
                    <a:pt x="416" y="368"/>
                  </a:lnTo>
                  <a:lnTo>
                    <a:pt x="416" y="363"/>
                  </a:lnTo>
                  <a:lnTo>
                    <a:pt x="421" y="368"/>
                  </a:lnTo>
                  <a:lnTo>
                    <a:pt x="421" y="368"/>
                  </a:lnTo>
                  <a:lnTo>
                    <a:pt x="421" y="363"/>
                  </a:lnTo>
                  <a:lnTo>
                    <a:pt x="421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59"/>
                  </a:lnTo>
                  <a:lnTo>
                    <a:pt x="425" y="359"/>
                  </a:lnTo>
                  <a:lnTo>
                    <a:pt x="425" y="359"/>
                  </a:lnTo>
                  <a:lnTo>
                    <a:pt x="425" y="359"/>
                  </a:lnTo>
                  <a:lnTo>
                    <a:pt x="425" y="359"/>
                  </a:lnTo>
                  <a:lnTo>
                    <a:pt x="425" y="359"/>
                  </a:lnTo>
                  <a:lnTo>
                    <a:pt x="430" y="359"/>
                  </a:lnTo>
                  <a:lnTo>
                    <a:pt x="430" y="359"/>
                  </a:lnTo>
                  <a:lnTo>
                    <a:pt x="430" y="359"/>
                  </a:lnTo>
                  <a:lnTo>
                    <a:pt x="430" y="359"/>
                  </a:lnTo>
                  <a:lnTo>
                    <a:pt x="438" y="354"/>
                  </a:lnTo>
                  <a:lnTo>
                    <a:pt x="438" y="354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0"/>
                  </a:lnTo>
                  <a:lnTo>
                    <a:pt x="447" y="354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7" y="350"/>
                  </a:lnTo>
                  <a:lnTo>
                    <a:pt x="447" y="345"/>
                  </a:lnTo>
                  <a:lnTo>
                    <a:pt x="447" y="345"/>
                  </a:lnTo>
                  <a:lnTo>
                    <a:pt x="447" y="345"/>
                  </a:lnTo>
                  <a:lnTo>
                    <a:pt x="447" y="345"/>
                  </a:lnTo>
                  <a:lnTo>
                    <a:pt x="447" y="345"/>
                  </a:lnTo>
                  <a:lnTo>
                    <a:pt x="443" y="345"/>
                  </a:lnTo>
                  <a:lnTo>
                    <a:pt x="443" y="345"/>
                  </a:lnTo>
                  <a:lnTo>
                    <a:pt x="443" y="345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52" y="341"/>
                  </a:lnTo>
                  <a:lnTo>
                    <a:pt x="452" y="341"/>
                  </a:lnTo>
                  <a:lnTo>
                    <a:pt x="452" y="341"/>
                  </a:lnTo>
                  <a:lnTo>
                    <a:pt x="452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56" y="341"/>
                  </a:lnTo>
                  <a:lnTo>
                    <a:pt x="461" y="341"/>
                  </a:lnTo>
                  <a:lnTo>
                    <a:pt x="461" y="341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61" y="350"/>
                  </a:lnTo>
                  <a:lnTo>
                    <a:pt x="461" y="350"/>
                  </a:lnTo>
                  <a:lnTo>
                    <a:pt x="461" y="350"/>
                  </a:lnTo>
                  <a:lnTo>
                    <a:pt x="461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1" y="354"/>
                  </a:lnTo>
                  <a:lnTo>
                    <a:pt x="461" y="354"/>
                  </a:lnTo>
                  <a:lnTo>
                    <a:pt x="461" y="354"/>
                  </a:lnTo>
                  <a:lnTo>
                    <a:pt x="465" y="354"/>
                  </a:lnTo>
                  <a:lnTo>
                    <a:pt x="465" y="354"/>
                  </a:lnTo>
                  <a:lnTo>
                    <a:pt x="465" y="359"/>
                  </a:lnTo>
                  <a:lnTo>
                    <a:pt x="469" y="359"/>
                  </a:lnTo>
                  <a:lnTo>
                    <a:pt x="469" y="359"/>
                  </a:lnTo>
                  <a:lnTo>
                    <a:pt x="469" y="359"/>
                  </a:lnTo>
                  <a:lnTo>
                    <a:pt x="469" y="359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74" y="350"/>
                  </a:lnTo>
                  <a:lnTo>
                    <a:pt x="474" y="350"/>
                  </a:lnTo>
                  <a:lnTo>
                    <a:pt x="478" y="341"/>
                  </a:lnTo>
                  <a:lnTo>
                    <a:pt x="478" y="337"/>
                  </a:lnTo>
                  <a:lnTo>
                    <a:pt x="478" y="337"/>
                  </a:lnTo>
                  <a:lnTo>
                    <a:pt x="478" y="337"/>
                  </a:lnTo>
                  <a:lnTo>
                    <a:pt x="478" y="332"/>
                  </a:lnTo>
                  <a:lnTo>
                    <a:pt x="483" y="332"/>
                  </a:lnTo>
                  <a:lnTo>
                    <a:pt x="483" y="332"/>
                  </a:lnTo>
                  <a:lnTo>
                    <a:pt x="483" y="332"/>
                  </a:lnTo>
                  <a:lnTo>
                    <a:pt x="483" y="332"/>
                  </a:lnTo>
                  <a:lnTo>
                    <a:pt x="483" y="328"/>
                  </a:lnTo>
                  <a:lnTo>
                    <a:pt x="483" y="328"/>
                  </a:lnTo>
                  <a:lnTo>
                    <a:pt x="483" y="323"/>
                  </a:lnTo>
                  <a:lnTo>
                    <a:pt x="483" y="323"/>
                  </a:lnTo>
                  <a:lnTo>
                    <a:pt x="483" y="323"/>
                  </a:lnTo>
                  <a:close/>
                </a:path>
              </a:pathLst>
            </a:custGeom>
            <a:solidFill>
              <a:srgbClr val="565A5C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63"/>
            <p:cNvSpPr>
              <a:spLocks/>
            </p:cNvSpPr>
            <p:nvPr/>
          </p:nvSpPr>
          <p:spPr bwMode="auto">
            <a:xfrm>
              <a:off x="3184525" y="3930651"/>
              <a:ext cx="26987" cy="49213"/>
            </a:xfrm>
            <a:custGeom>
              <a:avLst/>
              <a:gdLst>
                <a:gd name="T0" fmla="*/ 0 w 17"/>
                <a:gd name="T1" fmla="*/ 31 h 31"/>
                <a:gd name="T2" fmla="*/ 0 w 17"/>
                <a:gd name="T3" fmla="*/ 31 h 31"/>
                <a:gd name="T4" fmla="*/ 0 w 17"/>
                <a:gd name="T5" fmla="*/ 26 h 31"/>
                <a:gd name="T6" fmla="*/ 0 w 17"/>
                <a:gd name="T7" fmla="*/ 26 h 31"/>
                <a:gd name="T8" fmla="*/ 0 w 17"/>
                <a:gd name="T9" fmla="*/ 22 h 31"/>
                <a:gd name="T10" fmla="*/ 0 w 17"/>
                <a:gd name="T11" fmla="*/ 22 h 31"/>
                <a:gd name="T12" fmla="*/ 0 w 17"/>
                <a:gd name="T13" fmla="*/ 17 h 31"/>
                <a:gd name="T14" fmla="*/ 0 w 17"/>
                <a:gd name="T15" fmla="*/ 17 h 31"/>
                <a:gd name="T16" fmla="*/ 0 w 17"/>
                <a:gd name="T17" fmla="*/ 17 h 31"/>
                <a:gd name="T18" fmla="*/ 4 w 17"/>
                <a:gd name="T19" fmla="*/ 17 h 31"/>
                <a:gd name="T20" fmla="*/ 4 w 17"/>
                <a:gd name="T21" fmla="*/ 17 h 31"/>
                <a:gd name="T22" fmla="*/ 4 w 17"/>
                <a:gd name="T23" fmla="*/ 17 h 31"/>
                <a:gd name="T24" fmla="*/ 4 w 17"/>
                <a:gd name="T25" fmla="*/ 17 h 31"/>
                <a:gd name="T26" fmla="*/ 4 w 17"/>
                <a:gd name="T27" fmla="*/ 17 h 31"/>
                <a:gd name="T28" fmla="*/ 4 w 17"/>
                <a:gd name="T29" fmla="*/ 17 h 31"/>
                <a:gd name="T30" fmla="*/ 8 w 17"/>
                <a:gd name="T31" fmla="*/ 17 h 31"/>
                <a:gd name="T32" fmla="*/ 8 w 17"/>
                <a:gd name="T33" fmla="*/ 17 h 31"/>
                <a:gd name="T34" fmla="*/ 8 w 17"/>
                <a:gd name="T35" fmla="*/ 17 h 31"/>
                <a:gd name="T36" fmla="*/ 13 w 17"/>
                <a:gd name="T37" fmla="*/ 17 h 31"/>
                <a:gd name="T38" fmla="*/ 17 w 17"/>
                <a:gd name="T39" fmla="*/ 17 h 31"/>
                <a:gd name="T40" fmla="*/ 17 w 17"/>
                <a:gd name="T41" fmla="*/ 13 h 31"/>
                <a:gd name="T42" fmla="*/ 8 w 17"/>
                <a:gd name="T43" fmla="*/ 17 h 31"/>
                <a:gd name="T44" fmla="*/ 4 w 17"/>
                <a:gd name="T45" fmla="*/ 13 h 31"/>
                <a:gd name="T46" fmla="*/ 4 w 17"/>
                <a:gd name="T47" fmla="*/ 13 h 31"/>
                <a:gd name="T48" fmla="*/ 4 w 17"/>
                <a:gd name="T49" fmla="*/ 9 h 31"/>
                <a:gd name="T50" fmla="*/ 4 w 17"/>
                <a:gd name="T51" fmla="*/ 9 h 31"/>
                <a:gd name="T52" fmla="*/ 4 w 17"/>
                <a:gd name="T53" fmla="*/ 9 h 31"/>
                <a:gd name="T54" fmla="*/ 4 w 17"/>
                <a:gd name="T55" fmla="*/ 4 h 31"/>
                <a:gd name="T56" fmla="*/ 8 w 17"/>
                <a:gd name="T57" fmla="*/ 4 h 31"/>
                <a:gd name="T58" fmla="*/ 8 w 17"/>
                <a:gd name="T59" fmla="*/ 4 h 31"/>
                <a:gd name="T60" fmla="*/ 8 w 17"/>
                <a:gd name="T61" fmla="*/ 0 h 31"/>
                <a:gd name="T62" fmla="*/ 4 w 17"/>
                <a:gd name="T63" fmla="*/ 0 h 31"/>
                <a:gd name="T64" fmla="*/ 4 w 17"/>
                <a:gd name="T65" fmla="*/ 0 h 31"/>
                <a:gd name="T66" fmla="*/ 8 w 17"/>
                <a:gd name="T67" fmla="*/ 0 h 31"/>
                <a:gd name="T68" fmla="*/ 8 w 17"/>
                <a:gd name="T69" fmla="*/ 0 h 31"/>
                <a:gd name="T70" fmla="*/ 4 w 17"/>
                <a:gd name="T71" fmla="*/ 4 h 31"/>
                <a:gd name="T72" fmla="*/ 0 w 17"/>
                <a:gd name="T73" fmla="*/ 13 h 31"/>
                <a:gd name="T74" fmla="*/ 0 w 17"/>
                <a:gd name="T75" fmla="*/ 17 h 31"/>
                <a:gd name="T76" fmla="*/ 0 w 17"/>
                <a:gd name="T77" fmla="*/ 26 h 31"/>
                <a:gd name="T78" fmla="*/ 0 w 17"/>
                <a:gd name="T79" fmla="*/ 26 h 31"/>
                <a:gd name="T80" fmla="*/ 0 w 17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31">
                  <a:moveTo>
                    <a:pt x="0" y="31"/>
                  </a:move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8" y="1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65"/>
            <p:cNvSpPr>
              <a:spLocks noEditPoints="1"/>
            </p:cNvSpPr>
            <p:nvPr/>
          </p:nvSpPr>
          <p:spPr bwMode="auto">
            <a:xfrm>
              <a:off x="2058988" y="4486276"/>
              <a:ext cx="1230312" cy="1173163"/>
            </a:xfrm>
            <a:custGeom>
              <a:avLst/>
              <a:gdLst>
                <a:gd name="T0" fmla="*/ 766 w 775"/>
                <a:gd name="T1" fmla="*/ 624 h 739"/>
                <a:gd name="T2" fmla="*/ 731 w 775"/>
                <a:gd name="T3" fmla="*/ 659 h 739"/>
                <a:gd name="T4" fmla="*/ 722 w 775"/>
                <a:gd name="T5" fmla="*/ 677 h 739"/>
                <a:gd name="T6" fmla="*/ 735 w 775"/>
                <a:gd name="T7" fmla="*/ 704 h 739"/>
                <a:gd name="T8" fmla="*/ 740 w 775"/>
                <a:gd name="T9" fmla="*/ 726 h 739"/>
                <a:gd name="T10" fmla="*/ 762 w 775"/>
                <a:gd name="T11" fmla="*/ 734 h 739"/>
                <a:gd name="T12" fmla="*/ 775 w 775"/>
                <a:gd name="T13" fmla="*/ 673 h 739"/>
                <a:gd name="T14" fmla="*/ 191 w 775"/>
                <a:gd name="T15" fmla="*/ 385 h 739"/>
                <a:gd name="T16" fmla="*/ 160 w 775"/>
                <a:gd name="T17" fmla="*/ 327 h 739"/>
                <a:gd name="T18" fmla="*/ 673 w 775"/>
                <a:gd name="T19" fmla="*/ 163 h 739"/>
                <a:gd name="T20" fmla="*/ 625 w 775"/>
                <a:gd name="T21" fmla="*/ 155 h 739"/>
                <a:gd name="T22" fmla="*/ 580 w 775"/>
                <a:gd name="T23" fmla="*/ 128 h 739"/>
                <a:gd name="T24" fmla="*/ 536 w 775"/>
                <a:gd name="T25" fmla="*/ 106 h 739"/>
                <a:gd name="T26" fmla="*/ 492 w 775"/>
                <a:gd name="T27" fmla="*/ 88 h 739"/>
                <a:gd name="T28" fmla="*/ 465 w 775"/>
                <a:gd name="T29" fmla="*/ 53 h 739"/>
                <a:gd name="T30" fmla="*/ 412 w 775"/>
                <a:gd name="T31" fmla="*/ 22 h 739"/>
                <a:gd name="T32" fmla="*/ 355 w 775"/>
                <a:gd name="T33" fmla="*/ 57 h 739"/>
                <a:gd name="T34" fmla="*/ 284 w 775"/>
                <a:gd name="T35" fmla="*/ 132 h 739"/>
                <a:gd name="T36" fmla="*/ 204 w 775"/>
                <a:gd name="T37" fmla="*/ 119 h 739"/>
                <a:gd name="T38" fmla="*/ 173 w 775"/>
                <a:gd name="T39" fmla="*/ 128 h 739"/>
                <a:gd name="T40" fmla="*/ 186 w 775"/>
                <a:gd name="T41" fmla="*/ 168 h 739"/>
                <a:gd name="T42" fmla="*/ 173 w 775"/>
                <a:gd name="T43" fmla="*/ 194 h 739"/>
                <a:gd name="T44" fmla="*/ 155 w 775"/>
                <a:gd name="T45" fmla="*/ 199 h 739"/>
                <a:gd name="T46" fmla="*/ 124 w 775"/>
                <a:gd name="T47" fmla="*/ 203 h 739"/>
                <a:gd name="T48" fmla="*/ 102 w 775"/>
                <a:gd name="T49" fmla="*/ 186 h 739"/>
                <a:gd name="T50" fmla="*/ 71 w 775"/>
                <a:gd name="T51" fmla="*/ 194 h 739"/>
                <a:gd name="T52" fmla="*/ 45 w 775"/>
                <a:gd name="T53" fmla="*/ 199 h 739"/>
                <a:gd name="T54" fmla="*/ 31 w 775"/>
                <a:gd name="T55" fmla="*/ 221 h 739"/>
                <a:gd name="T56" fmla="*/ 40 w 775"/>
                <a:gd name="T57" fmla="*/ 225 h 739"/>
                <a:gd name="T58" fmla="*/ 23 w 775"/>
                <a:gd name="T59" fmla="*/ 243 h 739"/>
                <a:gd name="T60" fmla="*/ 62 w 775"/>
                <a:gd name="T61" fmla="*/ 261 h 739"/>
                <a:gd name="T62" fmla="*/ 98 w 775"/>
                <a:gd name="T63" fmla="*/ 265 h 739"/>
                <a:gd name="T64" fmla="*/ 102 w 775"/>
                <a:gd name="T65" fmla="*/ 278 h 739"/>
                <a:gd name="T66" fmla="*/ 116 w 775"/>
                <a:gd name="T67" fmla="*/ 274 h 739"/>
                <a:gd name="T68" fmla="*/ 120 w 775"/>
                <a:gd name="T69" fmla="*/ 283 h 739"/>
                <a:gd name="T70" fmla="*/ 147 w 775"/>
                <a:gd name="T71" fmla="*/ 292 h 739"/>
                <a:gd name="T72" fmla="*/ 173 w 775"/>
                <a:gd name="T73" fmla="*/ 305 h 739"/>
                <a:gd name="T74" fmla="*/ 160 w 775"/>
                <a:gd name="T75" fmla="*/ 336 h 739"/>
                <a:gd name="T76" fmla="*/ 213 w 775"/>
                <a:gd name="T77" fmla="*/ 376 h 739"/>
                <a:gd name="T78" fmla="*/ 213 w 775"/>
                <a:gd name="T79" fmla="*/ 411 h 739"/>
                <a:gd name="T80" fmla="*/ 244 w 775"/>
                <a:gd name="T81" fmla="*/ 482 h 739"/>
                <a:gd name="T82" fmla="*/ 217 w 775"/>
                <a:gd name="T83" fmla="*/ 500 h 739"/>
                <a:gd name="T84" fmla="*/ 186 w 775"/>
                <a:gd name="T85" fmla="*/ 606 h 739"/>
                <a:gd name="T86" fmla="*/ 231 w 775"/>
                <a:gd name="T87" fmla="*/ 633 h 739"/>
                <a:gd name="T88" fmla="*/ 284 w 775"/>
                <a:gd name="T89" fmla="*/ 646 h 739"/>
                <a:gd name="T90" fmla="*/ 341 w 775"/>
                <a:gd name="T91" fmla="*/ 646 h 739"/>
                <a:gd name="T92" fmla="*/ 399 w 775"/>
                <a:gd name="T93" fmla="*/ 668 h 739"/>
                <a:gd name="T94" fmla="*/ 434 w 775"/>
                <a:gd name="T95" fmla="*/ 655 h 739"/>
                <a:gd name="T96" fmla="*/ 518 w 775"/>
                <a:gd name="T97" fmla="*/ 597 h 739"/>
                <a:gd name="T98" fmla="*/ 545 w 775"/>
                <a:gd name="T99" fmla="*/ 588 h 739"/>
                <a:gd name="T100" fmla="*/ 580 w 775"/>
                <a:gd name="T101" fmla="*/ 619 h 739"/>
                <a:gd name="T102" fmla="*/ 616 w 775"/>
                <a:gd name="T103" fmla="*/ 611 h 739"/>
                <a:gd name="T104" fmla="*/ 642 w 775"/>
                <a:gd name="T105" fmla="*/ 584 h 739"/>
                <a:gd name="T106" fmla="*/ 673 w 775"/>
                <a:gd name="T107" fmla="*/ 553 h 739"/>
                <a:gd name="T108" fmla="*/ 638 w 775"/>
                <a:gd name="T109" fmla="*/ 504 h 739"/>
                <a:gd name="T110" fmla="*/ 633 w 775"/>
                <a:gd name="T111" fmla="*/ 464 h 739"/>
                <a:gd name="T112" fmla="*/ 633 w 775"/>
                <a:gd name="T113" fmla="*/ 416 h 739"/>
                <a:gd name="T114" fmla="*/ 616 w 775"/>
                <a:gd name="T115" fmla="*/ 367 h 739"/>
                <a:gd name="T116" fmla="*/ 594 w 775"/>
                <a:gd name="T117" fmla="*/ 367 h 739"/>
                <a:gd name="T118" fmla="*/ 642 w 775"/>
                <a:gd name="T119" fmla="*/ 301 h 739"/>
                <a:gd name="T120" fmla="*/ 664 w 775"/>
                <a:gd name="T121" fmla="*/ 287 h 739"/>
                <a:gd name="T122" fmla="*/ 673 w 775"/>
                <a:gd name="T123" fmla="*/ 252 h 739"/>
                <a:gd name="T124" fmla="*/ 700 w 775"/>
                <a:gd name="T125" fmla="*/ 186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739">
                  <a:moveTo>
                    <a:pt x="771" y="650"/>
                  </a:move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close/>
                  <a:moveTo>
                    <a:pt x="775" y="673"/>
                  </a:moveTo>
                  <a:lnTo>
                    <a:pt x="775" y="673"/>
                  </a:lnTo>
                  <a:lnTo>
                    <a:pt x="775" y="668"/>
                  </a:lnTo>
                  <a:lnTo>
                    <a:pt x="775" y="668"/>
                  </a:lnTo>
                  <a:lnTo>
                    <a:pt x="775" y="668"/>
                  </a:lnTo>
                  <a:lnTo>
                    <a:pt x="775" y="668"/>
                  </a:lnTo>
                  <a:lnTo>
                    <a:pt x="775" y="664"/>
                  </a:lnTo>
                  <a:lnTo>
                    <a:pt x="775" y="664"/>
                  </a:lnTo>
                  <a:lnTo>
                    <a:pt x="775" y="664"/>
                  </a:lnTo>
                  <a:lnTo>
                    <a:pt x="775" y="659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1" y="650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1" y="655"/>
                  </a:lnTo>
                  <a:lnTo>
                    <a:pt x="771" y="655"/>
                  </a:lnTo>
                  <a:lnTo>
                    <a:pt x="771" y="655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50"/>
                  </a:lnTo>
                  <a:lnTo>
                    <a:pt x="771" y="646"/>
                  </a:lnTo>
                  <a:lnTo>
                    <a:pt x="771" y="646"/>
                  </a:lnTo>
                  <a:lnTo>
                    <a:pt x="771" y="646"/>
                  </a:lnTo>
                  <a:lnTo>
                    <a:pt x="771" y="637"/>
                  </a:lnTo>
                  <a:lnTo>
                    <a:pt x="771" y="637"/>
                  </a:lnTo>
                  <a:lnTo>
                    <a:pt x="771" y="628"/>
                  </a:lnTo>
                  <a:lnTo>
                    <a:pt x="771" y="628"/>
                  </a:lnTo>
                  <a:lnTo>
                    <a:pt x="771" y="628"/>
                  </a:lnTo>
                  <a:lnTo>
                    <a:pt x="771" y="628"/>
                  </a:lnTo>
                  <a:lnTo>
                    <a:pt x="771" y="624"/>
                  </a:lnTo>
                  <a:lnTo>
                    <a:pt x="771" y="624"/>
                  </a:lnTo>
                  <a:lnTo>
                    <a:pt x="771" y="624"/>
                  </a:lnTo>
                  <a:lnTo>
                    <a:pt x="771" y="624"/>
                  </a:lnTo>
                  <a:lnTo>
                    <a:pt x="771" y="624"/>
                  </a:lnTo>
                  <a:lnTo>
                    <a:pt x="771" y="624"/>
                  </a:lnTo>
                  <a:lnTo>
                    <a:pt x="766" y="624"/>
                  </a:lnTo>
                  <a:lnTo>
                    <a:pt x="766" y="624"/>
                  </a:lnTo>
                  <a:lnTo>
                    <a:pt x="766" y="624"/>
                  </a:lnTo>
                  <a:lnTo>
                    <a:pt x="766" y="624"/>
                  </a:lnTo>
                  <a:lnTo>
                    <a:pt x="766" y="624"/>
                  </a:lnTo>
                  <a:lnTo>
                    <a:pt x="766" y="628"/>
                  </a:lnTo>
                  <a:lnTo>
                    <a:pt x="766" y="628"/>
                  </a:lnTo>
                  <a:lnTo>
                    <a:pt x="766" y="628"/>
                  </a:lnTo>
                  <a:lnTo>
                    <a:pt x="766" y="628"/>
                  </a:lnTo>
                  <a:lnTo>
                    <a:pt x="766" y="628"/>
                  </a:lnTo>
                  <a:lnTo>
                    <a:pt x="766" y="628"/>
                  </a:lnTo>
                  <a:lnTo>
                    <a:pt x="766" y="628"/>
                  </a:lnTo>
                  <a:lnTo>
                    <a:pt x="762" y="633"/>
                  </a:lnTo>
                  <a:lnTo>
                    <a:pt x="762" y="633"/>
                  </a:lnTo>
                  <a:lnTo>
                    <a:pt x="762" y="633"/>
                  </a:lnTo>
                  <a:lnTo>
                    <a:pt x="762" y="633"/>
                  </a:lnTo>
                  <a:lnTo>
                    <a:pt x="762" y="633"/>
                  </a:lnTo>
                  <a:lnTo>
                    <a:pt x="762" y="637"/>
                  </a:lnTo>
                  <a:lnTo>
                    <a:pt x="762" y="637"/>
                  </a:lnTo>
                  <a:lnTo>
                    <a:pt x="762" y="637"/>
                  </a:lnTo>
                  <a:lnTo>
                    <a:pt x="766" y="637"/>
                  </a:lnTo>
                  <a:lnTo>
                    <a:pt x="762" y="642"/>
                  </a:lnTo>
                  <a:lnTo>
                    <a:pt x="766" y="642"/>
                  </a:lnTo>
                  <a:lnTo>
                    <a:pt x="762" y="642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57" y="642"/>
                  </a:lnTo>
                  <a:lnTo>
                    <a:pt x="757" y="642"/>
                  </a:lnTo>
                  <a:lnTo>
                    <a:pt x="757" y="642"/>
                  </a:lnTo>
                  <a:lnTo>
                    <a:pt x="753" y="642"/>
                  </a:lnTo>
                  <a:lnTo>
                    <a:pt x="753" y="642"/>
                  </a:lnTo>
                  <a:lnTo>
                    <a:pt x="753" y="642"/>
                  </a:lnTo>
                  <a:lnTo>
                    <a:pt x="753" y="642"/>
                  </a:lnTo>
                  <a:lnTo>
                    <a:pt x="748" y="646"/>
                  </a:lnTo>
                  <a:lnTo>
                    <a:pt x="748" y="646"/>
                  </a:lnTo>
                  <a:lnTo>
                    <a:pt x="748" y="650"/>
                  </a:lnTo>
                  <a:lnTo>
                    <a:pt x="740" y="650"/>
                  </a:lnTo>
                  <a:lnTo>
                    <a:pt x="740" y="650"/>
                  </a:lnTo>
                  <a:lnTo>
                    <a:pt x="735" y="650"/>
                  </a:lnTo>
                  <a:lnTo>
                    <a:pt x="735" y="650"/>
                  </a:lnTo>
                  <a:lnTo>
                    <a:pt x="735" y="655"/>
                  </a:lnTo>
                  <a:lnTo>
                    <a:pt x="735" y="655"/>
                  </a:lnTo>
                  <a:lnTo>
                    <a:pt x="735" y="655"/>
                  </a:lnTo>
                  <a:lnTo>
                    <a:pt x="735" y="655"/>
                  </a:lnTo>
                  <a:lnTo>
                    <a:pt x="735" y="655"/>
                  </a:lnTo>
                  <a:lnTo>
                    <a:pt x="735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5"/>
                  </a:lnTo>
                  <a:lnTo>
                    <a:pt x="731" y="659"/>
                  </a:lnTo>
                  <a:lnTo>
                    <a:pt x="731" y="659"/>
                  </a:lnTo>
                  <a:lnTo>
                    <a:pt x="731" y="659"/>
                  </a:lnTo>
                  <a:lnTo>
                    <a:pt x="731" y="659"/>
                  </a:lnTo>
                  <a:lnTo>
                    <a:pt x="726" y="659"/>
                  </a:lnTo>
                  <a:lnTo>
                    <a:pt x="726" y="659"/>
                  </a:lnTo>
                  <a:lnTo>
                    <a:pt x="726" y="659"/>
                  </a:lnTo>
                  <a:lnTo>
                    <a:pt x="731" y="659"/>
                  </a:lnTo>
                  <a:lnTo>
                    <a:pt x="731" y="659"/>
                  </a:lnTo>
                  <a:lnTo>
                    <a:pt x="731" y="664"/>
                  </a:lnTo>
                  <a:lnTo>
                    <a:pt x="726" y="664"/>
                  </a:lnTo>
                  <a:lnTo>
                    <a:pt x="726" y="664"/>
                  </a:lnTo>
                  <a:lnTo>
                    <a:pt x="726" y="664"/>
                  </a:lnTo>
                  <a:lnTo>
                    <a:pt x="726" y="664"/>
                  </a:lnTo>
                  <a:lnTo>
                    <a:pt x="726" y="664"/>
                  </a:lnTo>
                  <a:lnTo>
                    <a:pt x="726" y="664"/>
                  </a:lnTo>
                  <a:lnTo>
                    <a:pt x="726" y="664"/>
                  </a:lnTo>
                  <a:lnTo>
                    <a:pt x="726" y="668"/>
                  </a:lnTo>
                  <a:lnTo>
                    <a:pt x="726" y="668"/>
                  </a:lnTo>
                  <a:lnTo>
                    <a:pt x="726" y="668"/>
                  </a:lnTo>
                  <a:lnTo>
                    <a:pt x="726" y="668"/>
                  </a:lnTo>
                  <a:lnTo>
                    <a:pt x="726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2" y="673"/>
                  </a:lnTo>
                  <a:lnTo>
                    <a:pt x="726" y="668"/>
                  </a:lnTo>
                  <a:lnTo>
                    <a:pt x="726" y="668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26" y="673"/>
                  </a:lnTo>
                  <a:lnTo>
                    <a:pt x="731" y="673"/>
                  </a:lnTo>
                  <a:lnTo>
                    <a:pt x="731" y="67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6" y="677"/>
                  </a:lnTo>
                  <a:lnTo>
                    <a:pt x="726" y="677"/>
                  </a:lnTo>
                  <a:lnTo>
                    <a:pt x="726" y="677"/>
                  </a:lnTo>
                  <a:lnTo>
                    <a:pt x="726" y="677"/>
                  </a:lnTo>
                  <a:lnTo>
                    <a:pt x="726" y="677"/>
                  </a:lnTo>
                  <a:lnTo>
                    <a:pt x="722" y="677"/>
                  </a:lnTo>
                  <a:lnTo>
                    <a:pt x="722" y="677"/>
                  </a:lnTo>
                  <a:lnTo>
                    <a:pt x="722" y="677"/>
                  </a:lnTo>
                  <a:lnTo>
                    <a:pt x="722" y="677"/>
                  </a:lnTo>
                  <a:lnTo>
                    <a:pt x="722" y="677"/>
                  </a:lnTo>
                  <a:lnTo>
                    <a:pt x="722" y="681"/>
                  </a:lnTo>
                  <a:lnTo>
                    <a:pt x="722" y="681"/>
                  </a:lnTo>
                  <a:lnTo>
                    <a:pt x="722" y="681"/>
                  </a:lnTo>
                  <a:lnTo>
                    <a:pt x="726" y="681"/>
                  </a:lnTo>
                  <a:lnTo>
                    <a:pt x="722" y="681"/>
                  </a:lnTo>
                  <a:lnTo>
                    <a:pt x="722" y="681"/>
                  </a:lnTo>
                  <a:lnTo>
                    <a:pt x="722" y="681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2" y="686"/>
                  </a:lnTo>
                  <a:lnTo>
                    <a:pt x="722" y="686"/>
                  </a:lnTo>
                  <a:lnTo>
                    <a:pt x="722" y="686"/>
                  </a:lnTo>
                  <a:lnTo>
                    <a:pt x="722" y="686"/>
                  </a:lnTo>
                  <a:lnTo>
                    <a:pt x="722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26" y="686"/>
                  </a:lnTo>
                  <a:lnTo>
                    <a:pt x="731" y="686"/>
                  </a:lnTo>
                  <a:lnTo>
                    <a:pt x="731" y="686"/>
                  </a:lnTo>
                  <a:lnTo>
                    <a:pt x="731" y="686"/>
                  </a:lnTo>
                  <a:lnTo>
                    <a:pt x="731" y="690"/>
                  </a:lnTo>
                  <a:lnTo>
                    <a:pt x="731" y="690"/>
                  </a:lnTo>
                  <a:lnTo>
                    <a:pt x="731" y="690"/>
                  </a:lnTo>
                  <a:lnTo>
                    <a:pt x="731" y="690"/>
                  </a:lnTo>
                  <a:lnTo>
                    <a:pt x="731" y="690"/>
                  </a:lnTo>
                  <a:lnTo>
                    <a:pt x="731" y="695"/>
                  </a:lnTo>
                  <a:lnTo>
                    <a:pt x="731" y="695"/>
                  </a:lnTo>
                  <a:lnTo>
                    <a:pt x="731" y="695"/>
                  </a:lnTo>
                  <a:lnTo>
                    <a:pt x="731" y="695"/>
                  </a:lnTo>
                  <a:lnTo>
                    <a:pt x="726" y="695"/>
                  </a:lnTo>
                  <a:lnTo>
                    <a:pt x="731" y="695"/>
                  </a:lnTo>
                  <a:lnTo>
                    <a:pt x="726" y="695"/>
                  </a:lnTo>
                  <a:lnTo>
                    <a:pt x="726" y="695"/>
                  </a:lnTo>
                  <a:lnTo>
                    <a:pt x="726" y="699"/>
                  </a:lnTo>
                  <a:lnTo>
                    <a:pt x="726" y="699"/>
                  </a:lnTo>
                  <a:lnTo>
                    <a:pt x="726" y="699"/>
                  </a:lnTo>
                  <a:lnTo>
                    <a:pt x="726" y="699"/>
                  </a:lnTo>
                  <a:lnTo>
                    <a:pt x="726" y="704"/>
                  </a:lnTo>
                  <a:lnTo>
                    <a:pt x="726" y="699"/>
                  </a:lnTo>
                  <a:lnTo>
                    <a:pt x="726" y="699"/>
                  </a:lnTo>
                  <a:lnTo>
                    <a:pt x="731" y="699"/>
                  </a:lnTo>
                  <a:lnTo>
                    <a:pt x="731" y="699"/>
                  </a:lnTo>
                  <a:lnTo>
                    <a:pt x="731" y="699"/>
                  </a:lnTo>
                  <a:lnTo>
                    <a:pt x="735" y="699"/>
                  </a:lnTo>
                  <a:lnTo>
                    <a:pt x="735" y="699"/>
                  </a:lnTo>
                  <a:lnTo>
                    <a:pt x="735" y="699"/>
                  </a:lnTo>
                  <a:lnTo>
                    <a:pt x="735" y="699"/>
                  </a:lnTo>
                  <a:lnTo>
                    <a:pt x="735" y="699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8"/>
                  </a:lnTo>
                  <a:lnTo>
                    <a:pt x="735" y="708"/>
                  </a:lnTo>
                  <a:lnTo>
                    <a:pt x="735" y="708"/>
                  </a:lnTo>
                  <a:lnTo>
                    <a:pt x="735" y="708"/>
                  </a:lnTo>
                  <a:lnTo>
                    <a:pt x="735" y="708"/>
                  </a:lnTo>
                  <a:lnTo>
                    <a:pt x="735" y="708"/>
                  </a:lnTo>
                  <a:lnTo>
                    <a:pt x="731" y="708"/>
                  </a:lnTo>
                  <a:lnTo>
                    <a:pt x="731" y="708"/>
                  </a:lnTo>
                  <a:lnTo>
                    <a:pt x="731" y="708"/>
                  </a:lnTo>
                  <a:lnTo>
                    <a:pt x="731" y="708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26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1" y="712"/>
                  </a:lnTo>
                  <a:lnTo>
                    <a:pt x="735" y="712"/>
                  </a:lnTo>
                  <a:lnTo>
                    <a:pt x="735" y="712"/>
                  </a:lnTo>
                  <a:lnTo>
                    <a:pt x="735" y="712"/>
                  </a:lnTo>
                  <a:lnTo>
                    <a:pt x="735" y="717"/>
                  </a:lnTo>
                  <a:lnTo>
                    <a:pt x="735" y="717"/>
                  </a:lnTo>
                  <a:lnTo>
                    <a:pt x="740" y="717"/>
                  </a:lnTo>
                  <a:lnTo>
                    <a:pt x="740" y="717"/>
                  </a:lnTo>
                  <a:lnTo>
                    <a:pt x="744" y="717"/>
                  </a:lnTo>
                  <a:lnTo>
                    <a:pt x="740" y="717"/>
                  </a:lnTo>
                  <a:lnTo>
                    <a:pt x="740" y="717"/>
                  </a:lnTo>
                  <a:lnTo>
                    <a:pt x="740" y="717"/>
                  </a:lnTo>
                  <a:lnTo>
                    <a:pt x="740" y="721"/>
                  </a:lnTo>
                  <a:lnTo>
                    <a:pt x="740" y="721"/>
                  </a:lnTo>
                  <a:lnTo>
                    <a:pt x="735" y="721"/>
                  </a:lnTo>
                  <a:lnTo>
                    <a:pt x="735" y="721"/>
                  </a:lnTo>
                  <a:lnTo>
                    <a:pt x="735" y="721"/>
                  </a:lnTo>
                  <a:lnTo>
                    <a:pt x="735" y="721"/>
                  </a:lnTo>
                  <a:lnTo>
                    <a:pt x="735" y="726"/>
                  </a:lnTo>
                  <a:lnTo>
                    <a:pt x="735" y="726"/>
                  </a:lnTo>
                  <a:lnTo>
                    <a:pt x="735" y="726"/>
                  </a:lnTo>
                  <a:lnTo>
                    <a:pt x="735" y="726"/>
                  </a:lnTo>
                  <a:lnTo>
                    <a:pt x="735" y="726"/>
                  </a:lnTo>
                  <a:lnTo>
                    <a:pt x="735" y="726"/>
                  </a:lnTo>
                  <a:lnTo>
                    <a:pt x="735" y="726"/>
                  </a:lnTo>
                  <a:lnTo>
                    <a:pt x="740" y="726"/>
                  </a:lnTo>
                  <a:lnTo>
                    <a:pt x="740" y="726"/>
                  </a:lnTo>
                  <a:lnTo>
                    <a:pt x="740" y="726"/>
                  </a:lnTo>
                  <a:lnTo>
                    <a:pt x="740" y="726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0" y="730"/>
                  </a:lnTo>
                  <a:lnTo>
                    <a:pt x="744" y="730"/>
                  </a:lnTo>
                  <a:lnTo>
                    <a:pt x="744" y="730"/>
                  </a:lnTo>
                  <a:lnTo>
                    <a:pt x="744" y="730"/>
                  </a:lnTo>
                  <a:lnTo>
                    <a:pt x="744" y="730"/>
                  </a:lnTo>
                  <a:lnTo>
                    <a:pt x="744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4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0"/>
                  </a:lnTo>
                  <a:lnTo>
                    <a:pt x="748" y="734"/>
                  </a:lnTo>
                  <a:lnTo>
                    <a:pt x="748" y="734"/>
                  </a:lnTo>
                  <a:lnTo>
                    <a:pt x="753" y="734"/>
                  </a:lnTo>
                  <a:lnTo>
                    <a:pt x="753" y="734"/>
                  </a:lnTo>
                  <a:lnTo>
                    <a:pt x="753" y="734"/>
                  </a:lnTo>
                  <a:lnTo>
                    <a:pt x="753" y="734"/>
                  </a:lnTo>
                  <a:lnTo>
                    <a:pt x="753" y="739"/>
                  </a:lnTo>
                  <a:lnTo>
                    <a:pt x="753" y="739"/>
                  </a:lnTo>
                  <a:lnTo>
                    <a:pt x="753" y="739"/>
                  </a:lnTo>
                  <a:lnTo>
                    <a:pt x="757" y="739"/>
                  </a:lnTo>
                  <a:lnTo>
                    <a:pt x="757" y="739"/>
                  </a:lnTo>
                  <a:lnTo>
                    <a:pt x="757" y="739"/>
                  </a:lnTo>
                  <a:lnTo>
                    <a:pt x="757" y="739"/>
                  </a:lnTo>
                  <a:lnTo>
                    <a:pt x="757" y="739"/>
                  </a:lnTo>
                  <a:lnTo>
                    <a:pt x="757" y="739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57" y="734"/>
                  </a:lnTo>
                  <a:lnTo>
                    <a:pt x="762" y="734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30"/>
                  </a:lnTo>
                  <a:lnTo>
                    <a:pt x="762" y="726"/>
                  </a:lnTo>
                  <a:lnTo>
                    <a:pt x="762" y="726"/>
                  </a:lnTo>
                  <a:lnTo>
                    <a:pt x="762" y="726"/>
                  </a:lnTo>
                  <a:lnTo>
                    <a:pt x="762" y="726"/>
                  </a:lnTo>
                  <a:lnTo>
                    <a:pt x="762" y="726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2" y="721"/>
                  </a:lnTo>
                  <a:lnTo>
                    <a:pt x="762" y="726"/>
                  </a:lnTo>
                  <a:lnTo>
                    <a:pt x="762" y="721"/>
                  </a:lnTo>
                  <a:lnTo>
                    <a:pt x="762" y="721"/>
                  </a:lnTo>
                  <a:lnTo>
                    <a:pt x="762" y="721"/>
                  </a:lnTo>
                  <a:lnTo>
                    <a:pt x="762" y="721"/>
                  </a:lnTo>
                  <a:lnTo>
                    <a:pt x="762" y="721"/>
                  </a:lnTo>
                  <a:lnTo>
                    <a:pt x="762" y="721"/>
                  </a:lnTo>
                  <a:lnTo>
                    <a:pt x="762" y="721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6" y="721"/>
                  </a:lnTo>
                  <a:lnTo>
                    <a:pt x="766" y="717"/>
                  </a:lnTo>
                  <a:lnTo>
                    <a:pt x="766" y="717"/>
                  </a:lnTo>
                  <a:lnTo>
                    <a:pt x="766" y="717"/>
                  </a:lnTo>
                  <a:lnTo>
                    <a:pt x="766" y="717"/>
                  </a:lnTo>
                  <a:lnTo>
                    <a:pt x="766" y="717"/>
                  </a:lnTo>
                  <a:lnTo>
                    <a:pt x="766" y="717"/>
                  </a:lnTo>
                  <a:lnTo>
                    <a:pt x="766" y="717"/>
                  </a:lnTo>
                  <a:lnTo>
                    <a:pt x="766" y="712"/>
                  </a:lnTo>
                  <a:lnTo>
                    <a:pt x="766" y="704"/>
                  </a:lnTo>
                  <a:lnTo>
                    <a:pt x="766" y="699"/>
                  </a:lnTo>
                  <a:lnTo>
                    <a:pt x="766" y="699"/>
                  </a:lnTo>
                  <a:lnTo>
                    <a:pt x="766" y="699"/>
                  </a:lnTo>
                  <a:lnTo>
                    <a:pt x="771" y="695"/>
                  </a:lnTo>
                  <a:lnTo>
                    <a:pt x="771" y="690"/>
                  </a:lnTo>
                  <a:lnTo>
                    <a:pt x="775" y="690"/>
                  </a:lnTo>
                  <a:lnTo>
                    <a:pt x="775" y="690"/>
                  </a:lnTo>
                  <a:lnTo>
                    <a:pt x="775" y="686"/>
                  </a:lnTo>
                  <a:lnTo>
                    <a:pt x="775" y="686"/>
                  </a:lnTo>
                  <a:lnTo>
                    <a:pt x="775" y="686"/>
                  </a:lnTo>
                  <a:lnTo>
                    <a:pt x="775" y="686"/>
                  </a:lnTo>
                  <a:lnTo>
                    <a:pt x="775" y="686"/>
                  </a:lnTo>
                  <a:lnTo>
                    <a:pt x="775" y="681"/>
                  </a:lnTo>
                  <a:lnTo>
                    <a:pt x="775" y="673"/>
                  </a:lnTo>
                  <a:close/>
                  <a:moveTo>
                    <a:pt x="602" y="624"/>
                  </a:moveTo>
                  <a:lnTo>
                    <a:pt x="602" y="624"/>
                  </a:lnTo>
                  <a:lnTo>
                    <a:pt x="602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598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lnTo>
                    <a:pt x="602" y="624"/>
                  </a:lnTo>
                  <a:close/>
                  <a:moveTo>
                    <a:pt x="208" y="402"/>
                  </a:move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00" y="402"/>
                  </a:lnTo>
                  <a:lnTo>
                    <a:pt x="200" y="402"/>
                  </a:lnTo>
                  <a:lnTo>
                    <a:pt x="200" y="402"/>
                  </a:lnTo>
                  <a:lnTo>
                    <a:pt x="200" y="402"/>
                  </a:lnTo>
                  <a:lnTo>
                    <a:pt x="200" y="407"/>
                  </a:lnTo>
                  <a:lnTo>
                    <a:pt x="200" y="407"/>
                  </a:lnTo>
                  <a:lnTo>
                    <a:pt x="204" y="407"/>
                  </a:lnTo>
                  <a:lnTo>
                    <a:pt x="204" y="411"/>
                  </a:lnTo>
                  <a:lnTo>
                    <a:pt x="204" y="411"/>
                  </a:lnTo>
                  <a:lnTo>
                    <a:pt x="208" y="411"/>
                  </a:lnTo>
                  <a:lnTo>
                    <a:pt x="208" y="416"/>
                  </a:lnTo>
                  <a:lnTo>
                    <a:pt x="208" y="416"/>
                  </a:lnTo>
                  <a:lnTo>
                    <a:pt x="208" y="416"/>
                  </a:lnTo>
                  <a:lnTo>
                    <a:pt x="208" y="411"/>
                  </a:lnTo>
                  <a:lnTo>
                    <a:pt x="208" y="411"/>
                  </a:lnTo>
                  <a:lnTo>
                    <a:pt x="208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8" y="402"/>
                  </a:lnTo>
                  <a:lnTo>
                    <a:pt x="208" y="402"/>
                  </a:lnTo>
                  <a:close/>
                  <a:moveTo>
                    <a:pt x="195" y="385"/>
                  </a:moveTo>
                  <a:lnTo>
                    <a:pt x="195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5" y="389"/>
                  </a:lnTo>
                  <a:lnTo>
                    <a:pt x="195" y="385"/>
                  </a:lnTo>
                  <a:lnTo>
                    <a:pt x="200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9"/>
                  </a:lnTo>
                  <a:lnTo>
                    <a:pt x="204" y="385"/>
                  </a:lnTo>
                  <a:lnTo>
                    <a:pt x="200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200" y="385"/>
                  </a:lnTo>
                  <a:lnTo>
                    <a:pt x="200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5" y="385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5" y="385"/>
                  </a:lnTo>
                  <a:close/>
                  <a:moveTo>
                    <a:pt x="151" y="349"/>
                  </a:moveTo>
                  <a:lnTo>
                    <a:pt x="147" y="345"/>
                  </a:lnTo>
                  <a:lnTo>
                    <a:pt x="147" y="345"/>
                  </a:lnTo>
                  <a:lnTo>
                    <a:pt x="147" y="345"/>
                  </a:lnTo>
                  <a:lnTo>
                    <a:pt x="147" y="349"/>
                  </a:lnTo>
                  <a:lnTo>
                    <a:pt x="147" y="349"/>
                  </a:lnTo>
                  <a:lnTo>
                    <a:pt x="151" y="349"/>
                  </a:lnTo>
                  <a:lnTo>
                    <a:pt x="151" y="349"/>
                  </a:lnTo>
                  <a:lnTo>
                    <a:pt x="151" y="349"/>
                  </a:lnTo>
                  <a:lnTo>
                    <a:pt x="151" y="349"/>
                  </a:lnTo>
                  <a:close/>
                  <a:moveTo>
                    <a:pt x="160" y="327"/>
                  </a:moveTo>
                  <a:lnTo>
                    <a:pt x="160" y="327"/>
                  </a:lnTo>
                  <a:lnTo>
                    <a:pt x="155" y="327"/>
                  </a:lnTo>
                  <a:lnTo>
                    <a:pt x="155" y="327"/>
                  </a:lnTo>
                  <a:lnTo>
                    <a:pt x="155" y="327"/>
                  </a:lnTo>
                  <a:lnTo>
                    <a:pt x="155" y="327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1" y="323"/>
                  </a:lnTo>
                  <a:lnTo>
                    <a:pt x="151" y="323"/>
                  </a:lnTo>
                  <a:lnTo>
                    <a:pt x="151" y="327"/>
                  </a:lnTo>
                  <a:lnTo>
                    <a:pt x="155" y="327"/>
                  </a:lnTo>
                  <a:lnTo>
                    <a:pt x="155" y="327"/>
                  </a:lnTo>
                  <a:lnTo>
                    <a:pt x="155" y="327"/>
                  </a:lnTo>
                  <a:lnTo>
                    <a:pt x="155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27"/>
                  </a:lnTo>
                  <a:close/>
                  <a:moveTo>
                    <a:pt x="107" y="301"/>
                  </a:moveTo>
                  <a:lnTo>
                    <a:pt x="107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98" y="296"/>
                  </a:lnTo>
                  <a:lnTo>
                    <a:pt x="102" y="296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7" y="301"/>
                  </a:lnTo>
                  <a:lnTo>
                    <a:pt x="107" y="305"/>
                  </a:lnTo>
                  <a:lnTo>
                    <a:pt x="111" y="301"/>
                  </a:lnTo>
                  <a:lnTo>
                    <a:pt x="111" y="301"/>
                  </a:lnTo>
                  <a:lnTo>
                    <a:pt x="111" y="301"/>
                  </a:lnTo>
                  <a:lnTo>
                    <a:pt x="107" y="301"/>
                  </a:lnTo>
                  <a:close/>
                  <a:moveTo>
                    <a:pt x="5" y="212"/>
                  </a:move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12"/>
                  </a:lnTo>
                  <a:close/>
                  <a:moveTo>
                    <a:pt x="700" y="172"/>
                  </a:moveTo>
                  <a:lnTo>
                    <a:pt x="691" y="168"/>
                  </a:lnTo>
                  <a:lnTo>
                    <a:pt x="691" y="168"/>
                  </a:lnTo>
                  <a:lnTo>
                    <a:pt x="687" y="168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78" y="168"/>
                  </a:lnTo>
                  <a:lnTo>
                    <a:pt x="678" y="168"/>
                  </a:lnTo>
                  <a:lnTo>
                    <a:pt x="678" y="168"/>
                  </a:lnTo>
                  <a:lnTo>
                    <a:pt x="678" y="168"/>
                  </a:lnTo>
                  <a:lnTo>
                    <a:pt x="678" y="163"/>
                  </a:lnTo>
                  <a:lnTo>
                    <a:pt x="678" y="168"/>
                  </a:lnTo>
                  <a:lnTo>
                    <a:pt x="678" y="168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3" y="163"/>
                  </a:lnTo>
                  <a:lnTo>
                    <a:pt x="673" y="163"/>
                  </a:lnTo>
                  <a:lnTo>
                    <a:pt x="673" y="163"/>
                  </a:lnTo>
                  <a:lnTo>
                    <a:pt x="673" y="163"/>
                  </a:lnTo>
                  <a:lnTo>
                    <a:pt x="669" y="163"/>
                  </a:lnTo>
                  <a:lnTo>
                    <a:pt x="669" y="163"/>
                  </a:lnTo>
                  <a:lnTo>
                    <a:pt x="669" y="163"/>
                  </a:lnTo>
                  <a:lnTo>
                    <a:pt x="664" y="159"/>
                  </a:lnTo>
                  <a:lnTo>
                    <a:pt x="664" y="159"/>
                  </a:lnTo>
                  <a:lnTo>
                    <a:pt x="664" y="159"/>
                  </a:lnTo>
                  <a:lnTo>
                    <a:pt x="664" y="159"/>
                  </a:lnTo>
                  <a:lnTo>
                    <a:pt x="664" y="159"/>
                  </a:lnTo>
                  <a:lnTo>
                    <a:pt x="664" y="159"/>
                  </a:lnTo>
                  <a:lnTo>
                    <a:pt x="664" y="155"/>
                  </a:lnTo>
                  <a:lnTo>
                    <a:pt x="664" y="155"/>
                  </a:lnTo>
                  <a:lnTo>
                    <a:pt x="664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9"/>
                  </a:lnTo>
                  <a:lnTo>
                    <a:pt x="660" y="159"/>
                  </a:lnTo>
                  <a:lnTo>
                    <a:pt x="660" y="159"/>
                  </a:lnTo>
                  <a:lnTo>
                    <a:pt x="656" y="159"/>
                  </a:lnTo>
                  <a:lnTo>
                    <a:pt x="656" y="159"/>
                  </a:lnTo>
                  <a:lnTo>
                    <a:pt x="656" y="159"/>
                  </a:lnTo>
                  <a:lnTo>
                    <a:pt x="656" y="159"/>
                  </a:lnTo>
                  <a:lnTo>
                    <a:pt x="656" y="159"/>
                  </a:lnTo>
                  <a:lnTo>
                    <a:pt x="656" y="159"/>
                  </a:lnTo>
                  <a:lnTo>
                    <a:pt x="656" y="159"/>
                  </a:lnTo>
                  <a:lnTo>
                    <a:pt x="651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3" y="155"/>
                  </a:lnTo>
                  <a:lnTo>
                    <a:pt x="633" y="150"/>
                  </a:lnTo>
                  <a:lnTo>
                    <a:pt x="633" y="150"/>
                  </a:lnTo>
                  <a:lnTo>
                    <a:pt x="633" y="155"/>
                  </a:lnTo>
                  <a:lnTo>
                    <a:pt x="633" y="155"/>
                  </a:lnTo>
                  <a:lnTo>
                    <a:pt x="633" y="155"/>
                  </a:lnTo>
                  <a:lnTo>
                    <a:pt x="633" y="159"/>
                  </a:lnTo>
                  <a:lnTo>
                    <a:pt x="629" y="159"/>
                  </a:lnTo>
                  <a:lnTo>
                    <a:pt x="629" y="155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5" y="155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5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0" y="150"/>
                  </a:lnTo>
                  <a:lnTo>
                    <a:pt x="620" y="150"/>
                  </a:lnTo>
                  <a:lnTo>
                    <a:pt x="620" y="150"/>
                  </a:lnTo>
                  <a:lnTo>
                    <a:pt x="620" y="146"/>
                  </a:lnTo>
                  <a:lnTo>
                    <a:pt x="620" y="146"/>
                  </a:lnTo>
                  <a:lnTo>
                    <a:pt x="620" y="146"/>
                  </a:lnTo>
                  <a:lnTo>
                    <a:pt x="616" y="141"/>
                  </a:lnTo>
                  <a:lnTo>
                    <a:pt x="616" y="141"/>
                  </a:lnTo>
                  <a:lnTo>
                    <a:pt x="616" y="141"/>
                  </a:lnTo>
                  <a:lnTo>
                    <a:pt x="620" y="141"/>
                  </a:lnTo>
                  <a:lnTo>
                    <a:pt x="620" y="141"/>
                  </a:lnTo>
                  <a:lnTo>
                    <a:pt x="620" y="141"/>
                  </a:lnTo>
                  <a:lnTo>
                    <a:pt x="616" y="137"/>
                  </a:lnTo>
                  <a:lnTo>
                    <a:pt x="616" y="137"/>
                  </a:lnTo>
                  <a:lnTo>
                    <a:pt x="616" y="137"/>
                  </a:lnTo>
                  <a:lnTo>
                    <a:pt x="616" y="137"/>
                  </a:lnTo>
                  <a:lnTo>
                    <a:pt x="616" y="137"/>
                  </a:lnTo>
                  <a:lnTo>
                    <a:pt x="616" y="137"/>
                  </a:lnTo>
                  <a:lnTo>
                    <a:pt x="616" y="132"/>
                  </a:lnTo>
                  <a:lnTo>
                    <a:pt x="611" y="132"/>
                  </a:lnTo>
                  <a:lnTo>
                    <a:pt x="607" y="132"/>
                  </a:lnTo>
                  <a:lnTo>
                    <a:pt x="607" y="132"/>
                  </a:lnTo>
                  <a:lnTo>
                    <a:pt x="607" y="132"/>
                  </a:lnTo>
                  <a:lnTo>
                    <a:pt x="607" y="132"/>
                  </a:lnTo>
                  <a:lnTo>
                    <a:pt x="607" y="132"/>
                  </a:lnTo>
                  <a:lnTo>
                    <a:pt x="607" y="132"/>
                  </a:lnTo>
                  <a:lnTo>
                    <a:pt x="602" y="132"/>
                  </a:lnTo>
                  <a:lnTo>
                    <a:pt x="602" y="128"/>
                  </a:lnTo>
                  <a:lnTo>
                    <a:pt x="602" y="128"/>
                  </a:lnTo>
                  <a:lnTo>
                    <a:pt x="598" y="128"/>
                  </a:lnTo>
                  <a:lnTo>
                    <a:pt x="598" y="128"/>
                  </a:lnTo>
                  <a:lnTo>
                    <a:pt x="594" y="128"/>
                  </a:lnTo>
                  <a:lnTo>
                    <a:pt x="594" y="128"/>
                  </a:lnTo>
                  <a:lnTo>
                    <a:pt x="594" y="128"/>
                  </a:lnTo>
                  <a:lnTo>
                    <a:pt x="594" y="128"/>
                  </a:lnTo>
                  <a:lnTo>
                    <a:pt x="594" y="132"/>
                  </a:lnTo>
                  <a:lnTo>
                    <a:pt x="594" y="132"/>
                  </a:lnTo>
                  <a:lnTo>
                    <a:pt x="594" y="132"/>
                  </a:lnTo>
                  <a:lnTo>
                    <a:pt x="594" y="132"/>
                  </a:lnTo>
                  <a:lnTo>
                    <a:pt x="594" y="132"/>
                  </a:lnTo>
                  <a:lnTo>
                    <a:pt x="594" y="132"/>
                  </a:lnTo>
                  <a:lnTo>
                    <a:pt x="589" y="132"/>
                  </a:lnTo>
                  <a:lnTo>
                    <a:pt x="585" y="132"/>
                  </a:lnTo>
                  <a:lnTo>
                    <a:pt x="585" y="132"/>
                  </a:lnTo>
                  <a:lnTo>
                    <a:pt x="585" y="128"/>
                  </a:lnTo>
                  <a:lnTo>
                    <a:pt x="580" y="128"/>
                  </a:lnTo>
                  <a:lnTo>
                    <a:pt x="580" y="128"/>
                  </a:lnTo>
                  <a:lnTo>
                    <a:pt x="580" y="128"/>
                  </a:lnTo>
                  <a:lnTo>
                    <a:pt x="576" y="124"/>
                  </a:lnTo>
                  <a:lnTo>
                    <a:pt x="576" y="124"/>
                  </a:lnTo>
                  <a:lnTo>
                    <a:pt x="576" y="124"/>
                  </a:lnTo>
                  <a:lnTo>
                    <a:pt x="576" y="124"/>
                  </a:lnTo>
                  <a:lnTo>
                    <a:pt x="576" y="124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4"/>
                  </a:lnTo>
                  <a:lnTo>
                    <a:pt x="571" y="124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58" y="128"/>
                  </a:lnTo>
                  <a:lnTo>
                    <a:pt x="558" y="128"/>
                  </a:lnTo>
                  <a:lnTo>
                    <a:pt x="558" y="128"/>
                  </a:lnTo>
                  <a:lnTo>
                    <a:pt x="558" y="128"/>
                  </a:lnTo>
                  <a:lnTo>
                    <a:pt x="558" y="124"/>
                  </a:lnTo>
                  <a:lnTo>
                    <a:pt x="558" y="124"/>
                  </a:lnTo>
                  <a:lnTo>
                    <a:pt x="558" y="119"/>
                  </a:lnTo>
                  <a:lnTo>
                    <a:pt x="558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49" y="119"/>
                  </a:lnTo>
                  <a:lnTo>
                    <a:pt x="549" y="119"/>
                  </a:lnTo>
                  <a:lnTo>
                    <a:pt x="549" y="119"/>
                  </a:lnTo>
                  <a:lnTo>
                    <a:pt x="549" y="119"/>
                  </a:lnTo>
                  <a:lnTo>
                    <a:pt x="549" y="119"/>
                  </a:lnTo>
                  <a:lnTo>
                    <a:pt x="554" y="115"/>
                  </a:lnTo>
                  <a:lnTo>
                    <a:pt x="549" y="115"/>
                  </a:lnTo>
                  <a:lnTo>
                    <a:pt x="549" y="115"/>
                  </a:lnTo>
                  <a:lnTo>
                    <a:pt x="549" y="115"/>
                  </a:lnTo>
                  <a:lnTo>
                    <a:pt x="549" y="115"/>
                  </a:lnTo>
                  <a:lnTo>
                    <a:pt x="545" y="115"/>
                  </a:lnTo>
                  <a:lnTo>
                    <a:pt x="545" y="115"/>
                  </a:lnTo>
                  <a:lnTo>
                    <a:pt x="545" y="115"/>
                  </a:lnTo>
                  <a:lnTo>
                    <a:pt x="540" y="110"/>
                  </a:lnTo>
                  <a:lnTo>
                    <a:pt x="540" y="110"/>
                  </a:lnTo>
                  <a:lnTo>
                    <a:pt x="540" y="110"/>
                  </a:lnTo>
                  <a:lnTo>
                    <a:pt x="536" y="106"/>
                  </a:lnTo>
                  <a:lnTo>
                    <a:pt x="536" y="106"/>
                  </a:lnTo>
                  <a:lnTo>
                    <a:pt x="536" y="106"/>
                  </a:lnTo>
                  <a:lnTo>
                    <a:pt x="536" y="106"/>
                  </a:lnTo>
                  <a:lnTo>
                    <a:pt x="532" y="106"/>
                  </a:lnTo>
                  <a:lnTo>
                    <a:pt x="532" y="106"/>
                  </a:lnTo>
                  <a:lnTo>
                    <a:pt x="532" y="106"/>
                  </a:lnTo>
                  <a:lnTo>
                    <a:pt x="527" y="106"/>
                  </a:lnTo>
                  <a:lnTo>
                    <a:pt x="527" y="106"/>
                  </a:lnTo>
                  <a:lnTo>
                    <a:pt x="527" y="106"/>
                  </a:lnTo>
                  <a:lnTo>
                    <a:pt x="527" y="101"/>
                  </a:lnTo>
                  <a:lnTo>
                    <a:pt x="527" y="101"/>
                  </a:lnTo>
                  <a:lnTo>
                    <a:pt x="527" y="101"/>
                  </a:lnTo>
                  <a:lnTo>
                    <a:pt x="527" y="101"/>
                  </a:lnTo>
                  <a:lnTo>
                    <a:pt x="527" y="101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3"/>
                  </a:lnTo>
                  <a:lnTo>
                    <a:pt x="523" y="93"/>
                  </a:lnTo>
                  <a:lnTo>
                    <a:pt x="523" y="93"/>
                  </a:lnTo>
                  <a:lnTo>
                    <a:pt x="523" y="88"/>
                  </a:lnTo>
                  <a:lnTo>
                    <a:pt x="527" y="84"/>
                  </a:lnTo>
                  <a:lnTo>
                    <a:pt x="527" y="84"/>
                  </a:lnTo>
                  <a:lnTo>
                    <a:pt x="527" y="84"/>
                  </a:lnTo>
                  <a:lnTo>
                    <a:pt x="527" y="84"/>
                  </a:lnTo>
                  <a:lnTo>
                    <a:pt x="527" y="79"/>
                  </a:lnTo>
                  <a:lnTo>
                    <a:pt x="527" y="79"/>
                  </a:lnTo>
                  <a:lnTo>
                    <a:pt x="527" y="79"/>
                  </a:lnTo>
                  <a:lnTo>
                    <a:pt x="527" y="79"/>
                  </a:lnTo>
                  <a:lnTo>
                    <a:pt x="527" y="79"/>
                  </a:lnTo>
                  <a:lnTo>
                    <a:pt x="527" y="75"/>
                  </a:lnTo>
                  <a:lnTo>
                    <a:pt x="527" y="75"/>
                  </a:lnTo>
                  <a:lnTo>
                    <a:pt x="527" y="75"/>
                  </a:lnTo>
                  <a:lnTo>
                    <a:pt x="527" y="75"/>
                  </a:lnTo>
                  <a:lnTo>
                    <a:pt x="527" y="75"/>
                  </a:lnTo>
                  <a:lnTo>
                    <a:pt x="523" y="75"/>
                  </a:lnTo>
                  <a:lnTo>
                    <a:pt x="518" y="79"/>
                  </a:lnTo>
                  <a:lnTo>
                    <a:pt x="518" y="84"/>
                  </a:lnTo>
                  <a:lnTo>
                    <a:pt x="518" y="84"/>
                  </a:lnTo>
                  <a:lnTo>
                    <a:pt x="518" y="84"/>
                  </a:lnTo>
                  <a:lnTo>
                    <a:pt x="518" y="84"/>
                  </a:lnTo>
                  <a:lnTo>
                    <a:pt x="518" y="84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4" y="88"/>
                  </a:lnTo>
                  <a:lnTo>
                    <a:pt x="505" y="93"/>
                  </a:lnTo>
                  <a:lnTo>
                    <a:pt x="505" y="93"/>
                  </a:lnTo>
                  <a:lnTo>
                    <a:pt x="505" y="93"/>
                  </a:lnTo>
                  <a:lnTo>
                    <a:pt x="496" y="93"/>
                  </a:lnTo>
                  <a:lnTo>
                    <a:pt x="496" y="93"/>
                  </a:lnTo>
                  <a:lnTo>
                    <a:pt x="492" y="93"/>
                  </a:lnTo>
                  <a:lnTo>
                    <a:pt x="492" y="93"/>
                  </a:lnTo>
                  <a:lnTo>
                    <a:pt x="492" y="88"/>
                  </a:lnTo>
                  <a:lnTo>
                    <a:pt x="492" y="88"/>
                  </a:lnTo>
                  <a:lnTo>
                    <a:pt x="492" y="88"/>
                  </a:lnTo>
                  <a:lnTo>
                    <a:pt x="492" y="88"/>
                  </a:lnTo>
                  <a:lnTo>
                    <a:pt x="492" y="88"/>
                  </a:lnTo>
                  <a:lnTo>
                    <a:pt x="487" y="88"/>
                  </a:lnTo>
                  <a:lnTo>
                    <a:pt x="492" y="88"/>
                  </a:lnTo>
                  <a:lnTo>
                    <a:pt x="492" y="88"/>
                  </a:lnTo>
                  <a:lnTo>
                    <a:pt x="492" y="84"/>
                  </a:lnTo>
                  <a:lnTo>
                    <a:pt x="492" y="84"/>
                  </a:lnTo>
                  <a:lnTo>
                    <a:pt x="492" y="84"/>
                  </a:lnTo>
                  <a:lnTo>
                    <a:pt x="492" y="84"/>
                  </a:lnTo>
                  <a:lnTo>
                    <a:pt x="492" y="84"/>
                  </a:lnTo>
                  <a:lnTo>
                    <a:pt x="492" y="84"/>
                  </a:lnTo>
                  <a:lnTo>
                    <a:pt x="492" y="79"/>
                  </a:lnTo>
                  <a:lnTo>
                    <a:pt x="492" y="79"/>
                  </a:lnTo>
                  <a:lnTo>
                    <a:pt x="492" y="79"/>
                  </a:lnTo>
                  <a:lnTo>
                    <a:pt x="492" y="79"/>
                  </a:lnTo>
                  <a:lnTo>
                    <a:pt x="492" y="79"/>
                  </a:lnTo>
                  <a:lnTo>
                    <a:pt x="487" y="79"/>
                  </a:lnTo>
                  <a:lnTo>
                    <a:pt x="487" y="75"/>
                  </a:lnTo>
                  <a:lnTo>
                    <a:pt x="492" y="75"/>
                  </a:lnTo>
                  <a:lnTo>
                    <a:pt x="492" y="70"/>
                  </a:lnTo>
                  <a:lnTo>
                    <a:pt x="492" y="70"/>
                  </a:lnTo>
                  <a:lnTo>
                    <a:pt x="492" y="70"/>
                  </a:lnTo>
                  <a:lnTo>
                    <a:pt x="492" y="70"/>
                  </a:lnTo>
                  <a:lnTo>
                    <a:pt x="492" y="70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87" y="66"/>
                  </a:lnTo>
                  <a:lnTo>
                    <a:pt x="487" y="66"/>
                  </a:lnTo>
                  <a:lnTo>
                    <a:pt x="487" y="62"/>
                  </a:lnTo>
                  <a:lnTo>
                    <a:pt x="487" y="62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78" y="62"/>
                  </a:lnTo>
                  <a:lnTo>
                    <a:pt x="478" y="62"/>
                  </a:lnTo>
                  <a:lnTo>
                    <a:pt x="478" y="62"/>
                  </a:lnTo>
                  <a:lnTo>
                    <a:pt x="474" y="62"/>
                  </a:lnTo>
                  <a:lnTo>
                    <a:pt x="474" y="62"/>
                  </a:lnTo>
                  <a:lnTo>
                    <a:pt x="474" y="62"/>
                  </a:lnTo>
                  <a:lnTo>
                    <a:pt x="470" y="62"/>
                  </a:lnTo>
                  <a:lnTo>
                    <a:pt x="470" y="62"/>
                  </a:lnTo>
                  <a:lnTo>
                    <a:pt x="470" y="62"/>
                  </a:lnTo>
                  <a:lnTo>
                    <a:pt x="470" y="62"/>
                  </a:lnTo>
                  <a:lnTo>
                    <a:pt x="470" y="62"/>
                  </a:lnTo>
                  <a:lnTo>
                    <a:pt x="465" y="62"/>
                  </a:lnTo>
                  <a:lnTo>
                    <a:pt x="465" y="62"/>
                  </a:lnTo>
                  <a:lnTo>
                    <a:pt x="465" y="62"/>
                  </a:lnTo>
                  <a:lnTo>
                    <a:pt x="465" y="62"/>
                  </a:lnTo>
                  <a:lnTo>
                    <a:pt x="465" y="62"/>
                  </a:lnTo>
                  <a:lnTo>
                    <a:pt x="465" y="62"/>
                  </a:lnTo>
                  <a:lnTo>
                    <a:pt x="465" y="57"/>
                  </a:lnTo>
                  <a:lnTo>
                    <a:pt x="465" y="53"/>
                  </a:lnTo>
                  <a:lnTo>
                    <a:pt x="465" y="53"/>
                  </a:lnTo>
                  <a:lnTo>
                    <a:pt x="465" y="48"/>
                  </a:lnTo>
                  <a:lnTo>
                    <a:pt x="461" y="48"/>
                  </a:lnTo>
                  <a:lnTo>
                    <a:pt x="461" y="48"/>
                  </a:lnTo>
                  <a:lnTo>
                    <a:pt x="461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56" y="44"/>
                  </a:lnTo>
                  <a:lnTo>
                    <a:pt x="456" y="44"/>
                  </a:lnTo>
                  <a:lnTo>
                    <a:pt x="456" y="44"/>
                  </a:lnTo>
                  <a:lnTo>
                    <a:pt x="456" y="44"/>
                  </a:lnTo>
                  <a:lnTo>
                    <a:pt x="452" y="44"/>
                  </a:lnTo>
                  <a:lnTo>
                    <a:pt x="452" y="48"/>
                  </a:lnTo>
                  <a:lnTo>
                    <a:pt x="452" y="48"/>
                  </a:lnTo>
                  <a:lnTo>
                    <a:pt x="452" y="48"/>
                  </a:lnTo>
                  <a:lnTo>
                    <a:pt x="447" y="48"/>
                  </a:lnTo>
                  <a:lnTo>
                    <a:pt x="447" y="48"/>
                  </a:lnTo>
                  <a:lnTo>
                    <a:pt x="447" y="48"/>
                  </a:lnTo>
                  <a:lnTo>
                    <a:pt x="443" y="44"/>
                  </a:lnTo>
                  <a:lnTo>
                    <a:pt x="443" y="44"/>
                  </a:lnTo>
                  <a:lnTo>
                    <a:pt x="443" y="44"/>
                  </a:lnTo>
                  <a:lnTo>
                    <a:pt x="443" y="39"/>
                  </a:lnTo>
                  <a:lnTo>
                    <a:pt x="443" y="35"/>
                  </a:lnTo>
                  <a:lnTo>
                    <a:pt x="443" y="35"/>
                  </a:lnTo>
                  <a:lnTo>
                    <a:pt x="443" y="31"/>
                  </a:lnTo>
                  <a:lnTo>
                    <a:pt x="443" y="31"/>
                  </a:lnTo>
                  <a:lnTo>
                    <a:pt x="443" y="31"/>
                  </a:lnTo>
                  <a:lnTo>
                    <a:pt x="443" y="31"/>
                  </a:lnTo>
                  <a:lnTo>
                    <a:pt x="439" y="31"/>
                  </a:lnTo>
                  <a:lnTo>
                    <a:pt x="439" y="31"/>
                  </a:lnTo>
                  <a:lnTo>
                    <a:pt x="439" y="26"/>
                  </a:lnTo>
                  <a:lnTo>
                    <a:pt x="439" y="26"/>
                  </a:lnTo>
                  <a:lnTo>
                    <a:pt x="439" y="26"/>
                  </a:lnTo>
                  <a:lnTo>
                    <a:pt x="439" y="26"/>
                  </a:lnTo>
                  <a:lnTo>
                    <a:pt x="439" y="22"/>
                  </a:lnTo>
                  <a:lnTo>
                    <a:pt x="434" y="22"/>
                  </a:lnTo>
                  <a:lnTo>
                    <a:pt x="430" y="26"/>
                  </a:lnTo>
                  <a:lnTo>
                    <a:pt x="430" y="26"/>
                  </a:lnTo>
                  <a:lnTo>
                    <a:pt x="425" y="26"/>
                  </a:lnTo>
                  <a:lnTo>
                    <a:pt x="425" y="26"/>
                  </a:lnTo>
                  <a:lnTo>
                    <a:pt x="425" y="31"/>
                  </a:lnTo>
                  <a:lnTo>
                    <a:pt x="425" y="31"/>
                  </a:lnTo>
                  <a:lnTo>
                    <a:pt x="425" y="31"/>
                  </a:lnTo>
                  <a:lnTo>
                    <a:pt x="421" y="31"/>
                  </a:lnTo>
                  <a:lnTo>
                    <a:pt x="421" y="31"/>
                  </a:lnTo>
                  <a:lnTo>
                    <a:pt x="417" y="26"/>
                  </a:lnTo>
                  <a:lnTo>
                    <a:pt x="417" y="26"/>
                  </a:lnTo>
                  <a:lnTo>
                    <a:pt x="417" y="26"/>
                  </a:lnTo>
                  <a:lnTo>
                    <a:pt x="417" y="26"/>
                  </a:lnTo>
                  <a:lnTo>
                    <a:pt x="417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12" y="22"/>
                  </a:lnTo>
                  <a:lnTo>
                    <a:pt x="408" y="22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8" y="17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8" y="8"/>
                  </a:lnTo>
                  <a:lnTo>
                    <a:pt x="408" y="8"/>
                  </a:lnTo>
                  <a:lnTo>
                    <a:pt x="408" y="8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08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99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6" y="4"/>
                  </a:lnTo>
                  <a:lnTo>
                    <a:pt x="377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63" y="8"/>
                  </a:lnTo>
                  <a:lnTo>
                    <a:pt x="363" y="13"/>
                  </a:lnTo>
                  <a:lnTo>
                    <a:pt x="359" y="13"/>
                  </a:lnTo>
                  <a:lnTo>
                    <a:pt x="359" y="13"/>
                  </a:lnTo>
                  <a:lnTo>
                    <a:pt x="359" y="13"/>
                  </a:lnTo>
                  <a:lnTo>
                    <a:pt x="359" y="17"/>
                  </a:lnTo>
                  <a:lnTo>
                    <a:pt x="355" y="17"/>
                  </a:lnTo>
                  <a:lnTo>
                    <a:pt x="355" y="17"/>
                  </a:lnTo>
                  <a:lnTo>
                    <a:pt x="355" y="17"/>
                  </a:lnTo>
                  <a:lnTo>
                    <a:pt x="355" y="17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5" y="2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55" y="35"/>
                  </a:lnTo>
                  <a:lnTo>
                    <a:pt x="355" y="39"/>
                  </a:lnTo>
                  <a:lnTo>
                    <a:pt x="355" y="39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5" y="66"/>
                  </a:lnTo>
                  <a:lnTo>
                    <a:pt x="355" y="66"/>
                  </a:lnTo>
                  <a:lnTo>
                    <a:pt x="355" y="66"/>
                  </a:lnTo>
                  <a:lnTo>
                    <a:pt x="355" y="66"/>
                  </a:lnTo>
                  <a:lnTo>
                    <a:pt x="355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5"/>
                  </a:lnTo>
                  <a:lnTo>
                    <a:pt x="359" y="75"/>
                  </a:lnTo>
                  <a:lnTo>
                    <a:pt x="355" y="70"/>
                  </a:lnTo>
                  <a:lnTo>
                    <a:pt x="350" y="70"/>
                  </a:lnTo>
                  <a:lnTo>
                    <a:pt x="350" y="75"/>
                  </a:lnTo>
                  <a:lnTo>
                    <a:pt x="350" y="79"/>
                  </a:lnTo>
                  <a:lnTo>
                    <a:pt x="350" y="79"/>
                  </a:lnTo>
                  <a:lnTo>
                    <a:pt x="350" y="79"/>
                  </a:lnTo>
                  <a:lnTo>
                    <a:pt x="346" y="84"/>
                  </a:lnTo>
                  <a:lnTo>
                    <a:pt x="337" y="88"/>
                  </a:lnTo>
                  <a:lnTo>
                    <a:pt x="337" y="88"/>
                  </a:lnTo>
                  <a:lnTo>
                    <a:pt x="337" y="88"/>
                  </a:lnTo>
                  <a:lnTo>
                    <a:pt x="332" y="93"/>
                  </a:lnTo>
                  <a:lnTo>
                    <a:pt x="310" y="97"/>
                  </a:lnTo>
                  <a:lnTo>
                    <a:pt x="306" y="97"/>
                  </a:lnTo>
                  <a:lnTo>
                    <a:pt x="301" y="101"/>
                  </a:lnTo>
                  <a:lnTo>
                    <a:pt x="301" y="101"/>
                  </a:lnTo>
                  <a:lnTo>
                    <a:pt x="301" y="101"/>
                  </a:lnTo>
                  <a:lnTo>
                    <a:pt x="293" y="106"/>
                  </a:lnTo>
                  <a:lnTo>
                    <a:pt x="293" y="106"/>
                  </a:lnTo>
                  <a:lnTo>
                    <a:pt x="284" y="110"/>
                  </a:lnTo>
                  <a:lnTo>
                    <a:pt x="284" y="110"/>
                  </a:lnTo>
                  <a:lnTo>
                    <a:pt x="284" y="110"/>
                  </a:lnTo>
                  <a:lnTo>
                    <a:pt x="284" y="110"/>
                  </a:lnTo>
                  <a:lnTo>
                    <a:pt x="279" y="115"/>
                  </a:lnTo>
                  <a:lnTo>
                    <a:pt x="279" y="119"/>
                  </a:lnTo>
                  <a:lnTo>
                    <a:pt x="275" y="124"/>
                  </a:lnTo>
                  <a:lnTo>
                    <a:pt x="275" y="128"/>
                  </a:lnTo>
                  <a:lnTo>
                    <a:pt x="275" y="128"/>
                  </a:lnTo>
                  <a:lnTo>
                    <a:pt x="275" y="128"/>
                  </a:lnTo>
                  <a:lnTo>
                    <a:pt x="275" y="128"/>
                  </a:lnTo>
                  <a:lnTo>
                    <a:pt x="275" y="128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8" y="132"/>
                  </a:lnTo>
                  <a:lnTo>
                    <a:pt x="293" y="132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3" y="132"/>
                  </a:lnTo>
                  <a:lnTo>
                    <a:pt x="288" y="132"/>
                  </a:lnTo>
                  <a:lnTo>
                    <a:pt x="279" y="137"/>
                  </a:lnTo>
                  <a:lnTo>
                    <a:pt x="275" y="137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57" y="146"/>
                  </a:lnTo>
                  <a:lnTo>
                    <a:pt x="253" y="141"/>
                  </a:lnTo>
                  <a:lnTo>
                    <a:pt x="253" y="141"/>
                  </a:lnTo>
                  <a:lnTo>
                    <a:pt x="248" y="141"/>
                  </a:lnTo>
                  <a:lnTo>
                    <a:pt x="248" y="141"/>
                  </a:lnTo>
                  <a:lnTo>
                    <a:pt x="244" y="141"/>
                  </a:lnTo>
                  <a:lnTo>
                    <a:pt x="244" y="141"/>
                  </a:lnTo>
                  <a:lnTo>
                    <a:pt x="239" y="141"/>
                  </a:lnTo>
                  <a:lnTo>
                    <a:pt x="239" y="141"/>
                  </a:lnTo>
                  <a:lnTo>
                    <a:pt x="239" y="141"/>
                  </a:lnTo>
                  <a:lnTo>
                    <a:pt x="231" y="141"/>
                  </a:lnTo>
                  <a:lnTo>
                    <a:pt x="222" y="137"/>
                  </a:lnTo>
                  <a:lnTo>
                    <a:pt x="217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2"/>
                  </a:lnTo>
                  <a:lnTo>
                    <a:pt x="204" y="128"/>
                  </a:lnTo>
                  <a:lnTo>
                    <a:pt x="204" y="128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04" y="124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195" y="110"/>
                  </a:lnTo>
                  <a:lnTo>
                    <a:pt x="195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2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9"/>
                  </a:lnTo>
                  <a:lnTo>
                    <a:pt x="173" y="119"/>
                  </a:lnTo>
                  <a:lnTo>
                    <a:pt x="173" y="119"/>
                  </a:lnTo>
                  <a:lnTo>
                    <a:pt x="173" y="119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8" y="132"/>
                  </a:lnTo>
                  <a:lnTo>
                    <a:pt x="178" y="132"/>
                  </a:lnTo>
                  <a:lnTo>
                    <a:pt x="178" y="132"/>
                  </a:lnTo>
                  <a:lnTo>
                    <a:pt x="178" y="132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6"/>
                  </a:lnTo>
                  <a:lnTo>
                    <a:pt x="182" y="146"/>
                  </a:lnTo>
                  <a:lnTo>
                    <a:pt x="186" y="146"/>
                  </a:lnTo>
                  <a:lnTo>
                    <a:pt x="186" y="146"/>
                  </a:lnTo>
                  <a:lnTo>
                    <a:pt x="182" y="146"/>
                  </a:lnTo>
                  <a:lnTo>
                    <a:pt x="182" y="146"/>
                  </a:lnTo>
                  <a:lnTo>
                    <a:pt x="186" y="146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91" y="150"/>
                  </a:lnTo>
                  <a:lnTo>
                    <a:pt x="191" y="150"/>
                  </a:lnTo>
                  <a:lnTo>
                    <a:pt x="191" y="150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91" y="159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6" y="163"/>
                  </a:lnTo>
                  <a:lnTo>
                    <a:pt x="186" y="163"/>
                  </a:lnTo>
                  <a:lnTo>
                    <a:pt x="186" y="163"/>
                  </a:lnTo>
                  <a:lnTo>
                    <a:pt x="186" y="163"/>
                  </a:lnTo>
                  <a:lnTo>
                    <a:pt x="186" y="163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72"/>
                  </a:lnTo>
                  <a:lnTo>
                    <a:pt x="191" y="172"/>
                  </a:lnTo>
                  <a:lnTo>
                    <a:pt x="191" y="172"/>
                  </a:lnTo>
                  <a:lnTo>
                    <a:pt x="191" y="172"/>
                  </a:lnTo>
                  <a:lnTo>
                    <a:pt x="191" y="172"/>
                  </a:lnTo>
                  <a:lnTo>
                    <a:pt x="191" y="177"/>
                  </a:lnTo>
                  <a:lnTo>
                    <a:pt x="191" y="172"/>
                  </a:lnTo>
                  <a:lnTo>
                    <a:pt x="191" y="177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86" y="181"/>
                  </a:lnTo>
                  <a:lnTo>
                    <a:pt x="186" y="181"/>
                  </a:lnTo>
                  <a:lnTo>
                    <a:pt x="186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1" y="190"/>
                  </a:lnTo>
                  <a:lnTo>
                    <a:pt x="191" y="190"/>
                  </a:lnTo>
                  <a:lnTo>
                    <a:pt x="191" y="194"/>
                  </a:lnTo>
                  <a:lnTo>
                    <a:pt x="191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200" y="194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191" y="199"/>
                  </a:lnTo>
                  <a:lnTo>
                    <a:pt x="191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2" y="199"/>
                  </a:lnTo>
                  <a:lnTo>
                    <a:pt x="178" y="199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3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3"/>
                  </a:lnTo>
                  <a:lnTo>
                    <a:pt x="164" y="203"/>
                  </a:lnTo>
                  <a:lnTo>
                    <a:pt x="164" y="203"/>
                  </a:lnTo>
                  <a:lnTo>
                    <a:pt x="164" y="203"/>
                  </a:lnTo>
                  <a:lnTo>
                    <a:pt x="164" y="203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4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60" y="199"/>
                  </a:lnTo>
                  <a:lnTo>
                    <a:pt x="155" y="199"/>
                  </a:lnTo>
                  <a:lnTo>
                    <a:pt x="160" y="203"/>
                  </a:lnTo>
                  <a:lnTo>
                    <a:pt x="160" y="203"/>
                  </a:lnTo>
                  <a:lnTo>
                    <a:pt x="160" y="203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47" y="194"/>
                  </a:lnTo>
                  <a:lnTo>
                    <a:pt x="147" y="199"/>
                  </a:lnTo>
                  <a:lnTo>
                    <a:pt x="147" y="199"/>
                  </a:lnTo>
                  <a:lnTo>
                    <a:pt x="142" y="194"/>
                  </a:lnTo>
                  <a:lnTo>
                    <a:pt x="142" y="194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3" y="203"/>
                  </a:lnTo>
                  <a:lnTo>
                    <a:pt x="133" y="203"/>
                  </a:lnTo>
                  <a:lnTo>
                    <a:pt x="133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4"/>
                  </a:lnTo>
                  <a:lnTo>
                    <a:pt x="120" y="194"/>
                  </a:lnTo>
                  <a:lnTo>
                    <a:pt x="120" y="194"/>
                  </a:lnTo>
                  <a:lnTo>
                    <a:pt x="120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86"/>
                  </a:lnTo>
                  <a:lnTo>
                    <a:pt x="116" y="186"/>
                  </a:lnTo>
                  <a:lnTo>
                    <a:pt x="116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6"/>
                  </a:lnTo>
                  <a:lnTo>
                    <a:pt x="107" y="190"/>
                  </a:lnTo>
                  <a:lnTo>
                    <a:pt x="107" y="190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1" y="186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11" y="181"/>
                  </a:lnTo>
                  <a:lnTo>
                    <a:pt x="107" y="181"/>
                  </a:lnTo>
                  <a:lnTo>
                    <a:pt x="107" y="177"/>
                  </a:lnTo>
                  <a:lnTo>
                    <a:pt x="107" y="181"/>
                  </a:lnTo>
                  <a:lnTo>
                    <a:pt x="107" y="181"/>
                  </a:lnTo>
                  <a:lnTo>
                    <a:pt x="107" y="181"/>
                  </a:lnTo>
                  <a:lnTo>
                    <a:pt x="107" y="181"/>
                  </a:lnTo>
                  <a:lnTo>
                    <a:pt x="102" y="181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93" y="181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3" y="186"/>
                  </a:lnTo>
                  <a:lnTo>
                    <a:pt x="93" y="181"/>
                  </a:lnTo>
                  <a:lnTo>
                    <a:pt x="89" y="181"/>
                  </a:lnTo>
                  <a:lnTo>
                    <a:pt x="89" y="181"/>
                  </a:lnTo>
                  <a:lnTo>
                    <a:pt x="89" y="181"/>
                  </a:lnTo>
                  <a:lnTo>
                    <a:pt x="89" y="181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71" y="199"/>
                  </a:lnTo>
                  <a:lnTo>
                    <a:pt x="67" y="199"/>
                  </a:lnTo>
                  <a:lnTo>
                    <a:pt x="71" y="199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36" y="199"/>
                  </a:lnTo>
                  <a:lnTo>
                    <a:pt x="36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27" y="199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7" y="203"/>
                  </a:lnTo>
                  <a:lnTo>
                    <a:pt x="27" y="203"/>
                  </a:lnTo>
                  <a:lnTo>
                    <a:pt x="27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8"/>
                  </a:lnTo>
                  <a:lnTo>
                    <a:pt x="18" y="208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8" y="216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18" y="216"/>
                  </a:lnTo>
                  <a:lnTo>
                    <a:pt x="18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31" y="221"/>
                  </a:lnTo>
                  <a:lnTo>
                    <a:pt x="31" y="221"/>
                  </a:lnTo>
                  <a:lnTo>
                    <a:pt x="31" y="221"/>
                  </a:lnTo>
                  <a:lnTo>
                    <a:pt x="36" y="216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2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6" y="221"/>
                  </a:lnTo>
                  <a:lnTo>
                    <a:pt x="36" y="221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0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5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1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5" y="225"/>
                  </a:lnTo>
                  <a:lnTo>
                    <a:pt x="45" y="225"/>
                  </a:lnTo>
                  <a:lnTo>
                    <a:pt x="45" y="225"/>
                  </a:lnTo>
                  <a:lnTo>
                    <a:pt x="45" y="225"/>
                  </a:lnTo>
                  <a:lnTo>
                    <a:pt x="49" y="225"/>
                  </a:lnTo>
                  <a:lnTo>
                    <a:pt x="45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36" y="225"/>
                  </a:lnTo>
                  <a:lnTo>
                    <a:pt x="31" y="225"/>
                  </a:lnTo>
                  <a:lnTo>
                    <a:pt x="31" y="221"/>
                  </a:lnTo>
                  <a:lnTo>
                    <a:pt x="31" y="221"/>
                  </a:lnTo>
                  <a:lnTo>
                    <a:pt x="31" y="221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31" y="225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0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6" y="234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39"/>
                  </a:lnTo>
                  <a:lnTo>
                    <a:pt x="27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6" y="252"/>
                  </a:lnTo>
                  <a:lnTo>
                    <a:pt x="40" y="252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65"/>
                  </a:lnTo>
                  <a:lnTo>
                    <a:pt x="49" y="265"/>
                  </a:lnTo>
                  <a:lnTo>
                    <a:pt x="49" y="265"/>
                  </a:lnTo>
                  <a:lnTo>
                    <a:pt x="49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49" y="261"/>
                  </a:lnTo>
                  <a:lnTo>
                    <a:pt x="49" y="256"/>
                  </a:lnTo>
                  <a:lnTo>
                    <a:pt x="54" y="256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58" y="261"/>
                  </a:lnTo>
                  <a:lnTo>
                    <a:pt x="58" y="261"/>
                  </a:lnTo>
                  <a:lnTo>
                    <a:pt x="58" y="261"/>
                  </a:lnTo>
                  <a:lnTo>
                    <a:pt x="62" y="261"/>
                  </a:lnTo>
                  <a:lnTo>
                    <a:pt x="62" y="256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58" y="261"/>
                  </a:lnTo>
                  <a:lnTo>
                    <a:pt x="58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7" y="256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6" y="261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9" y="265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8" y="270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98" y="270"/>
                  </a:lnTo>
                  <a:lnTo>
                    <a:pt x="98" y="270"/>
                  </a:lnTo>
                  <a:lnTo>
                    <a:pt x="98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8" y="270"/>
                  </a:lnTo>
                  <a:lnTo>
                    <a:pt x="98" y="270"/>
                  </a:lnTo>
                  <a:lnTo>
                    <a:pt x="98" y="274"/>
                  </a:lnTo>
                  <a:lnTo>
                    <a:pt x="98" y="274"/>
                  </a:lnTo>
                  <a:lnTo>
                    <a:pt x="98" y="270"/>
                  </a:lnTo>
                  <a:lnTo>
                    <a:pt x="98" y="270"/>
                  </a:lnTo>
                  <a:lnTo>
                    <a:pt x="93" y="274"/>
                  </a:lnTo>
                  <a:lnTo>
                    <a:pt x="98" y="274"/>
                  </a:lnTo>
                  <a:lnTo>
                    <a:pt x="98" y="274"/>
                  </a:lnTo>
                  <a:lnTo>
                    <a:pt x="98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7" y="270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8"/>
                  </a:lnTo>
                  <a:lnTo>
                    <a:pt x="102" y="278"/>
                  </a:lnTo>
                  <a:lnTo>
                    <a:pt x="102" y="278"/>
                  </a:lnTo>
                  <a:lnTo>
                    <a:pt x="102" y="278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11" y="287"/>
                  </a:lnTo>
                  <a:lnTo>
                    <a:pt x="107" y="287"/>
                  </a:lnTo>
                  <a:lnTo>
                    <a:pt x="107" y="287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07" y="278"/>
                  </a:lnTo>
                  <a:lnTo>
                    <a:pt x="111" y="278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1" y="278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24" y="278"/>
                  </a:lnTo>
                  <a:lnTo>
                    <a:pt x="124" y="278"/>
                  </a:lnTo>
                  <a:lnTo>
                    <a:pt x="124" y="278"/>
                  </a:lnTo>
                  <a:lnTo>
                    <a:pt x="124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4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29" y="283"/>
                  </a:lnTo>
                  <a:lnTo>
                    <a:pt x="129" y="283"/>
                  </a:lnTo>
                  <a:lnTo>
                    <a:pt x="129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4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20" y="287"/>
                  </a:lnTo>
                  <a:lnTo>
                    <a:pt x="120" y="287"/>
                  </a:lnTo>
                  <a:lnTo>
                    <a:pt x="124" y="287"/>
                  </a:lnTo>
                  <a:lnTo>
                    <a:pt x="124" y="287"/>
                  </a:lnTo>
                  <a:lnTo>
                    <a:pt x="124" y="287"/>
                  </a:lnTo>
                  <a:lnTo>
                    <a:pt x="124" y="287"/>
                  </a:lnTo>
                  <a:lnTo>
                    <a:pt x="129" y="287"/>
                  </a:lnTo>
                  <a:lnTo>
                    <a:pt x="129" y="287"/>
                  </a:lnTo>
                  <a:lnTo>
                    <a:pt x="129" y="287"/>
                  </a:lnTo>
                  <a:lnTo>
                    <a:pt x="133" y="287"/>
                  </a:lnTo>
                  <a:lnTo>
                    <a:pt x="133" y="283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8" y="283"/>
                  </a:lnTo>
                  <a:lnTo>
                    <a:pt x="138" y="283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8" y="287"/>
                  </a:lnTo>
                  <a:lnTo>
                    <a:pt x="138" y="287"/>
                  </a:lnTo>
                  <a:lnTo>
                    <a:pt x="138" y="287"/>
                  </a:lnTo>
                  <a:lnTo>
                    <a:pt x="142" y="287"/>
                  </a:lnTo>
                  <a:lnTo>
                    <a:pt x="142" y="287"/>
                  </a:lnTo>
                  <a:lnTo>
                    <a:pt x="147" y="287"/>
                  </a:lnTo>
                  <a:lnTo>
                    <a:pt x="147" y="287"/>
                  </a:lnTo>
                  <a:lnTo>
                    <a:pt x="147" y="287"/>
                  </a:lnTo>
                  <a:lnTo>
                    <a:pt x="147" y="287"/>
                  </a:lnTo>
                  <a:lnTo>
                    <a:pt x="142" y="287"/>
                  </a:lnTo>
                  <a:lnTo>
                    <a:pt x="142" y="287"/>
                  </a:lnTo>
                  <a:lnTo>
                    <a:pt x="142" y="287"/>
                  </a:lnTo>
                  <a:lnTo>
                    <a:pt x="142" y="287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7" y="292"/>
                  </a:lnTo>
                  <a:lnTo>
                    <a:pt x="147" y="292"/>
                  </a:lnTo>
                  <a:lnTo>
                    <a:pt x="147" y="292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42" y="292"/>
                  </a:lnTo>
                  <a:lnTo>
                    <a:pt x="138" y="296"/>
                  </a:lnTo>
                  <a:lnTo>
                    <a:pt x="138" y="296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2" y="305"/>
                  </a:lnTo>
                  <a:lnTo>
                    <a:pt x="142" y="305"/>
                  </a:lnTo>
                  <a:lnTo>
                    <a:pt x="138" y="301"/>
                  </a:lnTo>
                  <a:lnTo>
                    <a:pt x="138" y="301"/>
                  </a:lnTo>
                  <a:lnTo>
                    <a:pt x="138" y="305"/>
                  </a:lnTo>
                  <a:lnTo>
                    <a:pt x="142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47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60" y="301"/>
                  </a:lnTo>
                  <a:lnTo>
                    <a:pt x="164" y="301"/>
                  </a:lnTo>
                  <a:lnTo>
                    <a:pt x="169" y="301"/>
                  </a:lnTo>
                  <a:lnTo>
                    <a:pt x="169" y="301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78" y="309"/>
                  </a:lnTo>
                  <a:lnTo>
                    <a:pt x="178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78" y="309"/>
                  </a:lnTo>
                  <a:lnTo>
                    <a:pt x="178" y="309"/>
                  </a:lnTo>
                  <a:lnTo>
                    <a:pt x="178" y="309"/>
                  </a:lnTo>
                  <a:lnTo>
                    <a:pt x="173" y="309"/>
                  </a:lnTo>
                  <a:lnTo>
                    <a:pt x="173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9" y="305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55" y="305"/>
                  </a:lnTo>
                  <a:lnTo>
                    <a:pt x="155" y="309"/>
                  </a:lnTo>
                  <a:lnTo>
                    <a:pt x="155" y="309"/>
                  </a:lnTo>
                  <a:lnTo>
                    <a:pt x="160" y="309"/>
                  </a:lnTo>
                  <a:lnTo>
                    <a:pt x="160" y="309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55" y="314"/>
                  </a:lnTo>
                  <a:lnTo>
                    <a:pt x="155" y="314"/>
                  </a:lnTo>
                  <a:lnTo>
                    <a:pt x="155" y="314"/>
                  </a:lnTo>
                  <a:lnTo>
                    <a:pt x="155" y="314"/>
                  </a:lnTo>
                  <a:lnTo>
                    <a:pt x="155" y="314"/>
                  </a:lnTo>
                  <a:lnTo>
                    <a:pt x="155" y="318"/>
                  </a:lnTo>
                  <a:lnTo>
                    <a:pt x="160" y="318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6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64" y="323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32"/>
                  </a:lnTo>
                  <a:lnTo>
                    <a:pt x="160" y="336"/>
                  </a:lnTo>
                  <a:lnTo>
                    <a:pt x="160" y="336"/>
                  </a:lnTo>
                  <a:lnTo>
                    <a:pt x="160" y="336"/>
                  </a:lnTo>
                  <a:lnTo>
                    <a:pt x="160" y="340"/>
                  </a:lnTo>
                  <a:lnTo>
                    <a:pt x="160" y="340"/>
                  </a:lnTo>
                  <a:lnTo>
                    <a:pt x="160" y="340"/>
                  </a:lnTo>
                  <a:lnTo>
                    <a:pt x="164" y="340"/>
                  </a:lnTo>
                  <a:lnTo>
                    <a:pt x="164" y="340"/>
                  </a:lnTo>
                  <a:lnTo>
                    <a:pt x="169" y="345"/>
                  </a:lnTo>
                  <a:lnTo>
                    <a:pt x="169" y="349"/>
                  </a:lnTo>
                  <a:lnTo>
                    <a:pt x="169" y="349"/>
                  </a:lnTo>
                  <a:lnTo>
                    <a:pt x="169" y="349"/>
                  </a:lnTo>
                  <a:lnTo>
                    <a:pt x="169" y="349"/>
                  </a:lnTo>
                  <a:lnTo>
                    <a:pt x="173" y="349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8"/>
                  </a:lnTo>
                  <a:lnTo>
                    <a:pt x="173" y="358"/>
                  </a:lnTo>
                  <a:lnTo>
                    <a:pt x="178" y="358"/>
                  </a:lnTo>
                  <a:lnTo>
                    <a:pt x="178" y="358"/>
                  </a:lnTo>
                  <a:lnTo>
                    <a:pt x="178" y="363"/>
                  </a:lnTo>
                  <a:lnTo>
                    <a:pt x="178" y="367"/>
                  </a:lnTo>
                  <a:lnTo>
                    <a:pt x="178" y="367"/>
                  </a:lnTo>
                  <a:lnTo>
                    <a:pt x="178" y="367"/>
                  </a:lnTo>
                  <a:lnTo>
                    <a:pt x="178" y="363"/>
                  </a:lnTo>
                  <a:lnTo>
                    <a:pt x="178" y="363"/>
                  </a:lnTo>
                  <a:lnTo>
                    <a:pt x="178" y="363"/>
                  </a:lnTo>
                  <a:lnTo>
                    <a:pt x="178" y="363"/>
                  </a:lnTo>
                  <a:lnTo>
                    <a:pt x="178" y="363"/>
                  </a:lnTo>
                  <a:lnTo>
                    <a:pt x="178" y="367"/>
                  </a:lnTo>
                  <a:lnTo>
                    <a:pt x="178" y="367"/>
                  </a:lnTo>
                  <a:lnTo>
                    <a:pt x="182" y="367"/>
                  </a:lnTo>
                  <a:lnTo>
                    <a:pt x="182" y="367"/>
                  </a:lnTo>
                  <a:lnTo>
                    <a:pt x="186" y="367"/>
                  </a:lnTo>
                  <a:lnTo>
                    <a:pt x="186" y="367"/>
                  </a:lnTo>
                  <a:lnTo>
                    <a:pt x="186" y="371"/>
                  </a:lnTo>
                  <a:lnTo>
                    <a:pt x="186" y="371"/>
                  </a:lnTo>
                  <a:lnTo>
                    <a:pt x="191" y="371"/>
                  </a:lnTo>
                  <a:lnTo>
                    <a:pt x="191" y="371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5" y="376"/>
                  </a:lnTo>
                  <a:lnTo>
                    <a:pt x="195" y="376"/>
                  </a:lnTo>
                  <a:lnTo>
                    <a:pt x="195" y="376"/>
                  </a:lnTo>
                  <a:lnTo>
                    <a:pt x="200" y="376"/>
                  </a:lnTo>
                  <a:lnTo>
                    <a:pt x="200" y="376"/>
                  </a:lnTo>
                  <a:lnTo>
                    <a:pt x="200" y="376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80"/>
                  </a:lnTo>
                  <a:lnTo>
                    <a:pt x="208" y="380"/>
                  </a:lnTo>
                  <a:lnTo>
                    <a:pt x="208" y="376"/>
                  </a:lnTo>
                  <a:lnTo>
                    <a:pt x="213" y="376"/>
                  </a:lnTo>
                  <a:lnTo>
                    <a:pt x="213" y="380"/>
                  </a:lnTo>
                  <a:lnTo>
                    <a:pt x="213" y="380"/>
                  </a:lnTo>
                  <a:lnTo>
                    <a:pt x="213" y="380"/>
                  </a:lnTo>
                  <a:lnTo>
                    <a:pt x="213" y="380"/>
                  </a:lnTo>
                  <a:lnTo>
                    <a:pt x="213" y="385"/>
                  </a:lnTo>
                  <a:lnTo>
                    <a:pt x="208" y="385"/>
                  </a:lnTo>
                  <a:lnTo>
                    <a:pt x="208" y="385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08" y="389"/>
                  </a:lnTo>
                  <a:lnTo>
                    <a:pt x="213" y="389"/>
                  </a:lnTo>
                  <a:lnTo>
                    <a:pt x="213" y="389"/>
                  </a:lnTo>
                  <a:lnTo>
                    <a:pt x="213" y="389"/>
                  </a:lnTo>
                  <a:lnTo>
                    <a:pt x="213" y="389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8"/>
                  </a:lnTo>
                  <a:lnTo>
                    <a:pt x="213" y="398"/>
                  </a:lnTo>
                  <a:lnTo>
                    <a:pt x="213" y="398"/>
                  </a:lnTo>
                  <a:lnTo>
                    <a:pt x="217" y="398"/>
                  </a:lnTo>
                  <a:lnTo>
                    <a:pt x="217" y="398"/>
                  </a:lnTo>
                  <a:lnTo>
                    <a:pt x="217" y="398"/>
                  </a:lnTo>
                  <a:lnTo>
                    <a:pt x="217" y="398"/>
                  </a:lnTo>
                  <a:lnTo>
                    <a:pt x="217" y="398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13" y="402"/>
                  </a:lnTo>
                  <a:lnTo>
                    <a:pt x="213" y="402"/>
                  </a:lnTo>
                  <a:lnTo>
                    <a:pt x="213" y="402"/>
                  </a:lnTo>
                  <a:lnTo>
                    <a:pt x="213" y="402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17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6"/>
                  </a:lnTo>
                  <a:lnTo>
                    <a:pt x="213" y="416"/>
                  </a:lnTo>
                  <a:lnTo>
                    <a:pt x="213" y="416"/>
                  </a:lnTo>
                  <a:lnTo>
                    <a:pt x="213" y="416"/>
                  </a:lnTo>
                  <a:lnTo>
                    <a:pt x="213" y="420"/>
                  </a:lnTo>
                  <a:lnTo>
                    <a:pt x="217" y="425"/>
                  </a:lnTo>
                  <a:lnTo>
                    <a:pt x="222" y="425"/>
                  </a:lnTo>
                  <a:lnTo>
                    <a:pt x="217" y="420"/>
                  </a:lnTo>
                  <a:lnTo>
                    <a:pt x="217" y="420"/>
                  </a:lnTo>
                  <a:lnTo>
                    <a:pt x="213" y="420"/>
                  </a:lnTo>
                  <a:lnTo>
                    <a:pt x="213" y="416"/>
                  </a:lnTo>
                  <a:lnTo>
                    <a:pt x="208" y="416"/>
                  </a:lnTo>
                  <a:lnTo>
                    <a:pt x="208" y="420"/>
                  </a:lnTo>
                  <a:lnTo>
                    <a:pt x="208" y="420"/>
                  </a:lnTo>
                  <a:lnTo>
                    <a:pt x="204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13" y="425"/>
                  </a:lnTo>
                  <a:lnTo>
                    <a:pt x="213" y="429"/>
                  </a:lnTo>
                  <a:lnTo>
                    <a:pt x="213" y="429"/>
                  </a:lnTo>
                  <a:lnTo>
                    <a:pt x="213" y="429"/>
                  </a:lnTo>
                  <a:lnTo>
                    <a:pt x="217" y="429"/>
                  </a:lnTo>
                  <a:lnTo>
                    <a:pt x="217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6" y="438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1" y="447"/>
                  </a:lnTo>
                  <a:lnTo>
                    <a:pt x="235" y="451"/>
                  </a:lnTo>
                  <a:lnTo>
                    <a:pt x="235" y="456"/>
                  </a:lnTo>
                  <a:lnTo>
                    <a:pt x="235" y="469"/>
                  </a:lnTo>
                  <a:lnTo>
                    <a:pt x="239" y="469"/>
                  </a:lnTo>
                  <a:lnTo>
                    <a:pt x="239" y="473"/>
                  </a:lnTo>
                  <a:lnTo>
                    <a:pt x="239" y="473"/>
                  </a:lnTo>
                  <a:lnTo>
                    <a:pt x="244" y="473"/>
                  </a:lnTo>
                  <a:lnTo>
                    <a:pt x="244" y="473"/>
                  </a:lnTo>
                  <a:lnTo>
                    <a:pt x="244" y="478"/>
                  </a:lnTo>
                  <a:lnTo>
                    <a:pt x="244" y="478"/>
                  </a:lnTo>
                  <a:lnTo>
                    <a:pt x="244" y="478"/>
                  </a:lnTo>
                  <a:lnTo>
                    <a:pt x="244" y="478"/>
                  </a:lnTo>
                  <a:lnTo>
                    <a:pt x="239" y="478"/>
                  </a:lnTo>
                  <a:lnTo>
                    <a:pt x="239" y="478"/>
                  </a:lnTo>
                  <a:lnTo>
                    <a:pt x="244" y="478"/>
                  </a:lnTo>
                  <a:lnTo>
                    <a:pt x="244" y="478"/>
                  </a:lnTo>
                  <a:lnTo>
                    <a:pt x="244" y="482"/>
                  </a:lnTo>
                  <a:lnTo>
                    <a:pt x="244" y="482"/>
                  </a:lnTo>
                  <a:lnTo>
                    <a:pt x="244" y="482"/>
                  </a:lnTo>
                  <a:lnTo>
                    <a:pt x="244" y="487"/>
                  </a:lnTo>
                  <a:lnTo>
                    <a:pt x="244" y="487"/>
                  </a:lnTo>
                  <a:lnTo>
                    <a:pt x="244" y="482"/>
                  </a:lnTo>
                  <a:lnTo>
                    <a:pt x="244" y="482"/>
                  </a:lnTo>
                  <a:lnTo>
                    <a:pt x="244" y="482"/>
                  </a:lnTo>
                  <a:lnTo>
                    <a:pt x="244" y="478"/>
                  </a:lnTo>
                  <a:lnTo>
                    <a:pt x="244" y="478"/>
                  </a:lnTo>
                  <a:lnTo>
                    <a:pt x="244" y="478"/>
                  </a:lnTo>
                  <a:lnTo>
                    <a:pt x="239" y="478"/>
                  </a:lnTo>
                  <a:lnTo>
                    <a:pt x="239" y="478"/>
                  </a:lnTo>
                  <a:lnTo>
                    <a:pt x="239" y="473"/>
                  </a:lnTo>
                  <a:lnTo>
                    <a:pt x="235" y="473"/>
                  </a:lnTo>
                  <a:lnTo>
                    <a:pt x="235" y="469"/>
                  </a:lnTo>
                  <a:lnTo>
                    <a:pt x="235" y="464"/>
                  </a:lnTo>
                  <a:lnTo>
                    <a:pt x="235" y="460"/>
                  </a:lnTo>
                  <a:lnTo>
                    <a:pt x="231" y="456"/>
                  </a:lnTo>
                  <a:lnTo>
                    <a:pt x="231" y="456"/>
                  </a:lnTo>
                  <a:lnTo>
                    <a:pt x="231" y="451"/>
                  </a:lnTo>
                  <a:lnTo>
                    <a:pt x="231" y="451"/>
                  </a:lnTo>
                  <a:lnTo>
                    <a:pt x="222" y="442"/>
                  </a:lnTo>
                  <a:lnTo>
                    <a:pt x="222" y="442"/>
                  </a:lnTo>
                  <a:lnTo>
                    <a:pt x="222" y="442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33"/>
                  </a:lnTo>
                  <a:lnTo>
                    <a:pt x="217" y="433"/>
                  </a:lnTo>
                  <a:lnTo>
                    <a:pt x="217" y="433"/>
                  </a:lnTo>
                  <a:lnTo>
                    <a:pt x="213" y="433"/>
                  </a:lnTo>
                  <a:lnTo>
                    <a:pt x="213" y="438"/>
                  </a:lnTo>
                  <a:lnTo>
                    <a:pt x="213" y="438"/>
                  </a:lnTo>
                  <a:lnTo>
                    <a:pt x="213" y="442"/>
                  </a:lnTo>
                  <a:lnTo>
                    <a:pt x="213" y="456"/>
                  </a:lnTo>
                  <a:lnTo>
                    <a:pt x="208" y="469"/>
                  </a:lnTo>
                  <a:lnTo>
                    <a:pt x="204" y="504"/>
                  </a:lnTo>
                  <a:lnTo>
                    <a:pt x="204" y="504"/>
                  </a:lnTo>
                  <a:lnTo>
                    <a:pt x="204" y="504"/>
                  </a:lnTo>
                  <a:lnTo>
                    <a:pt x="208" y="500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08" y="495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17" y="500"/>
                  </a:lnTo>
                  <a:lnTo>
                    <a:pt x="217" y="500"/>
                  </a:lnTo>
                  <a:lnTo>
                    <a:pt x="217" y="500"/>
                  </a:lnTo>
                  <a:lnTo>
                    <a:pt x="217" y="500"/>
                  </a:lnTo>
                  <a:lnTo>
                    <a:pt x="217" y="500"/>
                  </a:lnTo>
                  <a:lnTo>
                    <a:pt x="217" y="504"/>
                  </a:lnTo>
                  <a:lnTo>
                    <a:pt x="213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9"/>
                  </a:lnTo>
                  <a:lnTo>
                    <a:pt x="208" y="509"/>
                  </a:lnTo>
                  <a:lnTo>
                    <a:pt x="208" y="509"/>
                  </a:lnTo>
                  <a:lnTo>
                    <a:pt x="204" y="509"/>
                  </a:lnTo>
                  <a:lnTo>
                    <a:pt x="204" y="513"/>
                  </a:lnTo>
                  <a:lnTo>
                    <a:pt x="204" y="513"/>
                  </a:lnTo>
                  <a:lnTo>
                    <a:pt x="204" y="513"/>
                  </a:lnTo>
                  <a:lnTo>
                    <a:pt x="204" y="518"/>
                  </a:lnTo>
                  <a:lnTo>
                    <a:pt x="204" y="531"/>
                  </a:lnTo>
                  <a:lnTo>
                    <a:pt x="200" y="549"/>
                  </a:lnTo>
                  <a:lnTo>
                    <a:pt x="200" y="557"/>
                  </a:lnTo>
                  <a:lnTo>
                    <a:pt x="200" y="562"/>
                  </a:lnTo>
                  <a:lnTo>
                    <a:pt x="195" y="575"/>
                  </a:lnTo>
                  <a:lnTo>
                    <a:pt x="195" y="580"/>
                  </a:lnTo>
                  <a:lnTo>
                    <a:pt x="195" y="580"/>
                  </a:lnTo>
                  <a:lnTo>
                    <a:pt x="191" y="584"/>
                  </a:lnTo>
                  <a:lnTo>
                    <a:pt x="191" y="584"/>
                  </a:lnTo>
                  <a:lnTo>
                    <a:pt x="191" y="588"/>
                  </a:lnTo>
                  <a:lnTo>
                    <a:pt x="191" y="588"/>
                  </a:lnTo>
                  <a:lnTo>
                    <a:pt x="191" y="588"/>
                  </a:lnTo>
                  <a:lnTo>
                    <a:pt x="186" y="593"/>
                  </a:lnTo>
                  <a:lnTo>
                    <a:pt x="186" y="593"/>
                  </a:lnTo>
                  <a:lnTo>
                    <a:pt x="186" y="593"/>
                  </a:lnTo>
                  <a:lnTo>
                    <a:pt x="186" y="593"/>
                  </a:lnTo>
                  <a:lnTo>
                    <a:pt x="186" y="593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602"/>
                  </a:lnTo>
                  <a:lnTo>
                    <a:pt x="178" y="602"/>
                  </a:lnTo>
                  <a:lnTo>
                    <a:pt x="178" y="602"/>
                  </a:lnTo>
                  <a:lnTo>
                    <a:pt x="178" y="602"/>
                  </a:lnTo>
                  <a:lnTo>
                    <a:pt x="182" y="602"/>
                  </a:lnTo>
                  <a:lnTo>
                    <a:pt x="182" y="602"/>
                  </a:lnTo>
                  <a:lnTo>
                    <a:pt x="182" y="602"/>
                  </a:lnTo>
                  <a:lnTo>
                    <a:pt x="182" y="602"/>
                  </a:lnTo>
                  <a:lnTo>
                    <a:pt x="182" y="602"/>
                  </a:lnTo>
                  <a:lnTo>
                    <a:pt x="182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91" y="602"/>
                  </a:lnTo>
                  <a:lnTo>
                    <a:pt x="191" y="602"/>
                  </a:lnTo>
                  <a:lnTo>
                    <a:pt x="191" y="602"/>
                  </a:lnTo>
                  <a:lnTo>
                    <a:pt x="191" y="602"/>
                  </a:lnTo>
                  <a:lnTo>
                    <a:pt x="195" y="606"/>
                  </a:lnTo>
                  <a:lnTo>
                    <a:pt x="195" y="606"/>
                  </a:lnTo>
                  <a:lnTo>
                    <a:pt x="195" y="606"/>
                  </a:lnTo>
                  <a:lnTo>
                    <a:pt x="195" y="606"/>
                  </a:lnTo>
                  <a:lnTo>
                    <a:pt x="200" y="606"/>
                  </a:lnTo>
                  <a:lnTo>
                    <a:pt x="200" y="611"/>
                  </a:lnTo>
                  <a:lnTo>
                    <a:pt x="200" y="611"/>
                  </a:lnTo>
                  <a:lnTo>
                    <a:pt x="195" y="615"/>
                  </a:lnTo>
                  <a:lnTo>
                    <a:pt x="195" y="615"/>
                  </a:lnTo>
                  <a:lnTo>
                    <a:pt x="195" y="615"/>
                  </a:lnTo>
                  <a:lnTo>
                    <a:pt x="195" y="619"/>
                  </a:lnTo>
                  <a:lnTo>
                    <a:pt x="195" y="619"/>
                  </a:lnTo>
                  <a:lnTo>
                    <a:pt x="195" y="619"/>
                  </a:lnTo>
                  <a:lnTo>
                    <a:pt x="195" y="619"/>
                  </a:lnTo>
                  <a:lnTo>
                    <a:pt x="200" y="619"/>
                  </a:lnTo>
                  <a:lnTo>
                    <a:pt x="200" y="619"/>
                  </a:lnTo>
                  <a:lnTo>
                    <a:pt x="200" y="619"/>
                  </a:lnTo>
                  <a:lnTo>
                    <a:pt x="200" y="619"/>
                  </a:lnTo>
                  <a:lnTo>
                    <a:pt x="200" y="619"/>
                  </a:lnTo>
                  <a:lnTo>
                    <a:pt x="200" y="615"/>
                  </a:lnTo>
                  <a:lnTo>
                    <a:pt x="200" y="615"/>
                  </a:lnTo>
                  <a:lnTo>
                    <a:pt x="204" y="615"/>
                  </a:lnTo>
                  <a:lnTo>
                    <a:pt x="204" y="615"/>
                  </a:lnTo>
                  <a:lnTo>
                    <a:pt x="204" y="615"/>
                  </a:lnTo>
                  <a:lnTo>
                    <a:pt x="204" y="619"/>
                  </a:lnTo>
                  <a:lnTo>
                    <a:pt x="204" y="619"/>
                  </a:lnTo>
                  <a:lnTo>
                    <a:pt x="204" y="619"/>
                  </a:lnTo>
                  <a:lnTo>
                    <a:pt x="204" y="619"/>
                  </a:lnTo>
                  <a:lnTo>
                    <a:pt x="208" y="619"/>
                  </a:lnTo>
                  <a:lnTo>
                    <a:pt x="208" y="624"/>
                  </a:lnTo>
                  <a:lnTo>
                    <a:pt x="213" y="624"/>
                  </a:lnTo>
                  <a:lnTo>
                    <a:pt x="213" y="624"/>
                  </a:lnTo>
                  <a:lnTo>
                    <a:pt x="213" y="624"/>
                  </a:lnTo>
                  <a:lnTo>
                    <a:pt x="213" y="624"/>
                  </a:lnTo>
                  <a:lnTo>
                    <a:pt x="213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17" y="624"/>
                  </a:lnTo>
                  <a:lnTo>
                    <a:pt x="222" y="628"/>
                  </a:lnTo>
                  <a:lnTo>
                    <a:pt x="222" y="628"/>
                  </a:lnTo>
                  <a:lnTo>
                    <a:pt x="226" y="628"/>
                  </a:lnTo>
                  <a:lnTo>
                    <a:pt x="231" y="628"/>
                  </a:lnTo>
                  <a:lnTo>
                    <a:pt x="231" y="628"/>
                  </a:lnTo>
                  <a:lnTo>
                    <a:pt x="231" y="628"/>
                  </a:lnTo>
                  <a:lnTo>
                    <a:pt x="231" y="628"/>
                  </a:lnTo>
                  <a:lnTo>
                    <a:pt x="231" y="633"/>
                  </a:lnTo>
                  <a:lnTo>
                    <a:pt x="231" y="633"/>
                  </a:lnTo>
                  <a:lnTo>
                    <a:pt x="231" y="633"/>
                  </a:lnTo>
                  <a:lnTo>
                    <a:pt x="231" y="633"/>
                  </a:lnTo>
                  <a:lnTo>
                    <a:pt x="235" y="633"/>
                  </a:lnTo>
                  <a:lnTo>
                    <a:pt x="235" y="633"/>
                  </a:lnTo>
                  <a:lnTo>
                    <a:pt x="235" y="633"/>
                  </a:lnTo>
                  <a:lnTo>
                    <a:pt x="235" y="633"/>
                  </a:lnTo>
                  <a:lnTo>
                    <a:pt x="235" y="633"/>
                  </a:lnTo>
                  <a:lnTo>
                    <a:pt x="239" y="633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42"/>
                  </a:lnTo>
                  <a:lnTo>
                    <a:pt x="244" y="642"/>
                  </a:lnTo>
                  <a:lnTo>
                    <a:pt x="244" y="642"/>
                  </a:lnTo>
                  <a:lnTo>
                    <a:pt x="244" y="637"/>
                  </a:lnTo>
                  <a:lnTo>
                    <a:pt x="244" y="637"/>
                  </a:lnTo>
                  <a:lnTo>
                    <a:pt x="244" y="637"/>
                  </a:lnTo>
                  <a:lnTo>
                    <a:pt x="244" y="637"/>
                  </a:lnTo>
                  <a:lnTo>
                    <a:pt x="248" y="637"/>
                  </a:lnTo>
                  <a:lnTo>
                    <a:pt x="248" y="637"/>
                  </a:lnTo>
                  <a:lnTo>
                    <a:pt x="253" y="637"/>
                  </a:lnTo>
                  <a:lnTo>
                    <a:pt x="253" y="637"/>
                  </a:lnTo>
                  <a:lnTo>
                    <a:pt x="253" y="637"/>
                  </a:lnTo>
                  <a:lnTo>
                    <a:pt x="253" y="637"/>
                  </a:lnTo>
                  <a:lnTo>
                    <a:pt x="253" y="637"/>
                  </a:lnTo>
                  <a:lnTo>
                    <a:pt x="253" y="633"/>
                  </a:lnTo>
                  <a:lnTo>
                    <a:pt x="257" y="637"/>
                  </a:lnTo>
                  <a:lnTo>
                    <a:pt x="257" y="637"/>
                  </a:lnTo>
                  <a:lnTo>
                    <a:pt x="257" y="637"/>
                  </a:lnTo>
                  <a:lnTo>
                    <a:pt x="262" y="637"/>
                  </a:lnTo>
                  <a:lnTo>
                    <a:pt x="262" y="637"/>
                  </a:lnTo>
                  <a:lnTo>
                    <a:pt x="262" y="637"/>
                  </a:lnTo>
                  <a:lnTo>
                    <a:pt x="262" y="637"/>
                  </a:lnTo>
                  <a:lnTo>
                    <a:pt x="262" y="642"/>
                  </a:lnTo>
                  <a:lnTo>
                    <a:pt x="262" y="642"/>
                  </a:lnTo>
                  <a:lnTo>
                    <a:pt x="266" y="642"/>
                  </a:lnTo>
                  <a:lnTo>
                    <a:pt x="266" y="642"/>
                  </a:lnTo>
                  <a:lnTo>
                    <a:pt x="266" y="642"/>
                  </a:lnTo>
                  <a:lnTo>
                    <a:pt x="266" y="642"/>
                  </a:lnTo>
                  <a:lnTo>
                    <a:pt x="266" y="646"/>
                  </a:lnTo>
                  <a:lnTo>
                    <a:pt x="266" y="646"/>
                  </a:lnTo>
                  <a:lnTo>
                    <a:pt x="266" y="646"/>
                  </a:lnTo>
                  <a:lnTo>
                    <a:pt x="266" y="646"/>
                  </a:lnTo>
                  <a:lnTo>
                    <a:pt x="266" y="646"/>
                  </a:lnTo>
                  <a:lnTo>
                    <a:pt x="266" y="646"/>
                  </a:lnTo>
                  <a:lnTo>
                    <a:pt x="270" y="646"/>
                  </a:lnTo>
                  <a:lnTo>
                    <a:pt x="270" y="646"/>
                  </a:lnTo>
                  <a:lnTo>
                    <a:pt x="275" y="646"/>
                  </a:lnTo>
                  <a:lnTo>
                    <a:pt x="279" y="646"/>
                  </a:lnTo>
                  <a:lnTo>
                    <a:pt x="279" y="642"/>
                  </a:lnTo>
                  <a:lnTo>
                    <a:pt x="279" y="642"/>
                  </a:lnTo>
                  <a:lnTo>
                    <a:pt x="284" y="646"/>
                  </a:lnTo>
                  <a:lnTo>
                    <a:pt x="284" y="646"/>
                  </a:lnTo>
                  <a:lnTo>
                    <a:pt x="284" y="646"/>
                  </a:lnTo>
                  <a:lnTo>
                    <a:pt x="288" y="646"/>
                  </a:lnTo>
                  <a:lnTo>
                    <a:pt x="288" y="646"/>
                  </a:lnTo>
                  <a:lnTo>
                    <a:pt x="288" y="646"/>
                  </a:lnTo>
                  <a:lnTo>
                    <a:pt x="288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3" y="646"/>
                  </a:lnTo>
                  <a:lnTo>
                    <a:pt x="297" y="646"/>
                  </a:lnTo>
                  <a:lnTo>
                    <a:pt x="297" y="646"/>
                  </a:lnTo>
                  <a:lnTo>
                    <a:pt x="306" y="646"/>
                  </a:lnTo>
                  <a:lnTo>
                    <a:pt x="306" y="646"/>
                  </a:lnTo>
                  <a:lnTo>
                    <a:pt x="306" y="646"/>
                  </a:lnTo>
                  <a:lnTo>
                    <a:pt x="306" y="646"/>
                  </a:lnTo>
                  <a:lnTo>
                    <a:pt x="306" y="646"/>
                  </a:lnTo>
                  <a:lnTo>
                    <a:pt x="306" y="646"/>
                  </a:lnTo>
                  <a:lnTo>
                    <a:pt x="306" y="642"/>
                  </a:lnTo>
                  <a:lnTo>
                    <a:pt x="306" y="642"/>
                  </a:lnTo>
                  <a:lnTo>
                    <a:pt x="306" y="642"/>
                  </a:lnTo>
                  <a:lnTo>
                    <a:pt x="306" y="642"/>
                  </a:lnTo>
                  <a:lnTo>
                    <a:pt x="306" y="642"/>
                  </a:lnTo>
                  <a:lnTo>
                    <a:pt x="306" y="642"/>
                  </a:lnTo>
                  <a:lnTo>
                    <a:pt x="306" y="642"/>
                  </a:lnTo>
                  <a:lnTo>
                    <a:pt x="306" y="637"/>
                  </a:lnTo>
                  <a:lnTo>
                    <a:pt x="306" y="637"/>
                  </a:lnTo>
                  <a:lnTo>
                    <a:pt x="306" y="637"/>
                  </a:lnTo>
                  <a:lnTo>
                    <a:pt x="306" y="633"/>
                  </a:lnTo>
                  <a:lnTo>
                    <a:pt x="310" y="633"/>
                  </a:lnTo>
                  <a:lnTo>
                    <a:pt x="310" y="633"/>
                  </a:lnTo>
                  <a:lnTo>
                    <a:pt x="310" y="637"/>
                  </a:lnTo>
                  <a:lnTo>
                    <a:pt x="315" y="637"/>
                  </a:lnTo>
                  <a:lnTo>
                    <a:pt x="315" y="637"/>
                  </a:lnTo>
                  <a:lnTo>
                    <a:pt x="315" y="637"/>
                  </a:lnTo>
                  <a:lnTo>
                    <a:pt x="319" y="637"/>
                  </a:lnTo>
                  <a:lnTo>
                    <a:pt x="319" y="637"/>
                  </a:lnTo>
                  <a:lnTo>
                    <a:pt x="319" y="637"/>
                  </a:lnTo>
                  <a:lnTo>
                    <a:pt x="319" y="637"/>
                  </a:lnTo>
                  <a:lnTo>
                    <a:pt x="319" y="637"/>
                  </a:lnTo>
                  <a:lnTo>
                    <a:pt x="319" y="637"/>
                  </a:lnTo>
                  <a:lnTo>
                    <a:pt x="324" y="637"/>
                  </a:lnTo>
                  <a:lnTo>
                    <a:pt x="324" y="637"/>
                  </a:lnTo>
                  <a:lnTo>
                    <a:pt x="324" y="637"/>
                  </a:lnTo>
                  <a:lnTo>
                    <a:pt x="324" y="637"/>
                  </a:lnTo>
                  <a:lnTo>
                    <a:pt x="324" y="642"/>
                  </a:lnTo>
                  <a:lnTo>
                    <a:pt x="328" y="642"/>
                  </a:lnTo>
                  <a:lnTo>
                    <a:pt x="328" y="642"/>
                  </a:lnTo>
                  <a:lnTo>
                    <a:pt x="328" y="642"/>
                  </a:lnTo>
                  <a:lnTo>
                    <a:pt x="332" y="642"/>
                  </a:lnTo>
                  <a:lnTo>
                    <a:pt x="332" y="642"/>
                  </a:lnTo>
                  <a:lnTo>
                    <a:pt x="332" y="646"/>
                  </a:lnTo>
                  <a:lnTo>
                    <a:pt x="332" y="646"/>
                  </a:lnTo>
                  <a:lnTo>
                    <a:pt x="332" y="646"/>
                  </a:lnTo>
                  <a:lnTo>
                    <a:pt x="337" y="646"/>
                  </a:lnTo>
                  <a:lnTo>
                    <a:pt x="341" y="646"/>
                  </a:lnTo>
                  <a:lnTo>
                    <a:pt x="341" y="646"/>
                  </a:lnTo>
                  <a:lnTo>
                    <a:pt x="341" y="646"/>
                  </a:lnTo>
                  <a:lnTo>
                    <a:pt x="341" y="646"/>
                  </a:lnTo>
                  <a:lnTo>
                    <a:pt x="341" y="646"/>
                  </a:lnTo>
                  <a:lnTo>
                    <a:pt x="346" y="646"/>
                  </a:lnTo>
                  <a:lnTo>
                    <a:pt x="346" y="646"/>
                  </a:lnTo>
                  <a:lnTo>
                    <a:pt x="346" y="650"/>
                  </a:lnTo>
                  <a:lnTo>
                    <a:pt x="346" y="650"/>
                  </a:lnTo>
                  <a:lnTo>
                    <a:pt x="346" y="650"/>
                  </a:lnTo>
                  <a:lnTo>
                    <a:pt x="350" y="650"/>
                  </a:lnTo>
                  <a:lnTo>
                    <a:pt x="350" y="650"/>
                  </a:lnTo>
                  <a:lnTo>
                    <a:pt x="350" y="650"/>
                  </a:lnTo>
                  <a:lnTo>
                    <a:pt x="355" y="650"/>
                  </a:lnTo>
                  <a:lnTo>
                    <a:pt x="355" y="650"/>
                  </a:lnTo>
                  <a:lnTo>
                    <a:pt x="355" y="650"/>
                  </a:lnTo>
                  <a:lnTo>
                    <a:pt x="355" y="650"/>
                  </a:lnTo>
                  <a:lnTo>
                    <a:pt x="363" y="650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5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3" y="659"/>
                  </a:lnTo>
                  <a:lnTo>
                    <a:pt x="368" y="659"/>
                  </a:lnTo>
                  <a:lnTo>
                    <a:pt x="368" y="659"/>
                  </a:lnTo>
                  <a:lnTo>
                    <a:pt x="372" y="664"/>
                  </a:lnTo>
                  <a:lnTo>
                    <a:pt x="372" y="664"/>
                  </a:lnTo>
                  <a:lnTo>
                    <a:pt x="372" y="664"/>
                  </a:lnTo>
                  <a:lnTo>
                    <a:pt x="372" y="664"/>
                  </a:lnTo>
                  <a:lnTo>
                    <a:pt x="372" y="664"/>
                  </a:lnTo>
                  <a:lnTo>
                    <a:pt x="377" y="668"/>
                  </a:lnTo>
                  <a:lnTo>
                    <a:pt x="377" y="668"/>
                  </a:lnTo>
                  <a:lnTo>
                    <a:pt x="377" y="668"/>
                  </a:lnTo>
                  <a:lnTo>
                    <a:pt x="377" y="668"/>
                  </a:lnTo>
                  <a:lnTo>
                    <a:pt x="377" y="668"/>
                  </a:lnTo>
                  <a:lnTo>
                    <a:pt x="381" y="668"/>
                  </a:lnTo>
                  <a:lnTo>
                    <a:pt x="381" y="668"/>
                  </a:lnTo>
                  <a:lnTo>
                    <a:pt x="381" y="668"/>
                  </a:lnTo>
                  <a:lnTo>
                    <a:pt x="381" y="668"/>
                  </a:lnTo>
                  <a:lnTo>
                    <a:pt x="381" y="668"/>
                  </a:lnTo>
                  <a:lnTo>
                    <a:pt x="381" y="668"/>
                  </a:lnTo>
                  <a:lnTo>
                    <a:pt x="386" y="668"/>
                  </a:lnTo>
                  <a:lnTo>
                    <a:pt x="386" y="664"/>
                  </a:lnTo>
                  <a:lnTo>
                    <a:pt x="386" y="664"/>
                  </a:lnTo>
                  <a:lnTo>
                    <a:pt x="386" y="664"/>
                  </a:lnTo>
                  <a:lnTo>
                    <a:pt x="390" y="664"/>
                  </a:lnTo>
                  <a:lnTo>
                    <a:pt x="390" y="664"/>
                  </a:lnTo>
                  <a:lnTo>
                    <a:pt x="394" y="664"/>
                  </a:lnTo>
                  <a:lnTo>
                    <a:pt x="394" y="664"/>
                  </a:lnTo>
                  <a:lnTo>
                    <a:pt x="399" y="668"/>
                  </a:lnTo>
                  <a:lnTo>
                    <a:pt x="399" y="668"/>
                  </a:lnTo>
                  <a:lnTo>
                    <a:pt x="399" y="668"/>
                  </a:lnTo>
                  <a:lnTo>
                    <a:pt x="399" y="668"/>
                  </a:lnTo>
                  <a:lnTo>
                    <a:pt x="399" y="668"/>
                  </a:lnTo>
                  <a:lnTo>
                    <a:pt x="403" y="673"/>
                  </a:lnTo>
                  <a:lnTo>
                    <a:pt x="403" y="673"/>
                  </a:lnTo>
                  <a:lnTo>
                    <a:pt x="403" y="673"/>
                  </a:lnTo>
                  <a:lnTo>
                    <a:pt x="403" y="673"/>
                  </a:lnTo>
                  <a:lnTo>
                    <a:pt x="403" y="673"/>
                  </a:lnTo>
                  <a:lnTo>
                    <a:pt x="403" y="673"/>
                  </a:lnTo>
                  <a:lnTo>
                    <a:pt x="408" y="668"/>
                  </a:lnTo>
                  <a:lnTo>
                    <a:pt x="408" y="668"/>
                  </a:lnTo>
                  <a:lnTo>
                    <a:pt x="408" y="668"/>
                  </a:lnTo>
                  <a:lnTo>
                    <a:pt x="408" y="673"/>
                  </a:lnTo>
                  <a:lnTo>
                    <a:pt x="412" y="673"/>
                  </a:lnTo>
                  <a:lnTo>
                    <a:pt x="412" y="673"/>
                  </a:lnTo>
                  <a:lnTo>
                    <a:pt x="412" y="673"/>
                  </a:lnTo>
                  <a:lnTo>
                    <a:pt x="412" y="668"/>
                  </a:lnTo>
                  <a:lnTo>
                    <a:pt x="412" y="668"/>
                  </a:lnTo>
                  <a:lnTo>
                    <a:pt x="412" y="668"/>
                  </a:lnTo>
                  <a:lnTo>
                    <a:pt x="412" y="668"/>
                  </a:lnTo>
                  <a:lnTo>
                    <a:pt x="417" y="664"/>
                  </a:lnTo>
                  <a:lnTo>
                    <a:pt x="417" y="664"/>
                  </a:lnTo>
                  <a:lnTo>
                    <a:pt x="417" y="664"/>
                  </a:lnTo>
                  <a:lnTo>
                    <a:pt x="421" y="664"/>
                  </a:lnTo>
                  <a:lnTo>
                    <a:pt x="421" y="664"/>
                  </a:lnTo>
                  <a:lnTo>
                    <a:pt x="421" y="664"/>
                  </a:lnTo>
                  <a:lnTo>
                    <a:pt x="421" y="664"/>
                  </a:lnTo>
                  <a:lnTo>
                    <a:pt x="421" y="664"/>
                  </a:lnTo>
                  <a:lnTo>
                    <a:pt x="425" y="664"/>
                  </a:lnTo>
                  <a:lnTo>
                    <a:pt x="425" y="664"/>
                  </a:lnTo>
                  <a:lnTo>
                    <a:pt x="425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4" y="664"/>
                  </a:lnTo>
                  <a:lnTo>
                    <a:pt x="434" y="664"/>
                  </a:lnTo>
                  <a:lnTo>
                    <a:pt x="434" y="664"/>
                  </a:lnTo>
                  <a:lnTo>
                    <a:pt x="434" y="664"/>
                  </a:lnTo>
                  <a:lnTo>
                    <a:pt x="434" y="664"/>
                  </a:lnTo>
                  <a:lnTo>
                    <a:pt x="439" y="664"/>
                  </a:lnTo>
                  <a:lnTo>
                    <a:pt x="439" y="664"/>
                  </a:lnTo>
                  <a:lnTo>
                    <a:pt x="439" y="664"/>
                  </a:lnTo>
                  <a:lnTo>
                    <a:pt x="439" y="664"/>
                  </a:lnTo>
                  <a:lnTo>
                    <a:pt x="439" y="659"/>
                  </a:lnTo>
                  <a:lnTo>
                    <a:pt x="439" y="659"/>
                  </a:lnTo>
                  <a:lnTo>
                    <a:pt x="439" y="659"/>
                  </a:lnTo>
                  <a:lnTo>
                    <a:pt x="439" y="659"/>
                  </a:lnTo>
                  <a:lnTo>
                    <a:pt x="439" y="659"/>
                  </a:lnTo>
                  <a:lnTo>
                    <a:pt x="439" y="659"/>
                  </a:lnTo>
                  <a:lnTo>
                    <a:pt x="434" y="659"/>
                  </a:lnTo>
                  <a:lnTo>
                    <a:pt x="434" y="655"/>
                  </a:lnTo>
                  <a:lnTo>
                    <a:pt x="434" y="655"/>
                  </a:lnTo>
                  <a:lnTo>
                    <a:pt x="434" y="655"/>
                  </a:lnTo>
                  <a:lnTo>
                    <a:pt x="434" y="655"/>
                  </a:lnTo>
                  <a:lnTo>
                    <a:pt x="434" y="650"/>
                  </a:lnTo>
                  <a:lnTo>
                    <a:pt x="430" y="646"/>
                  </a:lnTo>
                  <a:lnTo>
                    <a:pt x="434" y="642"/>
                  </a:lnTo>
                  <a:lnTo>
                    <a:pt x="434" y="642"/>
                  </a:lnTo>
                  <a:lnTo>
                    <a:pt x="434" y="637"/>
                  </a:lnTo>
                  <a:lnTo>
                    <a:pt x="434" y="633"/>
                  </a:lnTo>
                  <a:lnTo>
                    <a:pt x="434" y="628"/>
                  </a:lnTo>
                  <a:lnTo>
                    <a:pt x="434" y="628"/>
                  </a:lnTo>
                  <a:lnTo>
                    <a:pt x="434" y="628"/>
                  </a:lnTo>
                  <a:lnTo>
                    <a:pt x="434" y="628"/>
                  </a:lnTo>
                  <a:lnTo>
                    <a:pt x="434" y="628"/>
                  </a:lnTo>
                  <a:lnTo>
                    <a:pt x="434" y="624"/>
                  </a:lnTo>
                  <a:lnTo>
                    <a:pt x="434" y="624"/>
                  </a:lnTo>
                  <a:lnTo>
                    <a:pt x="434" y="624"/>
                  </a:lnTo>
                  <a:lnTo>
                    <a:pt x="434" y="619"/>
                  </a:lnTo>
                  <a:lnTo>
                    <a:pt x="434" y="619"/>
                  </a:lnTo>
                  <a:lnTo>
                    <a:pt x="434" y="619"/>
                  </a:lnTo>
                  <a:lnTo>
                    <a:pt x="434" y="615"/>
                  </a:lnTo>
                  <a:lnTo>
                    <a:pt x="439" y="615"/>
                  </a:lnTo>
                  <a:lnTo>
                    <a:pt x="439" y="615"/>
                  </a:lnTo>
                  <a:lnTo>
                    <a:pt x="439" y="611"/>
                  </a:lnTo>
                  <a:lnTo>
                    <a:pt x="439" y="611"/>
                  </a:lnTo>
                  <a:lnTo>
                    <a:pt x="439" y="611"/>
                  </a:lnTo>
                  <a:lnTo>
                    <a:pt x="443" y="611"/>
                  </a:lnTo>
                  <a:lnTo>
                    <a:pt x="443" y="611"/>
                  </a:lnTo>
                  <a:lnTo>
                    <a:pt x="443" y="611"/>
                  </a:lnTo>
                  <a:lnTo>
                    <a:pt x="443" y="606"/>
                  </a:lnTo>
                  <a:lnTo>
                    <a:pt x="447" y="606"/>
                  </a:lnTo>
                  <a:lnTo>
                    <a:pt x="452" y="602"/>
                  </a:lnTo>
                  <a:lnTo>
                    <a:pt x="452" y="602"/>
                  </a:lnTo>
                  <a:lnTo>
                    <a:pt x="452" y="602"/>
                  </a:lnTo>
                  <a:lnTo>
                    <a:pt x="456" y="602"/>
                  </a:lnTo>
                  <a:lnTo>
                    <a:pt x="456" y="602"/>
                  </a:lnTo>
                  <a:lnTo>
                    <a:pt x="461" y="597"/>
                  </a:lnTo>
                  <a:lnTo>
                    <a:pt x="461" y="597"/>
                  </a:lnTo>
                  <a:lnTo>
                    <a:pt x="470" y="593"/>
                  </a:lnTo>
                  <a:lnTo>
                    <a:pt x="478" y="584"/>
                  </a:lnTo>
                  <a:lnTo>
                    <a:pt x="478" y="584"/>
                  </a:lnTo>
                  <a:lnTo>
                    <a:pt x="483" y="584"/>
                  </a:lnTo>
                  <a:lnTo>
                    <a:pt x="487" y="584"/>
                  </a:lnTo>
                  <a:lnTo>
                    <a:pt x="487" y="584"/>
                  </a:lnTo>
                  <a:lnTo>
                    <a:pt x="492" y="584"/>
                  </a:lnTo>
                  <a:lnTo>
                    <a:pt x="492" y="584"/>
                  </a:lnTo>
                  <a:lnTo>
                    <a:pt x="487" y="588"/>
                  </a:lnTo>
                  <a:lnTo>
                    <a:pt x="492" y="588"/>
                  </a:lnTo>
                  <a:lnTo>
                    <a:pt x="492" y="588"/>
                  </a:lnTo>
                  <a:lnTo>
                    <a:pt x="492" y="588"/>
                  </a:lnTo>
                  <a:lnTo>
                    <a:pt x="492" y="588"/>
                  </a:lnTo>
                  <a:lnTo>
                    <a:pt x="505" y="593"/>
                  </a:lnTo>
                  <a:lnTo>
                    <a:pt x="509" y="593"/>
                  </a:lnTo>
                  <a:lnTo>
                    <a:pt x="514" y="593"/>
                  </a:lnTo>
                  <a:lnTo>
                    <a:pt x="514" y="593"/>
                  </a:lnTo>
                  <a:lnTo>
                    <a:pt x="514" y="593"/>
                  </a:lnTo>
                  <a:lnTo>
                    <a:pt x="514" y="593"/>
                  </a:lnTo>
                  <a:lnTo>
                    <a:pt x="514" y="597"/>
                  </a:lnTo>
                  <a:lnTo>
                    <a:pt x="514" y="597"/>
                  </a:lnTo>
                  <a:lnTo>
                    <a:pt x="514" y="597"/>
                  </a:lnTo>
                  <a:lnTo>
                    <a:pt x="518" y="597"/>
                  </a:lnTo>
                  <a:lnTo>
                    <a:pt x="523" y="597"/>
                  </a:lnTo>
                  <a:lnTo>
                    <a:pt x="527" y="597"/>
                  </a:lnTo>
                  <a:lnTo>
                    <a:pt x="527" y="597"/>
                  </a:lnTo>
                  <a:lnTo>
                    <a:pt x="523" y="597"/>
                  </a:lnTo>
                  <a:lnTo>
                    <a:pt x="523" y="593"/>
                  </a:lnTo>
                  <a:lnTo>
                    <a:pt x="523" y="593"/>
                  </a:lnTo>
                  <a:lnTo>
                    <a:pt x="523" y="593"/>
                  </a:lnTo>
                  <a:lnTo>
                    <a:pt x="523" y="584"/>
                  </a:lnTo>
                  <a:lnTo>
                    <a:pt x="52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3" y="584"/>
                  </a:lnTo>
                  <a:lnTo>
                    <a:pt x="523" y="584"/>
                  </a:lnTo>
                  <a:lnTo>
                    <a:pt x="523" y="584"/>
                  </a:lnTo>
                  <a:lnTo>
                    <a:pt x="523" y="588"/>
                  </a:lnTo>
                  <a:lnTo>
                    <a:pt x="523" y="593"/>
                  </a:lnTo>
                  <a:lnTo>
                    <a:pt x="523" y="593"/>
                  </a:lnTo>
                  <a:lnTo>
                    <a:pt x="523" y="593"/>
                  </a:lnTo>
                  <a:lnTo>
                    <a:pt x="527" y="597"/>
                  </a:lnTo>
                  <a:lnTo>
                    <a:pt x="527" y="597"/>
                  </a:lnTo>
                  <a:lnTo>
                    <a:pt x="527" y="597"/>
                  </a:lnTo>
                  <a:lnTo>
                    <a:pt x="527" y="597"/>
                  </a:lnTo>
                  <a:lnTo>
                    <a:pt x="532" y="597"/>
                  </a:lnTo>
                  <a:lnTo>
                    <a:pt x="527" y="597"/>
                  </a:lnTo>
                  <a:lnTo>
                    <a:pt x="527" y="597"/>
                  </a:lnTo>
                  <a:lnTo>
                    <a:pt x="527" y="593"/>
                  </a:lnTo>
                  <a:lnTo>
                    <a:pt x="527" y="593"/>
                  </a:lnTo>
                  <a:lnTo>
                    <a:pt x="527" y="593"/>
                  </a:lnTo>
                  <a:lnTo>
                    <a:pt x="527" y="593"/>
                  </a:lnTo>
                  <a:lnTo>
                    <a:pt x="532" y="593"/>
                  </a:lnTo>
                  <a:lnTo>
                    <a:pt x="532" y="593"/>
                  </a:lnTo>
                  <a:lnTo>
                    <a:pt x="532" y="593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36" y="593"/>
                  </a:lnTo>
                  <a:lnTo>
                    <a:pt x="540" y="593"/>
                  </a:lnTo>
                  <a:lnTo>
                    <a:pt x="536" y="588"/>
                  </a:lnTo>
                  <a:lnTo>
                    <a:pt x="536" y="588"/>
                  </a:lnTo>
                  <a:lnTo>
                    <a:pt x="536" y="588"/>
                  </a:lnTo>
                  <a:lnTo>
                    <a:pt x="536" y="588"/>
                  </a:lnTo>
                  <a:lnTo>
                    <a:pt x="536" y="588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36" y="584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0" y="588"/>
                  </a:lnTo>
                  <a:lnTo>
                    <a:pt x="545" y="588"/>
                  </a:lnTo>
                  <a:lnTo>
                    <a:pt x="545" y="588"/>
                  </a:lnTo>
                  <a:lnTo>
                    <a:pt x="545" y="588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5" y="588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0" y="593"/>
                  </a:lnTo>
                  <a:lnTo>
                    <a:pt x="536" y="593"/>
                  </a:lnTo>
                  <a:lnTo>
                    <a:pt x="536" y="597"/>
                  </a:lnTo>
                  <a:lnTo>
                    <a:pt x="536" y="597"/>
                  </a:lnTo>
                  <a:lnTo>
                    <a:pt x="536" y="597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45" y="602"/>
                  </a:lnTo>
                  <a:lnTo>
                    <a:pt x="549" y="602"/>
                  </a:lnTo>
                  <a:lnTo>
                    <a:pt x="549" y="597"/>
                  </a:lnTo>
                  <a:lnTo>
                    <a:pt x="554" y="602"/>
                  </a:lnTo>
                  <a:lnTo>
                    <a:pt x="554" y="602"/>
                  </a:lnTo>
                  <a:lnTo>
                    <a:pt x="554" y="602"/>
                  </a:lnTo>
                  <a:lnTo>
                    <a:pt x="554" y="602"/>
                  </a:lnTo>
                  <a:lnTo>
                    <a:pt x="554" y="606"/>
                  </a:lnTo>
                  <a:lnTo>
                    <a:pt x="554" y="606"/>
                  </a:lnTo>
                  <a:lnTo>
                    <a:pt x="554" y="606"/>
                  </a:lnTo>
                  <a:lnTo>
                    <a:pt x="554" y="606"/>
                  </a:lnTo>
                  <a:lnTo>
                    <a:pt x="554" y="606"/>
                  </a:lnTo>
                  <a:lnTo>
                    <a:pt x="554" y="611"/>
                  </a:lnTo>
                  <a:lnTo>
                    <a:pt x="558" y="606"/>
                  </a:lnTo>
                  <a:lnTo>
                    <a:pt x="558" y="611"/>
                  </a:lnTo>
                  <a:lnTo>
                    <a:pt x="558" y="611"/>
                  </a:lnTo>
                  <a:lnTo>
                    <a:pt x="558" y="611"/>
                  </a:lnTo>
                  <a:lnTo>
                    <a:pt x="563" y="611"/>
                  </a:lnTo>
                  <a:lnTo>
                    <a:pt x="563" y="611"/>
                  </a:lnTo>
                  <a:lnTo>
                    <a:pt x="563" y="606"/>
                  </a:lnTo>
                  <a:lnTo>
                    <a:pt x="563" y="611"/>
                  </a:lnTo>
                  <a:lnTo>
                    <a:pt x="563" y="611"/>
                  </a:lnTo>
                  <a:lnTo>
                    <a:pt x="567" y="611"/>
                  </a:lnTo>
                  <a:lnTo>
                    <a:pt x="567" y="611"/>
                  </a:lnTo>
                  <a:lnTo>
                    <a:pt x="567" y="611"/>
                  </a:lnTo>
                  <a:lnTo>
                    <a:pt x="567" y="611"/>
                  </a:lnTo>
                  <a:lnTo>
                    <a:pt x="567" y="611"/>
                  </a:lnTo>
                  <a:lnTo>
                    <a:pt x="567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5"/>
                  </a:lnTo>
                  <a:lnTo>
                    <a:pt x="576" y="615"/>
                  </a:lnTo>
                  <a:lnTo>
                    <a:pt x="576" y="615"/>
                  </a:lnTo>
                  <a:lnTo>
                    <a:pt x="576" y="615"/>
                  </a:lnTo>
                  <a:lnTo>
                    <a:pt x="576" y="615"/>
                  </a:lnTo>
                  <a:lnTo>
                    <a:pt x="576" y="615"/>
                  </a:lnTo>
                  <a:lnTo>
                    <a:pt x="576" y="615"/>
                  </a:lnTo>
                  <a:lnTo>
                    <a:pt x="580" y="615"/>
                  </a:lnTo>
                  <a:lnTo>
                    <a:pt x="580" y="615"/>
                  </a:lnTo>
                  <a:lnTo>
                    <a:pt x="576" y="619"/>
                  </a:lnTo>
                  <a:lnTo>
                    <a:pt x="576" y="619"/>
                  </a:lnTo>
                  <a:lnTo>
                    <a:pt x="576" y="619"/>
                  </a:lnTo>
                  <a:lnTo>
                    <a:pt x="580" y="619"/>
                  </a:lnTo>
                  <a:lnTo>
                    <a:pt x="580" y="619"/>
                  </a:lnTo>
                  <a:lnTo>
                    <a:pt x="580" y="619"/>
                  </a:lnTo>
                  <a:lnTo>
                    <a:pt x="580" y="619"/>
                  </a:lnTo>
                  <a:lnTo>
                    <a:pt x="585" y="619"/>
                  </a:lnTo>
                  <a:lnTo>
                    <a:pt x="585" y="619"/>
                  </a:lnTo>
                  <a:lnTo>
                    <a:pt x="585" y="619"/>
                  </a:lnTo>
                  <a:lnTo>
                    <a:pt x="585" y="619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0" y="615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5" y="615"/>
                  </a:lnTo>
                  <a:lnTo>
                    <a:pt x="589" y="615"/>
                  </a:lnTo>
                  <a:lnTo>
                    <a:pt x="589" y="615"/>
                  </a:lnTo>
                  <a:lnTo>
                    <a:pt x="589" y="619"/>
                  </a:lnTo>
                  <a:lnTo>
                    <a:pt x="589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4" y="619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8" y="615"/>
                  </a:lnTo>
                  <a:lnTo>
                    <a:pt x="598" y="615"/>
                  </a:lnTo>
                  <a:lnTo>
                    <a:pt x="598" y="615"/>
                  </a:lnTo>
                  <a:lnTo>
                    <a:pt x="598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602" y="615"/>
                  </a:lnTo>
                  <a:lnTo>
                    <a:pt x="607" y="615"/>
                  </a:lnTo>
                  <a:lnTo>
                    <a:pt x="607" y="615"/>
                  </a:lnTo>
                  <a:lnTo>
                    <a:pt x="607" y="615"/>
                  </a:lnTo>
                  <a:lnTo>
                    <a:pt x="607" y="615"/>
                  </a:lnTo>
                  <a:lnTo>
                    <a:pt x="607" y="615"/>
                  </a:lnTo>
                  <a:lnTo>
                    <a:pt x="607" y="615"/>
                  </a:lnTo>
                  <a:lnTo>
                    <a:pt x="607" y="615"/>
                  </a:lnTo>
                  <a:lnTo>
                    <a:pt x="611" y="615"/>
                  </a:lnTo>
                  <a:lnTo>
                    <a:pt x="611" y="611"/>
                  </a:lnTo>
                  <a:lnTo>
                    <a:pt x="611" y="611"/>
                  </a:lnTo>
                  <a:lnTo>
                    <a:pt x="611" y="611"/>
                  </a:lnTo>
                  <a:lnTo>
                    <a:pt x="616" y="611"/>
                  </a:lnTo>
                  <a:lnTo>
                    <a:pt x="616" y="611"/>
                  </a:lnTo>
                  <a:lnTo>
                    <a:pt x="616" y="611"/>
                  </a:lnTo>
                  <a:lnTo>
                    <a:pt x="616" y="611"/>
                  </a:lnTo>
                  <a:lnTo>
                    <a:pt x="616" y="611"/>
                  </a:lnTo>
                  <a:lnTo>
                    <a:pt x="620" y="611"/>
                  </a:lnTo>
                  <a:lnTo>
                    <a:pt x="620" y="611"/>
                  </a:lnTo>
                  <a:lnTo>
                    <a:pt x="620" y="611"/>
                  </a:lnTo>
                  <a:lnTo>
                    <a:pt x="620" y="611"/>
                  </a:lnTo>
                  <a:lnTo>
                    <a:pt x="620" y="611"/>
                  </a:lnTo>
                  <a:lnTo>
                    <a:pt x="620" y="611"/>
                  </a:lnTo>
                  <a:lnTo>
                    <a:pt x="620" y="611"/>
                  </a:lnTo>
                  <a:lnTo>
                    <a:pt x="625" y="611"/>
                  </a:lnTo>
                  <a:lnTo>
                    <a:pt x="625" y="611"/>
                  </a:lnTo>
                  <a:lnTo>
                    <a:pt x="625" y="606"/>
                  </a:lnTo>
                  <a:lnTo>
                    <a:pt x="625" y="606"/>
                  </a:lnTo>
                  <a:lnTo>
                    <a:pt x="625" y="606"/>
                  </a:lnTo>
                  <a:lnTo>
                    <a:pt x="625" y="606"/>
                  </a:lnTo>
                  <a:lnTo>
                    <a:pt x="625" y="606"/>
                  </a:lnTo>
                  <a:lnTo>
                    <a:pt x="625" y="606"/>
                  </a:lnTo>
                  <a:lnTo>
                    <a:pt x="625" y="602"/>
                  </a:lnTo>
                  <a:lnTo>
                    <a:pt x="620" y="606"/>
                  </a:lnTo>
                  <a:lnTo>
                    <a:pt x="620" y="606"/>
                  </a:lnTo>
                  <a:lnTo>
                    <a:pt x="620" y="602"/>
                  </a:lnTo>
                  <a:lnTo>
                    <a:pt x="620" y="602"/>
                  </a:lnTo>
                  <a:lnTo>
                    <a:pt x="625" y="602"/>
                  </a:lnTo>
                  <a:lnTo>
                    <a:pt x="625" y="602"/>
                  </a:lnTo>
                  <a:lnTo>
                    <a:pt x="625" y="602"/>
                  </a:lnTo>
                  <a:lnTo>
                    <a:pt x="625" y="597"/>
                  </a:lnTo>
                  <a:lnTo>
                    <a:pt x="625" y="597"/>
                  </a:lnTo>
                  <a:lnTo>
                    <a:pt x="625" y="597"/>
                  </a:lnTo>
                  <a:lnTo>
                    <a:pt x="625" y="597"/>
                  </a:lnTo>
                  <a:lnTo>
                    <a:pt x="629" y="597"/>
                  </a:lnTo>
                  <a:lnTo>
                    <a:pt x="625" y="593"/>
                  </a:lnTo>
                  <a:lnTo>
                    <a:pt x="629" y="593"/>
                  </a:lnTo>
                  <a:lnTo>
                    <a:pt x="629" y="593"/>
                  </a:lnTo>
                  <a:lnTo>
                    <a:pt x="629" y="593"/>
                  </a:lnTo>
                  <a:lnTo>
                    <a:pt x="629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3" y="593"/>
                  </a:lnTo>
                  <a:lnTo>
                    <a:pt x="638" y="593"/>
                  </a:lnTo>
                  <a:lnTo>
                    <a:pt x="638" y="588"/>
                  </a:lnTo>
                  <a:lnTo>
                    <a:pt x="638" y="588"/>
                  </a:lnTo>
                  <a:lnTo>
                    <a:pt x="638" y="588"/>
                  </a:lnTo>
                  <a:lnTo>
                    <a:pt x="638" y="588"/>
                  </a:lnTo>
                  <a:lnTo>
                    <a:pt x="638" y="588"/>
                  </a:lnTo>
                  <a:lnTo>
                    <a:pt x="638" y="588"/>
                  </a:lnTo>
                  <a:lnTo>
                    <a:pt x="638" y="584"/>
                  </a:lnTo>
                  <a:lnTo>
                    <a:pt x="638" y="584"/>
                  </a:lnTo>
                  <a:lnTo>
                    <a:pt x="638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4"/>
                  </a:lnTo>
                  <a:lnTo>
                    <a:pt x="647" y="580"/>
                  </a:lnTo>
                  <a:lnTo>
                    <a:pt x="647" y="580"/>
                  </a:lnTo>
                  <a:lnTo>
                    <a:pt x="647" y="575"/>
                  </a:lnTo>
                  <a:lnTo>
                    <a:pt x="647" y="575"/>
                  </a:lnTo>
                  <a:lnTo>
                    <a:pt x="647" y="575"/>
                  </a:lnTo>
                  <a:lnTo>
                    <a:pt x="651" y="575"/>
                  </a:lnTo>
                  <a:lnTo>
                    <a:pt x="651" y="575"/>
                  </a:lnTo>
                  <a:lnTo>
                    <a:pt x="651" y="575"/>
                  </a:lnTo>
                  <a:lnTo>
                    <a:pt x="651" y="575"/>
                  </a:lnTo>
                  <a:lnTo>
                    <a:pt x="651" y="575"/>
                  </a:lnTo>
                  <a:lnTo>
                    <a:pt x="651" y="575"/>
                  </a:lnTo>
                  <a:lnTo>
                    <a:pt x="651" y="575"/>
                  </a:lnTo>
                  <a:lnTo>
                    <a:pt x="656" y="575"/>
                  </a:lnTo>
                  <a:lnTo>
                    <a:pt x="656" y="575"/>
                  </a:lnTo>
                  <a:lnTo>
                    <a:pt x="656" y="575"/>
                  </a:lnTo>
                  <a:lnTo>
                    <a:pt x="656" y="575"/>
                  </a:lnTo>
                  <a:lnTo>
                    <a:pt x="656" y="575"/>
                  </a:lnTo>
                  <a:lnTo>
                    <a:pt x="660" y="575"/>
                  </a:lnTo>
                  <a:lnTo>
                    <a:pt x="660" y="575"/>
                  </a:lnTo>
                  <a:lnTo>
                    <a:pt x="660" y="571"/>
                  </a:lnTo>
                  <a:lnTo>
                    <a:pt x="660" y="571"/>
                  </a:lnTo>
                  <a:lnTo>
                    <a:pt x="660" y="571"/>
                  </a:lnTo>
                  <a:lnTo>
                    <a:pt x="660" y="571"/>
                  </a:lnTo>
                  <a:lnTo>
                    <a:pt x="660" y="571"/>
                  </a:lnTo>
                  <a:lnTo>
                    <a:pt x="660" y="571"/>
                  </a:lnTo>
                  <a:lnTo>
                    <a:pt x="664" y="566"/>
                  </a:lnTo>
                  <a:lnTo>
                    <a:pt x="664" y="571"/>
                  </a:lnTo>
                  <a:lnTo>
                    <a:pt x="664" y="571"/>
                  </a:lnTo>
                  <a:lnTo>
                    <a:pt x="664" y="571"/>
                  </a:lnTo>
                  <a:lnTo>
                    <a:pt x="664" y="571"/>
                  </a:lnTo>
                  <a:lnTo>
                    <a:pt x="664" y="571"/>
                  </a:lnTo>
                  <a:lnTo>
                    <a:pt x="664" y="571"/>
                  </a:lnTo>
                  <a:lnTo>
                    <a:pt x="664" y="566"/>
                  </a:lnTo>
                  <a:lnTo>
                    <a:pt x="664" y="566"/>
                  </a:lnTo>
                  <a:lnTo>
                    <a:pt x="664" y="566"/>
                  </a:lnTo>
                  <a:lnTo>
                    <a:pt x="664" y="566"/>
                  </a:lnTo>
                  <a:lnTo>
                    <a:pt x="664" y="566"/>
                  </a:lnTo>
                  <a:lnTo>
                    <a:pt x="664" y="566"/>
                  </a:lnTo>
                  <a:lnTo>
                    <a:pt x="669" y="566"/>
                  </a:lnTo>
                  <a:lnTo>
                    <a:pt x="669" y="566"/>
                  </a:lnTo>
                  <a:lnTo>
                    <a:pt x="664" y="562"/>
                  </a:lnTo>
                  <a:lnTo>
                    <a:pt x="664" y="562"/>
                  </a:lnTo>
                  <a:lnTo>
                    <a:pt x="669" y="557"/>
                  </a:lnTo>
                  <a:lnTo>
                    <a:pt x="669" y="557"/>
                  </a:lnTo>
                  <a:lnTo>
                    <a:pt x="669" y="557"/>
                  </a:lnTo>
                  <a:lnTo>
                    <a:pt x="673" y="553"/>
                  </a:lnTo>
                  <a:lnTo>
                    <a:pt x="673" y="553"/>
                  </a:lnTo>
                  <a:lnTo>
                    <a:pt x="673" y="553"/>
                  </a:lnTo>
                  <a:lnTo>
                    <a:pt x="673" y="549"/>
                  </a:lnTo>
                  <a:lnTo>
                    <a:pt x="673" y="549"/>
                  </a:lnTo>
                  <a:lnTo>
                    <a:pt x="678" y="549"/>
                  </a:lnTo>
                  <a:lnTo>
                    <a:pt x="678" y="549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73" y="544"/>
                  </a:lnTo>
                  <a:lnTo>
                    <a:pt x="673" y="540"/>
                  </a:lnTo>
                  <a:lnTo>
                    <a:pt x="673" y="540"/>
                  </a:lnTo>
                  <a:lnTo>
                    <a:pt x="673" y="540"/>
                  </a:lnTo>
                  <a:lnTo>
                    <a:pt x="673" y="540"/>
                  </a:lnTo>
                  <a:lnTo>
                    <a:pt x="669" y="540"/>
                  </a:lnTo>
                  <a:lnTo>
                    <a:pt x="660" y="544"/>
                  </a:lnTo>
                  <a:lnTo>
                    <a:pt x="660" y="544"/>
                  </a:lnTo>
                  <a:lnTo>
                    <a:pt x="660" y="544"/>
                  </a:lnTo>
                  <a:lnTo>
                    <a:pt x="660" y="540"/>
                  </a:lnTo>
                  <a:lnTo>
                    <a:pt x="656" y="540"/>
                  </a:lnTo>
                  <a:lnTo>
                    <a:pt x="656" y="540"/>
                  </a:lnTo>
                  <a:lnTo>
                    <a:pt x="656" y="540"/>
                  </a:lnTo>
                  <a:lnTo>
                    <a:pt x="656" y="540"/>
                  </a:lnTo>
                  <a:lnTo>
                    <a:pt x="656" y="540"/>
                  </a:lnTo>
                  <a:lnTo>
                    <a:pt x="647" y="535"/>
                  </a:lnTo>
                  <a:lnTo>
                    <a:pt x="647" y="535"/>
                  </a:lnTo>
                  <a:lnTo>
                    <a:pt x="642" y="535"/>
                  </a:lnTo>
                  <a:lnTo>
                    <a:pt x="642" y="535"/>
                  </a:lnTo>
                  <a:lnTo>
                    <a:pt x="642" y="535"/>
                  </a:lnTo>
                  <a:lnTo>
                    <a:pt x="642" y="535"/>
                  </a:lnTo>
                  <a:lnTo>
                    <a:pt x="642" y="535"/>
                  </a:lnTo>
                  <a:lnTo>
                    <a:pt x="638" y="535"/>
                  </a:lnTo>
                  <a:lnTo>
                    <a:pt x="638" y="531"/>
                  </a:lnTo>
                  <a:lnTo>
                    <a:pt x="638" y="531"/>
                  </a:lnTo>
                  <a:lnTo>
                    <a:pt x="638" y="531"/>
                  </a:lnTo>
                  <a:lnTo>
                    <a:pt x="638" y="531"/>
                  </a:lnTo>
                  <a:lnTo>
                    <a:pt x="638" y="531"/>
                  </a:lnTo>
                  <a:lnTo>
                    <a:pt x="638" y="531"/>
                  </a:lnTo>
                  <a:lnTo>
                    <a:pt x="638" y="531"/>
                  </a:lnTo>
                  <a:lnTo>
                    <a:pt x="638" y="526"/>
                  </a:lnTo>
                  <a:lnTo>
                    <a:pt x="638" y="526"/>
                  </a:lnTo>
                  <a:lnTo>
                    <a:pt x="633" y="526"/>
                  </a:lnTo>
                  <a:lnTo>
                    <a:pt x="633" y="526"/>
                  </a:lnTo>
                  <a:lnTo>
                    <a:pt x="633" y="526"/>
                  </a:lnTo>
                  <a:lnTo>
                    <a:pt x="633" y="522"/>
                  </a:lnTo>
                  <a:lnTo>
                    <a:pt x="633" y="522"/>
                  </a:lnTo>
                  <a:lnTo>
                    <a:pt x="633" y="522"/>
                  </a:lnTo>
                  <a:lnTo>
                    <a:pt x="633" y="522"/>
                  </a:lnTo>
                  <a:lnTo>
                    <a:pt x="633" y="522"/>
                  </a:lnTo>
                  <a:lnTo>
                    <a:pt x="638" y="518"/>
                  </a:lnTo>
                  <a:lnTo>
                    <a:pt x="633" y="518"/>
                  </a:lnTo>
                  <a:lnTo>
                    <a:pt x="633" y="518"/>
                  </a:lnTo>
                  <a:lnTo>
                    <a:pt x="633" y="513"/>
                  </a:lnTo>
                  <a:lnTo>
                    <a:pt x="633" y="513"/>
                  </a:lnTo>
                  <a:lnTo>
                    <a:pt x="633" y="513"/>
                  </a:lnTo>
                  <a:lnTo>
                    <a:pt x="633" y="509"/>
                  </a:lnTo>
                  <a:lnTo>
                    <a:pt x="638" y="504"/>
                  </a:lnTo>
                  <a:lnTo>
                    <a:pt x="638" y="504"/>
                  </a:lnTo>
                  <a:lnTo>
                    <a:pt x="638" y="504"/>
                  </a:lnTo>
                  <a:lnTo>
                    <a:pt x="638" y="504"/>
                  </a:lnTo>
                  <a:lnTo>
                    <a:pt x="638" y="500"/>
                  </a:lnTo>
                  <a:lnTo>
                    <a:pt x="638" y="500"/>
                  </a:lnTo>
                  <a:lnTo>
                    <a:pt x="642" y="500"/>
                  </a:lnTo>
                  <a:lnTo>
                    <a:pt x="642" y="500"/>
                  </a:lnTo>
                  <a:lnTo>
                    <a:pt x="642" y="500"/>
                  </a:lnTo>
                  <a:lnTo>
                    <a:pt x="642" y="500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42" y="491"/>
                  </a:lnTo>
                  <a:lnTo>
                    <a:pt x="638" y="491"/>
                  </a:lnTo>
                  <a:lnTo>
                    <a:pt x="638" y="487"/>
                  </a:lnTo>
                  <a:lnTo>
                    <a:pt x="638" y="487"/>
                  </a:lnTo>
                  <a:lnTo>
                    <a:pt x="633" y="487"/>
                  </a:lnTo>
                  <a:lnTo>
                    <a:pt x="633" y="487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5" y="482"/>
                  </a:lnTo>
                  <a:lnTo>
                    <a:pt x="625" y="478"/>
                  </a:lnTo>
                  <a:lnTo>
                    <a:pt x="625" y="478"/>
                  </a:lnTo>
                  <a:lnTo>
                    <a:pt x="625" y="473"/>
                  </a:lnTo>
                  <a:lnTo>
                    <a:pt x="625" y="473"/>
                  </a:lnTo>
                  <a:lnTo>
                    <a:pt x="625" y="473"/>
                  </a:lnTo>
                  <a:lnTo>
                    <a:pt x="620" y="473"/>
                  </a:lnTo>
                  <a:lnTo>
                    <a:pt x="620" y="473"/>
                  </a:lnTo>
                  <a:lnTo>
                    <a:pt x="620" y="473"/>
                  </a:lnTo>
                  <a:lnTo>
                    <a:pt x="620" y="473"/>
                  </a:lnTo>
                  <a:lnTo>
                    <a:pt x="620" y="473"/>
                  </a:lnTo>
                  <a:lnTo>
                    <a:pt x="620" y="469"/>
                  </a:lnTo>
                  <a:lnTo>
                    <a:pt x="620" y="469"/>
                  </a:lnTo>
                  <a:lnTo>
                    <a:pt x="620" y="469"/>
                  </a:lnTo>
                  <a:lnTo>
                    <a:pt x="620" y="469"/>
                  </a:lnTo>
                  <a:lnTo>
                    <a:pt x="625" y="469"/>
                  </a:lnTo>
                  <a:lnTo>
                    <a:pt x="625" y="469"/>
                  </a:lnTo>
                  <a:lnTo>
                    <a:pt x="625" y="469"/>
                  </a:lnTo>
                  <a:lnTo>
                    <a:pt x="625" y="469"/>
                  </a:lnTo>
                  <a:lnTo>
                    <a:pt x="625" y="469"/>
                  </a:lnTo>
                  <a:lnTo>
                    <a:pt x="625" y="464"/>
                  </a:lnTo>
                  <a:lnTo>
                    <a:pt x="629" y="464"/>
                  </a:lnTo>
                  <a:lnTo>
                    <a:pt x="629" y="464"/>
                  </a:lnTo>
                  <a:lnTo>
                    <a:pt x="629" y="469"/>
                  </a:lnTo>
                  <a:lnTo>
                    <a:pt x="633" y="469"/>
                  </a:lnTo>
                  <a:lnTo>
                    <a:pt x="633" y="469"/>
                  </a:lnTo>
                  <a:lnTo>
                    <a:pt x="633" y="464"/>
                  </a:lnTo>
                  <a:lnTo>
                    <a:pt x="633" y="464"/>
                  </a:lnTo>
                  <a:lnTo>
                    <a:pt x="633" y="464"/>
                  </a:lnTo>
                  <a:lnTo>
                    <a:pt x="633" y="464"/>
                  </a:lnTo>
                  <a:lnTo>
                    <a:pt x="633" y="464"/>
                  </a:lnTo>
                  <a:lnTo>
                    <a:pt x="638" y="464"/>
                  </a:lnTo>
                  <a:lnTo>
                    <a:pt x="638" y="464"/>
                  </a:lnTo>
                  <a:lnTo>
                    <a:pt x="638" y="464"/>
                  </a:lnTo>
                  <a:lnTo>
                    <a:pt x="638" y="464"/>
                  </a:lnTo>
                  <a:lnTo>
                    <a:pt x="638" y="460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7" y="460"/>
                  </a:lnTo>
                  <a:lnTo>
                    <a:pt x="647" y="460"/>
                  </a:lnTo>
                  <a:lnTo>
                    <a:pt x="647" y="456"/>
                  </a:lnTo>
                  <a:lnTo>
                    <a:pt x="647" y="456"/>
                  </a:lnTo>
                  <a:lnTo>
                    <a:pt x="647" y="451"/>
                  </a:lnTo>
                  <a:lnTo>
                    <a:pt x="647" y="451"/>
                  </a:lnTo>
                  <a:lnTo>
                    <a:pt x="647" y="451"/>
                  </a:lnTo>
                  <a:lnTo>
                    <a:pt x="647" y="447"/>
                  </a:lnTo>
                  <a:lnTo>
                    <a:pt x="651" y="447"/>
                  </a:lnTo>
                  <a:lnTo>
                    <a:pt x="651" y="447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7" y="447"/>
                  </a:lnTo>
                  <a:lnTo>
                    <a:pt x="647" y="442"/>
                  </a:lnTo>
                  <a:lnTo>
                    <a:pt x="647" y="442"/>
                  </a:lnTo>
                  <a:lnTo>
                    <a:pt x="647" y="442"/>
                  </a:lnTo>
                  <a:lnTo>
                    <a:pt x="647" y="442"/>
                  </a:lnTo>
                  <a:lnTo>
                    <a:pt x="642" y="442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3"/>
                  </a:lnTo>
                  <a:lnTo>
                    <a:pt x="638" y="433"/>
                  </a:lnTo>
                  <a:lnTo>
                    <a:pt x="638" y="433"/>
                  </a:lnTo>
                  <a:lnTo>
                    <a:pt x="638" y="433"/>
                  </a:lnTo>
                  <a:lnTo>
                    <a:pt x="638" y="433"/>
                  </a:lnTo>
                  <a:lnTo>
                    <a:pt x="638" y="429"/>
                  </a:lnTo>
                  <a:lnTo>
                    <a:pt x="638" y="429"/>
                  </a:lnTo>
                  <a:lnTo>
                    <a:pt x="638" y="429"/>
                  </a:lnTo>
                  <a:lnTo>
                    <a:pt x="638" y="429"/>
                  </a:lnTo>
                  <a:lnTo>
                    <a:pt x="638" y="429"/>
                  </a:lnTo>
                  <a:lnTo>
                    <a:pt x="638" y="429"/>
                  </a:lnTo>
                  <a:lnTo>
                    <a:pt x="633" y="429"/>
                  </a:lnTo>
                  <a:lnTo>
                    <a:pt x="633" y="425"/>
                  </a:lnTo>
                  <a:lnTo>
                    <a:pt x="633" y="425"/>
                  </a:lnTo>
                  <a:lnTo>
                    <a:pt x="629" y="425"/>
                  </a:lnTo>
                  <a:lnTo>
                    <a:pt x="629" y="425"/>
                  </a:lnTo>
                  <a:lnTo>
                    <a:pt x="629" y="420"/>
                  </a:lnTo>
                  <a:lnTo>
                    <a:pt x="629" y="420"/>
                  </a:lnTo>
                  <a:lnTo>
                    <a:pt x="629" y="416"/>
                  </a:lnTo>
                  <a:lnTo>
                    <a:pt x="629" y="416"/>
                  </a:lnTo>
                  <a:lnTo>
                    <a:pt x="629" y="416"/>
                  </a:lnTo>
                  <a:lnTo>
                    <a:pt x="629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3" y="416"/>
                  </a:lnTo>
                  <a:lnTo>
                    <a:pt x="638" y="416"/>
                  </a:lnTo>
                  <a:lnTo>
                    <a:pt x="638" y="416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42" y="411"/>
                  </a:lnTo>
                  <a:lnTo>
                    <a:pt x="642" y="411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2" y="402"/>
                  </a:lnTo>
                  <a:lnTo>
                    <a:pt x="642" y="402"/>
                  </a:lnTo>
                  <a:lnTo>
                    <a:pt x="638" y="402"/>
                  </a:lnTo>
                  <a:lnTo>
                    <a:pt x="638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8"/>
                  </a:lnTo>
                  <a:lnTo>
                    <a:pt x="633" y="394"/>
                  </a:lnTo>
                  <a:lnTo>
                    <a:pt x="633" y="394"/>
                  </a:lnTo>
                  <a:lnTo>
                    <a:pt x="633" y="394"/>
                  </a:lnTo>
                  <a:lnTo>
                    <a:pt x="633" y="394"/>
                  </a:lnTo>
                  <a:lnTo>
                    <a:pt x="633" y="394"/>
                  </a:lnTo>
                  <a:lnTo>
                    <a:pt x="629" y="394"/>
                  </a:lnTo>
                  <a:lnTo>
                    <a:pt x="629" y="389"/>
                  </a:lnTo>
                  <a:lnTo>
                    <a:pt x="629" y="389"/>
                  </a:lnTo>
                  <a:lnTo>
                    <a:pt x="629" y="385"/>
                  </a:lnTo>
                  <a:lnTo>
                    <a:pt x="633" y="380"/>
                  </a:lnTo>
                  <a:lnTo>
                    <a:pt x="629" y="380"/>
                  </a:lnTo>
                  <a:lnTo>
                    <a:pt x="629" y="376"/>
                  </a:lnTo>
                  <a:lnTo>
                    <a:pt x="629" y="376"/>
                  </a:lnTo>
                  <a:lnTo>
                    <a:pt x="629" y="376"/>
                  </a:lnTo>
                  <a:lnTo>
                    <a:pt x="629" y="376"/>
                  </a:lnTo>
                  <a:lnTo>
                    <a:pt x="629" y="371"/>
                  </a:lnTo>
                  <a:lnTo>
                    <a:pt x="629" y="371"/>
                  </a:lnTo>
                  <a:lnTo>
                    <a:pt x="629" y="371"/>
                  </a:lnTo>
                  <a:lnTo>
                    <a:pt x="629" y="371"/>
                  </a:lnTo>
                  <a:lnTo>
                    <a:pt x="629" y="371"/>
                  </a:lnTo>
                  <a:lnTo>
                    <a:pt x="629" y="371"/>
                  </a:lnTo>
                  <a:lnTo>
                    <a:pt x="620" y="367"/>
                  </a:lnTo>
                  <a:lnTo>
                    <a:pt x="616" y="367"/>
                  </a:lnTo>
                  <a:lnTo>
                    <a:pt x="616" y="367"/>
                  </a:lnTo>
                  <a:lnTo>
                    <a:pt x="611" y="371"/>
                  </a:lnTo>
                  <a:lnTo>
                    <a:pt x="607" y="371"/>
                  </a:lnTo>
                  <a:lnTo>
                    <a:pt x="607" y="371"/>
                  </a:lnTo>
                  <a:lnTo>
                    <a:pt x="602" y="371"/>
                  </a:lnTo>
                  <a:lnTo>
                    <a:pt x="602" y="376"/>
                  </a:lnTo>
                  <a:lnTo>
                    <a:pt x="602" y="376"/>
                  </a:lnTo>
                  <a:lnTo>
                    <a:pt x="598" y="376"/>
                  </a:lnTo>
                  <a:lnTo>
                    <a:pt x="598" y="380"/>
                  </a:lnTo>
                  <a:lnTo>
                    <a:pt x="598" y="380"/>
                  </a:lnTo>
                  <a:lnTo>
                    <a:pt x="598" y="380"/>
                  </a:lnTo>
                  <a:lnTo>
                    <a:pt x="598" y="380"/>
                  </a:lnTo>
                  <a:lnTo>
                    <a:pt x="602" y="380"/>
                  </a:lnTo>
                  <a:lnTo>
                    <a:pt x="602" y="380"/>
                  </a:lnTo>
                  <a:lnTo>
                    <a:pt x="602" y="385"/>
                  </a:lnTo>
                  <a:lnTo>
                    <a:pt x="602" y="380"/>
                  </a:lnTo>
                  <a:lnTo>
                    <a:pt x="602" y="380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598" y="389"/>
                  </a:lnTo>
                  <a:lnTo>
                    <a:pt x="594" y="389"/>
                  </a:lnTo>
                  <a:lnTo>
                    <a:pt x="594" y="394"/>
                  </a:lnTo>
                  <a:lnTo>
                    <a:pt x="594" y="389"/>
                  </a:lnTo>
                  <a:lnTo>
                    <a:pt x="589" y="389"/>
                  </a:lnTo>
                  <a:lnTo>
                    <a:pt x="589" y="394"/>
                  </a:lnTo>
                  <a:lnTo>
                    <a:pt x="585" y="394"/>
                  </a:lnTo>
                  <a:lnTo>
                    <a:pt x="585" y="389"/>
                  </a:lnTo>
                  <a:lnTo>
                    <a:pt x="589" y="389"/>
                  </a:lnTo>
                  <a:lnTo>
                    <a:pt x="589" y="389"/>
                  </a:lnTo>
                  <a:lnTo>
                    <a:pt x="585" y="389"/>
                  </a:lnTo>
                  <a:lnTo>
                    <a:pt x="585" y="389"/>
                  </a:lnTo>
                  <a:lnTo>
                    <a:pt x="585" y="385"/>
                  </a:lnTo>
                  <a:lnTo>
                    <a:pt x="589" y="385"/>
                  </a:lnTo>
                  <a:lnTo>
                    <a:pt x="589" y="385"/>
                  </a:lnTo>
                  <a:lnTo>
                    <a:pt x="589" y="385"/>
                  </a:lnTo>
                  <a:lnTo>
                    <a:pt x="589" y="385"/>
                  </a:lnTo>
                  <a:lnTo>
                    <a:pt x="589" y="385"/>
                  </a:lnTo>
                  <a:lnTo>
                    <a:pt x="589" y="385"/>
                  </a:lnTo>
                  <a:lnTo>
                    <a:pt x="594" y="385"/>
                  </a:lnTo>
                  <a:lnTo>
                    <a:pt x="594" y="385"/>
                  </a:lnTo>
                  <a:lnTo>
                    <a:pt x="594" y="385"/>
                  </a:lnTo>
                  <a:lnTo>
                    <a:pt x="594" y="385"/>
                  </a:lnTo>
                  <a:lnTo>
                    <a:pt x="594" y="385"/>
                  </a:lnTo>
                  <a:lnTo>
                    <a:pt x="594" y="380"/>
                  </a:lnTo>
                  <a:lnTo>
                    <a:pt x="594" y="380"/>
                  </a:lnTo>
                  <a:lnTo>
                    <a:pt x="594" y="380"/>
                  </a:lnTo>
                  <a:lnTo>
                    <a:pt x="594" y="376"/>
                  </a:lnTo>
                  <a:lnTo>
                    <a:pt x="594" y="376"/>
                  </a:lnTo>
                  <a:lnTo>
                    <a:pt x="594" y="376"/>
                  </a:lnTo>
                  <a:lnTo>
                    <a:pt x="594" y="371"/>
                  </a:lnTo>
                  <a:lnTo>
                    <a:pt x="594" y="371"/>
                  </a:lnTo>
                  <a:lnTo>
                    <a:pt x="589" y="371"/>
                  </a:lnTo>
                  <a:lnTo>
                    <a:pt x="589" y="371"/>
                  </a:lnTo>
                  <a:lnTo>
                    <a:pt x="594" y="371"/>
                  </a:lnTo>
                  <a:lnTo>
                    <a:pt x="594" y="371"/>
                  </a:lnTo>
                  <a:lnTo>
                    <a:pt x="594" y="367"/>
                  </a:lnTo>
                  <a:lnTo>
                    <a:pt x="594" y="367"/>
                  </a:lnTo>
                  <a:lnTo>
                    <a:pt x="594" y="367"/>
                  </a:lnTo>
                  <a:lnTo>
                    <a:pt x="594" y="367"/>
                  </a:lnTo>
                  <a:lnTo>
                    <a:pt x="589" y="367"/>
                  </a:lnTo>
                  <a:lnTo>
                    <a:pt x="589" y="367"/>
                  </a:lnTo>
                  <a:lnTo>
                    <a:pt x="594" y="367"/>
                  </a:lnTo>
                  <a:lnTo>
                    <a:pt x="594" y="367"/>
                  </a:lnTo>
                  <a:lnTo>
                    <a:pt x="594" y="363"/>
                  </a:lnTo>
                  <a:lnTo>
                    <a:pt x="598" y="363"/>
                  </a:lnTo>
                  <a:lnTo>
                    <a:pt x="594" y="358"/>
                  </a:lnTo>
                  <a:lnTo>
                    <a:pt x="594" y="358"/>
                  </a:lnTo>
                  <a:lnTo>
                    <a:pt x="594" y="358"/>
                  </a:lnTo>
                  <a:lnTo>
                    <a:pt x="602" y="349"/>
                  </a:lnTo>
                  <a:lnTo>
                    <a:pt x="607" y="349"/>
                  </a:lnTo>
                  <a:lnTo>
                    <a:pt x="607" y="349"/>
                  </a:lnTo>
                  <a:lnTo>
                    <a:pt x="607" y="345"/>
                  </a:lnTo>
                  <a:lnTo>
                    <a:pt x="611" y="345"/>
                  </a:lnTo>
                  <a:lnTo>
                    <a:pt x="611" y="345"/>
                  </a:lnTo>
                  <a:lnTo>
                    <a:pt x="611" y="345"/>
                  </a:lnTo>
                  <a:lnTo>
                    <a:pt x="611" y="345"/>
                  </a:lnTo>
                  <a:lnTo>
                    <a:pt x="611" y="340"/>
                  </a:lnTo>
                  <a:lnTo>
                    <a:pt x="611" y="340"/>
                  </a:lnTo>
                  <a:lnTo>
                    <a:pt x="611" y="340"/>
                  </a:lnTo>
                  <a:lnTo>
                    <a:pt x="611" y="340"/>
                  </a:lnTo>
                  <a:lnTo>
                    <a:pt x="611" y="340"/>
                  </a:lnTo>
                  <a:lnTo>
                    <a:pt x="611" y="340"/>
                  </a:lnTo>
                  <a:lnTo>
                    <a:pt x="611" y="336"/>
                  </a:lnTo>
                  <a:lnTo>
                    <a:pt x="611" y="336"/>
                  </a:lnTo>
                  <a:lnTo>
                    <a:pt x="611" y="336"/>
                  </a:lnTo>
                  <a:lnTo>
                    <a:pt x="611" y="336"/>
                  </a:lnTo>
                  <a:lnTo>
                    <a:pt x="611" y="336"/>
                  </a:lnTo>
                  <a:lnTo>
                    <a:pt x="611" y="332"/>
                  </a:lnTo>
                  <a:lnTo>
                    <a:pt x="611" y="332"/>
                  </a:lnTo>
                  <a:lnTo>
                    <a:pt x="611" y="332"/>
                  </a:lnTo>
                  <a:lnTo>
                    <a:pt x="616" y="327"/>
                  </a:lnTo>
                  <a:lnTo>
                    <a:pt x="620" y="327"/>
                  </a:lnTo>
                  <a:lnTo>
                    <a:pt x="625" y="323"/>
                  </a:lnTo>
                  <a:lnTo>
                    <a:pt x="625" y="323"/>
                  </a:lnTo>
                  <a:lnTo>
                    <a:pt x="625" y="323"/>
                  </a:lnTo>
                  <a:lnTo>
                    <a:pt x="625" y="318"/>
                  </a:lnTo>
                  <a:lnTo>
                    <a:pt x="625" y="318"/>
                  </a:lnTo>
                  <a:lnTo>
                    <a:pt x="625" y="318"/>
                  </a:lnTo>
                  <a:lnTo>
                    <a:pt x="625" y="318"/>
                  </a:lnTo>
                  <a:lnTo>
                    <a:pt x="625" y="318"/>
                  </a:lnTo>
                  <a:lnTo>
                    <a:pt x="629" y="318"/>
                  </a:lnTo>
                  <a:lnTo>
                    <a:pt x="629" y="318"/>
                  </a:lnTo>
                  <a:lnTo>
                    <a:pt x="629" y="318"/>
                  </a:lnTo>
                  <a:lnTo>
                    <a:pt x="633" y="314"/>
                  </a:lnTo>
                  <a:lnTo>
                    <a:pt x="633" y="314"/>
                  </a:lnTo>
                  <a:lnTo>
                    <a:pt x="633" y="309"/>
                  </a:lnTo>
                  <a:lnTo>
                    <a:pt x="633" y="309"/>
                  </a:lnTo>
                  <a:lnTo>
                    <a:pt x="638" y="305"/>
                  </a:lnTo>
                  <a:lnTo>
                    <a:pt x="638" y="305"/>
                  </a:lnTo>
                  <a:lnTo>
                    <a:pt x="638" y="305"/>
                  </a:lnTo>
                  <a:lnTo>
                    <a:pt x="638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301"/>
                  </a:lnTo>
                  <a:lnTo>
                    <a:pt x="642" y="296"/>
                  </a:lnTo>
                  <a:lnTo>
                    <a:pt x="642" y="296"/>
                  </a:lnTo>
                  <a:lnTo>
                    <a:pt x="642" y="296"/>
                  </a:lnTo>
                  <a:lnTo>
                    <a:pt x="633" y="301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33" y="296"/>
                  </a:lnTo>
                  <a:lnTo>
                    <a:pt x="638" y="296"/>
                  </a:lnTo>
                  <a:lnTo>
                    <a:pt x="638" y="292"/>
                  </a:lnTo>
                  <a:lnTo>
                    <a:pt x="638" y="292"/>
                  </a:lnTo>
                  <a:lnTo>
                    <a:pt x="638" y="292"/>
                  </a:lnTo>
                  <a:lnTo>
                    <a:pt x="638" y="292"/>
                  </a:lnTo>
                  <a:lnTo>
                    <a:pt x="642" y="292"/>
                  </a:lnTo>
                  <a:lnTo>
                    <a:pt x="642" y="292"/>
                  </a:lnTo>
                  <a:lnTo>
                    <a:pt x="638" y="287"/>
                  </a:lnTo>
                  <a:lnTo>
                    <a:pt x="638" y="287"/>
                  </a:lnTo>
                  <a:lnTo>
                    <a:pt x="642" y="287"/>
                  </a:lnTo>
                  <a:lnTo>
                    <a:pt x="642" y="287"/>
                  </a:lnTo>
                  <a:lnTo>
                    <a:pt x="642" y="287"/>
                  </a:lnTo>
                  <a:lnTo>
                    <a:pt x="642" y="287"/>
                  </a:lnTo>
                  <a:lnTo>
                    <a:pt x="642" y="287"/>
                  </a:lnTo>
                  <a:lnTo>
                    <a:pt x="642" y="287"/>
                  </a:lnTo>
                  <a:lnTo>
                    <a:pt x="647" y="287"/>
                  </a:lnTo>
                  <a:lnTo>
                    <a:pt x="647" y="287"/>
                  </a:lnTo>
                  <a:lnTo>
                    <a:pt x="647" y="287"/>
                  </a:lnTo>
                  <a:lnTo>
                    <a:pt x="647" y="287"/>
                  </a:lnTo>
                  <a:lnTo>
                    <a:pt x="651" y="287"/>
                  </a:lnTo>
                  <a:lnTo>
                    <a:pt x="651" y="287"/>
                  </a:lnTo>
                  <a:lnTo>
                    <a:pt x="651" y="292"/>
                  </a:lnTo>
                  <a:lnTo>
                    <a:pt x="651" y="292"/>
                  </a:lnTo>
                  <a:lnTo>
                    <a:pt x="651" y="292"/>
                  </a:lnTo>
                  <a:lnTo>
                    <a:pt x="651" y="292"/>
                  </a:lnTo>
                  <a:lnTo>
                    <a:pt x="651" y="292"/>
                  </a:lnTo>
                  <a:lnTo>
                    <a:pt x="651" y="292"/>
                  </a:lnTo>
                  <a:lnTo>
                    <a:pt x="651" y="292"/>
                  </a:lnTo>
                  <a:lnTo>
                    <a:pt x="656" y="292"/>
                  </a:lnTo>
                  <a:lnTo>
                    <a:pt x="656" y="292"/>
                  </a:lnTo>
                  <a:lnTo>
                    <a:pt x="656" y="292"/>
                  </a:lnTo>
                  <a:lnTo>
                    <a:pt x="656" y="292"/>
                  </a:lnTo>
                  <a:lnTo>
                    <a:pt x="660" y="292"/>
                  </a:lnTo>
                  <a:lnTo>
                    <a:pt x="660" y="292"/>
                  </a:lnTo>
                  <a:lnTo>
                    <a:pt x="660" y="292"/>
                  </a:lnTo>
                  <a:lnTo>
                    <a:pt x="664" y="292"/>
                  </a:lnTo>
                  <a:lnTo>
                    <a:pt x="664" y="292"/>
                  </a:lnTo>
                  <a:lnTo>
                    <a:pt x="664" y="292"/>
                  </a:lnTo>
                  <a:lnTo>
                    <a:pt x="664" y="292"/>
                  </a:lnTo>
                  <a:lnTo>
                    <a:pt x="664" y="292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4" y="287"/>
                  </a:lnTo>
                  <a:lnTo>
                    <a:pt x="669" y="287"/>
                  </a:lnTo>
                  <a:lnTo>
                    <a:pt x="669" y="287"/>
                  </a:lnTo>
                  <a:lnTo>
                    <a:pt x="669" y="287"/>
                  </a:lnTo>
                  <a:lnTo>
                    <a:pt x="669" y="283"/>
                  </a:lnTo>
                  <a:lnTo>
                    <a:pt x="669" y="283"/>
                  </a:lnTo>
                  <a:lnTo>
                    <a:pt x="664" y="283"/>
                  </a:lnTo>
                  <a:lnTo>
                    <a:pt x="664" y="283"/>
                  </a:lnTo>
                  <a:lnTo>
                    <a:pt x="669" y="283"/>
                  </a:lnTo>
                  <a:lnTo>
                    <a:pt x="669" y="283"/>
                  </a:lnTo>
                  <a:lnTo>
                    <a:pt x="669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3" y="278"/>
                  </a:lnTo>
                  <a:lnTo>
                    <a:pt x="673" y="278"/>
                  </a:lnTo>
                  <a:lnTo>
                    <a:pt x="673" y="278"/>
                  </a:lnTo>
                  <a:lnTo>
                    <a:pt x="673" y="278"/>
                  </a:lnTo>
                  <a:lnTo>
                    <a:pt x="673" y="278"/>
                  </a:lnTo>
                  <a:lnTo>
                    <a:pt x="673" y="278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9" y="265"/>
                  </a:lnTo>
                  <a:lnTo>
                    <a:pt x="669" y="265"/>
                  </a:lnTo>
                  <a:lnTo>
                    <a:pt x="669" y="261"/>
                  </a:lnTo>
                  <a:lnTo>
                    <a:pt x="669" y="261"/>
                  </a:lnTo>
                  <a:lnTo>
                    <a:pt x="669" y="261"/>
                  </a:lnTo>
                  <a:lnTo>
                    <a:pt x="669" y="261"/>
                  </a:lnTo>
                  <a:lnTo>
                    <a:pt x="669" y="261"/>
                  </a:lnTo>
                  <a:lnTo>
                    <a:pt x="669" y="256"/>
                  </a:lnTo>
                  <a:lnTo>
                    <a:pt x="669" y="256"/>
                  </a:lnTo>
                  <a:lnTo>
                    <a:pt x="669" y="256"/>
                  </a:lnTo>
                  <a:lnTo>
                    <a:pt x="669" y="256"/>
                  </a:lnTo>
                  <a:lnTo>
                    <a:pt x="669" y="256"/>
                  </a:lnTo>
                  <a:lnTo>
                    <a:pt x="669" y="256"/>
                  </a:lnTo>
                  <a:lnTo>
                    <a:pt x="673" y="256"/>
                  </a:lnTo>
                  <a:lnTo>
                    <a:pt x="673" y="256"/>
                  </a:lnTo>
                  <a:lnTo>
                    <a:pt x="673" y="256"/>
                  </a:lnTo>
                  <a:lnTo>
                    <a:pt x="673" y="252"/>
                  </a:lnTo>
                  <a:lnTo>
                    <a:pt x="673" y="252"/>
                  </a:lnTo>
                  <a:lnTo>
                    <a:pt x="673" y="252"/>
                  </a:lnTo>
                  <a:lnTo>
                    <a:pt x="673" y="252"/>
                  </a:lnTo>
                  <a:lnTo>
                    <a:pt x="673" y="247"/>
                  </a:lnTo>
                  <a:lnTo>
                    <a:pt x="673" y="243"/>
                  </a:lnTo>
                  <a:lnTo>
                    <a:pt x="673" y="239"/>
                  </a:lnTo>
                  <a:lnTo>
                    <a:pt x="673" y="239"/>
                  </a:lnTo>
                  <a:lnTo>
                    <a:pt x="673" y="239"/>
                  </a:lnTo>
                  <a:lnTo>
                    <a:pt x="673" y="239"/>
                  </a:lnTo>
                  <a:lnTo>
                    <a:pt x="673" y="239"/>
                  </a:lnTo>
                  <a:lnTo>
                    <a:pt x="673" y="234"/>
                  </a:lnTo>
                  <a:lnTo>
                    <a:pt x="673" y="234"/>
                  </a:lnTo>
                  <a:lnTo>
                    <a:pt x="673" y="234"/>
                  </a:lnTo>
                  <a:lnTo>
                    <a:pt x="678" y="230"/>
                  </a:lnTo>
                  <a:lnTo>
                    <a:pt x="678" y="230"/>
                  </a:lnTo>
                  <a:lnTo>
                    <a:pt x="678" y="225"/>
                  </a:lnTo>
                  <a:lnTo>
                    <a:pt x="678" y="225"/>
                  </a:lnTo>
                  <a:lnTo>
                    <a:pt x="678" y="225"/>
                  </a:lnTo>
                  <a:lnTo>
                    <a:pt x="678" y="221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78" y="216"/>
                  </a:lnTo>
                  <a:lnTo>
                    <a:pt x="678" y="216"/>
                  </a:lnTo>
                  <a:lnTo>
                    <a:pt x="678" y="216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2" y="208"/>
                  </a:lnTo>
                  <a:lnTo>
                    <a:pt x="682" y="208"/>
                  </a:lnTo>
                  <a:lnTo>
                    <a:pt x="682" y="208"/>
                  </a:lnTo>
                  <a:lnTo>
                    <a:pt x="682" y="208"/>
                  </a:lnTo>
                  <a:lnTo>
                    <a:pt x="682" y="208"/>
                  </a:lnTo>
                  <a:lnTo>
                    <a:pt x="682" y="203"/>
                  </a:lnTo>
                  <a:lnTo>
                    <a:pt x="682" y="203"/>
                  </a:lnTo>
                  <a:lnTo>
                    <a:pt x="682" y="199"/>
                  </a:lnTo>
                  <a:lnTo>
                    <a:pt x="687" y="194"/>
                  </a:lnTo>
                  <a:lnTo>
                    <a:pt x="687" y="194"/>
                  </a:lnTo>
                  <a:lnTo>
                    <a:pt x="687" y="194"/>
                  </a:lnTo>
                  <a:lnTo>
                    <a:pt x="687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91" y="190"/>
                  </a:lnTo>
                  <a:lnTo>
                    <a:pt x="691" y="190"/>
                  </a:lnTo>
                  <a:lnTo>
                    <a:pt x="691" y="190"/>
                  </a:lnTo>
                  <a:lnTo>
                    <a:pt x="691" y="190"/>
                  </a:lnTo>
                  <a:lnTo>
                    <a:pt x="691" y="190"/>
                  </a:lnTo>
                  <a:lnTo>
                    <a:pt x="691" y="190"/>
                  </a:lnTo>
                  <a:lnTo>
                    <a:pt x="695" y="190"/>
                  </a:lnTo>
                  <a:lnTo>
                    <a:pt x="695" y="190"/>
                  </a:lnTo>
                  <a:lnTo>
                    <a:pt x="695" y="190"/>
                  </a:lnTo>
                  <a:lnTo>
                    <a:pt x="695" y="186"/>
                  </a:lnTo>
                  <a:lnTo>
                    <a:pt x="695" y="186"/>
                  </a:lnTo>
                  <a:lnTo>
                    <a:pt x="695" y="186"/>
                  </a:lnTo>
                  <a:lnTo>
                    <a:pt x="695" y="186"/>
                  </a:lnTo>
                  <a:lnTo>
                    <a:pt x="695" y="186"/>
                  </a:lnTo>
                  <a:lnTo>
                    <a:pt x="695" y="186"/>
                  </a:lnTo>
                  <a:lnTo>
                    <a:pt x="700" y="186"/>
                  </a:lnTo>
                  <a:lnTo>
                    <a:pt x="700" y="186"/>
                  </a:lnTo>
                  <a:lnTo>
                    <a:pt x="700" y="181"/>
                  </a:lnTo>
                  <a:lnTo>
                    <a:pt x="700" y="177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0" y="172"/>
                  </a:lnTo>
                  <a:close/>
                  <a:moveTo>
                    <a:pt x="377" y="664"/>
                  </a:moveTo>
                  <a:lnTo>
                    <a:pt x="377" y="664"/>
                  </a:lnTo>
                  <a:lnTo>
                    <a:pt x="377" y="664"/>
                  </a:lnTo>
                  <a:lnTo>
                    <a:pt x="377" y="664"/>
                  </a:lnTo>
                  <a:lnTo>
                    <a:pt x="377" y="664"/>
                  </a:lnTo>
                  <a:lnTo>
                    <a:pt x="372" y="664"/>
                  </a:lnTo>
                  <a:lnTo>
                    <a:pt x="377" y="659"/>
                  </a:lnTo>
                  <a:lnTo>
                    <a:pt x="377" y="659"/>
                  </a:lnTo>
                  <a:lnTo>
                    <a:pt x="377" y="659"/>
                  </a:lnTo>
                  <a:lnTo>
                    <a:pt x="377" y="664"/>
                  </a:lnTo>
                  <a:lnTo>
                    <a:pt x="377" y="664"/>
                  </a:lnTo>
                  <a:lnTo>
                    <a:pt x="377" y="664"/>
                  </a:lnTo>
                  <a:close/>
                </a:path>
              </a:pathLst>
            </a:custGeom>
            <a:solidFill>
              <a:srgbClr val="565A5C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66"/>
            <p:cNvSpPr>
              <a:spLocks noEditPoints="1"/>
            </p:cNvSpPr>
            <p:nvPr/>
          </p:nvSpPr>
          <p:spPr bwMode="auto">
            <a:xfrm>
              <a:off x="4216400" y="1139826"/>
              <a:ext cx="914400" cy="2052638"/>
            </a:xfrm>
            <a:custGeom>
              <a:avLst/>
              <a:gdLst>
                <a:gd name="T0" fmla="*/ 93 w 576"/>
                <a:gd name="T1" fmla="*/ 1266 h 1293"/>
                <a:gd name="T2" fmla="*/ 89 w 576"/>
                <a:gd name="T3" fmla="*/ 1253 h 1293"/>
                <a:gd name="T4" fmla="*/ 115 w 576"/>
                <a:gd name="T5" fmla="*/ 1257 h 1293"/>
                <a:gd name="T6" fmla="*/ 98 w 576"/>
                <a:gd name="T7" fmla="*/ 1271 h 1293"/>
                <a:gd name="T8" fmla="*/ 98 w 576"/>
                <a:gd name="T9" fmla="*/ 1240 h 1293"/>
                <a:gd name="T10" fmla="*/ 315 w 576"/>
                <a:gd name="T11" fmla="*/ 1227 h 1293"/>
                <a:gd name="T12" fmla="*/ 62 w 576"/>
                <a:gd name="T13" fmla="*/ 1222 h 1293"/>
                <a:gd name="T14" fmla="*/ 45 w 576"/>
                <a:gd name="T15" fmla="*/ 1222 h 1293"/>
                <a:gd name="T16" fmla="*/ 31 w 576"/>
                <a:gd name="T17" fmla="*/ 1182 h 1293"/>
                <a:gd name="T18" fmla="*/ 40 w 576"/>
                <a:gd name="T19" fmla="*/ 1147 h 1293"/>
                <a:gd name="T20" fmla="*/ 31 w 576"/>
                <a:gd name="T21" fmla="*/ 921 h 1293"/>
                <a:gd name="T22" fmla="*/ 76 w 576"/>
                <a:gd name="T23" fmla="*/ 908 h 1293"/>
                <a:gd name="T24" fmla="*/ 80 w 576"/>
                <a:gd name="T25" fmla="*/ 903 h 1293"/>
                <a:gd name="T26" fmla="*/ 36 w 576"/>
                <a:gd name="T27" fmla="*/ 908 h 1293"/>
                <a:gd name="T28" fmla="*/ 115 w 576"/>
                <a:gd name="T29" fmla="*/ 850 h 1293"/>
                <a:gd name="T30" fmla="*/ 217 w 576"/>
                <a:gd name="T31" fmla="*/ 704 h 1293"/>
                <a:gd name="T32" fmla="*/ 505 w 576"/>
                <a:gd name="T33" fmla="*/ 872 h 1293"/>
                <a:gd name="T34" fmla="*/ 492 w 576"/>
                <a:gd name="T35" fmla="*/ 753 h 1293"/>
                <a:gd name="T36" fmla="*/ 478 w 576"/>
                <a:gd name="T37" fmla="*/ 638 h 1293"/>
                <a:gd name="T38" fmla="*/ 465 w 576"/>
                <a:gd name="T39" fmla="*/ 412 h 1293"/>
                <a:gd name="T40" fmla="*/ 434 w 576"/>
                <a:gd name="T41" fmla="*/ 133 h 1293"/>
                <a:gd name="T42" fmla="*/ 306 w 576"/>
                <a:gd name="T43" fmla="*/ 27 h 1293"/>
                <a:gd name="T44" fmla="*/ 270 w 576"/>
                <a:gd name="T45" fmla="*/ 151 h 1293"/>
                <a:gd name="T46" fmla="*/ 217 w 576"/>
                <a:gd name="T47" fmla="*/ 213 h 1293"/>
                <a:gd name="T48" fmla="*/ 5 w 576"/>
                <a:gd name="T49" fmla="*/ 146 h 1293"/>
                <a:gd name="T50" fmla="*/ 93 w 576"/>
                <a:gd name="T51" fmla="*/ 239 h 1293"/>
                <a:gd name="T52" fmla="*/ 160 w 576"/>
                <a:gd name="T53" fmla="*/ 314 h 1293"/>
                <a:gd name="T54" fmla="*/ 155 w 576"/>
                <a:gd name="T55" fmla="*/ 416 h 1293"/>
                <a:gd name="T56" fmla="*/ 164 w 576"/>
                <a:gd name="T57" fmla="*/ 509 h 1293"/>
                <a:gd name="T58" fmla="*/ 195 w 576"/>
                <a:gd name="T59" fmla="*/ 602 h 1293"/>
                <a:gd name="T60" fmla="*/ 222 w 576"/>
                <a:gd name="T61" fmla="*/ 620 h 1293"/>
                <a:gd name="T62" fmla="*/ 248 w 576"/>
                <a:gd name="T63" fmla="*/ 673 h 1293"/>
                <a:gd name="T64" fmla="*/ 248 w 576"/>
                <a:gd name="T65" fmla="*/ 713 h 1293"/>
                <a:gd name="T66" fmla="*/ 208 w 576"/>
                <a:gd name="T67" fmla="*/ 726 h 1293"/>
                <a:gd name="T68" fmla="*/ 182 w 576"/>
                <a:gd name="T69" fmla="*/ 770 h 1293"/>
                <a:gd name="T70" fmla="*/ 151 w 576"/>
                <a:gd name="T71" fmla="*/ 819 h 1293"/>
                <a:gd name="T72" fmla="*/ 120 w 576"/>
                <a:gd name="T73" fmla="*/ 846 h 1293"/>
                <a:gd name="T74" fmla="*/ 102 w 576"/>
                <a:gd name="T75" fmla="*/ 859 h 1293"/>
                <a:gd name="T76" fmla="*/ 84 w 576"/>
                <a:gd name="T77" fmla="*/ 886 h 1293"/>
                <a:gd name="T78" fmla="*/ 71 w 576"/>
                <a:gd name="T79" fmla="*/ 921 h 1293"/>
                <a:gd name="T80" fmla="*/ 49 w 576"/>
                <a:gd name="T81" fmla="*/ 930 h 1293"/>
                <a:gd name="T82" fmla="*/ 27 w 576"/>
                <a:gd name="T83" fmla="*/ 970 h 1293"/>
                <a:gd name="T84" fmla="*/ 31 w 576"/>
                <a:gd name="T85" fmla="*/ 1010 h 1293"/>
                <a:gd name="T86" fmla="*/ 40 w 576"/>
                <a:gd name="T87" fmla="*/ 1063 h 1293"/>
                <a:gd name="T88" fmla="*/ 49 w 576"/>
                <a:gd name="T89" fmla="*/ 1107 h 1293"/>
                <a:gd name="T90" fmla="*/ 45 w 576"/>
                <a:gd name="T91" fmla="*/ 1151 h 1293"/>
                <a:gd name="T92" fmla="*/ 40 w 576"/>
                <a:gd name="T93" fmla="*/ 1178 h 1293"/>
                <a:gd name="T94" fmla="*/ 40 w 576"/>
                <a:gd name="T95" fmla="*/ 1209 h 1293"/>
                <a:gd name="T96" fmla="*/ 62 w 576"/>
                <a:gd name="T97" fmla="*/ 1222 h 1293"/>
                <a:gd name="T98" fmla="*/ 98 w 576"/>
                <a:gd name="T99" fmla="*/ 1244 h 1293"/>
                <a:gd name="T100" fmla="*/ 124 w 576"/>
                <a:gd name="T101" fmla="*/ 1262 h 1293"/>
                <a:gd name="T102" fmla="*/ 137 w 576"/>
                <a:gd name="T103" fmla="*/ 1280 h 1293"/>
                <a:gd name="T104" fmla="*/ 155 w 576"/>
                <a:gd name="T105" fmla="*/ 1271 h 1293"/>
                <a:gd name="T106" fmla="*/ 195 w 576"/>
                <a:gd name="T107" fmla="*/ 1266 h 1293"/>
                <a:gd name="T108" fmla="*/ 213 w 576"/>
                <a:gd name="T109" fmla="*/ 1262 h 1293"/>
                <a:gd name="T110" fmla="*/ 239 w 576"/>
                <a:gd name="T111" fmla="*/ 1249 h 1293"/>
                <a:gd name="T112" fmla="*/ 270 w 576"/>
                <a:gd name="T113" fmla="*/ 1240 h 1293"/>
                <a:gd name="T114" fmla="*/ 284 w 576"/>
                <a:gd name="T115" fmla="*/ 1227 h 1293"/>
                <a:gd name="T116" fmla="*/ 306 w 576"/>
                <a:gd name="T117" fmla="*/ 1222 h 1293"/>
                <a:gd name="T118" fmla="*/ 332 w 576"/>
                <a:gd name="T119" fmla="*/ 1222 h 1293"/>
                <a:gd name="T120" fmla="*/ 363 w 576"/>
                <a:gd name="T121" fmla="*/ 1222 h 1293"/>
                <a:gd name="T122" fmla="*/ 412 w 576"/>
                <a:gd name="T123" fmla="*/ 1178 h 1293"/>
                <a:gd name="T124" fmla="*/ 536 w 576"/>
                <a:gd name="T125" fmla="*/ 1027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6" h="1293">
                  <a:moveTo>
                    <a:pt x="173" y="1275"/>
                  </a:moveTo>
                  <a:lnTo>
                    <a:pt x="173" y="1275"/>
                  </a:lnTo>
                  <a:lnTo>
                    <a:pt x="173" y="1275"/>
                  </a:lnTo>
                  <a:lnTo>
                    <a:pt x="168" y="1275"/>
                  </a:lnTo>
                  <a:lnTo>
                    <a:pt x="168" y="1280"/>
                  </a:lnTo>
                  <a:lnTo>
                    <a:pt x="168" y="1280"/>
                  </a:lnTo>
                  <a:lnTo>
                    <a:pt x="168" y="1280"/>
                  </a:lnTo>
                  <a:lnTo>
                    <a:pt x="173" y="1280"/>
                  </a:lnTo>
                  <a:lnTo>
                    <a:pt x="173" y="1280"/>
                  </a:lnTo>
                  <a:lnTo>
                    <a:pt x="173" y="1280"/>
                  </a:lnTo>
                  <a:lnTo>
                    <a:pt x="173" y="1280"/>
                  </a:lnTo>
                  <a:lnTo>
                    <a:pt x="173" y="1280"/>
                  </a:lnTo>
                  <a:lnTo>
                    <a:pt x="173" y="1280"/>
                  </a:lnTo>
                  <a:lnTo>
                    <a:pt x="173" y="1275"/>
                  </a:lnTo>
                  <a:lnTo>
                    <a:pt x="173" y="1275"/>
                  </a:lnTo>
                  <a:lnTo>
                    <a:pt x="173" y="1275"/>
                  </a:lnTo>
                  <a:lnTo>
                    <a:pt x="173" y="1275"/>
                  </a:lnTo>
                  <a:close/>
                  <a:moveTo>
                    <a:pt x="120" y="1271"/>
                  </a:moveTo>
                  <a:lnTo>
                    <a:pt x="120" y="1271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20" y="1266"/>
                  </a:lnTo>
                  <a:lnTo>
                    <a:pt x="115" y="1271"/>
                  </a:lnTo>
                  <a:lnTo>
                    <a:pt x="120" y="1271"/>
                  </a:lnTo>
                  <a:lnTo>
                    <a:pt x="120" y="1271"/>
                  </a:lnTo>
                  <a:lnTo>
                    <a:pt x="120" y="1271"/>
                  </a:lnTo>
                  <a:lnTo>
                    <a:pt x="120" y="1271"/>
                  </a:lnTo>
                  <a:lnTo>
                    <a:pt x="120" y="1271"/>
                  </a:lnTo>
                  <a:lnTo>
                    <a:pt x="120" y="1271"/>
                  </a:lnTo>
                  <a:close/>
                  <a:moveTo>
                    <a:pt x="98" y="1271"/>
                  </a:moveTo>
                  <a:lnTo>
                    <a:pt x="98" y="1271"/>
                  </a:lnTo>
                  <a:lnTo>
                    <a:pt x="98" y="1271"/>
                  </a:lnTo>
                  <a:lnTo>
                    <a:pt x="98" y="1271"/>
                  </a:lnTo>
                  <a:lnTo>
                    <a:pt x="98" y="1266"/>
                  </a:lnTo>
                  <a:lnTo>
                    <a:pt x="93" y="1262"/>
                  </a:lnTo>
                  <a:lnTo>
                    <a:pt x="93" y="1262"/>
                  </a:lnTo>
                  <a:lnTo>
                    <a:pt x="93" y="1266"/>
                  </a:lnTo>
                  <a:lnTo>
                    <a:pt x="93" y="1266"/>
                  </a:lnTo>
                  <a:lnTo>
                    <a:pt x="93" y="1266"/>
                  </a:lnTo>
                  <a:lnTo>
                    <a:pt x="93" y="1266"/>
                  </a:lnTo>
                  <a:lnTo>
                    <a:pt x="93" y="1266"/>
                  </a:lnTo>
                  <a:lnTo>
                    <a:pt x="93" y="1266"/>
                  </a:lnTo>
                  <a:lnTo>
                    <a:pt x="93" y="1266"/>
                  </a:lnTo>
                  <a:lnTo>
                    <a:pt x="89" y="1266"/>
                  </a:lnTo>
                  <a:lnTo>
                    <a:pt x="89" y="1266"/>
                  </a:lnTo>
                  <a:lnTo>
                    <a:pt x="93" y="1271"/>
                  </a:lnTo>
                  <a:lnTo>
                    <a:pt x="93" y="1271"/>
                  </a:lnTo>
                  <a:lnTo>
                    <a:pt x="93" y="1271"/>
                  </a:lnTo>
                  <a:lnTo>
                    <a:pt x="93" y="1275"/>
                  </a:lnTo>
                  <a:lnTo>
                    <a:pt x="93" y="1275"/>
                  </a:lnTo>
                  <a:lnTo>
                    <a:pt x="93" y="1271"/>
                  </a:lnTo>
                  <a:lnTo>
                    <a:pt x="93" y="1271"/>
                  </a:lnTo>
                  <a:lnTo>
                    <a:pt x="93" y="1271"/>
                  </a:lnTo>
                  <a:lnTo>
                    <a:pt x="98" y="1271"/>
                  </a:lnTo>
                  <a:close/>
                  <a:moveTo>
                    <a:pt x="120" y="1262"/>
                  </a:moveTo>
                  <a:lnTo>
                    <a:pt x="120" y="1266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0" y="1257"/>
                  </a:lnTo>
                  <a:lnTo>
                    <a:pt x="120" y="1257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20" y="1262"/>
                  </a:lnTo>
                  <a:lnTo>
                    <a:pt x="115" y="1262"/>
                  </a:lnTo>
                  <a:lnTo>
                    <a:pt x="115" y="1262"/>
                  </a:lnTo>
                  <a:lnTo>
                    <a:pt x="120" y="1266"/>
                  </a:lnTo>
                  <a:lnTo>
                    <a:pt x="120" y="1262"/>
                  </a:lnTo>
                  <a:close/>
                  <a:moveTo>
                    <a:pt x="89" y="1253"/>
                  </a:moveTo>
                  <a:lnTo>
                    <a:pt x="93" y="1253"/>
                  </a:lnTo>
                  <a:lnTo>
                    <a:pt x="93" y="1253"/>
                  </a:lnTo>
                  <a:lnTo>
                    <a:pt x="93" y="1253"/>
                  </a:lnTo>
                  <a:lnTo>
                    <a:pt x="89" y="1253"/>
                  </a:lnTo>
                  <a:lnTo>
                    <a:pt x="89" y="1253"/>
                  </a:lnTo>
                  <a:lnTo>
                    <a:pt x="89" y="1253"/>
                  </a:lnTo>
                  <a:lnTo>
                    <a:pt x="89" y="1253"/>
                  </a:lnTo>
                  <a:lnTo>
                    <a:pt x="89" y="1253"/>
                  </a:lnTo>
                  <a:lnTo>
                    <a:pt x="89" y="1253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7"/>
                  </a:lnTo>
                  <a:lnTo>
                    <a:pt x="89" y="1253"/>
                  </a:lnTo>
                  <a:close/>
                  <a:moveTo>
                    <a:pt x="275" y="1249"/>
                  </a:moveTo>
                  <a:lnTo>
                    <a:pt x="275" y="1249"/>
                  </a:lnTo>
                  <a:lnTo>
                    <a:pt x="275" y="1253"/>
                  </a:lnTo>
                  <a:lnTo>
                    <a:pt x="275" y="1253"/>
                  </a:lnTo>
                  <a:lnTo>
                    <a:pt x="275" y="1253"/>
                  </a:lnTo>
                  <a:lnTo>
                    <a:pt x="275" y="1253"/>
                  </a:lnTo>
                  <a:lnTo>
                    <a:pt x="275" y="1249"/>
                  </a:lnTo>
                  <a:lnTo>
                    <a:pt x="275" y="1249"/>
                  </a:lnTo>
                  <a:lnTo>
                    <a:pt x="275" y="1249"/>
                  </a:lnTo>
                  <a:close/>
                  <a:moveTo>
                    <a:pt x="261" y="1240"/>
                  </a:moveTo>
                  <a:lnTo>
                    <a:pt x="261" y="1244"/>
                  </a:lnTo>
                  <a:lnTo>
                    <a:pt x="261" y="1244"/>
                  </a:lnTo>
                  <a:lnTo>
                    <a:pt x="261" y="1249"/>
                  </a:lnTo>
                  <a:lnTo>
                    <a:pt x="261" y="1249"/>
                  </a:lnTo>
                  <a:lnTo>
                    <a:pt x="261" y="1249"/>
                  </a:lnTo>
                  <a:lnTo>
                    <a:pt x="261" y="1249"/>
                  </a:lnTo>
                  <a:lnTo>
                    <a:pt x="261" y="1249"/>
                  </a:lnTo>
                  <a:lnTo>
                    <a:pt x="266" y="1253"/>
                  </a:lnTo>
                  <a:lnTo>
                    <a:pt x="266" y="1249"/>
                  </a:lnTo>
                  <a:lnTo>
                    <a:pt x="266" y="1249"/>
                  </a:lnTo>
                  <a:lnTo>
                    <a:pt x="266" y="1249"/>
                  </a:lnTo>
                  <a:lnTo>
                    <a:pt x="266" y="1249"/>
                  </a:lnTo>
                  <a:lnTo>
                    <a:pt x="266" y="1249"/>
                  </a:lnTo>
                  <a:lnTo>
                    <a:pt x="261" y="1240"/>
                  </a:lnTo>
                  <a:lnTo>
                    <a:pt x="261" y="1240"/>
                  </a:lnTo>
                  <a:close/>
                  <a:moveTo>
                    <a:pt x="115" y="1262"/>
                  </a:moveTo>
                  <a:lnTo>
                    <a:pt x="115" y="1262"/>
                  </a:lnTo>
                  <a:lnTo>
                    <a:pt x="115" y="1257"/>
                  </a:lnTo>
                  <a:lnTo>
                    <a:pt x="115" y="1257"/>
                  </a:lnTo>
                  <a:lnTo>
                    <a:pt x="115" y="1257"/>
                  </a:lnTo>
                  <a:lnTo>
                    <a:pt x="115" y="1257"/>
                  </a:lnTo>
                  <a:lnTo>
                    <a:pt x="115" y="1257"/>
                  </a:lnTo>
                  <a:lnTo>
                    <a:pt x="115" y="1257"/>
                  </a:lnTo>
                  <a:lnTo>
                    <a:pt x="115" y="1253"/>
                  </a:lnTo>
                  <a:lnTo>
                    <a:pt x="115" y="1253"/>
                  </a:lnTo>
                  <a:lnTo>
                    <a:pt x="115" y="1253"/>
                  </a:lnTo>
                  <a:lnTo>
                    <a:pt x="115" y="1253"/>
                  </a:lnTo>
                  <a:lnTo>
                    <a:pt x="115" y="1253"/>
                  </a:lnTo>
                  <a:lnTo>
                    <a:pt x="115" y="1253"/>
                  </a:lnTo>
                  <a:lnTo>
                    <a:pt x="120" y="1249"/>
                  </a:lnTo>
                  <a:lnTo>
                    <a:pt x="120" y="1249"/>
                  </a:lnTo>
                  <a:lnTo>
                    <a:pt x="120" y="1249"/>
                  </a:lnTo>
                  <a:lnTo>
                    <a:pt x="120" y="1249"/>
                  </a:lnTo>
                  <a:lnTo>
                    <a:pt x="120" y="1249"/>
                  </a:lnTo>
                  <a:lnTo>
                    <a:pt x="120" y="1244"/>
                  </a:lnTo>
                  <a:lnTo>
                    <a:pt x="124" y="1244"/>
                  </a:lnTo>
                  <a:lnTo>
                    <a:pt x="124" y="1240"/>
                  </a:lnTo>
                  <a:lnTo>
                    <a:pt x="120" y="1240"/>
                  </a:lnTo>
                  <a:lnTo>
                    <a:pt x="120" y="1244"/>
                  </a:lnTo>
                  <a:lnTo>
                    <a:pt x="120" y="1244"/>
                  </a:lnTo>
                  <a:lnTo>
                    <a:pt x="115" y="1249"/>
                  </a:lnTo>
                  <a:lnTo>
                    <a:pt x="115" y="1249"/>
                  </a:lnTo>
                  <a:lnTo>
                    <a:pt x="107" y="1249"/>
                  </a:lnTo>
                  <a:lnTo>
                    <a:pt x="107" y="1253"/>
                  </a:lnTo>
                  <a:lnTo>
                    <a:pt x="102" y="1253"/>
                  </a:lnTo>
                  <a:lnTo>
                    <a:pt x="98" y="1253"/>
                  </a:lnTo>
                  <a:lnTo>
                    <a:pt x="98" y="1253"/>
                  </a:lnTo>
                  <a:lnTo>
                    <a:pt x="98" y="1253"/>
                  </a:lnTo>
                  <a:lnTo>
                    <a:pt x="98" y="1249"/>
                  </a:lnTo>
                  <a:lnTo>
                    <a:pt x="98" y="1249"/>
                  </a:lnTo>
                  <a:lnTo>
                    <a:pt x="93" y="1253"/>
                  </a:lnTo>
                  <a:lnTo>
                    <a:pt x="93" y="1253"/>
                  </a:lnTo>
                  <a:lnTo>
                    <a:pt x="93" y="1257"/>
                  </a:lnTo>
                  <a:lnTo>
                    <a:pt x="102" y="1257"/>
                  </a:lnTo>
                  <a:lnTo>
                    <a:pt x="102" y="1257"/>
                  </a:lnTo>
                  <a:lnTo>
                    <a:pt x="98" y="1257"/>
                  </a:lnTo>
                  <a:lnTo>
                    <a:pt x="98" y="1257"/>
                  </a:lnTo>
                  <a:lnTo>
                    <a:pt x="98" y="1262"/>
                  </a:lnTo>
                  <a:lnTo>
                    <a:pt x="93" y="1262"/>
                  </a:lnTo>
                  <a:lnTo>
                    <a:pt x="98" y="1262"/>
                  </a:lnTo>
                  <a:lnTo>
                    <a:pt x="98" y="1262"/>
                  </a:lnTo>
                  <a:lnTo>
                    <a:pt x="98" y="1262"/>
                  </a:lnTo>
                  <a:lnTo>
                    <a:pt x="98" y="1262"/>
                  </a:lnTo>
                  <a:lnTo>
                    <a:pt x="98" y="1266"/>
                  </a:lnTo>
                  <a:lnTo>
                    <a:pt x="98" y="1266"/>
                  </a:lnTo>
                  <a:lnTo>
                    <a:pt x="98" y="1266"/>
                  </a:lnTo>
                  <a:lnTo>
                    <a:pt x="98" y="1271"/>
                  </a:lnTo>
                  <a:lnTo>
                    <a:pt x="98" y="1271"/>
                  </a:lnTo>
                  <a:lnTo>
                    <a:pt x="98" y="1271"/>
                  </a:lnTo>
                  <a:lnTo>
                    <a:pt x="98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66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1"/>
                  </a:lnTo>
                  <a:lnTo>
                    <a:pt x="102" y="1275"/>
                  </a:lnTo>
                  <a:lnTo>
                    <a:pt x="107" y="1275"/>
                  </a:lnTo>
                  <a:lnTo>
                    <a:pt x="107" y="1275"/>
                  </a:lnTo>
                  <a:lnTo>
                    <a:pt x="107" y="1271"/>
                  </a:lnTo>
                  <a:lnTo>
                    <a:pt x="107" y="1271"/>
                  </a:lnTo>
                  <a:lnTo>
                    <a:pt x="107" y="1271"/>
                  </a:lnTo>
                  <a:lnTo>
                    <a:pt x="107" y="1271"/>
                  </a:lnTo>
                  <a:lnTo>
                    <a:pt x="107" y="1271"/>
                  </a:lnTo>
                  <a:lnTo>
                    <a:pt x="107" y="1271"/>
                  </a:lnTo>
                  <a:lnTo>
                    <a:pt x="111" y="1271"/>
                  </a:lnTo>
                  <a:lnTo>
                    <a:pt x="111" y="1271"/>
                  </a:lnTo>
                  <a:lnTo>
                    <a:pt x="111" y="1271"/>
                  </a:lnTo>
                  <a:lnTo>
                    <a:pt x="111" y="1271"/>
                  </a:lnTo>
                  <a:lnTo>
                    <a:pt x="111" y="1271"/>
                  </a:lnTo>
                  <a:lnTo>
                    <a:pt x="111" y="1271"/>
                  </a:lnTo>
                  <a:lnTo>
                    <a:pt x="111" y="1271"/>
                  </a:lnTo>
                  <a:lnTo>
                    <a:pt x="111" y="1266"/>
                  </a:lnTo>
                  <a:lnTo>
                    <a:pt x="111" y="1266"/>
                  </a:lnTo>
                  <a:lnTo>
                    <a:pt x="111" y="1266"/>
                  </a:lnTo>
                  <a:lnTo>
                    <a:pt x="115" y="1262"/>
                  </a:lnTo>
                  <a:close/>
                  <a:moveTo>
                    <a:pt x="93" y="1235"/>
                  </a:moveTo>
                  <a:lnTo>
                    <a:pt x="93" y="1235"/>
                  </a:lnTo>
                  <a:lnTo>
                    <a:pt x="93" y="1235"/>
                  </a:lnTo>
                  <a:lnTo>
                    <a:pt x="93" y="1235"/>
                  </a:lnTo>
                  <a:lnTo>
                    <a:pt x="89" y="1235"/>
                  </a:lnTo>
                  <a:lnTo>
                    <a:pt x="89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3" y="1240"/>
                  </a:lnTo>
                  <a:lnTo>
                    <a:pt x="98" y="1240"/>
                  </a:lnTo>
                  <a:lnTo>
                    <a:pt x="98" y="1240"/>
                  </a:lnTo>
                  <a:lnTo>
                    <a:pt x="98" y="1240"/>
                  </a:lnTo>
                  <a:lnTo>
                    <a:pt x="98" y="1235"/>
                  </a:lnTo>
                  <a:lnTo>
                    <a:pt x="98" y="1235"/>
                  </a:lnTo>
                  <a:lnTo>
                    <a:pt x="93" y="1235"/>
                  </a:lnTo>
                  <a:lnTo>
                    <a:pt x="93" y="1235"/>
                  </a:lnTo>
                  <a:lnTo>
                    <a:pt x="93" y="1235"/>
                  </a:lnTo>
                  <a:lnTo>
                    <a:pt x="93" y="1235"/>
                  </a:lnTo>
                  <a:lnTo>
                    <a:pt x="93" y="1235"/>
                  </a:lnTo>
                  <a:close/>
                  <a:moveTo>
                    <a:pt x="80" y="1235"/>
                  </a:moveTo>
                  <a:lnTo>
                    <a:pt x="80" y="1235"/>
                  </a:lnTo>
                  <a:lnTo>
                    <a:pt x="84" y="1235"/>
                  </a:lnTo>
                  <a:lnTo>
                    <a:pt x="84" y="1235"/>
                  </a:lnTo>
                  <a:lnTo>
                    <a:pt x="89" y="1235"/>
                  </a:lnTo>
                  <a:lnTo>
                    <a:pt x="89" y="1235"/>
                  </a:lnTo>
                  <a:lnTo>
                    <a:pt x="89" y="1231"/>
                  </a:lnTo>
                  <a:lnTo>
                    <a:pt x="84" y="1231"/>
                  </a:lnTo>
                  <a:lnTo>
                    <a:pt x="80" y="1235"/>
                  </a:lnTo>
                  <a:lnTo>
                    <a:pt x="80" y="1235"/>
                  </a:lnTo>
                  <a:lnTo>
                    <a:pt x="80" y="1235"/>
                  </a:lnTo>
                  <a:close/>
                  <a:moveTo>
                    <a:pt x="80" y="1231"/>
                  </a:moveTo>
                  <a:lnTo>
                    <a:pt x="80" y="1231"/>
                  </a:lnTo>
                  <a:lnTo>
                    <a:pt x="80" y="1235"/>
                  </a:lnTo>
                  <a:lnTo>
                    <a:pt x="80" y="1235"/>
                  </a:lnTo>
                  <a:lnTo>
                    <a:pt x="80" y="1235"/>
                  </a:lnTo>
                  <a:lnTo>
                    <a:pt x="84" y="1231"/>
                  </a:lnTo>
                  <a:lnTo>
                    <a:pt x="84" y="1231"/>
                  </a:lnTo>
                  <a:lnTo>
                    <a:pt x="80" y="1231"/>
                  </a:lnTo>
                  <a:close/>
                  <a:moveTo>
                    <a:pt x="315" y="1227"/>
                  </a:move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0" y="1231"/>
                  </a:lnTo>
                  <a:lnTo>
                    <a:pt x="310" y="1231"/>
                  </a:lnTo>
                  <a:lnTo>
                    <a:pt x="310" y="1231"/>
                  </a:lnTo>
                  <a:lnTo>
                    <a:pt x="310" y="1231"/>
                  </a:lnTo>
                  <a:lnTo>
                    <a:pt x="315" y="1231"/>
                  </a:lnTo>
                  <a:lnTo>
                    <a:pt x="315" y="1231"/>
                  </a:lnTo>
                  <a:lnTo>
                    <a:pt x="315" y="1231"/>
                  </a:lnTo>
                  <a:lnTo>
                    <a:pt x="319" y="1231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15" y="1227"/>
                  </a:lnTo>
                  <a:close/>
                  <a:moveTo>
                    <a:pt x="62" y="1231"/>
                  </a:moveTo>
                  <a:lnTo>
                    <a:pt x="62" y="1231"/>
                  </a:lnTo>
                  <a:lnTo>
                    <a:pt x="62" y="1231"/>
                  </a:lnTo>
                  <a:lnTo>
                    <a:pt x="62" y="1231"/>
                  </a:lnTo>
                  <a:lnTo>
                    <a:pt x="62" y="1231"/>
                  </a:lnTo>
                  <a:lnTo>
                    <a:pt x="62" y="1235"/>
                  </a:lnTo>
                  <a:lnTo>
                    <a:pt x="62" y="1235"/>
                  </a:lnTo>
                  <a:lnTo>
                    <a:pt x="67" y="1235"/>
                  </a:lnTo>
                  <a:lnTo>
                    <a:pt x="67" y="1235"/>
                  </a:lnTo>
                  <a:lnTo>
                    <a:pt x="67" y="1235"/>
                  </a:lnTo>
                  <a:lnTo>
                    <a:pt x="67" y="1235"/>
                  </a:lnTo>
                  <a:lnTo>
                    <a:pt x="67" y="1240"/>
                  </a:lnTo>
                  <a:lnTo>
                    <a:pt x="67" y="1240"/>
                  </a:lnTo>
                  <a:lnTo>
                    <a:pt x="67" y="1240"/>
                  </a:lnTo>
                  <a:lnTo>
                    <a:pt x="67" y="1240"/>
                  </a:lnTo>
                  <a:lnTo>
                    <a:pt x="67" y="1235"/>
                  </a:lnTo>
                  <a:lnTo>
                    <a:pt x="67" y="1235"/>
                  </a:lnTo>
                  <a:lnTo>
                    <a:pt x="71" y="1240"/>
                  </a:lnTo>
                  <a:lnTo>
                    <a:pt x="71" y="1240"/>
                  </a:lnTo>
                  <a:lnTo>
                    <a:pt x="71" y="1240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5"/>
                  </a:lnTo>
                  <a:lnTo>
                    <a:pt x="71" y="1231"/>
                  </a:lnTo>
                  <a:lnTo>
                    <a:pt x="71" y="1231"/>
                  </a:lnTo>
                  <a:lnTo>
                    <a:pt x="67" y="1231"/>
                  </a:lnTo>
                  <a:lnTo>
                    <a:pt x="67" y="1231"/>
                  </a:lnTo>
                  <a:lnTo>
                    <a:pt x="67" y="1231"/>
                  </a:lnTo>
                  <a:lnTo>
                    <a:pt x="67" y="1231"/>
                  </a:lnTo>
                  <a:lnTo>
                    <a:pt x="71" y="1231"/>
                  </a:lnTo>
                  <a:lnTo>
                    <a:pt x="71" y="1231"/>
                  </a:lnTo>
                  <a:lnTo>
                    <a:pt x="71" y="1227"/>
                  </a:lnTo>
                  <a:lnTo>
                    <a:pt x="67" y="1227"/>
                  </a:lnTo>
                  <a:lnTo>
                    <a:pt x="67" y="1227"/>
                  </a:lnTo>
                  <a:lnTo>
                    <a:pt x="67" y="1227"/>
                  </a:lnTo>
                  <a:lnTo>
                    <a:pt x="67" y="1227"/>
                  </a:lnTo>
                  <a:lnTo>
                    <a:pt x="67" y="1227"/>
                  </a:lnTo>
                  <a:lnTo>
                    <a:pt x="67" y="1222"/>
                  </a:lnTo>
                  <a:lnTo>
                    <a:pt x="62" y="1222"/>
                  </a:lnTo>
                  <a:lnTo>
                    <a:pt x="62" y="1222"/>
                  </a:lnTo>
                  <a:lnTo>
                    <a:pt x="62" y="1222"/>
                  </a:lnTo>
                  <a:lnTo>
                    <a:pt x="62" y="1227"/>
                  </a:lnTo>
                  <a:lnTo>
                    <a:pt x="62" y="1227"/>
                  </a:lnTo>
                  <a:lnTo>
                    <a:pt x="62" y="1227"/>
                  </a:lnTo>
                  <a:lnTo>
                    <a:pt x="62" y="1231"/>
                  </a:lnTo>
                  <a:lnTo>
                    <a:pt x="62" y="1231"/>
                  </a:lnTo>
                  <a:close/>
                  <a:moveTo>
                    <a:pt x="58" y="1222"/>
                  </a:moveTo>
                  <a:lnTo>
                    <a:pt x="58" y="1222"/>
                  </a:lnTo>
                  <a:lnTo>
                    <a:pt x="58" y="1218"/>
                  </a:lnTo>
                  <a:lnTo>
                    <a:pt x="58" y="1218"/>
                  </a:lnTo>
                  <a:lnTo>
                    <a:pt x="62" y="1218"/>
                  </a:lnTo>
                  <a:lnTo>
                    <a:pt x="58" y="1218"/>
                  </a:lnTo>
                  <a:lnTo>
                    <a:pt x="58" y="1218"/>
                  </a:lnTo>
                  <a:lnTo>
                    <a:pt x="58" y="1222"/>
                  </a:lnTo>
                  <a:lnTo>
                    <a:pt x="58" y="1222"/>
                  </a:lnTo>
                  <a:lnTo>
                    <a:pt x="58" y="1227"/>
                  </a:lnTo>
                  <a:lnTo>
                    <a:pt x="58" y="1222"/>
                  </a:lnTo>
                  <a:lnTo>
                    <a:pt x="58" y="1222"/>
                  </a:lnTo>
                  <a:close/>
                  <a:moveTo>
                    <a:pt x="36" y="1222"/>
                  </a:moveTo>
                  <a:lnTo>
                    <a:pt x="36" y="1222"/>
                  </a:lnTo>
                  <a:lnTo>
                    <a:pt x="36" y="1218"/>
                  </a:lnTo>
                  <a:lnTo>
                    <a:pt x="36" y="1218"/>
                  </a:lnTo>
                  <a:lnTo>
                    <a:pt x="36" y="1213"/>
                  </a:lnTo>
                  <a:lnTo>
                    <a:pt x="31" y="1213"/>
                  </a:lnTo>
                  <a:lnTo>
                    <a:pt x="31" y="1213"/>
                  </a:lnTo>
                  <a:lnTo>
                    <a:pt x="31" y="1213"/>
                  </a:lnTo>
                  <a:lnTo>
                    <a:pt x="31" y="1218"/>
                  </a:lnTo>
                  <a:lnTo>
                    <a:pt x="36" y="1218"/>
                  </a:lnTo>
                  <a:lnTo>
                    <a:pt x="31" y="1218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36" y="1222"/>
                  </a:lnTo>
                  <a:close/>
                  <a:moveTo>
                    <a:pt x="45" y="1218"/>
                  </a:moveTo>
                  <a:lnTo>
                    <a:pt x="40" y="1213"/>
                  </a:lnTo>
                  <a:lnTo>
                    <a:pt x="40" y="1213"/>
                  </a:lnTo>
                  <a:lnTo>
                    <a:pt x="40" y="1213"/>
                  </a:lnTo>
                  <a:lnTo>
                    <a:pt x="36" y="1213"/>
                  </a:lnTo>
                  <a:lnTo>
                    <a:pt x="36" y="1213"/>
                  </a:lnTo>
                  <a:lnTo>
                    <a:pt x="36" y="1218"/>
                  </a:lnTo>
                  <a:lnTo>
                    <a:pt x="36" y="1218"/>
                  </a:lnTo>
                  <a:lnTo>
                    <a:pt x="40" y="1218"/>
                  </a:lnTo>
                  <a:lnTo>
                    <a:pt x="40" y="1218"/>
                  </a:lnTo>
                  <a:lnTo>
                    <a:pt x="40" y="1218"/>
                  </a:lnTo>
                  <a:lnTo>
                    <a:pt x="40" y="1222"/>
                  </a:lnTo>
                  <a:lnTo>
                    <a:pt x="40" y="1222"/>
                  </a:lnTo>
                  <a:lnTo>
                    <a:pt x="45" y="1222"/>
                  </a:lnTo>
                  <a:lnTo>
                    <a:pt x="45" y="1222"/>
                  </a:lnTo>
                  <a:lnTo>
                    <a:pt x="45" y="1222"/>
                  </a:lnTo>
                  <a:lnTo>
                    <a:pt x="45" y="1222"/>
                  </a:lnTo>
                  <a:lnTo>
                    <a:pt x="45" y="1222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lnTo>
                    <a:pt x="45" y="1218"/>
                  </a:lnTo>
                  <a:close/>
                  <a:moveTo>
                    <a:pt x="31" y="1209"/>
                  </a:moveTo>
                  <a:lnTo>
                    <a:pt x="36" y="1209"/>
                  </a:lnTo>
                  <a:lnTo>
                    <a:pt x="36" y="1209"/>
                  </a:lnTo>
                  <a:lnTo>
                    <a:pt x="36" y="1213"/>
                  </a:lnTo>
                  <a:lnTo>
                    <a:pt x="36" y="1213"/>
                  </a:lnTo>
                  <a:lnTo>
                    <a:pt x="36" y="1213"/>
                  </a:lnTo>
                  <a:lnTo>
                    <a:pt x="36" y="1213"/>
                  </a:lnTo>
                  <a:lnTo>
                    <a:pt x="36" y="1213"/>
                  </a:lnTo>
                  <a:lnTo>
                    <a:pt x="36" y="1209"/>
                  </a:lnTo>
                  <a:lnTo>
                    <a:pt x="36" y="1209"/>
                  </a:lnTo>
                  <a:lnTo>
                    <a:pt x="36" y="1209"/>
                  </a:lnTo>
                  <a:lnTo>
                    <a:pt x="36" y="1209"/>
                  </a:lnTo>
                  <a:lnTo>
                    <a:pt x="36" y="1204"/>
                  </a:lnTo>
                  <a:lnTo>
                    <a:pt x="36" y="1204"/>
                  </a:lnTo>
                  <a:lnTo>
                    <a:pt x="36" y="1204"/>
                  </a:lnTo>
                  <a:lnTo>
                    <a:pt x="36" y="1204"/>
                  </a:lnTo>
                  <a:lnTo>
                    <a:pt x="31" y="1204"/>
                  </a:lnTo>
                  <a:lnTo>
                    <a:pt x="31" y="1204"/>
                  </a:lnTo>
                  <a:lnTo>
                    <a:pt x="31" y="1204"/>
                  </a:lnTo>
                  <a:lnTo>
                    <a:pt x="31" y="1204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lnTo>
                    <a:pt x="31" y="1209"/>
                  </a:lnTo>
                  <a:close/>
                  <a:moveTo>
                    <a:pt x="36" y="1182"/>
                  </a:moveTo>
                  <a:lnTo>
                    <a:pt x="36" y="1182"/>
                  </a:lnTo>
                  <a:lnTo>
                    <a:pt x="36" y="1182"/>
                  </a:lnTo>
                  <a:lnTo>
                    <a:pt x="36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1" y="1182"/>
                  </a:lnTo>
                  <a:lnTo>
                    <a:pt x="36" y="1182"/>
                  </a:lnTo>
                  <a:close/>
                  <a:moveTo>
                    <a:pt x="31" y="1178"/>
                  </a:moveTo>
                  <a:lnTo>
                    <a:pt x="31" y="1178"/>
                  </a:lnTo>
                  <a:lnTo>
                    <a:pt x="31" y="1178"/>
                  </a:lnTo>
                  <a:lnTo>
                    <a:pt x="31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3"/>
                  </a:lnTo>
                  <a:lnTo>
                    <a:pt x="36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36" y="1173"/>
                  </a:lnTo>
                  <a:lnTo>
                    <a:pt x="36" y="1169"/>
                  </a:lnTo>
                  <a:lnTo>
                    <a:pt x="36" y="1169"/>
                  </a:lnTo>
                  <a:lnTo>
                    <a:pt x="36" y="1169"/>
                  </a:lnTo>
                  <a:lnTo>
                    <a:pt x="36" y="1169"/>
                  </a:lnTo>
                  <a:lnTo>
                    <a:pt x="31" y="1169"/>
                  </a:lnTo>
                  <a:lnTo>
                    <a:pt x="36" y="1173"/>
                  </a:lnTo>
                  <a:lnTo>
                    <a:pt x="36" y="1173"/>
                  </a:lnTo>
                  <a:lnTo>
                    <a:pt x="36" y="1173"/>
                  </a:lnTo>
                  <a:lnTo>
                    <a:pt x="36" y="1173"/>
                  </a:lnTo>
                  <a:lnTo>
                    <a:pt x="36" y="1173"/>
                  </a:lnTo>
                  <a:lnTo>
                    <a:pt x="36" y="1173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6" y="1178"/>
                  </a:lnTo>
                  <a:lnTo>
                    <a:pt x="31" y="1178"/>
                  </a:lnTo>
                  <a:close/>
                  <a:moveTo>
                    <a:pt x="40" y="1142"/>
                  </a:move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0" y="1147"/>
                  </a:lnTo>
                  <a:lnTo>
                    <a:pt x="40" y="1147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40" y="1142"/>
                  </a:lnTo>
                  <a:close/>
                  <a:moveTo>
                    <a:pt x="45" y="1098"/>
                  </a:moveTo>
                  <a:lnTo>
                    <a:pt x="45" y="1098"/>
                  </a:lnTo>
                  <a:lnTo>
                    <a:pt x="45" y="1098"/>
                  </a:lnTo>
                  <a:lnTo>
                    <a:pt x="49" y="1098"/>
                  </a:lnTo>
                  <a:lnTo>
                    <a:pt x="49" y="1098"/>
                  </a:lnTo>
                  <a:lnTo>
                    <a:pt x="49" y="1098"/>
                  </a:lnTo>
                  <a:lnTo>
                    <a:pt x="49" y="1098"/>
                  </a:lnTo>
                  <a:lnTo>
                    <a:pt x="49" y="1098"/>
                  </a:lnTo>
                  <a:lnTo>
                    <a:pt x="49" y="1098"/>
                  </a:lnTo>
                  <a:lnTo>
                    <a:pt x="45" y="1094"/>
                  </a:lnTo>
                  <a:lnTo>
                    <a:pt x="45" y="1098"/>
                  </a:lnTo>
                  <a:lnTo>
                    <a:pt x="45" y="1098"/>
                  </a:lnTo>
                  <a:lnTo>
                    <a:pt x="45" y="1098"/>
                  </a:lnTo>
                  <a:lnTo>
                    <a:pt x="45" y="1098"/>
                  </a:lnTo>
                  <a:close/>
                  <a:moveTo>
                    <a:pt x="27" y="908"/>
                  </a:moveTo>
                  <a:lnTo>
                    <a:pt x="27" y="908"/>
                  </a:lnTo>
                  <a:lnTo>
                    <a:pt x="22" y="908"/>
                  </a:lnTo>
                  <a:lnTo>
                    <a:pt x="22" y="908"/>
                  </a:lnTo>
                  <a:lnTo>
                    <a:pt x="27" y="912"/>
                  </a:lnTo>
                  <a:lnTo>
                    <a:pt x="27" y="912"/>
                  </a:lnTo>
                  <a:lnTo>
                    <a:pt x="27" y="917"/>
                  </a:lnTo>
                  <a:lnTo>
                    <a:pt x="27" y="917"/>
                  </a:lnTo>
                  <a:lnTo>
                    <a:pt x="27" y="917"/>
                  </a:lnTo>
                  <a:lnTo>
                    <a:pt x="27" y="917"/>
                  </a:lnTo>
                  <a:lnTo>
                    <a:pt x="27" y="917"/>
                  </a:lnTo>
                  <a:lnTo>
                    <a:pt x="27" y="921"/>
                  </a:lnTo>
                  <a:lnTo>
                    <a:pt x="27" y="921"/>
                  </a:lnTo>
                  <a:lnTo>
                    <a:pt x="31" y="921"/>
                  </a:lnTo>
                  <a:lnTo>
                    <a:pt x="31" y="921"/>
                  </a:lnTo>
                  <a:lnTo>
                    <a:pt x="31" y="921"/>
                  </a:lnTo>
                  <a:lnTo>
                    <a:pt x="31" y="921"/>
                  </a:lnTo>
                  <a:lnTo>
                    <a:pt x="31" y="921"/>
                  </a:lnTo>
                  <a:lnTo>
                    <a:pt x="31" y="925"/>
                  </a:lnTo>
                  <a:lnTo>
                    <a:pt x="36" y="925"/>
                  </a:lnTo>
                  <a:lnTo>
                    <a:pt x="36" y="925"/>
                  </a:lnTo>
                  <a:lnTo>
                    <a:pt x="36" y="921"/>
                  </a:lnTo>
                  <a:lnTo>
                    <a:pt x="36" y="921"/>
                  </a:lnTo>
                  <a:lnTo>
                    <a:pt x="36" y="921"/>
                  </a:lnTo>
                  <a:lnTo>
                    <a:pt x="36" y="921"/>
                  </a:lnTo>
                  <a:lnTo>
                    <a:pt x="40" y="917"/>
                  </a:lnTo>
                  <a:lnTo>
                    <a:pt x="40" y="917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45" y="917"/>
                  </a:lnTo>
                  <a:lnTo>
                    <a:pt x="40" y="917"/>
                  </a:lnTo>
                  <a:lnTo>
                    <a:pt x="40" y="917"/>
                  </a:lnTo>
                  <a:lnTo>
                    <a:pt x="40" y="912"/>
                  </a:lnTo>
                  <a:lnTo>
                    <a:pt x="40" y="912"/>
                  </a:lnTo>
                  <a:lnTo>
                    <a:pt x="40" y="912"/>
                  </a:lnTo>
                  <a:lnTo>
                    <a:pt x="40" y="912"/>
                  </a:lnTo>
                  <a:lnTo>
                    <a:pt x="36" y="912"/>
                  </a:lnTo>
                  <a:lnTo>
                    <a:pt x="36" y="912"/>
                  </a:lnTo>
                  <a:lnTo>
                    <a:pt x="36" y="912"/>
                  </a:lnTo>
                  <a:lnTo>
                    <a:pt x="36" y="917"/>
                  </a:lnTo>
                  <a:lnTo>
                    <a:pt x="36" y="917"/>
                  </a:lnTo>
                  <a:lnTo>
                    <a:pt x="36" y="917"/>
                  </a:lnTo>
                  <a:lnTo>
                    <a:pt x="36" y="917"/>
                  </a:lnTo>
                  <a:lnTo>
                    <a:pt x="36" y="917"/>
                  </a:lnTo>
                  <a:lnTo>
                    <a:pt x="36" y="917"/>
                  </a:lnTo>
                  <a:lnTo>
                    <a:pt x="36" y="917"/>
                  </a:lnTo>
                  <a:lnTo>
                    <a:pt x="31" y="917"/>
                  </a:lnTo>
                  <a:lnTo>
                    <a:pt x="31" y="917"/>
                  </a:lnTo>
                  <a:lnTo>
                    <a:pt x="31" y="917"/>
                  </a:lnTo>
                  <a:lnTo>
                    <a:pt x="31" y="917"/>
                  </a:lnTo>
                  <a:lnTo>
                    <a:pt x="31" y="917"/>
                  </a:lnTo>
                  <a:lnTo>
                    <a:pt x="31" y="912"/>
                  </a:lnTo>
                  <a:lnTo>
                    <a:pt x="31" y="912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27" y="908"/>
                  </a:lnTo>
                  <a:close/>
                  <a:moveTo>
                    <a:pt x="71" y="908"/>
                  </a:move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6" y="908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lnTo>
                    <a:pt x="71" y="908"/>
                  </a:lnTo>
                  <a:close/>
                  <a:moveTo>
                    <a:pt x="80" y="908"/>
                  </a:moveTo>
                  <a:lnTo>
                    <a:pt x="84" y="908"/>
                  </a:lnTo>
                  <a:lnTo>
                    <a:pt x="84" y="908"/>
                  </a:lnTo>
                  <a:lnTo>
                    <a:pt x="84" y="908"/>
                  </a:lnTo>
                  <a:lnTo>
                    <a:pt x="84" y="908"/>
                  </a:lnTo>
                  <a:lnTo>
                    <a:pt x="84" y="908"/>
                  </a:lnTo>
                  <a:lnTo>
                    <a:pt x="84" y="908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4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6" y="903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08"/>
                  </a:lnTo>
                  <a:lnTo>
                    <a:pt x="76" y="912"/>
                  </a:lnTo>
                  <a:lnTo>
                    <a:pt x="76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08"/>
                  </a:lnTo>
                  <a:lnTo>
                    <a:pt x="80" y="908"/>
                  </a:lnTo>
                  <a:lnTo>
                    <a:pt x="80" y="908"/>
                  </a:lnTo>
                  <a:lnTo>
                    <a:pt x="80" y="908"/>
                  </a:lnTo>
                  <a:lnTo>
                    <a:pt x="80" y="908"/>
                  </a:lnTo>
                  <a:close/>
                  <a:moveTo>
                    <a:pt x="36" y="908"/>
                  </a:moveTo>
                  <a:lnTo>
                    <a:pt x="36" y="908"/>
                  </a:lnTo>
                  <a:lnTo>
                    <a:pt x="36" y="908"/>
                  </a:lnTo>
                  <a:lnTo>
                    <a:pt x="36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40" y="899"/>
                  </a:lnTo>
                  <a:lnTo>
                    <a:pt x="40" y="899"/>
                  </a:lnTo>
                  <a:lnTo>
                    <a:pt x="36" y="899"/>
                  </a:lnTo>
                  <a:lnTo>
                    <a:pt x="36" y="903"/>
                  </a:lnTo>
                  <a:lnTo>
                    <a:pt x="31" y="903"/>
                  </a:lnTo>
                  <a:lnTo>
                    <a:pt x="31" y="903"/>
                  </a:lnTo>
                  <a:lnTo>
                    <a:pt x="31" y="903"/>
                  </a:lnTo>
                  <a:lnTo>
                    <a:pt x="31" y="903"/>
                  </a:lnTo>
                  <a:lnTo>
                    <a:pt x="36" y="908"/>
                  </a:lnTo>
                  <a:lnTo>
                    <a:pt x="36" y="908"/>
                  </a:lnTo>
                  <a:close/>
                  <a:moveTo>
                    <a:pt x="76" y="894"/>
                  </a:moveTo>
                  <a:lnTo>
                    <a:pt x="76" y="894"/>
                  </a:lnTo>
                  <a:lnTo>
                    <a:pt x="76" y="894"/>
                  </a:lnTo>
                  <a:lnTo>
                    <a:pt x="76" y="894"/>
                  </a:lnTo>
                  <a:lnTo>
                    <a:pt x="76" y="894"/>
                  </a:lnTo>
                  <a:lnTo>
                    <a:pt x="76" y="894"/>
                  </a:lnTo>
                  <a:lnTo>
                    <a:pt x="76" y="894"/>
                  </a:lnTo>
                  <a:lnTo>
                    <a:pt x="71" y="894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903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1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9"/>
                  </a:lnTo>
                  <a:lnTo>
                    <a:pt x="76" y="894"/>
                  </a:lnTo>
                  <a:lnTo>
                    <a:pt x="76" y="894"/>
                  </a:lnTo>
                  <a:lnTo>
                    <a:pt x="76" y="894"/>
                  </a:lnTo>
                  <a:close/>
                  <a:moveTo>
                    <a:pt x="115" y="855"/>
                  </a:moveTo>
                  <a:lnTo>
                    <a:pt x="115" y="855"/>
                  </a:lnTo>
                  <a:lnTo>
                    <a:pt x="115" y="855"/>
                  </a:lnTo>
                  <a:lnTo>
                    <a:pt x="115" y="855"/>
                  </a:lnTo>
                  <a:lnTo>
                    <a:pt x="115" y="855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5" y="850"/>
                  </a:lnTo>
                  <a:lnTo>
                    <a:pt x="111" y="850"/>
                  </a:lnTo>
                  <a:lnTo>
                    <a:pt x="111" y="850"/>
                  </a:lnTo>
                  <a:lnTo>
                    <a:pt x="111" y="850"/>
                  </a:lnTo>
                  <a:lnTo>
                    <a:pt x="111" y="850"/>
                  </a:lnTo>
                  <a:lnTo>
                    <a:pt x="111" y="850"/>
                  </a:lnTo>
                  <a:lnTo>
                    <a:pt x="107" y="850"/>
                  </a:lnTo>
                  <a:lnTo>
                    <a:pt x="107" y="850"/>
                  </a:lnTo>
                  <a:lnTo>
                    <a:pt x="111" y="855"/>
                  </a:lnTo>
                  <a:lnTo>
                    <a:pt x="111" y="855"/>
                  </a:lnTo>
                  <a:lnTo>
                    <a:pt x="111" y="855"/>
                  </a:lnTo>
                  <a:lnTo>
                    <a:pt x="111" y="855"/>
                  </a:lnTo>
                  <a:lnTo>
                    <a:pt x="111" y="855"/>
                  </a:lnTo>
                  <a:lnTo>
                    <a:pt x="111" y="855"/>
                  </a:lnTo>
                  <a:lnTo>
                    <a:pt x="111" y="855"/>
                  </a:lnTo>
                  <a:lnTo>
                    <a:pt x="115" y="855"/>
                  </a:lnTo>
                  <a:lnTo>
                    <a:pt x="115" y="855"/>
                  </a:lnTo>
                  <a:lnTo>
                    <a:pt x="115" y="855"/>
                  </a:lnTo>
                  <a:lnTo>
                    <a:pt x="115" y="855"/>
                  </a:lnTo>
                  <a:lnTo>
                    <a:pt x="115" y="855"/>
                  </a:lnTo>
                  <a:close/>
                  <a:moveTo>
                    <a:pt x="226" y="691"/>
                  </a:moveTo>
                  <a:lnTo>
                    <a:pt x="222" y="691"/>
                  </a:lnTo>
                  <a:lnTo>
                    <a:pt x="217" y="691"/>
                  </a:lnTo>
                  <a:lnTo>
                    <a:pt x="213" y="691"/>
                  </a:lnTo>
                  <a:lnTo>
                    <a:pt x="208" y="695"/>
                  </a:lnTo>
                  <a:lnTo>
                    <a:pt x="208" y="695"/>
                  </a:lnTo>
                  <a:lnTo>
                    <a:pt x="208" y="700"/>
                  </a:lnTo>
                  <a:lnTo>
                    <a:pt x="208" y="700"/>
                  </a:lnTo>
                  <a:lnTo>
                    <a:pt x="208" y="704"/>
                  </a:lnTo>
                  <a:lnTo>
                    <a:pt x="213" y="704"/>
                  </a:lnTo>
                  <a:lnTo>
                    <a:pt x="213" y="704"/>
                  </a:lnTo>
                  <a:lnTo>
                    <a:pt x="213" y="700"/>
                  </a:lnTo>
                  <a:lnTo>
                    <a:pt x="213" y="704"/>
                  </a:lnTo>
                  <a:lnTo>
                    <a:pt x="217" y="704"/>
                  </a:lnTo>
                  <a:lnTo>
                    <a:pt x="217" y="704"/>
                  </a:lnTo>
                  <a:lnTo>
                    <a:pt x="213" y="704"/>
                  </a:lnTo>
                  <a:lnTo>
                    <a:pt x="217" y="708"/>
                  </a:lnTo>
                  <a:lnTo>
                    <a:pt x="217" y="708"/>
                  </a:lnTo>
                  <a:lnTo>
                    <a:pt x="217" y="708"/>
                  </a:lnTo>
                  <a:lnTo>
                    <a:pt x="217" y="708"/>
                  </a:lnTo>
                  <a:lnTo>
                    <a:pt x="217" y="704"/>
                  </a:lnTo>
                  <a:lnTo>
                    <a:pt x="217" y="704"/>
                  </a:lnTo>
                  <a:lnTo>
                    <a:pt x="222" y="704"/>
                  </a:lnTo>
                  <a:lnTo>
                    <a:pt x="222" y="704"/>
                  </a:lnTo>
                  <a:lnTo>
                    <a:pt x="222" y="704"/>
                  </a:lnTo>
                  <a:lnTo>
                    <a:pt x="222" y="704"/>
                  </a:lnTo>
                  <a:lnTo>
                    <a:pt x="222" y="704"/>
                  </a:lnTo>
                  <a:lnTo>
                    <a:pt x="217" y="704"/>
                  </a:lnTo>
                  <a:lnTo>
                    <a:pt x="217" y="700"/>
                  </a:lnTo>
                  <a:lnTo>
                    <a:pt x="222" y="700"/>
                  </a:lnTo>
                  <a:lnTo>
                    <a:pt x="222" y="695"/>
                  </a:lnTo>
                  <a:lnTo>
                    <a:pt x="226" y="695"/>
                  </a:lnTo>
                  <a:lnTo>
                    <a:pt x="230" y="695"/>
                  </a:lnTo>
                  <a:lnTo>
                    <a:pt x="230" y="695"/>
                  </a:lnTo>
                  <a:lnTo>
                    <a:pt x="235" y="695"/>
                  </a:lnTo>
                  <a:lnTo>
                    <a:pt x="230" y="695"/>
                  </a:lnTo>
                  <a:lnTo>
                    <a:pt x="230" y="695"/>
                  </a:lnTo>
                  <a:lnTo>
                    <a:pt x="226" y="695"/>
                  </a:lnTo>
                  <a:lnTo>
                    <a:pt x="226" y="695"/>
                  </a:lnTo>
                  <a:lnTo>
                    <a:pt x="226" y="695"/>
                  </a:lnTo>
                  <a:lnTo>
                    <a:pt x="226" y="691"/>
                  </a:lnTo>
                  <a:lnTo>
                    <a:pt x="226" y="691"/>
                  </a:lnTo>
                  <a:lnTo>
                    <a:pt x="226" y="691"/>
                  </a:lnTo>
                  <a:close/>
                  <a:moveTo>
                    <a:pt x="576" y="952"/>
                  </a:moveTo>
                  <a:lnTo>
                    <a:pt x="576" y="948"/>
                  </a:lnTo>
                  <a:lnTo>
                    <a:pt x="576" y="943"/>
                  </a:lnTo>
                  <a:lnTo>
                    <a:pt x="571" y="943"/>
                  </a:lnTo>
                  <a:lnTo>
                    <a:pt x="571" y="943"/>
                  </a:lnTo>
                  <a:lnTo>
                    <a:pt x="571" y="943"/>
                  </a:lnTo>
                  <a:lnTo>
                    <a:pt x="567" y="934"/>
                  </a:lnTo>
                  <a:lnTo>
                    <a:pt x="567" y="934"/>
                  </a:lnTo>
                  <a:lnTo>
                    <a:pt x="562" y="930"/>
                  </a:lnTo>
                  <a:lnTo>
                    <a:pt x="562" y="930"/>
                  </a:lnTo>
                  <a:lnTo>
                    <a:pt x="562" y="930"/>
                  </a:lnTo>
                  <a:lnTo>
                    <a:pt x="558" y="925"/>
                  </a:lnTo>
                  <a:lnTo>
                    <a:pt x="558" y="921"/>
                  </a:lnTo>
                  <a:lnTo>
                    <a:pt x="558" y="921"/>
                  </a:lnTo>
                  <a:lnTo>
                    <a:pt x="558" y="917"/>
                  </a:lnTo>
                  <a:lnTo>
                    <a:pt x="558" y="917"/>
                  </a:lnTo>
                  <a:lnTo>
                    <a:pt x="558" y="917"/>
                  </a:lnTo>
                  <a:lnTo>
                    <a:pt x="545" y="908"/>
                  </a:lnTo>
                  <a:lnTo>
                    <a:pt x="536" y="899"/>
                  </a:lnTo>
                  <a:lnTo>
                    <a:pt x="527" y="894"/>
                  </a:lnTo>
                  <a:lnTo>
                    <a:pt x="518" y="886"/>
                  </a:lnTo>
                  <a:lnTo>
                    <a:pt x="518" y="886"/>
                  </a:lnTo>
                  <a:lnTo>
                    <a:pt x="518" y="886"/>
                  </a:lnTo>
                  <a:lnTo>
                    <a:pt x="514" y="881"/>
                  </a:lnTo>
                  <a:lnTo>
                    <a:pt x="505" y="872"/>
                  </a:lnTo>
                  <a:lnTo>
                    <a:pt x="496" y="859"/>
                  </a:lnTo>
                  <a:lnTo>
                    <a:pt x="492" y="855"/>
                  </a:lnTo>
                  <a:lnTo>
                    <a:pt x="496" y="855"/>
                  </a:lnTo>
                  <a:lnTo>
                    <a:pt x="496" y="850"/>
                  </a:lnTo>
                  <a:lnTo>
                    <a:pt x="505" y="850"/>
                  </a:lnTo>
                  <a:lnTo>
                    <a:pt x="509" y="846"/>
                  </a:lnTo>
                  <a:lnTo>
                    <a:pt x="514" y="837"/>
                  </a:lnTo>
                  <a:lnTo>
                    <a:pt x="523" y="824"/>
                  </a:lnTo>
                  <a:lnTo>
                    <a:pt x="523" y="824"/>
                  </a:lnTo>
                  <a:lnTo>
                    <a:pt x="523" y="819"/>
                  </a:lnTo>
                  <a:lnTo>
                    <a:pt x="527" y="819"/>
                  </a:lnTo>
                  <a:lnTo>
                    <a:pt x="527" y="815"/>
                  </a:lnTo>
                  <a:lnTo>
                    <a:pt x="523" y="806"/>
                  </a:lnTo>
                  <a:lnTo>
                    <a:pt x="523" y="806"/>
                  </a:lnTo>
                  <a:lnTo>
                    <a:pt x="523" y="806"/>
                  </a:lnTo>
                  <a:lnTo>
                    <a:pt x="523" y="801"/>
                  </a:lnTo>
                  <a:lnTo>
                    <a:pt x="523" y="801"/>
                  </a:lnTo>
                  <a:lnTo>
                    <a:pt x="523" y="797"/>
                  </a:lnTo>
                  <a:lnTo>
                    <a:pt x="523" y="797"/>
                  </a:lnTo>
                  <a:lnTo>
                    <a:pt x="523" y="793"/>
                  </a:lnTo>
                  <a:lnTo>
                    <a:pt x="518" y="793"/>
                  </a:lnTo>
                  <a:lnTo>
                    <a:pt x="518" y="793"/>
                  </a:lnTo>
                  <a:lnTo>
                    <a:pt x="514" y="788"/>
                  </a:lnTo>
                  <a:lnTo>
                    <a:pt x="514" y="788"/>
                  </a:lnTo>
                  <a:lnTo>
                    <a:pt x="509" y="784"/>
                  </a:lnTo>
                  <a:lnTo>
                    <a:pt x="505" y="784"/>
                  </a:lnTo>
                  <a:lnTo>
                    <a:pt x="500" y="779"/>
                  </a:lnTo>
                  <a:lnTo>
                    <a:pt x="496" y="779"/>
                  </a:lnTo>
                  <a:lnTo>
                    <a:pt x="496" y="775"/>
                  </a:lnTo>
                  <a:lnTo>
                    <a:pt x="496" y="770"/>
                  </a:lnTo>
                  <a:lnTo>
                    <a:pt x="496" y="770"/>
                  </a:lnTo>
                  <a:lnTo>
                    <a:pt x="496" y="766"/>
                  </a:lnTo>
                  <a:lnTo>
                    <a:pt x="496" y="762"/>
                  </a:lnTo>
                  <a:lnTo>
                    <a:pt x="492" y="762"/>
                  </a:lnTo>
                  <a:lnTo>
                    <a:pt x="496" y="762"/>
                  </a:lnTo>
                  <a:lnTo>
                    <a:pt x="496" y="762"/>
                  </a:lnTo>
                  <a:lnTo>
                    <a:pt x="492" y="762"/>
                  </a:lnTo>
                  <a:lnTo>
                    <a:pt x="492" y="762"/>
                  </a:lnTo>
                  <a:lnTo>
                    <a:pt x="492" y="762"/>
                  </a:lnTo>
                  <a:lnTo>
                    <a:pt x="492" y="762"/>
                  </a:lnTo>
                  <a:lnTo>
                    <a:pt x="492" y="762"/>
                  </a:lnTo>
                  <a:lnTo>
                    <a:pt x="492" y="757"/>
                  </a:lnTo>
                  <a:lnTo>
                    <a:pt x="492" y="757"/>
                  </a:lnTo>
                  <a:lnTo>
                    <a:pt x="492" y="757"/>
                  </a:lnTo>
                  <a:lnTo>
                    <a:pt x="492" y="753"/>
                  </a:lnTo>
                  <a:lnTo>
                    <a:pt x="492" y="753"/>
                  </a:lnTo>
                  <a:lnTo>
                    <a:pt x="492" y="753"/>
                  </a:lnTo>
                  <a:lnTo>
                    <a:pt x="492" y="753"/>
                  </a:lnTo>
                  <a:lnTo>
                    <a:pt x="492" y="753"/>
                  </a:lnTo>
                  <a:lnTo>
                    <a:pt x="500" y="748"/>
                  </a:lnTo>
                  <a:lnTo>
                    <a:pt x="505" y="748"/>
                  </a:lnTo>
                  <a:lnTo>
                    <a:pt x="505" y="744"/>
                  </a:lnTo>
                  <a:lnTo>
                    <a:pt x="505" y="744"/>
                  </a:lnTo>
                  <a:lnTo>
                    <a:pt x="505" y="739"/>
                  </a:lnTo>
                  <a:lnTo>
                    <a:pt x="500" y="739"/>
                  </a:lnTo>
                  <a:lnTo>
                    <a:pt x="500" y="735"/>
                  </a:lnTo>
                  <a:lnTo>
                    <a:pt x="500" y="735"/>
                  </a:lnTo>
                  <a:lnTo>
                    <a:pt x="500" y="735"/>
                  </a:lnTo>
                  <a:lnTo>
                    <a:pt x="500" y="735"/>
                  </a:lnTo>
                  <a:lnTo>
                    <a:pt x="500" y="731"/>
                  </a:lnTo>
                  <a:lnTo>
                    <a:pt x="500" y="731"/>
                  </a:lnTo>
                  <a:lnTo>
                    <a:pt x="500" y="731"/>
                  </a:lnTo>
                  <a:lnTo>
                    <a:pt x="500" y="731"/>
                  </a:lnTo>
                  <a:lnTo>
                    <a:pt x="500" y="731"/>
                  </a:lnTo>
                  <a:lnTo>
                    <a:pt x="496" y="726"/>
                  </a:lnTo>
                  <a:lnTo>
                    <a:pt x="487" y="726"/>
                  </a:lnTo>
                  <a:lnTo>
                    <a:pt x="483" y="726"/>
                  </a:lnTo>
                  <a:lnTo>
                    <a:pt x="478" y="722"/>
                  </a:lnTo>
                  <a:lnTo>
                    <a:pt x="474" y="713"/>
                  </a:lnTo>
                  <a:lnTo>
                    <a:pt x="474" y="704"/>
                  </a:lnTo>
                  <a:lnTo>
                    <a:pt x="474" y="695"/>
                  </a:lnTo>
                  <a:lnTo>
                    <a:pt x="474" y="695"/>
                  </a:lnTo>
                  <a:lnTo>
                    <a:pt x="478" y="691"/>
                  </a:lnTo>
                  <a:lnTo>
                    <a:pt x="483" y="691"/>
                  </a:lnTo>
                  <a:lnTo>
                    <a:pt x="487" y="686"/>
                  </a:lnTo>
                  <a:lnTo>
                    <a:pt x="487" y="686"/>
                  </a:lnTo>
                  <a:lnTo>
                    <a:pt x="487" y="686"/>
                  </a:lnTo>
                  <a:lnTo>
                    <a:pt x="483" y="686"/>
                  </a:lnTo>
                  <a:lnTo>
                    <a:pt x="483" y="682"/>
                  </a:lnTo>
                  <a:lnTo>
                    <a:pt x="483" y="682"/>
                  </a:lnTo>
                  <a:lnTo>
                    <a:pt x="483" y="682"/>
                  </a:lnTo>
                  <a:lnTo>
                    <a:pt x="487" y="682"/>
                  </a:lnTo>
                  <a:lnTo>
                    <a:pt x="487" y="682"/>
                  </a:lnTo>
                  <a:lnTo>
                    <a:pt x="487" y="678"/>
                  </a:lnTo>
                  <a:lnTo>
                    <a:pt x="483" y="673"/>
                  </a:lnTo>
                  <a:lnTo>
                    <a:pt x="474" y="673"/>
                  </a:lnTo>
                  <a:lnTo>
                    <a:pt x="474" y="673"/>
                  </a:lnTo>
                  <a:lnTo>
                    <a:pt x="474" y="669"/>
                  </a:lnTo>
                  <a:lnTo>
                    <a:pt x="478" y="660"/>
                  </a:lnTo>
                  <a:lnTo>
                    <a:pt x="478" y="655"/>
                  </a:lnTo>
                  <a:lnTo>
                    <a:pt x="478" y="642"/>
                  </a:lnTo>
                  <a:lnTo>
                    <a:pt x="478" y="638"/>
                  </a:lnTo>
                  <a:lnTo>
                    <a:pt x="478" y="638"/>
                  </a:lnTo>
                  <a:lnTo>
                    <a:pt x="478" y="638"/>
                  </a:lnTo>
                  <a:lnTo>
                    <a:pt x="483" y="638"/>
                  </a:lnTo>
                  <a:lnTo>
                    <a:pt x="487" y="633"/>
                  </a:lnTo>
                  <a:lnTo>
                    <a:pt x="487" y="629"/>
                  </a:lnTo>
                  <a:lnTo>
                    <a:pt x="483" y="629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20"/>
                  </a:lnTo>
                  <a:lnTo>
                    <a:pt x="496" y="616"/>
                  </a:lnTo>
                  <a:lnTo>
                    <a:pt x="496" y="616"/>
                  </a:lnTo>
                  <a:lnTo>
                    <a:pt x="500" y="620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00" y="611"/>
                  </a:lnTo>
                  <a:lnTo>
                    <a:pt x="500" y="598"/>
                  </a:lnTo>
                  <a:lnTo>
                    <a:pt x="500" y="598"/>
                  </a:lnTo>
                  <a:lnTo>
                    <a:pt x="496" y="593"/>
                  </a:lnTo>
                  <a:lnTo>
                    <a:pt x="496" y="585"/>
                  </a:lnTo>
                  <a:lnTo>
                    <a:pt x="496" y="585"/>
                  </a:lnTo>
                  <a:lnTo>
                    <a:pt x="492" y="576"/>
                  </a:lnTo>
                  <a:lnTo>
                    <a:pt x="492" y="576"/>
                  </a:lnTo>
                  <a:lnTo>
                    <a:pt x="492" y="567"/>
                  </a:lnTo>
                  <a:lnTo>
                    <a:pt x="487" y="558"/>
                  </a:lnTo>
                  <a:lnTo>
                    <a:pt x="487" y="558"/>
                  </a:lnTo>
                  <a:lnTo>
                    <a:pt x="483" y="549"/>
                  </a:lnTo>
                  <a:lnTo>
                    <a:pt x="478" y="540"/>
                  </a:lnTo>
                  <a:lnTo>
                    <a:pt x="474" y="536"/>
                  </a:lnTo>
                  <a:lnTo>
                    <a:pt x="474" y="527"/>
                  </a:lnTo>
                  <a:lnTo>
                    <a:pt x="469" y="523"/>
                  </a:lnTo>
                  <a:lnTo>
                    <a:pt x="469" y="518"/>
                  </a:lnTo>
                  <a:lnTo>
                    <a:pt x="469" y="518"/>
                  </a:lnTo>
                  <a:lnTo>
                    <a:pt x="469" y="514"/>
                  </a:lnTo>
                  <a:lnTo>
                    <a:pt x="469" y="509"/>
                  </a:lnTo>
                  <a:lnTo>
                    <a:pt x="465" y="500"/>
                  </a:lnTo>
                  <a:lnTo>
                    <a:pt x="461" y="500"/>
                  </a:lnTo>
                  <a:lnTo>
                    <a:pt x="461" y="496"/>
                  </a:lnTo>
                  <a:lnTo>
                    <a:pt x="461" y="496"/>
                  </a:lnTo>
                  <a:lnTo>
                    <a:pt x="461" y="496"/>
                  </a:lnTo>
                  <a:lnTo>
                    <a:pt x="461" y="492"/>
                  </a:lnTo>
                  <a:lnTo>
                    <a:pt x="461" y="492"/>
                  </a:lnTo>
                  <a:lnTo>
                    <a:pt x="461" y="483"/>
                  </a:lnTo>
                  <a:lnTo>
                    <a:pt x="447" y="465"/>
                  </a:lnTo>
                  <a:lnTo>
                    <a:pt x="443" y="456"/>
                  </a:lnTo>
                  <a:lnTo>
                    <a:pt x="447" y="443"/>
                  </a:lnTo>
                  <a:lnTo>
                    <a:pt x="447" y="443"/>
                  </a:lnTo>
                  <a:lnTo>
                    <a:pt x="447" y="443"/>
                  </a:lnTo>
                  <a:lnTo>
                    <a:pt x="447" y="443"/>
                  </a:lnTo>
                  <a:lnTo>
                    <a:pt x="465" y="412"/>
                  </a:lnTo>
                  <a:lnTo>
                    <a:pt x="465" y="407"/>
                  </a:lnTo>
                  <a:lnTo>
                    <a:pt x="469" y="407"/>
                  </a:lnTo>
                  <a:lnTo>
                    <a:pt x="469" y="407"/>
                  </a:lnTo>
                  <a:lnTo>
                    <a:pt x="469" y="403"/>
                  </a:lnTo>
                  <a:lnTo>
                    <a:pt x="469" y="403"/>
                  </a:lnTo>
                  <a:lnTo>
                    <a:pt x="492" y="372"/>
                  </a:lnTo>
                  <a:lnTo>
                    <a:pt x="492" y="372"/>
                  </a:lnTo>
                  <a:lnTo>
                    <a:pt x="492" y="363"/>
                  </a:lnTo>
                  <a:lnTo>
                    <a:pt x="492" y="363"/>
                  </a:lnTo>
                  <a:lnTo>
                    <a:pt x="492" y="354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6" y="350"/>
                  </a:lnTo>
                  <a:lnTo>
                    <a:pt x="478" y="332"/>
                  </a:lnTo>
                  <a:lnTo>
                    <a:pt x="474" y="328"/>
                  </a:lnTo>
                  <a:lnTo>
                    <a:pt x="465" y="310"/>
                  </a:lnTo>
                  <a:lnTo>
                    <a:pt x="465" y="306"/>
                  </a:lnTo>
                  <a:lnTo>
                    <a:pt x="465" y="306"/>
                  </a:lnTo>
                  <a:lnTo>
                    <a:pt x="461" y="297"/>
                  </a:lnTo>
                  <a:lnTo>
                    <a:pt x="461" y="292"/>
                  </a:lnTo>
                  <a:lnTo>
                    <a:pt x="456" y="292"/>
                  </a:lnTo>
                  <a:lnTo>
                    <a:pt x="443" y="288"/>
                  </a:lnTo>
                  <a:lnTo>
                    <a:pt x="425" y="279"/>
                  </a:lnTo>
                  <a:lnTo>
                    <a:pt x="425" y="279"/>
                  </a:lnTo>
                  <a:lnTo>
                    <a:pt x="425" y="275"/>
                  </a:lnTo>
                  <a:lnTo>
                    <a:pt x="416" y="239"/>
                  </a:lnTo>
                  <a:lnTo>
                    <a:pt x="412" y="235"/>
                  </a:lnTo>
                  <a:lnTo>
                    <a:pt x="412" y="230"/>
                  </a:lnTo>
                  <a:lnTo>
                    <a:pt x="412" y="230"/>
                  </a:lnTo>
                  <a:lnTo>
                    <a:pt x="412" y="226"/>
                  </a:lnTo>
                  <a:lnTo>
                    <a:pt x="425" y="199"/>
                  </a:lnTo>
                  <a:lnTo>
                    <a:pt x="430" y="195"/>
                  </a:lnTo>
                  <a:lnTo>
                    <a:pt x="430" y="186"/>
                  </a:lnTo>
                  <a:lnTo>
                    <a:pt x="425" y="182"/>
                  </a:lnTo>
                  <a:lnTo>
                    <a:pt x="421" y="177"/>
                  </a:lnTo>
                  <a:lnTo>
                    <a:pt x="412" y="182"/>
                  </a:lnTo>
                  <a:lnTo>
                    <a:pt x="412" y="182"/>
                  </a:lnTo>
                  <a:lnTo>
                    <a:pt x="412" y="177"/>
                  </a:lnTo>
                  <a:lnTo>
                    <a:pt x="412" y="177"/>
                  </a:lnTo>
                  <a:lnTo>
                    <a:pt x="412" y="177"/>
                  </a:lnTo>
                  <a:lnTo>
                    <a:pt x="425" y="164"/>
                  </a:lnTo>
                  <a:lnTo>
                    <a:pt x="434" y="164"/>
                  </a:lnTo>
                  <a:lnTo>
                    <a:pt x="438" y="155"/>
                  </a:lnTo>
                  <a:lnTo>
                    <a:pt x="434" y="151"/>
                  </a:lnTo>
                  <a:lnTo>
                    <a:pt x="434" y="146"/>
                  </a:lnTo>
                  <a:lnTo>
                    <a:pt x="434" y="146"/>
                  </a:lnTo>
                  <a:lnTo>
                    <a:pt x="434" y="133"/>
                  </a:lnTo>
                  <a:lnTo>
                    <a:pt x="434" y="129"/>
                  </a:lnTo>
                  <a:lnTo>
                    <a:pt x="434" y="129"/>
                  </a:lnTo>
                  <a:lnTo>
                    <a:pt x="452" y="106"/>
                  </a:lnTo>
                  <a:lnTo>
                    <a:pt x="461" y="93"/>
                  </a:lnTo>
                  <a:lnTo>
                    <a:pt x="452" y="71"/>
                  </a:lnTo>
                  <a:lnTo>
                    <a:pt x="447" y="62"/>
                  </a:lnTo>
                  <a:lnTo>
                    <a:pt x="447" y="58"/>
                  </a:lnTo>
                  <a:lnTo>
                    <a:pt x="430" y="53"/>
                  </a:lnTo>
                  <a:lnTo>
                    <a:pt x="416" y="44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07" y="36"/>
                  </a:lnTo>
                  <a:lnTo>
                    <a:pt x="407" y="31"/>
                  </a:lnTo>
                  <a:lnTo>
                    <a:pt x="399" y="27"/>
                  </a:lnTo>
                  <a:lnTo>
                    <a:pt x="399" y="27"/>
                  </a:lnTo>
                  <a:lnTo>
                    <a:pt x="390" y="9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68" y="5"/>
                  </a:lnTo>
                  <a:lnTo>
                    <a:pt x="368" y="5"/>
                  </a:lnTo>
                  <a:lnTo>
                    <a:pt x="359" y="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4" y="18"/>
                  </a:lnTo>
                  <a:lnTo>
                    <a:pt x="354" y="18"/>
                  </a:lnTo>
                  <a:lnTo>
                    <a:pt x="354" y="18"/>
                  </a:lnTo>
                  <a:lnTo>
                    <a:pt x="354" y="18"/>
                  </a:lnTo>
                  <a:lnTo>
                    <a:pt x="354" y="22"/>
                  </a:lnTo>
                  <a:lnTo>
                    <a:pt x="341" y="27"/>
                  </a:lnTo>
                  <a:lnTo>
                    <a:pt x="341" y="27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28" y="18"/>
                  </a:lnTo>
                  <a:lnTo>
                    <a:pt x="323" y="22"/>
                  </a:lnTo>
                  <a:lnTo>
                    <a:pt x="319" y="18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7"/>
                  </a:lnTo>
                  <a:lnTo>
                    <a:pt x="306" y="27"/>
                  </a:lnTo>
                  <a:lnTo>
                    <a:pt x="306" y="31"/>
                  </a:lnTo>
                  <a:lnTo>
                    <a:pt x="306" y="31"/>
                  </a:lnTo>
                  <a:lnTo>
                    <a:pt x="306" y="36"/>
                  </a:lnTo>
                  <a:lnTo>
                    <a:pt x="301" y="40"/>
                  </a:lnTo>
                  <a:lnTo>
                    <a:pt x="297" y="49"/>
                  </a:lnTo>
                  <a:lnTo>
                    <a:pt x="297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4" y="71"/>
                  </a:lnTo>
                  <a:lnTo>
                    <a:pt x="284" y="71"/>
                  </a:lnTo>
                  <a:lnTo>
                    <a:pt x="284" y="75"/>
                  </a:lnTo>
                  <a:lnTo>
                    <a:pt x="279" y="80"/>
                  </a:lnTo>
                  <a:lnTo>
                    <a:pt x="279" y="80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79" y="93"/>
                  </a:lnTo>
                  <a:lnTo>
                    <a:pt x="279" y="93"/>
                  </a:lnTo>
                  <a:lnTo>
                    <a:pt x="275" y="93"/>
                  </a:lnTo>
                  <a:lnTo>
                    <a:pt x="275" y="98"/>
                  </a:lnTo>
                  <a:lnTo>
                    <a:pt x="275" y="106"/>
                  </a:lnTo>
                  <a:lnTo>
                    <a:pt x="279" y="106"/>
                  </a:lnTo>
                  <a:lnTo>
                    <a:pt x="270" y="115"/>
                  </a:lnTo>
                  <a:lnTo>
                    <a:pt x="270" y="115"/>
                  </a:lnTo>
                  <a:lnTo>
                    <a:pt x="270" y="129"/>
                  </a:lnTo>
                  <a:lnTo>
                    <a:pt x="270" y="133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6"/>
                  </a:lnTo>
                  <a:lnTo>
                    <a:pt x="270" y="151"/>
                  </a:lnTo>
                  <a:lnTo>
                    <a:pt x="270" y="151"/>
                  </a:lnTo>
                  <a:lnTo>
                    <a:pt x="270" y="151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0" y="164"/>
                  </a:lnTo>
                  <a:lnTo>
                    <a:pt x="270" y="164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6" y="173"/>
                  </a:lnTo>
                  <a:lnTo>
                    <a:pt x="266" y="173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1" y="177"/>
                  </a:lnTo>
                  <a:lnTo>
                    <a:pt x="257" y="177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39" y="186"/>
                  </a:lnTo>
                  <a:lnTo>
                    <a:pt x="239" y="190"/>
                  </a:lnTo>
                  <a:lnTo>
                    <a:pt x="239" y="195"/>
                  </a:lnTo>
                  <a:lnTo>
                    <a:pt x="239" y="199"/>
                  </a:lnTo>
                  <a:lnTo>
                    <a:pt x="239" y="204"/>
                  </a:lnTo>
                  <a:lnTo>
                    <a:pt x="239" y="204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13"/>
                  </a:lnTo>
                  <a:lnTo>
                    <a:pt x="235" y="213"/>
                  </a:lnTo>
                  <a:lnTo>
                    <a:pt x="235" y="213"/>
                  </a:lnTo>
                  <a:lnTo>
                    <a:pt x="235" y="213"/>
                  </a:lnTo>
                  <a:lnTo>
                    <a:pt x="230" y="217"/>
                  </a:lnTo>
                  <a:lnTo>
                    <a:pt x="230" y="217"/>
                  </a:lnTo>
                  <a:lnTo>
                    <a:pt x="226" y="217"/>
                  </a:lnTo>
                  <a:lnTo>
                    <a:pt x="226" y="221"/>
                  </a:lnTo>
                  <a:lnTo>
                    <a:pt x="226" y="221"/>
                  </a:lnTo>
                  <a:lnTo>
                    <a:pt x="226" y="226"/>
                  </a:lnTo>
                  <a:lnTo>
                    <a:pt x="226" y="226"/>
                  </a:lnTo>
                  <a:lnTo>
                    <a:pt x="222" y="226"/>
                  </a:lnTo>
                  <a:lnTo>
                    <a:pt x="222" y="221"/>
                  </a:lnTo>
                  <a:lnTo>
                    <a:pt x="217" y="213"/>
                  </a:lnTo>
                  <a:lnTo>
                    <a:pt x="213" y="208"/>
                  </a:lnTo>
                  <a:lnTo>
                    <a:pt x="204" y="204"/>
                  </a:lnTo>
                  <a:lnTo>
                    <a:pt x="195" y="204"/>
                  </a:lnTo>
                  <a:lnTo>
                    <a:pt x="186" y="199"/>
                  </a:lnTo>
                  <a:lnTo>
                    <a:pt x="186" y="195"/>
                  </a:lnTo>
                  <a:lnTo>
                    <a:pt x="186" y="195"/>
                  </a:lnTo>
                  <a:lnTo>
                    <a:pt x="173" y="186"/>
                  </a:lnTo>
                  <a:lnTo>
                    <a:pt x="168" y="186"/>
                  </a:lnTo>
                  <a:lnTo>
                    <a:pt x="168" y="190"/>
                  </a:lnTo>
                  <a:lnTo>
                    <a:pt x="164" y="195"/>
                  </a:lnTo>
                  <a:lnTo>
                    <a:pt x="164" y="204"/>
                  </a:lnTo>
                  <a:lnTo>
                    <a:pt x="160" y="204"/>
                  </a:lnTo>
                  <a:lnTo>
                    <a:pt x="151" y="208"/>
                  </a:lnTo>
                  <a:lnTo>
                    <a:pt x="137" y="217"/>
                  </a:lnTo>
                  <a:lnTo>
                    <a:pt x="133" y="217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4" y="208"/>
                  </a:lnTo>
                  <a:lnTo>
                    <a:pt x="115" y="208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93" y="204"/>
                  </a:lnTo>
                  <a:lnTo>
                    <a:pt x="93" y="204"/>
                  </a:lnTo>
                  <a:lnTo>
                    <a:pt x="93" y="199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9" y="182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76" y="160"/>
                  </a:lnTo>
                  <a:lnTo>
                    <a:pt x="71" y="151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36" y="115"/>
                  </a:lnTo>
                  <a:lnTo>
                    <a:pt x="27" y="124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22" y="133"/>
                  </a:lnTo>
                  <a:lnTo>
                    <a:pt x="27" y="146"/>
                  </a:lnTo>
                  <a:lnTo>
                    <a:pt x="27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0" y="155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8" y="164"/>
                  </a:lnTo>
                  <a:lnTo>
                    <a:pt x="18" y="168"/>
                  </a:lnTo>
                  <a:lnTo>
                    <a:pt x="14" y="168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7"/>
                  </a:lnTo>
                  <a:lnTo>
                    <a:pt x="22" y="182"/>
                  </a:lnTo>
                  <a:lnTo>
                    <a:pt x="27" y="182"/>
                  </a:lnTo>
                  <a:lnTo>
                    <a:pt x="31" y="186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40" y="195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5" y="204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9" y="208"/>
                  </a:lnTo>
                  <a:lnTo>
                    <a:pt x="53" y="213"/>
                  </a:lnTo>
                  <a:lnTo>
                    <a:pt x="58" y="217"/>
                  </a:lnTo>
                  <a:lnTo>
                    <a:pt x="58" y="221"/>
                  </a:lnTo>
                  <a:lnTo>
                    <a:pt x="67" y="221"/>
                  </a:lnTo>
                  <a:lnTo>
                    <a:pt x="71" y="226"/>
                  </a:lnTo>
                  <a:lnTo>
                    <a:pt x="71" y="226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89" y="235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8" y="239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7" y="244"/>
                  </a:lnTo>
                  <a:lnTo>
                    <a:pt x="107" y="244"/>
                  </a:lnTo>
                  <a:lnTo>
                    <a:pt x="107" y="244"/>
                  </a:lnTo>
                  <a:lnTo>
                    <a:pt x="107" y="244"/>
                  </a:lnTo>
                  <a:lnTo>
                    <a:pt x="111" y="244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20" y="252"/>
                  </a:lnTo>
                  <a:lnTo>
                    <a:pt x="120" y="257"/>
                  </a:lnTo>
                  <a:lnTo>
                    <a:pt x="129" y="261"/>
                  </a:lnTo>
                  <a:lnTo>
                    <a:pt x="129" y="261"/>
                  </a:lnTo>
                  <a:lnTo>
                    <a:pt x="129" y="266"/>
                  </a:lnTo>
                  <a:lnTo>
                    <a:pt x="129" y="266"/>
                  </a:lnTo>
                  <a:lnTo>
                    <a:pt x="129" y="266"/>
                  </a:lnTo>
                  <a:lnTo>
                    <a:pt x="129" y="270"/>
                  </a:lnTo>
                  <a:lnTo>
                    <a:pt x="133" y="270"/>
                  </a:lnTo>
                  <a:lnTo>
                    <a:pt x="133" y="275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7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8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55" y="310"/>
                  </a:lnTo>
                  <a:lnTo>
                    <a:pt x="160" y="310"/>
                  </a:lnTo>
                  <a:lnTo>
                    <a:pt x="160" y="310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55" y="319"/>
                  </a:lnTo>
                  <a:lnTo>
                    <a:pt x="155" y="319"/>
                  </a:lnTo>
                  <a:lnTo>
                    <a:pt x="151" y="319"/>
                  </a:lnTo>
                  <a:lnTo>
                    <a:pt x="151" y="323"/>
                  </a:lnTo>
                  <a:lnTo>
                    <a:pt x="151" y="328"/>
                  </a:lnTo>
                  <a:lnTo>
                    <a:pt x="151" y="328"/>
                  </a:lnTo>
                  <a:lnTo>
                    <a:pt x="151" y="332"/>
                  </a:lnTo>
                  <a:lnTo>
                    <a:pt x="151" y="341"/>
                  </a:lnTo>
                  <a:lnTo>
                    <a:pt x="151" y="341"/>
                  </a:lnTo>
                  <a:lnTo>
                    <a:pt x="151" y="345"/>
                  </a:lnTo>
                  <a:lnTo>
                    <a:pt x="151" y="350"/>
                  </a:lnTo>
                  <a:lnTo>
                    <a:pt x="151" y="354"/>
                  </a:lnTo>
                  <a:lnTo>
                    <a:pt x="155" y="354"/>
                  </a:lnTo>
                  <a:lnTo>
                    <a:pt x="155" y="359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1" y="363"/>
                  </a:lnTo>
                  <a:lnTo>
                    <a:pt x="151" y="368"/>
                  </a:lnTo>
                  <a:lnTo>
                    <a:pt x="151" y="368"/>
                  </a:lnTo>
                  <a:lnTo>
                    <a:pt x="151" y="372"/>
                  </a:lnTo>
                  <a:lnTo>
                    <a:pt x="151" y="372"/>
                  </a:lnTo>
                  <a:lnTo>
                    <a:pt x="146" y="376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60" y="381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4" y="390"/>
                  </a:lnTo>
                  <a:lnTo>
                    <a:pt x="164" y="390"/>
                  </a:lnTo>
                  <a:lnTo>
                    <a:pt x="164" y="394"/>
                  </a:lnTo>
                  <a:lnTo>
                    <a:pt x="168" y="394"/>
                  </a:lnTo>
                  <a:lnTo>
                    <a:pt x="164" y="399"/>
                  </a:lnTo>
                  <a:lnTo>
                    <a:pt x="164" y="403"/>
                  </a:lnTo>
                  <a:lnTo>
                    <a:pt x="160" y="407"/>
                  </a:lnTo>
                  <a:lnTo>
                    <a:pt x="155" y="407"/>
                  </a:lnTo>
                  <a:lnTo>
                    <a:pt x="155" y="407"/>
                  </a:lnTo>
                  <a:lnTo>
                    <a:pt x="155" y="412"/>
                  </a:lnTo>
                  <a:lnTo>
                    <a:pt x="155" y="412"/>
                  </a:lnTo>
                  <a:lnTo>
                    <a:pt x="160" y="412"/>
                  </a:lnTo>
                  <a:lnTo>
                    <a:pt x="155" y="416"/>
                  </a:lnTo>
                  <a:lnTo>
                    <a:pt x="155" y="416"/>
                  </a:lnTo>
                  <a:lnTo>
                    <a:pt x="155" y="416"/>
                  </a:lnTo>
                  <a:lnTo>
                    <a:pt x="155" y="416"/>
                  </a:lnTo>
                  <a:lnTo>
                    <a:pt x="155" y="421"/>
                  </a:lnTo>
                  <a:lnTo>
                    <a:pt x="155" y="425"/>
                  </a:lnTo>
                  <a:lnTo>
                    <a:pt x="160" y="425"/>
                  </a:lnTo>
                  <a:lnTo>
                    <a:pt x="160" y="425"/>
                  </a:lnTo>
                  <a:lnTo>
                    <a:pt x="160" y="430"/>
                  </a:lnTo>
                  <a:lnTo>
                    <a:pt x="160" y="430"/>
                  </a:lnTo>
                  <a:lnTo>
                    <a:pt x="160" y="430"/>
                  </a:lnTo>
                  <a:lnTo>
                    <a:pt x="160" y="434"/>
                  </a:lnTo>
                  <a:lnTo>
                    <a:pt x="160" y="434"/>
                  </a:lnTo>
                  <a:lnTo>
                    <a:pt x="160" y="434"/>
                  </a:lnTo>
                  <a:lnTo>
                    <a:pt x="160" y="434"/>
                  </a:lnTo>
                  <a:lnTo>
                    <a:pt x="164" y="438"/>
                  </a:lnTo>
                  <a:lnTo>
                    <a:pt x="164" y="443"/>
                  </a:lnTo>
                  <a:lnTo>
                    <a:pt x="164" y="443"/>
                  </a:lnTo>
                  <a:lnTo>
                    <a:pt x="168" y="443"/>
                  </a:lnTo>
                  <a:lnTo>
                    <a:pt x="168" y="447"/>
                  </a:lnTo>
                  <a:lnTo>
                    <a:pt x="173" y="452"/>
                  </a:lnTo>
                  <a:lnTo>
                    <a:pt x="173" y="456"/>
                  </a:lnTo>
                  <a:lnTo>
                    <a:pt x="173" y="456"/>
                  </a:lnTo>
                  <a:lnTo>
                    <a:pt x="177" y="461"/>
                  </a:lnTo>
                  <a:lnTo>
                    <a:pt x="177" y="465"/>
                  </a:lnTo>
                  <a:lnTo>
                    <a:pt x="177" y="469"/>
                  </a:lnTo>
                  <a:lnTo>
                    <a:pt x="177" y="469"/>
                  </a:lnTo>
                  <a:lnTo>
                    <a:pt x="177" y="469"/>
                  </a:lnTo>
                  <a:lnTo>
                    <a:pt x="177" y="469"/>
                  </a:lnTo>
                  <a:lnTo>
                    <a:pt x="173" y="469"/>
                  </a:lnTo>
                  <a:lnTo>
                    <a:pt x="173" y="474"/>
                  </a:lnTo>
                  <a:lnTo>
                    <a:pt x="173" y="474"/>
                  </a:lnTo>
                  <a:lnTo>
                    <a:pt x="173" y="478"/>
                  </a:lnTo>
                  <a:lnTo>
                    <a:pt x="173" y="483"/>
                  </a:lnTo>
                  <a:lnTo>
                    <a:pt x="173" y="483"/>
                  </a:lnTo>
                  <a:lnTo>
                    <a:pt x="173" y="487"/>
                  </a:lnTo>
                  <a:lnTo>
                    <a:pt x="173" y="487"/>
                  </a:lnTo>
                  <a:lnTo>
                    <a:pt x="173" y="492"/>
                  </a:lnTo>
                  <a:lnTo>
                    <a:pt x="173" y="492"/>
                  </a:lnTo>
                  <a:lnTo>
                    <a:pt x="173" y="496"/>
                  </a:lnTo>
                  <a:lnTo>
                    <a:pt x="173" y="496"/>
                  </a:lnTo>
                  <a:lnTo>
                    <a:pt x="173" y="500"/>
                  </a:lnTo>
                  <a:lnTo>
                    <a:pt x="168" y="500"/>
                  </a:lnTo>
                  <a:lnTo>
                    <a:pt x="168" y="505"/>
                  </a:lnTo>
                  <a:lnTo>
                    <a:pt x="168" y="505"/>
                  </a:lnTo>
                  <a:lnTo>
                    <a:pt x="168" y="505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4" y="509"/>
                  </a:lnTo>
                  <a:lnTo>
                    <a:pt x="160" y="514"/>
                  </a:lnTo>
                  <a:lnTo>
                    <a:pt x="160" y="514"/>
                  </a:lnTo>
                  <a:lnTo>
                    <a:pt x="160" y="518"/>
                  </a:lnTo>
                  <a:lnTo>
                    <a:pt x="160" y="518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7"/>
                  </a:lnTo>
                  <a:lnTo>
                    <a:pt x="160" y="527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6"/>
                  </a:lnTo>
                  <a:lnTo>
                    <a:pt x="160" y="536"/>
                  </a:lnTo>
                  <a:lnTo>
                    <a:pt x="160" y="540"/>
                  </a:lnTo>
                  <a:lnTo>
                    <a:pt x="164" y="549"/>
                  </a:lnTo>
                  <a:lnTo>
                    <a:pt x="164" y="549"/>
                  </a:lnTo>
                  <a:lnTo>
                    <a:pt x="168" y="549"/>
                  </a:lnTo>
                  <a:lnTo>
                    <a:pt x="173" y="554"/>
                  </a:lnTo>
                  <a:lnTo>
                    <a:pt x="173" y="554"/>
                  </a:lnTo>
                  <a:lnTo>
                    <a:pt x="177" y="562"/>
                  </a:lnTo>
                  <a:lnTo>
                    <a:pt x="177" y="562"/>
                  </a:lnTo>
                  <a:lnTo>
                    <a:pt x="177" y="567"/>
                  </a:lnTo>
                  <a:lnTo>
                    <a:pt x="177" y="567"/>
                  </a:lnTo>
                  <a:lnTo>
                    <a:pt x="177" y="567"/>
                  </a:lnTo>
                  <a:lnTo>
                    <a:pt x="182" y="571"/>
                  </a:lnTo>
                  <a:lnTo>
                    <a:pt x="182" y="576"/>
                  </a:lnTo>
                  <a:lnTo>
                    <a:pt x="182" y="580"/>
                  </a:lnTo>
                  <a:lnTo>
                    <a:pt x="182" y="580"/>
                  </a:lnTo>
                  <a:lnTo>
                    <a:pt x="182" y="585"/>
                  </a:lnTo>
                  <a:lnTo>
                    <a:pt x="182" y="585"/>
                  </a:lnTo>
                  <a:lnTo>
                    <a:pt x="186" y="589"/>
                  </a:lnTo>
                  <a:lnTo>
                    <a:pt x="186" y="593"/>
                  </a:lnTo>
                  <a:lnTo>
                    <a:pt x="186" y="598"/>
                  </a:lnTo>
                  <a:lnTo>
                    <a:pt x="186" y="598"/>
                  </a:lnTo>
                  <a:lnTo>
                    <a:pt x="186" y="598"/>
                  </a:lnTo>
                  <a:lnTo>
                    <a:pt x="186" y="602"/>
                  </a:lnTo>
                  <a:lnTo>
                    <a:pt x="191" y="602"/>
                  </a:lnTo>
                  <a:lnTo>
                    <a:pt x="191" y="602"/>
                  </a:lnTo>
                  <a:lnTo>
                    <a:pt x="191" y="602"/>
                  </a:lnTo>
                  <a:lnTo>
                    <a:pt x="191" y="602"/>
                  </a:lnTo>
                  <a:lnTo>
                    <a:pt x="191" y="598"/>
                  </a:lnTo>
                  <a:lnTo>
                    <a:pt x="191" y="598"/>
                  </a:lnTo>
                  <a:lnTo>
                    <a:pt x="191" y="598"/>
                  </a:lnTo>
                  <a:lnTo>
                    <a:pt x="195" y="598"/>
                  </a:lnTo>
                  <a:lnTo>
                    <a:pt x="195" y="602"/>
                  </a:lnTo>
                  <a:lnTo>
                    <a:pt x="195" y="602"/>
                  </a:lnTo>
                  <a:lnTo>
                    <a:pt x="199" y="602"/>
                  </a:lnTo>
                  <a:lnTo>
                    <a:pt x="199" y="602"/>
                  </a:lnTo>
                  <a:lnTo>
                    <a:pt x="199" y="602"/>
                  </a:lnTo>
                  <a:lnTo>
                    <a:pt x="199" y="602"/>
                  </a:lnTo>
                  <a:lnTo>
                    <a:pt x="199" y="602"/>
                  </a:lnTo>
                  <a:lnTo>
                    <a:pt x="199" y="602"/>
                  </a:lnTo>
                  <a:lnTo>
                    <a:pt x="204" y="602"/>
                  </a:lnTo>
                  <a:lnTo>
                    <a:pt x="204" y="602"/>
                  </a:lnTo>
                  <a:lnTo>
                    <a:pt x="204" y="602"/>
                  </a:lnTo>
                  <a:lnTo>
                    <a:pt x="204" y="602"/>
                  </a:lnTo>
                  <a:lnTo>
                    <a:pt x="208" y="598"/>
                  </a:lnTo>
                  <a:lnTo>
                    <a:pt x="208" y="593"/>
                  </a:lnTo>
                  <a:lnTo>
                    <a:pt x="208" y="593"/>
                  </a:lnTo>
                  <a:lnTo>
                    <a:pt x="208" y="593"/>
                  </a:lnTo>
                  <a:lnTo>
                    <a:pt x="208" y="589"/>
                  </a:lnTo>
                  <a:lnTo>
                    <a:pt x="208" y="589"/>
                  </a:lnTo>
                  <a:lnTo>
                    <a:pt x="213" y="589"/>
                  </a:lnTo>
                  <a:lnTo>
                    <a:pt x="213" y="589"/>
                  </a:lnTo>
                  <a:lnTo>
                    <a:pt x="213" y="589"/>
                  </a:lnTo>
                  <a:lnTo>
                    <a:pt x="213" y="589"/>
                  </a:lnTo>
                  <a:lnTo>
                    <a:pt x="213" y="585"/>
                  </a:lnTo>
                  <a:lnTo>
                    <a:pt x="217" y="585"/>
                  </a:lnTo>
                  <a:lnTo>
                    <a:pt x="217" y="589"/>
                  </a:lnTo>
                  <a:lnTo>
                    <a:pt x="213" y="589"/>
                  </a:lnTo>
                  <a:lnTo>
                    <a:pt x="213" y="589"/>
                  </a:lnTo>
                  <a:lnTo>
                    <a:pt x="213" y="589"/>
                  </a:lnTo>
                  <a:lnTo>
                    <a:pt x="213" y="589"/>
                  </a:lnTo>
                  <a:lnTo>
                    <a:pt x="213" y="593"/>
                  </a:lnTo>
                  <a:lnTo>
                    <a:pt x="208" y="598"/>
                  </a:lnTo>
                  <a:lnTo>
                    <a:pt x="208" y="602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11"/>
                  </a:lnTo>
                  <a:lnTo>
                    <a:pt x="208" y="611"/>
                  </a:lnTo>
                  <a:lnTo>
                    <a:pt x="213" y="611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20"/>
                  </a:lnTo>
                  <a:lnTo>
                    <a:pt x="213" y="620"/>
                  </a:lnTo>
                  <a:lnTo>
                    <a:pt x="213" y="620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22" y="616"/>
                  </a:lnTo>
                  <a:lnTo>
                    <a:pt x="222" y="620"/>
                  </a:lnTo>
                  <a:lnTo>
                    <a:pt x="226" y="620"/>
                  </a:lnTo>
                  <a:lnTo>
                    <a:pt x="226" y="620"/>
                  </a:lnTo>
                  <a:lnTo>
                    <a:pt x="226" y="620"/>
                  </a:lnTo>
                  <a:lnTo>
                    <a:pt x="226" y="624"/>
                  </a:lnTo>
                  <a:lnTo>
                    <a:pt x="230" y="624"/>
                  </a:lnTo>
                  <a:lnTo>
                    <a:pt x="230" y="620"/>
                  </a:lnTo>
                  <a:lnTo>
                    <a:pt x="230" y="624"/>
                  </a:lnTo>
                  <a:lnTo>
                    <a:pt x="230" y="624"/>
                  </a:lnTo>
                  <a:lnTo>
                    <a:pt x="235" y="624"/>
                  </a:lnTo>
                  <a:lnTo>
                    <a:pt x="235" y="624"/>
                  </a:lnTo>
                  <a:lnTo>
                    <a:pt x="235" y="624"/>
                  </a:lnTo>
                  <a:lnTo>
                    <a:pt x="235" y="624"/>
                  </a:lnTo>
                  <a:lnTo>
                    <a:pt x="235" y="624"/>
                  </a:lnTo>
                  <a:lnTo>
                    <a:pt x="235" y="629"/>
                  </a:lnTo>
                  <a:lnTo>
                    <a:pt x="235" y="629"/>
                  </a:lnTo>
                  <a:lnTo>
                    <a:pt x="239" y="629"/>
                  </a:lnTo>
                  <a:lnTo>
                    <a:pt x="239" y="629"/>
                  </a:lnTo>
                  <a:lnTo>
                    <a:pt x="239" y="629"/>
                  </a:lnTo>
                  <a:lnTo>
                    <a:pt x="239" y="629"/>
                  </a:lnTo>
                  <a:lnTo>
                    <a:pt x="244" y="629"/>
                  </a:lnTo>
                  <a:lnTo>
                    <a:pt x="248" y="633"/>
                  </a:lnTo>
                  <a:lnTo>
                    <a:pt x="248" y="638"/>
                  </a:lnTo>
                  <a:lnTo>
                    <a:pt x="248" y="642"/>
                  </a:lnTo>
                  <a:lnTo>
                    <a:pt x="248" y="642"/>
                  </a:lnTo>
                  <a:lnTo>
                    <a:pt x="248" y="647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48" y="651"/>
                  </a:lnTo>
                  <a:lnTo>
                    <a:pt x="244" y="655"/>
                  </a:lnTo>
                  <a:lnTo>
                    <a:pt x="244" y="655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48" y="660"/>
                  </a:lnTo>
                  <a:lnTo>
                    <a:pt x="248" y="664"/>
                  </a:lnTo>
                  <a:lnTo>
                    <a:pt x="248" y="669"/>
                  </a:lnTo>
                  <a:lnTo>
                    <a:pt x="244" y="669"/>
                  </a:lnTo>
                  <a:lnTo>
                    <a:pt x="248" y="669"/>
                  </a:lnTo>
                  <a:lnTo>
                    <a:pt x="248" y="669"/>
                  </a:lnTo>
                  <a:lnTo>
                    <a:pt x="248" y="669"/>
                  </a:lnTo>
                  <a:lnTo>
                    <a:pt x="248" y="669"/>
                  </a:lnTo>
                  <a:lnTo>
                    <a:pt x="248" y="673"/>
                  </a:lnTo>
                  <a:lnTo>
                    <a:pt x="248" y="673"/>
                  </a:lnTo>
                  <a:lnTo>
                    <a:pt x="248" y="673"/>
                  </a:lnTo>
                  <a:lnTo>
                    <a:pt x="248" y="673"/>
                  </a:lnTo>
                  <a:lnTo>
                    <a:pt x="248" y="673"/>
                  </a:lnTo>
                  <a:lnTo>
                    <a:pt x="248" y="673"/>
                  </a:lnTo>
                  <a:lnTo>
                    <a:pt x="248" y="673"/>
                  </a:lnTo>
                  <a:lnTo>
                    <a:pt x="244" y="673"/>
                  </a:lnTo>
                  <a:lnTo>
                    <a:pt x="244" y="678"/>
                  </a:lnTo>
                  <a:lnTo>
                    <a:pt x="244" y="678"/>
                  </a:lnTo>
                  <a:lnTo>
                    <a:pt x="244" y="678"/>
                  </a:lnTo>
                  <a:lnTo>
                    <a:pt x="244" y="678"/>
                  </a:lnTo>
                  <a:lnTo>
                    <a:pt x="244" y="682"/>
                  </a:lnTo>
                  <a:lnTo>
                    <a:pt x="244" y="682"/>
                  </a:lnTo>
                  <a:lnTo>
                    <a:pt x="244" y="686"/>
                  </a:lnTo>
                  <a:lnTo>
                    <a:pt x="248" y="686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48" y="691"/>
                  </a:lnTo>
                  <a:lnTo>
                    <a:pt x="253" y="691"/>
                  </a:lnTo>
                  <a:lnTo>
                    <a:pt x="253" y="691"/>
                  </a:lnTo>
                  <a:lnTo>
                    <a:pt x="253" y="695"/>
                  </a:lnTo>
                  <a:lnTo>
                    <a:pt x="253" y="695"/>
                  </a:lnTo>
                  <a:lnTo>
                    <a:pt x="253" y="695"/>
                  </a:lnTo>
                  <a:lnTo>
                    <a:pt x="253" y="695"/>
                  </a:lnTo>
                  <a:lnTo>
                    <a:pt x="253" y="700"/>
                  </a:lnTo>
                  <a:lnTo>
                    <a:pt x="253" y="700"/>
                  </a:lnTo>
                  <a:lnTo>
                    <a:pt x="253" y="700"/>
                  </a:lnTo>
                  <a:lnTo>
                    <a:pt x="253" y="700"/>
                  </a:lnTo>
                  <a:lnTo>
                    <a:pt x="253" y="704"/>
                  </a:lnTo>
                  <a:lnTo>
                    <a:pt x="253" y="704"/>
                  </a:lnTo>
                  <a:lnTo>
                    <a:pt x="253" y="704"/>
                  </a:lnTo>
                  <a:lnTo>
                    <a:pt x="253" y="708"/>
                  </a:lnTo>
                  <a:lnTo>
                    <a:pt x="253" y="708"/>
                  </a:lnTo>
                  <a:lnTo>
                    <a:pt x="253" y="708"/>
                  </a:lnTo>
                  <a:lnTo>
                    <a:pt x="253" y="704"/>
                  </a:lnTo>
                  <a:lnTo>
                    <a:pt x="248" y="704"/>
                  </a:lnTo>
                  <a:lnTo>
                    <a:pt x="248" y="704"/>
                  </a:lnTo>
                  <a:lnTo>
                    <a:pt x="244" y="704"/>
                  </a:lnTo>
                  <a:lnTo>
                    <a:pt x="239" y="704"/>
                  </a:lnTo>
                  <a:lnTo>
                    <a:pt x="244" y="704"/>
                  </a:lnTo>
                  <a:lnTo>
                    <a:pt x="244" y="704"/>
                  </a:lnTo>
                  <a:lnTo>
                    <a:pt x="239" y="704"/>
                  </a:lnTo>
                  <a:lnTo>
                    <a:pt x="239" y="704"/>
                  </a:lnTo>
                  <a:lnTo>
                    <a:pt x="244" y="708"/>
                  </a:lnTo>
                  <a:lnTo>
                    <a:pt x="244" y="708"/>
                  </a:lnTo>
                  <a:lnTo>
                    <a:pt x="244" y="713"/>
                  </a:lnTo>
                  <a:lnTo>
                    <a:pt x="248" y="713"/>
                  </a:lnTo>
                  <a:lnTo>
                    <a:pt x="248" y="713"/>
                  </a:lnTo>
                  <a:lnTo>
                    <a:pt x="248" y="713"/>
                  </a:lnTo>
                  <a:lnTo>
                    <a:pt x="248" y="713"/>
                  </a:lnTo>
                  <a:lnTo>
                    <a:pt x="248" y="713"/>
                  </a:lnTo>
                  <a:lnTo>
                    <a:pt x="248" y="713"/>
                  </a:lnTo>
                  <a:lnTo>
                    <a:pt x="248" y="713"/>
                  </a:lnTo>
                  <a:lnTo>
                    <a:pt x="248" y="717"/>
                  </a:lnTo>
                  <a:lnTo>
                    <a:pt x="248" y="717"/>
                  </a:lnTo>
                  <a:lnTo>
                    <a:pt x="248" y="722"/>
                  </a:lnTo>
                  <a:lnTo>
                    <a:pt x="248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44" y="722"/>
                  </a:lnTo>
                  <a:lnTo>
                    <a:pt x="239" y="722"/>
                  </a:lnTo>
                  <a:lnTo>
                    <a:pt x="239" y="717"/>
                  </a:lnTo>
                  <a:lnTo>
                    <a:pt x="239" y="717"/>
                  </a:lnTo>
                  <a:lnTo>
                    <a:pt x="239" y="717"/>
                  </a:lnTo>
                  <a:lnTo>
                    <a:pt x="239" y="717"/>
                  </a:lnTo>
                  <a:lnTo>
                    <a:pt x="239" y="713"/>
                  </a:lnTo>
                  <a:lnTo>
                    <a:pt x="239" y="713"/>
                  </a:lnTo>
                  <a:lnTo>
                    <a:pt x="239" y="717"/>
                  </a:lnTo>
                  <a:lnTo>
                    <a:pt x="239" y="717"/>
                  </a:lnTo>
                  <a:lnTo>
                    <a:pt x="239" y="713"/>
                  </a:lnTo>
                  <a:lnTo>
                    <a:pt x="239" y="713"/>
                  </a:lnTo>
                  <a:lnTo>
                    <a:pt x="235" y="713"/>
                  </a:lnTo>
                  <a:lnTo>
                    <a:pt x="235" y="713"/>
                  </a:lnTo>
                  <a:lnTo>
                    <a:pt x="235" y="713"/>
                  </a:lnTo>
                  <a:lnTo>
                    <a:pt x="226" y="717"/>
                  </a:lnTo>
                  <a:lnTo>
                    <a:pt x="217" y="717"/>
                  </a:lnTo>
                  <a:lnTo>
                    <a:pt x="217" y="717"/>
                  </a:lnTo>
                  <a:lnTo>
                    <a:pt x="217" y="722"/>
                  </a:lnTo>
                  <a:lnTo>
                    <a:pt x="213" y="722"/>
                  </a:lnTo>
                  <a:lnTo>
                    <a:pt x="213" y="722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31"/>
                  </a:lnTo>
                  <a:lnTo>
                    <a:pt x="208" y="731"/>
                  </a:lnTo>
                  <a:lnTo>
                    <a:pt x="204" y="731"/>
                  </a:lnTo>
                  <a:lnTo>
                    <a:pt x="204" y="731"/>
                  </a:lnTo>
                  <a:lnTo>
                    <a:pt x="208" y="731"/>
                  </a:lnTo>
                  <a:lnTo>
                    <a:pt x="208" y="735"/>
                  </a:lnTo>
                  <a:lnTo>
                    <a:pt x="204" y="735"/>
                  </a:lnTo>
                  <a:lnTo>
                    <a:pt x="204" y="735"/>
                  </a:lnTo>
                  <a:lnTo>
                    <a:pt x="204" y="739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9" y="744"/>
                  </a:lnTo>
                  <a:lnTo>
                    <a:pt x="199" y="744"/>
                  </a:lnTo>
                  <a:lnTo>
                    <a:pt x="199" y="744"/>
                  </a:lnTo>
                  <a:lnTo>
                    <a:pt x="199" y="748"/>
                  </a:lnTo>
                  <a:lnTo>
                    <a:pt x="199" y="748"/>
                  </a:lnTo>
                  <a:lnTo>
                    <a:pt x="199" y="753"/>
                  </a:lnTo>
                  <a:lnTo>
                    <a:pt x="199" y="753"/>
                  </a:lnTo>
                  <a:lnTo>
                    <a:pt x="199" y="753"/>
                  </a:lnTo>
                  <a:lnTo>
                    <a:pt x="199" y="753"/>
                  </a:lnTo>
                  <a:lnTo>
                    <a:pt x="195" y="753"/>
                  </a:lnTo>
                  <a:lnTo>
                    <a:pt x="195" y="753"/>
                  </a:lnTo>
                  <a:lnTo>
                    <a:pt x="195" y="757"/>
                  </a:lnTo>
                  <a:lnTo>
                    <a:pt x="195" y="757"/>
                  </a:lnTo>
                  <a:lnTo>
                    <a:pt x="195" y="757"/>
                  </a:lnTo>
                  <a:lnTo>
                    <a:pt x="195" y="762"/>
                  </a:lnTo>
                  <a:lnTo>
                    <a:pt x="195" y="762"/>
                  </a:lnTo>
                  <a:lnTo>
                    <a:pt x="195" y="762"/>
                  </a:lnTo>
                  <a:lnTo>
                    <a:pt x="191" y="762"/>
                  </a:lnTo>
                  <a:lnTo>
                    <a:pt x="191" y="762"/>
                  </a:lnTo>
                  <a:lnTo>
                    <a:pt x="191" y="766"/>
                  </a:lnTo>
                  <a:lnTo>
                    <a:pt x="191" y="766"/>
                  </a:lnTo>
                  <a:lnTo>
                    <a:pt x="191" y="766"/>
                  </a:lnTo>
                  <a:lnTo>
                    <a:pt x="191" y="766"/>
                  </a:lnTo>
                  <a:lnTo>
                    <a:pt x="191" y="766"/>
                  </a:lnTo>
                  <a:lnTo>
                    <a:pt x="191" y="766"/>
                  </a:lnTo>
                  <a:lnTo>
                    <a:pt x="191" y="766"/>
                  </a:lnTo>
                  <a:lnTo>
                    <a:pt x="191" y="770"/>
                  </a:lnTo>
                  <a:lnTo>
                    <a:pt x="186" y="770"/>
                  </a:lnTo>
                  <a:lnTo>
                    <a:pt x="186" y="770"/>
                  </a:lnTo>
                  <a:lnTo>
                    <a:pt x="186" y="770"/>
                  </a:lnTo>
                  <a:lnTo>
                    <a:pt x="186" y="770"/>
                  </a:lnTo>
                  <a:lnTo>
                    <a:pt x="182" y="770"/>
                  </a:lnTo>
                  <a:lnTo>
                    <a:pt x="182" y="770"/>
                  </a:lnTo>
                  <a:lnTo>
                    <a:pt x="182" y="770"/>
                  </a:lnTo>
                  <a:lnTo>
                    <a:pt x="182" y="775"/>
                  </a:lnTo>
                  <a:lnTo>
                    <a:pt x="182" y="775"/>
                  </a:lnTo>
                  <a:lnTo>
                    <a:pt x="177" y="775"/>
                  </a:lnTo>
                  <a:lnTo>
                    <a:pt x="177" y="775"/>
                  </a:lnTo>
                  <a:lnTo>
                    <a:pt x="177" y="779"/>
                  </a:lnTo>
                  <a:lnTo>
                    <a:pt x="177" y="779"/>
                  </a:lnTo>
                  <a:lnTo>
                    <a:pt x="177" y="784"/>
                  </a:lnTo>
                  <a:lnTo>
                    <a:pt x="173" y="784"/>
                  </a:lnTo>
                  <a:lnTo>
                    <a:pt x="173" y="788"/>
                  </a:lnTo>
                  <a:lnTo>
                    <a:pt x="173" y="788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68" y="793"/>
                  </a:lnTo>
                  <a:lnTo>
                    <a:pt x="168" y="797"/>
                  </a:lnTo>
                  <a:lnTo>
                    <a:pt x="168" y="797"/>
                  </a:lnTo>
                  <a:lnTo>
                    <a:pt x="168" y="797"/>
                  </a:lnTo>
                  <a:lnTo>
                    <a:pt x="164" y="797"/>
                  </a:lnTo>
                  <a:lnTo>
                    <a:pt x="164" y="797"/>
                  </a:lnTo>
                  <a:lnTo>
                    <a:pt x="164" y="797"/>
                  </a:lnTo>
                  <a:lnTo>
                    <a:pt x="164" y="797"/>
                  </a:lnTo>
                  <a:lnTo>
                    <a:pt x="164" y="801"/>
                  </a:lnTo>
                  <a:lnTo>
                    <a:pt x="164" y="801"/>
                  </a:lnTo>
                  <a:lnTo>
                    <a:pt x="164" y="801"/>
                  </a:lnTo>
                  <a:lnTo>
                    <a:pt x="164" y="801"/>
                  </a:lnTo>
                  <a:lnTo>
                    <a:pt x="164" y="801"/>
                  </a:lnTo>
                  <a:lnTo>
                    <a:pt x="160" y="806"/>
                  </a:lnTo>
                  <a:lnTo>
                    <a:pt x="160" y="806"/>
                  </a:lnTo>
                  <a:lnTo>
                    <a:pt x="160" y="806"/>
                  </a:lnTo>
                  <a:lnTo>
                    <a:pt x="160" y="810"/>
                  </a:lnTo>
                  <a:lnTo>
                    <a:pt x="160" y="810"/>
                  </a:lnTo>
                  <a:lnTo>
                    <a:pt x="160" y="810"/>
                  </a:lnTo>
                  <a:lnTo>
                    <a:pt x="155" y="810"/>
                  </a:lnTo>
                  <a:lnTo>
                    <a:pt x="155" y="810"/>
                  </a:lnTo>
                  <a:lnTo>
                    <a:pt x="155" y="810"/>
                  </a:lnTo>
                  <a:lnTo>
                    <a:pt x="155" y="815"/>
                  </a:lnTo>
                  <a:lnTo>
                    <a:pt x="155" y="815"/>
                  </a:lnTo>
                  <a:lnTo>
                    <a:pt x="160" y="819"/>
                  </a:lnTo>
                  <a:lnTo>
                    <a:pt x="155" y="819"/>
                  </a:lnTo>
                  <a:lnTo>
                    <a:pt x="155" y="819"/>
                  </a:lnTo>
                  <a:lnTo>
                    <a:pt x="151" y="819"/>
                  </a:lnTo>
                  <a:lnTo>
                    <a:pt x="151" y="819"/>
                  </a:lnTo>
                  <a:lnTo>
                    <a:pt x="151" y="819"/>
                  </a:lnTo>
                  <a:lnTo>
                    <a:pt x="151" y="819"/>
                  </a:lnTo>
                  <a:lnTo>
                    <a:pt x="151" y="819"/>
                  </a:lnTo>
                  <a:lnTo>
                    <a:pt x="151" y="819"/>
                  </a:lnTo>
                  <a:lnTo>
                    <a:pt x="151" y="819"/>
                  </a:lnTo>
                  <a:lnTo>
                    <a:pt x="146" y="815"/>
                  </a:lnTo>
                  <a:lnTo>
                    <a:pt x="146" y="815"/>
                  </a:lnTo>
                  <a:lnTo>
                    <a:pt x="146" y="819"/>
                  </a:lnTo>
                  <a:lnTo>
                    <a:pt x="146" y="824"/>
                  </a:lnTo>
                  <a:lnTo>
                    <a:pt x="146" y="824"/>
                  </a:lnTo>
                  <a:lnTo>
                    <a:pt x="146" y="824"/>
                  </a:lnTo>
                  <a:lnTo>
                    <a:pt x="146" y="828"/>
                  </a:lnTo>
                  <a:lnTo>
                    <a:pt x="146" y="828"/>
                  </a:lnTo>
                  <a:lnTo>
                    <a:pt x="146" y="828"/>
                  </a:lnTo>
                  <a:lnTo>
                    <a:pt x="146" y="828"/>
                  </a:lnTo>
                  <a:lnTo>
                    <a:pt x="146" y="832"/>
                  </a:lnTo>
                  <a:lnTo>
                    <a:pt x="146" y="832"/>
                  </a:lnTo>
                  <a:lnTo>
                    <a:pt x="146" y="832"/>
                  </a:lnTo>
                  <a:lnTo>
                    <a:pt x="146" y="837"/>
                  </a:lnTo>
                  <a:lnTo>
                    <a:pt x="142" y="837"/>
                  </a:lnTo>
                  <a:lnTo>
                    <a:pt x="142" y="832"/>
                  </a:lnTo>
                  <a:lnTo>
                    <a:pt x="142" y="837"/>
                  </a:lnTo>
                  <a:lnTo>
                    <a:pt x="142" y="837"/>
                  </a:lnTo>
                  <a:lnTo>
                    <a:pt x="137" y="837"/>
                  </a:lnTo>
                  <a:lnTo>
                    <a:pt x="133" y="837"/>
                  </a:lnTo>
                  <a:lnTo>
                    <a:pt x="133" y="837"/>
                  </a:lnTo>
                  <a:lnTo>
                    <a:pt x="133" y="837"/>
                  </a:lnTo>
                  <a:lnTo>
                    <a:pt x="133" y="837"/>
                  </a:lnTo>
                  <a:lnTo>
                    <a:pt x="133" y="841"/>
                  </a:lnTo>
                  <a:lnTo>
                    <a:pt x="133" y="841"/>
                  </a:lnTo>
                  <a:lnTo>
                    <a:pt x="133" y="841"/>
                  </a:lnTo>
                  <a:lnTo>
                    <a:pt x="133" y="841"/>
                  </a:lnTo>
                  <a:lnTo>
                    <a:pt x="133" y="841"/>
                  </a:lnTo>
                  <a:lnTo>
                    <a:pt x="129" y="841"/>
                  </a:lnTo>
                  <a:lnTo>
                    <a:pt x="129" y="841"/>
                  </a:lnTo>
                  <a:lnTo>
                    <a:pt x="129" y="841"/>
                  </a:lnTo>
                  <a:lnTo>
                    <a:pt x="124" y="846"/>
                  </a:lnTo>
                  <a:lnTo>
                    <a:pt x="124" y="846"/>
                  </a:lnTo>
                  <a:lnTo>
                    <a:pt x="124" y="846"/>
                  </a:lnTo>
                  <a:lnTo>
                    <a:pt x="124" y="850"/>
                  </a:lnTo>
                  <a:lnTo>
                    <a:pt x="124" y="850"/>
                  </a:lnTo>
                  <a:lnTo>
                    <a:pt x="124" y="850"/>
                  </a:lnTo>
                  <a:lnTo>
                    <a:pt x="124" y="850"/>
                  </a:lnTo>
                  <a:lnTo>
                    <a:pt x="124" y="850"/>
                  </a:lnTo>
                  <a:lnTo>
                    <a:pt x="124" y="850"/>
                  </a:lnTo>
                  <a:lnTo>
                    <a:pt x="124" y="850"/>
                  </a:lnTo>
                  <a:lnTo>
                    <a:pt x="124" y="846"/>
                  </a:lnTo>
                  <a:lnTo>
                    <a:pt x="120" y="846"/>
                  </a:lnTo>
                  <a:lnTo>
                    <a:pt x="120" y="846"/>
                  </a:lnTo>
                  <a:lnTo>
                    <a:pt x="120" y="850"/>
                  </a:lnTo>
                  <a:lnTo>
                    <a:pt x="120" y="850"/>
                  </a:lnTo>
                  <a:lnTo>
                    <a:pt x="120" y="850"/>
                  </a:lnTo>
                  <a:lnTo>
                    <a:pt x="120" y="850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20" y="855"/>
                  </a:lnTo>
                  <a:lnTo>
                    <a:pt x="115" y="855"/>
                  </a:lnTo>
                  <a:lnTo>
                    <a:pt x="120" y="859"/>
                  </a:lnTo>
                  <a:lnTo>
                    <a:pt x="120" y="859"/>
                  </a:lnTo>
                  <a:lnTo>
                    <a:pt x="120" y="859"/>
                  </a:lnTo>
                  <a:lnTo>
                    <a:pt x="120" y="859"/>
                  </a:lnTo>
                  <a:lnTo>
                    <a:pt x="115" y="863"/>
                  </a:lnTo>
                  <a:lnTo>
                    <a:pt x="115" y="863"/>
                  </a:lnTo>
                  <a:lnTo>
                    <a:pt x="115" y="863"/>
                  </a:lnTo>
                  <a:lnTo>
                    <a:pt x="115" y="863"/>
                  </a:lnTo>
                  <a:lnTo>
                    <a:pt x="115" y="863"/>
                  </a:lnTo>
                  <a:lnTo>
                    <a:pt x="115" y="863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5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8"/>
                  </a:lnTo>
                  <a:lnTo>
                    <a:pt x="111" y="863"/>
                  </a:lnTo>
                  <a:lnTo>
                    <a:pt x="111" y="863"/>
                  </a:lnTo>
                  <a:lnTo>
                    <a:pt x="111" y="863"/>
                  </a:lnTo>
                  <a:lnTo>
                    <a:pt x="111" y="859"/>
                  </a:lnTo>
                  <a:lnTo>
                    <a:pt x="111" y="859"/>
                  </a:lnTo>
                  <a:lnTo>
                    <a:pt x="107" y="859"/>
                  </a:lnTo>
                  <a:lnTo>
                    <a:pt x="107" y="859"/>
                  </a:lnTo>
                  <a:lnTo>
                    <a:pt x="107" y="859"/>
                  </a:lnTo>
                  <a:lnTo>
                    <a:pt x="107" y="859"/>
                  </a:lnTo>
                  <a:lnTo>
                    <a:pt x="107" y="859"/>
                  </a:lnTo>
                  <a:lnTo>
                    <a:pt x="107" y="863"/>
                  </a:lnTo>
                  <a:lnTo>
                    <a:pt x="107" y="859"/>
                  </a:lnTo>
                  <a:lnTo>
                    <a:pt x="107" y="859"/>
                  </a:lnTo>
                  <a:lnTo>
                    <a:pt x="102" y="859"/>
                  </a:lnTo>
                  <a:lnTo>
                    <a:pt x="102" y="859"/>
                  </a:lnTo>
                  <a:lnTo>
                    <a:pt x="102" y="859"/>
                  </a:lnTo>
                  <a:lnTo>
                    <a:pt x="102" y="863"/>
                  </a:lnTo>
                  <a:lnTo>
                    <a:pt x="102" y="863"/>
                  </a:lnTo>
                  <a:lnTo>
                    <a:pt x="102" y="863"/>
                  </a:lnTo>
                  <a:lnTo>
                    <a:pt x="102" y="863"/>
                  </a:lnTo>
                  <a:lnTo>
                    <a:pt x="102" y="863"/>
                  </a:lnTo>
                  <a:lnTo>
                    <a:pt x="102" y="863"/>
                  </a:lnTo>
                  <a:lnTo>
                    <a:pt x="102" y="868"/>
                  </a:lnTo>
                  <a:lnTo>
                    <a:pt x="102" y="868"/>
                  </a:lnTo>
                  <a:lnTo>
                    <a:pt x="98" y="868"/>
                  </a:lnTo>
                  <a:lnTo>
                    <a:pt x="98" y="868"/>
                  </a:lnTo>
                  <a:lnTo>
                    <a:pt x="102" y="872"/>
                  </a:lnTo>
                  <a:lnTo>
                    <a:pt x="102" y="872"/>
                  </a:lnTo>
                  <a:lnTo>
                    <a:pt x="98" y="872"/>
                  </a:lnTo>
                  <a:lnTo>
                    <a:pt x="98" y="872"/>
                  </a:lnTo>
                  <a:lnTo>
                    <a:pt x="98" y="872"/>
                  </a:lnTo>
                  <a:lnTo>
                    <a:pt x="98" y="877"/>
                  </a:lnTo>
                  <a:lnTo>
                    <a:pt x="98" y="877"/>
                  </a:lnTo>
                  <a:lnTo>
                    <a:pt x="98" y="877"/>
                  </a:lnTo>
                  <a:lnTo>
                    <a:pt x="98" y="881"/>
                  </a:lnTo>
                  <a:lnTo>
                    <a:pt x="98" y="881"/>
                  </a:lnTo>
                  <a:lnTo>
                    <a:pt x="98" y="881"/>
                  </a:lnTo>
                  <a:lnTo>
                    <a:pt x="93" y="881"/>
                  </a:lnTo>
                  <a:lnTo>
                    <a:pt x="93" y="886"/>
                  </a:lnTo>
                  <a:lnTo>
                    <a:pt x="98" y="886"/>
                  </a:lnTo>
                  <a:lnTo>
                    <a:pt x="98" y="886"/>
                  </a:lnTo>
                  <a:lnTo>
                    <a:pt x="93" y="886"/>
                  </a:lnTo>
                  <a:lnTo>
                    <a:pt x="93" y="890"/>
                  </a:lnTo>
                  <a:lnTo>
                    <a:pt x="93" y="890"/>
                  </a:lnTo>
                  <a:lnTo>
                    <a:pt x="93" y="886"/>
                  </a:lnTo>
                  <a:lnTo>
                    <a:pt x="93" y="886"/>
                  </a:lnTo>
                  <a:lnTo>
                    <a:pt x="93" y="886"/>
                  </a:lnTo>
                  <a:lnTo>
                    <a:pt x="89" y="886"/>
                  </a:lnTo>
                  <a:lnTo>
                    <a:pt x="89" y="881"/>
                  </a:lnTo>
                  <a:lnTo>
                    <a:pt x="89" y="881"/>
                  </a:lnTo>
                  <a:lnTo>
                    <a:pt x="89" y="881"/>
                  </a:lnTo>
                  <a:lnTo>
                    <a:pt x="89" y="881"/>
                  </a:lnTo>
                  <a:lnTo>
                    <a:pt x="89" y="881"/>
                  </a:lnTo>
                  <a:lnTo>
                    <a:pt x="89" y="881"/>
                  </a:lnTo>
                  <a:lnTo>
                    <a:pt x="89" y="881"/>
                  </a:lnTo>
                  <a:lnTo>
                    <a:pt x="89" y="886"/>
                  </a:lnTo>
                  <a:lnTo>
                    <a:pt x="89" y="886"/>
                  </a:lnTo>
                  <a:lnTo>
                    <a:pt x="93" y="894"/>
                  </a:lnTo>
                  <a:lnTo>
                    <a:pt x="93" y="890"/>
                  </a:lnTo>
                  <a:lnTo>
                    <a:pt x="89" y="890"/>
                  </a:lnTo>
                  <a:lnTo>
                    <a:pt x="89" y="890"/>
                  </a:lnTo>
                  <a:lnTo>
                    <a:pt x="89" y="890"/>
                  </a:lnTo>
                  <a:lnTo>
                    <a:pt x="84" y="886"/>
                  </a:lnTo>
                  <a:lnTo>
                    <a:pt x="84" y="886"/>
                  </a:lnTo>
                  <a:lnTo>
                    <a:pt x="84" y="890"/>
                  </a:lnTo>
                  <a:lnTo>
                    <a:pt x="84" y="890"/>
                  </a:lnTo>
                  <a:lnTo>
                    <a:pt x="84" y="894"/>
                  </a:lnTo>
                  <a:lnTo>
                    <a:pt x="84" y="894"/>
                  </a:lnTo>
                  <a:lnTo>
                    <a:pt x="84" y="894"/>
                  </a:lnTo>
                  <a:lnTo>
                    <a:pt x="84" y="894"/>
                  </a:lnTo>
                  <a:lnTo>
                    <a:pt x="84" y="894"/>
                  </a:lnTo>
                  <a:lnTo>
                    <a:pt x="89" y="899"/>
                  </a:lnTo>
                  <a:lnTo>
                    <a:pt x="89" y="899"/>
                  </a:lnTo>
                  <a:lnTo>
                    <a:pt x="89" y="899"/>
                  </a:lnTo>
                  <a:lnTo>
                    <a:pt x="93" y="903"/>
                  </a:lnTo>
                  <a:lnTo>
                    <a:pt x="93" y="903"/>
                  </a:lnTo>
                  <a:lnTo>
                    <a:pt x="93" y="903"/>
                  </a:lnTo>
                  <a:lnTo>
                    <a:pt x="93" y="908"/>
                  </a:lnTo>
                  <a:lnTo>
                    <a:pt x="89" y="908"/>
                  </a:lnTo>
                  <a:lnTo>
                    <a:pt x="89" y="908"/>
                  </a:lnTo>
                  <a:lnTo>
                    <a:pt x="89" y="908"/>
                  </a:lnTo>
                  <a:lnTo>
                    <a:pt x="89" y="908"/>
                  </a:lnTo>
                  <a:lnTo>
                    <a:pt x="89" y="908"/>
                  </a:lnTo>
                  <a:lnTo>
                    <a:pt x="84" y="912"/>
                  </a:lnTo>
                  <a:lnTo>
                    <a:pt x="84" y="912"/>
                  </a:lnTo>
                  <a:lnTo>
                    <a:pt x="84" y="912"/>
                  </a:lnTo>
                  <a:lnTo>
                    <a:pt x="84" y="912"/>
                  </a:lnTo>
                  <a:lnTo>
                    <a:pt x="84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7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76" y="917"/>
                  </a:lnTo>
                  <a:lnTo>
                    <a:pt x="76" y="917"/>
                  </a:lnTo>
                  <a:lnTo>
                    <a:pt x="76" y="917"/>
                  </a:lnTo>
                  <a:lnTo>
                    <a:pt x="76" y="912"/>
                  </a:lnTo>
                  <a:lnTo>
                    <a:pt x="76" y="912"/>
                  </a:lnTo>
                  <a:lnTo>
                    <a:pt x="76" y="912"/>
                  </a:lnTo>
                  <a:lnTo>
                    <a:pt x="76" y="917"/>
                  </a:lnTo>
                  <a:lnTo>
                    <a:pt x="71" y="917"/>
                  </a:lnTo>
                  <a:lnTo>
                    <a:pt x="71" y="917"/>
                  </a:lnTo>
                  <a:lnTo>
                    <a:pt x="71" y="917"/>
                  </a:lnTo>
                  <a:lnTo>
                    <a:pt x="71" y="917"/>
                  </a:lnTo>
                  <a:lnTo>
                    <a:pt x="71" y="921"/>
                  </a:lnTo>
                  <a:lnTo>
                    <a:pt x="71" y="921"/>
                  </a:lnTo>
                  <a:lnTo>
                    <a:pt x="71" y="921"/>
                  </a:lnTo>
                  <a:lnTo>
                    <a:pt x="71" y="925"/>
                  </a:lnTo>
                  <a:lnTo>
                    <a:pt x="67" y="921"/>
                  </a:lnTo>
                  <a:lnTo>
                    <a:pt x="67" y="921"/>
                  </a:lnTo>
                  <a:lnTo>
                    <a:pt x="67" y="921"/>
                  </a:lnTo>
                  <a:lnTo>
                    <a:pt x="67" y="917"/>
                  </a:lnTo>
                  <a:lnTo>
                    <a:pt x="67" y="912"/>
                  </a:lnTo>
                  <a:lnTo>
                    <a:pt x="67" y="912"/>
                  </a:lnTo>
                  <a:lnTo>
                    <a:pt x="67" y="912"/>
                  </a:lnTo>
                  <a:lnTo>
                    <a:pt x="67" y="912"/>
                  </a:lnTo>
                  <a:lnTo>
                    <a:pt x="62" y="912"/>
                  </a:lnTo>
                  <a:lnTo>
                    <a:pt x="62" y="912"/>
                  </a:lnTo>
                  <a:lnTo>
                    <a:pt x="58" y="912"/>
                  </a:lnTo>
                  <a:lnTo>
                    <a:pt x="58" y="912"/>
                  </a:lnTo>
                  <a:lnTo>
                    <a:pt x="58" y="917"/>
                  </a:lnTo>
                  <a:lnTo>
                    <a:pt x="58" y="917"/>
                  </a:lnTo>
                  <a:lnTo>
                    <a:pt x="58" y="917"/>
                  </a:lnTo>
                  <a:lnTo>
                    <a:pt x="58" y="917"/>
                  </a:lnTo>
                  <a:lnTo>
                    <a:pt x="62" y="917"/>
                  </a:lnTo>
                  <a:lnTo>
                    <a:pt x="58" y="917"/>
                  </a:lnTo>
                  <a:lnTo>
                    <a:pt x="58" y="917"/>
                  </a:lnTo>
                  <a:lnTo>
                    <a:pt x="58" y="917"/>
                  </a:lnTo>
                  <a:lnTo>
                    <a:pt x="53" y="917"/>
                  </a:lnTo>
                  <a:lnTo>
                    <a:pt x="53" y="917"/>
                  </a:lnTo>
                  <a:lnTo>
                    <a:pt x="53" y="917"/>
                  </a:lnTo>
                  <a:lnTo>
                    <a:pt x="49" y="912"/>
                  </a:lnTo>
                  <a:lnTo>
                    <a:pt x="49" y="917"/>
                  </a:lnTo>
                  <a:lnTo>
                    <a:pt x="49" y="917"/>
                  </a:lnTo>
                  <a:lnTo>
                    <a:pt x="45" y="917"/>
                  </a:lnTo>
                  <a:lnTo>
                    <a:pt x="45" y="917"/>
                  </a:lnTo>
                  <a:lnTo>
                    <a:pt x="45" y="921"/>
                  </a:lnTo>
                  <a:lnTo>
                    <a:pt x="49" y="921"/>
                  </a:lnTo>
                  <a:lnTo>
                    <a:pt x="49" y="921"/>
                  </a:lnTo>
                  <a:lnTo>
                    <a:pt x="49" y="921"/>
                  </a:lnTo>
                  <a:lnTo>
                    <a:pt x="49" y="921"/>
                  </a:lnTo>
                  <a:lnTo>
                    <a:pt x="49" y="921"/>
                  </a:lnTo>
                  <a:lnTo>
                    <a:pt x="45" y="921"/>
                  </a:lnTo>
                  <a:lnTo>
                    <a:pt x="49" y="925"/>
                  </a:lnTo>
                  <a:lnTo>
                    <a:pt x="49" y="925"/>
                  </a:lnTo>
                  <a:lnTo>
                    <a:pt x="49" y="925"/>
                  </a:lnTo>
                  <a:lnTo>
                    <a:pt x="49" y="925"/>
                  </a:lnTo>
                  <a:lnTo>
                    <a:pt x="49" y="925"/>
                  </a:lnTo>
                  <a:lnTo>
                    <a:pt x="49" y="930"/>
                  </a:lnTo>
                  <a:lnTo>
                    <a:pt x="49" y="925"/>
                  </a:lnTo>
                  <a:lnTo>
                    <a:pt x="49" y="925"/>
                  </a:lnTo>
                  <a:lnTo>
                    <a:pt x="49" y="930"/>
                  </a:lnTo>
                  <a:lnTo>
                    <a:pt x="49" y="930"/>
                  </a:lnTo>
                  <a:lnTo>
                    <a:pt x="49" y="930"/>
                  </a:lnTo>
                  <a:lnTo>
                    <a:pt x="53" y="934"/>
                  </a:lnTo>
                  <a:lnTo>
                    <a:pt x="58" y="939"/>
                  </a:lnTo>
                  <a:lnTo>
                    <a:pt x="53" y="939"/>
                  </a:lnTo>
                  <a:lnTo>
                    <a:pt x="53" y="939"/>
                  </a:lnTo>
                  <a:lnTo>
                    <a:pt x="53" y="939"/>
                  </a:lnTo>
                  <a:lnTo>
                    <a:pt x="49" y="939"/>
                  </a:lnTo>
                  <a:lnTo>
                    <a:pt x="49" y="934"/>
                  </a:lnTo>
                  <a:lnTo>
                    <a:pt x="45" y="934"/>
                  </a:lnTo>
                  <a:lnTo>
                    <a:pt x="45" y="934"/>
                  </a:lnTo>
                  <a:lnTo>
                    <a:pt x="45" y="934"/>
                  </a:lnTo>
                  <a:lnTo>
                    <a:pt x="45" y="934"/>
                  </a:lnTo>
                  <a:lnTo>
                    <a:pt x="45" y="934"/>
                  </a:lnTo>
                  <a:lnTo>
                    <a:pt x="45" y="934"/>
                  </a:lnTo>
                  <a:lnTo>
                    <a:pt x="45" y="939"/>
                  </a:lnTo>
                  <a:lnTo>
                    <a:pt x="45" y="939"/>
                  </a:lnTo>
                  <a:lnTo>
                    <a:pt x="45" y="939"/>
                  </a:lnTo>
                  <a:lnTo>
                    <a:pt x="45" y="939"/>
                  </a:lnTo>
                  <a:lnTo>
                    <a:pt x="45" y="939"/>
                  </a:lnTo>
                  <a:lnTo>
                    <a:pt x="45" y="943"/>
                  </a:lnTo>
                  <a:lnTo>
                    <a:pt x="45" y="948"/>
                  </a:lnTo>
                  <a:lnTo>
                    <a:pt x="45" y="948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40" y="952"/>
                  </a:lnTo>
                  <a:lnTo>
                    <a:pt x="40" y="952"/>
                  </a:lnTo>
                  <a:lnTo>
                    <a:pt x="40" y="956"/>
                  </a:lnTo>
                  <a:lnTo>
                    <a:pt x="40" y="956"/>
                  </a:lnTo>
                  <a:lnTo>
                    <a:pt x="40" y="956"/>
                  </a:lnTo>
                  <a:lnTo>
                    <a:pt x="40" y="956"/>
                  </a:lnTo>
                  <a:lnTo>
                    <a:pt x="40" y="956"/>
                  </a:lnTo>
                  <a:lnTo>
                    <a:pt x="36" y="956"/>
                  </a:lnTo>
                  <a:lnTo>
                    <a:pt x="36" y="956"/>
                  </a:lnTo>
                  <a:lnTo>
                    <a:pt x="31" y="956"/>
                  </a:lnTo>
                  <a:lnTo>
                    <a:pt x="31" y="956"/>
                  </a:lnTo>
                  <a:lnTo>
                    <a:pt x="31" y="961"/>
                  </a:lnTo>
                  <a:lnTo>
                    <a:pt x="31" y="961"/>
                  </a:lnTo>
                  <a:lnTo>
                    <a:pt x="31" y="961"/>
                  </a:lnTo>
                  <a:lnTo>
                    <a:pt x="31" y="965"/>
                  </a:lnTo>
                  <a:lnTo>
                    <a:pt x="31" y="965"/>
                  </a:lnTo>
                  <a:lnTo>
                    <a:pt x="31" y="965"/>
                  </a:lnTo>
                  <a:lnTo>
                    <a:pt x="31" y="965"/>
                  </a:lnTo>
                  <a:lnTo>
                    <a:pt x="27" y="965"/>
                  </a:lnTo>
                  <a:lnTo>
                    <a:pt x="27" y="965"/>
                  </a:lnTo>
                  <a:lnTo>
                    <a:pt x="27" y="965"/>
                  </a:lnTo>
                  <a:lnTo>
                    <a:pt x="27" y="965"/>
                  </a:lnTo>
                  <a:lnTo>
                    <a:pt x="27" y="970"/>
                  </a:lnTo>
                  <a:lnTo>
                    <a:pt x="27" y="970"/>
                  </a:lnTo>
                  <a:lnTo>
                    <a:pt x="27" y="970"/>
                  </a:lnTo>
                  <a:lnTo>
                    <a:pt x="27" y="974"/>
                  </a:lnTo>
                  <a:lnTo>
                    <a:pt x="27" y="974"/>
                  </a:lnTo>
                  <a:lnTo>
                    <a:pt x="27" y="974"/>
                  </a:lnTo>
                  <a:lnTo>
                    <a:pt x="27" y="974"/>
                  </a:lnTo>
                  <a:lnTo>
                    <a:pt x="27" y="974"/>
                  </a:lnTo>
                  <a:lnTo>
                    <a:pt x="27" y="974"/>
                  </a:lnTo>
                  <a:lnTo>
                    <a:pt x="27" y="979"/>
                  </a:lnTo>
                  <a:lnTo>
                    <a:pt x="27" y="979"/>
                  </a:lnTo>
                  <a:lnTo>
                    <a:pt x="22" y="979"/>
                  </a:lnTo>
                  <a:lnTo>
                    <a:pt x="22" y="979"/>
                  </a:lnTo>
                  <a:lnTo>
                    <a:pt x="22" y="983"/>
                  </a:lnTo>
                  <a:lnTo>
                    <a:pt x="22" y="987"/>
                  </a:lnTo>
                  <a:lnTo>
                    <a:pt x="22" y="987"/>
                  </a:lnTo>
                  <a:lnTo>
                    <a:pt x="27" y="987"/>
                  </a:lnTo>
                  <a:lnTo>
                    <a:pt x="27" y="983"/>
                  </a:lnTo>
                  <a:lnTo>
                    <a:pt x="27" y="987"/>
                  </a:lnTo>
                  <a:lnTo>
                    <a:pt x="31" y="987"/>
                  </a:lnTo>
                  <a:lnTo>
                    <a:pt x="31" y="987"/>
                  </a:lnTo>
                  <a:lnTo>
                    <a:pt x="31" y="987"/>
                  </a:lnTo>
                  <a:lnTo>
                    <a:pt x="27" y="992"/>
                  </a:lnTo>
                  <a:lnTo>
                    <a:pt x="27" y="992"/>
                  </a:lnTo>
                  <a:lnTo>
                    <a:pt x="27" y="992"/>
                  </a:lnTo>
                  <a:lnTo>
                    <a:pt x="27" y="996"/>
                  </a:lnTo>
                  <a:lnTo>
                    <a:pt x="27" y="996"/>
                  </a:lnTo>
                  <a:lnTo>
                    <a:pt x="27" y="996"/>
                  </a:lnTo>
                  <a:lnTo>
                    <a:pt x="27" y="996"/>
                  </a:lnTo>
                  <a:lnTo>
                    <a:pt x="27" y="1001"/>
                  </a:lnTo>
                  <a:lnTo>
                    <a:pt x="27" y="1001"/>
                  </a:lnTo>
                  <a:lnTo>
                    <a:pt x="27" y="1005"/>
                  </a:lnTo>
                  <a:lnTo>
                    <a:pt x="27" y="1005"/>
                  </a:lnTo>
                  <a:lnTo>
                    <a:pt x="27" y="1005"/>
                  </a:lnTo>
                  <a:lnTo>
                    <a:pt x="27" y="1005"/>
                  </a:lnTo>
                  <a:lnTo>
                    <a:pt x="27" y="1005"/>
                  </a:lnTo>
                  <a:lnTo>
                    <a:pt x="27" y="1010"/>
                  </a:lnTo>
                  <a:lnTo>
                    <a:pt x="27" y="1010"/>
                  </a:lnTo>
                  <a:lnTo>
                    <a:pt x="27" y="1010"/>
                  </a:lnTo>
                  <a:lnTo>
                    <a:pt x="27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0"/>
                  </a:lnTo>
                  <a:lnTo>
                    <a:pt x="31" y="1014"/>
                  </a:lnTo>
                  <a:lnTo>
                    <a:pt x="31" y="1014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31" y="1014"/>
                  </a:lnTo>
                  <a:lnTo>
                    <a:pt x="31" y="1014"/>
                  </a:lnTo>
                  <a:lnTo>
                    <a:pt x="36" y="1010"/>
                  </a:lnTo>
                  <a:lnTo>
                    <a:pt x="36" y="1010"/>
                  </a:lnTo>
                  <a:lnTo>
                    <a:pt x="36" y="1014"/>
                  </a:lnTo>
                  <a:lnTo>
                    <a:pt x="36" y="1014"/>
                  </a:lnTo>
                  <a:lnTo>
                    <a:pt x="36" y="1014"/>
                  </a:lnTo>
                  <a:lnTo>
                    <a:pt x="36" y="1014"/>
                  </a:lnTo>
                  <a:lnTo>
                    <a:pt x="36" y="1018"/>
                  </a:lnTo>
                  <a:lnTo>
                    <a:pt x="36" y="1014"/>
                  </a:lnTo>
                  <a:lnTo>
                    <a:pt x="36" y="1018"/>
                  </a:lnTo>
                  <a:lnTo>
                    <a:pt x="36" y="1023"/>
                  </a:lnTo>
                  <a:lnTo>
                    <a:pt x="36" y="1023"/>
                  </a:lnTo>
                  <a:lnTo>
                    <a:pt x="36" y="1027"/>
                  </a:lnTo>
                  <a:lnTo>
                    <a:pt x="36" y="1027"/>
                  </a:lnTo>
                  <a:lnTo>
                    <a:pt x="36" y="1027"/>
                  </a:lnTo>
                  <a:lnTo>
                    <a:pt x="36" y="1027"/>
                  </a:lnTo>
                  <a:lnTo>
                    <a:pt x="40" y="1027"/>
                  </a:lnTo>
                  <a:lnTo>
                    <a:pt x="40" y="1027"/>
                  </a:lnTo>
                  <a:lnTo>
                    <a:pt x="40" y="1027"/>
                  </a:lnTo>
                  <a:lnTo>
                    <a:pt x="40" y="1032"/>
                  </a:lnTo>
                  <a:lnTo>
                    <a:pt x="40" y="1032"/>
                  </a:lnTo>
                  <a:lnTo>
                    <a:pt x="40" y="1032"/>
                  </a:lnTo>
                  <a:lnTo>
                    <a:pt x="40" y="1036"/>
                  </a:lnTo>
                  <a:lnTo>
                    <a:pt x="36" y="1036"/>
                  </a:lnTo>
                  <a:lnTo>
                    <a:pt x="36" y="1036"/>
                  </a:lnTo>
                  <a:lnTo>
                    <a:pt x="36" y="1036"/>
                  </a:lnTo>
                  <a:lnTo>
                    <a:pt x="36" y="1041"/>
                  </a:lnTo>
                  <a:lnTo>
                    <a:pt x="36" y="1045"/>
                  </a:lnTo>
                  <a:lnTo>
                    <a:pt x="36" y="1041"/>
                  </a:lnTo>
                  <a:lnTo>
                    <a:pt x="36" y="1041"/>
                  </a:lnTo>
                  <a:lnTo>
                    <a:pt x="36" y="1045"/>
                  </a:lnTo>
                  <a:lnTo>
                    <a:pt x="36" y="1049"/>
                  </a:lnTo>
                  <a:lnTo>
                    <a:pt x="31" y="1058"/>
                  </a:lnTo>
                  <a:lnTo>
                    <a:pt x="36" y="1058"/>
                  </a:lnTo>
                  <a:lnTo>
                    <a:pt x="36" y="1058"/>
                  </a:lnTo>
                  <a:lnTo>
                    <a:pt x="36" y="1063"/>
                  </a:lnTo>
                  <a:lnTo>
                    <a:pt x="36" y="1063"/>
                  </a:lnTo>
                  <a:lnTo>
                    <a:pt x="36" y="1063"/>
                  </a:lnTo>
                  <a:lnTo>
                    <a:pt x="36" y="1063"/>
                  </a:lnTo>
                  <a:lnTo>
                    <a:pt x="36" y="1063"/>
                  </a:lnTo>
                  <a:lnTo>
                    <a:pt x="40" y="1063"/>
                  </a:lnTo>
                  <a:lnTo>
                    <a:pt x="40" y="1063"/>
                  </a:lnTo>
                  <a:lnTo>
                    <a:pt x="40" y="1063"/>
                  </a:lnTo>
                  <a:lnTo>
                    <a:pt x="40" y="1063"/>
                  </a:lnTo>
                  <a:lnTo>
                    <a:pt x="40" y="1067"/>
                  </a:lnTo>
                  <a:lnTo>
                    <a:pt x="40" y="1067"/>
                  </a:lnTo>
                  <a:lnTo>
                    <a:pt x="40" y="1067"/>
                  </a:lnTo>
                  <a:lnTo>
                    <a:pt x="40" y="1067"/>
                  </a:lnTo>
                  <a:lnTo>
                    <a:pt x="40" y="1067"/>
                  </a:lnTo>
                  <a:lnTo>
                    <a:pt x="40" y="1067"/>
                  </a:lnTo>
                  <a:lnTo>
                    <a:pt x="40" y="1072"/>
                  </a:lnTo>
                  <a:lnTo>
                    <a:pt x="45" y="1072"/>
                  </a:lnTo>
                  <a:lnTo>
                    <a:pt x="45" y="1076"/>
                  </a:lnTo>
                  <a:lnTo>
                    <a:pt x="45" y="1076"/>
                  </a:lnTo>
                  <a:lnTo>
                    <a:pt x="45" y="1076"/>
                  </a:lnTo>
                  <a:lnTo>
                    <a:pt x="45" y="1076"/>
                  </a:lnTo>
                  <a:lnTo>
                    <a:pt x="45" y="1076"/>
                  </a:lnTo>
                  <a:lnTo>
                    <a:pt x="45" y="1080"/>
                  </a:lnTo>
                  <a:lnTo>
                    <a:pt x="45" y="1080"/>
                  </a:lnTo>
                  <a:lnTo>
                    <a:pt x="45" y="1080"/>
                  </a:lnTo>
                  <a:lnTo>
                    <a:pt x="45" y="1085"/>
                  </a:lnTo>
                  <a:lnTo>
                    <a:pt x="49" y="1089"/>
                  </a:lnTo>
                  <a:lnTo>
                    <a:pt x="49" y="1089"/>
                  </a:lnTo>
                  <a:lnTo>
                    <a:pt x="49" y="1089"/>
                  </a:lnTo>
                  <a:lnTo>
                    <a:pt x="49" y="1089"/>
                  </a:lnTo>
                  <a:lnTo>
                    <a:pt x="49" y="1089"/>
                  </a:lnTo>
                  <a:lnTo>
                    <a:pt x="49" y="1089"/>
                  </a:lnTo>
                  <a:lnTo>
                    <a:pt x="49" y="1089"/>
                  </a:lnTo>
                  <a:lnTo>
                    <a:pt x="49" y="1094"/>
                  </a:lnTo>
                  <a:lnTo>
                    <a:pt x="49" y="1094"/>
                  </a:lnTo>
                  <a:lnTo>
                    <a:pt x="49" y="1094"/>
                  </a:lnTo>
                  <a:lnTo>
                    <a:pt x="49" y="1094"/>
                  </a:lnTo>
                  <a:lnTo>
                    <a:pt x="49" y="1098"/>
                  </a:lnTo>
                  <a:lnTo>
                    <a:pt x="49" y="1098"/>
                  </a:lnTo>
                  <a:lnTo>
                    <a:pt x="53" y="1103"/>
                  </a:lnTo>
                  <a:lnTo>
                    <a:pt x="53" y="1103"/>
                  </a:lnTo>
                  <a:lnTo>
                    <a:pt x="58" y="1107"/>
                  </a:lnTo>
                  <a:lnTo>
                    <a:pt x="58" y="1107"/>
                  </a:lnTo>
                  <a:lnTo>
                    <a:pt x="58" y="1107"/>
                  </a:lnTo>
                  <a:lnTo>
                    <a:pt x="53" y="1107"/>
                  </a:lnTo>
                  <a:lnTo>
                    <a:pt x="45" y="1103"/>
                  </a:lnTo>
                  <a:lnTo>
                    <a:pt x="45" y="1103"/>
                  </a:lnTo>
                  <a:lnTo>
                    <a:pt x="45" y="1103"/>
                  </a:lnTo>
                  <a:lnTo>
                    <a:pt x="45" y="1103"/>
                  </a:lnTo>
                  <a:lnTo>
                    <a:pt x="45" y="1103"/>
                  </a:lnTo>
                  <a:lnTo>
                    <a:pt x="45" y="1107"/>
                  </a:lnTo>
                  <a:lnTo>
                    <a:pt x="45" y="1107"/>
                  </a:lnTo>
                  <a:lnTo>
                    <a:pt x="49" y="1107"/>
                  </a:lnTo>
                  <a:lnTo>
                    <a:pt x="49" y="1107"/>
                  </a:lnTo>
                  <a:lnTo>
                    <a:pt x="49" y="1107"/>
                  </a:lnTo>
                  <a:lnTo>
                    <a:pt x="49" y="1111"/>
                  </a:lnTo>
                  <a:lnTo>
                    <a:pt x="49" y="1111"/>
                  </a:lnTo>
                  <a:lnTo>
                    <a:pt x="49" y="1116"/>
                  </a:lnTo>
                  <a:lnTo>
                    <a:pt x="40" y="1111"/>
                  </a:lnTo>
                  <a:lnTo>
                    <a:pt x="45" y="1116"/>
                  </a:lnTo>
                  <a:lnTo>
                    <a:pt x="45" y="1116"/>
                  </a:lnTo>
                  <a:lnTo>
                    <a:pt x="49" y="1116"/>
                  </a:lnTo>
                  <a:lnTo>
                    <a:pt x="49" y="1120"/>
                  </a:lnTo>
                  <a:lnTo>
                    <a:pt x="49" y="1120"/>
                  </a:lnTo>
                  <a:lnTo>
                    <a:pt x="49" y="1120"/>
                  </a:lnTo>
                  <a:lnTo>
                    <a:pt x="45" y="1120"/>
                  </a:lnTo>
                  <a:lnTo>
                    <a:pt x="45" y="1120"/>
                  </a:lnTo>
                  <a:lnTo>
                    <a:pt x="45" y="1120"/>
                  </a:lnTo>
                  <a:lnTo>
                    <a:pt x="45" y="1125"/>
                  </a:lnTo>
                  <a:lnTo>
                    <a:pt x="45" y="1125"/>
                  </a:lnTo>
                  <a:lnTo>
                    <a:pt x="49" y="1125"/>
                  </a:lnTo>
                  <a:lnTo>
                    <a:pt x="49" y="1125"/>
                  </a:lnTo>
                  <a:lnTo>
                    <a:pt x="49" y="1129"/>
                  </a:lnTo>
                  <a:lnTo>
                    <a:pt x="49" y="1129"/>
                  </a:lnTo>
                  <a:lnTo>
                    <a:pt x="49" y="1129"/>
                  </a:lnTo>
                  <a:lnTo>
                    <a:pt x="49" y="1129"/>
                  </a:lnTo>
                  <a:lnTo>
                    <a:pt x="49" y="1129"/>
                  </a:lnTo>
                  <a:lnTo>
                    <a:pt x="49" y="1129"/>
                  </a:lnTo>
                  <a:lnTo>
                    <a:pt x="49" y="1129"/>
                  </a:lnTo>
                  <a:lnTo>
                    <a:pt x="49" y="1134"/>
                  </a:lnTo>
                  <a:lnTo>
                    <a:pt x="49" y="1134"/>
                  </a:lnTo>
                  <a:lnTo>
                    <a:pt x="49" y="1134"/>
                  </a:lnTo>
                  <a:lnTo>
                    <a:pt x="49" y="1134"/>
                  </a:lnTo>
                  <a:lnTo>
                    <a:pt x="45" y="1134"/>
                  </a:lnTo>
                  <a:lnTo>
                    <a:pt x="45" y="1138"/>
                  </a:lnTo>
                  <a:lnTo>
                    <a:pt x="45" y="1138"/>
                  </a:lnTo>
                  <a:lnTo>
                    <a:pt x="45" y="1138"/>
                  </a:lnTo>
                  <a:lnTo>
                    <a:pt x="45" y="1138"/>
                  </a:lnTo>
                  <a:lnTo>
                    <a:pt x="49" y="1142"/>
                  </a:lnTo>
                  <a:lnTo>
                    <a:pt x="49" y="1142"/>
                  </a:lnTo>
                  <a:lnTo>
                    <a:pt x="49" y="1142"/>
                  </a:lnTo>
                  <a:lnTo>
                    <a:pt x="49" y="1142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47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1"/>
                  </a:lnTo>
                  <a:lnTo>
                    <a:pt x="45" y="1156"/>
                  </a:lnTo>
                  <a:lnTo>
                    <a:pt x="45" y="1156"/>
                  </a:lnTo>
                  <a:lnTo>
                    <a:pt x="45" y="1156"/>
                  </a:lnTo>
                  <a:lnTo>
                    <a:pt x="45" y="1160"/>
                  </a:lnTo>
                  <a:lnTo>
                    <a:pt x="45" y="1160"/>
                  </a:lnTo>
                  <a:lnTo>
                    <a:pt x="45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40" y="1160"/>
                  </a:lnTo>
                  <a:lnTo>
                    <a:pt x="36" y="1160"/>
                  </a:lnTo>
                  <a:lnTo>
                    <a:pt x="36" y="1160"/>
                  </a:lnTo>
                  <a:lnTo>
                    <a:pt x="36" y="1160"/>
                  </a:lnTo>
                  <a:lnTo>
                    <a:pt x="36" y="1160"/>
                  </a:lnTo>
                  <a:lnTo>
                    <a:pt x="36" y="1165"/>
                  </a:lnTo>
                  <a:lnTo>
                    <a:pt x="36" y="1165"/>
                  </a:lnTo>
                  <a:lnTo>
                    <a:pt x="36" y="1165"/>
                  </a:lnTo>
                  <a:lnTo>
                    <a:pt x="36" y="1165"/>
                  </a:lnTo>
                  <a:lnTo>
                    <a:pt x="40" y="1169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5" y="1178"/>
                  </a:lnTo>
                  <a:lnTo>
                    <a:pt x="40" y="1178"/>
                  </a:lnTo>
                  <a:lnTo>
                    <a:pt x="40" y="1178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3"/>
                  </a:lnTo>
                  <a:lnTo>
                    <a:pt x="40" y="1178"/>
                  </a:lnTo>
                  <a:lnTo>
                    <a:pt x="40" y="1178"/>
                  </a:lnTo>
                  <a:lnTo>
                    <a:pt x="40" y="1178"/>
                  </a:lnTo>
                  <a:lnTo>
                    <a:pt x="40" y="1178"/>
                  </a:lnTo>
                  <a:lnTo>
                    <a:pt x="40" y="1178"/>
                  </a:lnTo>
                  <a:lnTo>
                    <a:pt x="40" y="1178"/>
                  </a:lnTo>
                  <a:lnTo>
                    <a:pt x="45" y="1178"/>
                  </a:lnTo>
                  <a:lnTo>
                    <a:pt x="40" y="1182"/>
                  </a:lnTo>
                  <a:lnTo>
                    <a:pt x="40" y="1182"/>
                  </a:lnTo>
                  <a:lnTo>
                    <a:pt x="36" y="1182"/>
                  </a:lnTo>
                  <a:lnTo>
                    <a:pt x="36" y="1182"/>
                  </a:lnTo>
                  <a:lnTo>
                    <a:pt x="36" y="1182"/>
                  </a:lnTo>
                  <a:lnTo>
                    <a:pt x="36" y="1182"/>
                  </a:lnTo>
                  <a:lnTo>
                    <a:pt x="36" y="1187"/>
                  </a:lnTo>
                  <a:lnTo>
                    <a:pt x="36" y="1187"/>
                  </a:lnTo>
                  <a:lnTo>
                    <a:pt x="36" y="1187"/>
                  </a:lnTo>
                  <a:lnTo>
                    <a:pt x="40" y="1187"/>
                  </a:lnTo>
                  <a:lnTo>
                    <a:pt x="40" y="1187"/>
                  </a:lnTo>
                  <a:lnTo>
                    <a:pt x="40" y="1187"/>
                  </a:lnTo>
                  <a:lnTo>
                    <a:pt x="40" y="1187"/>
                  </a:lnTo>
                  <a:lnTo>
                    <a:pt x="40" y="1191"/>
                  </a:lnTo>
                  <a:lnTo>
                    <a:pt x="40" y="1191"/>
                  </a:lnTo>
                  <a:lnTo>
                    <a:pt x="40" y="1191"/>
                  </a:lnTo>
                  <a:lnTo>
                    <a:pt x="40" y="1191"/>
                  </a:lnTo>
                  <a:lnTo>
                    <a:pt x="40" y="1191"/>
                  </a:lnTo>
                  <a:lnTo>
                    <a:pt x="40" y="1191"/>
                  </a:lnTo>
                  <a:lnTo>
                    <a:pt x="40" y="1191"/>
                  </a:lnTo>
                  <a:lnTo>
                    <a:pt x="40" y="1196"/>
                  </a:lnTo>
                  <a:lnTo>
                    <a:pt x="45" y="1196"/>
                  </a:lnTo>
                  <a:lnTo>
                    <a:pt x="45" y="1196"/>
                  </a:lnTo>
                  <a:lnTo>
                    <a:pt x="45" y="1196"/>
                  </a:lnTo>
                  <a:lnTo>
                    <a:pt x="45" y="1196"/>
                  </a:lnTo>
                  <a:lnTo>
                    <a:pt x="40" y="1196"/>
                  </a:lnTo>
                  <a:lnTo>
                    <a:pt x="45" y="1196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5" y="1200"/>
                  </a:lnTo>
                  <a:lnTo>
                    <a:pt x="40" y="1200"/>
                  </a:lnTo>
                  <a:lnTo>
                    <a:pt x="40" y="1200"/>
                  </a:lnTo>
                  <a:lnTo>
                    <a:pt x="40" y="1200"/>
                  </a:lnTo>
                  <a:lnTo>
                    <a:pt x="40" y="1200"/>
                  </a:lnTo>
                  <a:lnTo>
                    <a:pt x="40" y="1200"/>
                  </a:lnTo>
                  <a:lnTo>
                    <a:pt x="40" y="1200"/>
                  </a:lnTo>
                  <a:lnTo>
                    <a:pt x="40" y="1204"/>
                  </a:lnTo>
                  <a:lnTo>
                    <a:pt x="40" y="1204"/>
                  </a:lnTo>
                  <a:lnTo>
                    <a:pt x="40" y="1204"/>
                  </a:lnTo>
                  <a:lnTo>
                    <a:pt x="40" y="1204"/>
                  </a:lnTo>
                  <a:lnTo>
                    <a:pt x="45" y="1209"/>
                  </a:lnTo>
                  <a:lnTo>
                    <a:pt x="45" y="1209"/>
                  </a:lnTo>
                  <a:lnTo>
                    <a:pt x="45" y="1209"/>
                  </a:lnTo>
                  <a:lnTo>
                    <a:pt x="40" y="1209"/>
                  </a:lnTo>
                  <a:lnTo>
                    <a:pt x="45" y="1209"/>
                  </a:lnTo>
                  <a:lnTo>
                    <a:pt x="40" y="1209"/>
                  </a:lnTo>
                  <a:lnTo>
                    <a:pt x="40" y="1209"/>
                  </a:lnTo>
                  <a:lnTo>
                    <a:pt x="40" y="1209"/>
                  </a:lnTo>
                  <a:lnTo>
                    <a:pt x="40" y="1213"/>
                  </a:lnTo>
                  <a:lnTo>
                    <a:pt x="40" y="1213"/>
                  </a:lnTo>
                  <a:lnTo>
                    <a:pt x="45" y="1213"/>
                  </a:lnTo>
                  <a:lnTo>
                    <a:pt x="45" y="1213"/>
                  </a:lnTo>
                  <a:lnTo>
                    <a:pt x="45" y="1213"/>
                  </a:lnTo>
                  <a:lnTo>
                    <a:pt x="45" y="1213"/>
                  </a:lnTo>
                  <a:lnTo>
                    <a:pt x="49" y="1213"/>
                  </a:lnTo>
                  <a:lnTo>
                    <a:pt x="49" y="1213"/>
                  </a:lnTo>
                  <a:lnTo>
                    <a:pt x="49" y="1213"/>
                  </a:lnTo>
                  <a:lnTo>
                    <a:pt x="49" y="1213"/>
                  </a:lnTo>
                  <a:lnTo>
                    <a:pt x="49" y="1213"/>
                  </a:lnTo>
                  <a:lnTo>
                    <a:pt x="49" y="1218"/>
                  </a:lnTo>
                  <a:lnTo>
                    <a:pt x="49" y="1218"/>
                  </a:lnTo>
                  <a:lnTo>
                    <a:pt x="49" y="1222"/>
                  </a:lnTo>
                  <a:lnTo>
                    <a:pt x="49" y="1222"/>
                  </a:lnTo>
                  <a:lnTo>
                    <a:pt x="53" y="1222"/>
                  </a:lnTo>
                  <a:lnTo>
                    <a:pt x="53" y="1222"/>
                  </a:lnTo>
                  <a:lnTo>
                    <a:pt x="53" y="1218"/>
                  </a:lnTo>
                  <a:lnTo>
                    <a:pt x="53" y="1218"/>
                  </a:lnTo>
                  <a:lnTo>
                    <a:pt x="53" y="1218"/>
                  </a:lnTo>
                  <a:lnTo>
                    <a:pt x="53" y="1218"/>
                  </a:lnTo>
                  <a:lnTo>
                    <a:pt x="53" y="1218"/>
                  </a:lnTo>
                  <a:lnTo>
                    <a:pt x="53" y="1213"/>
                  </a:lnTo>
                  <a:lnTo>
                    <a:pt x="53" y="1213"/>
                  </a:lnTo>
                  <a:lnTo>
                    <a:pt x="53" y="1213"/>
                  </a:lnTo>
                  <a:lnTo>
                    <a:pt x="58" y="1213"/>
                  </a:lnTo>
                  <a:lnTo>
                    <a:pt x="58" y="1209"/>
                  </a:lnTo>
                  <a:lnTo>
                    <a:pt x="58" y="1209"/>
                  </a:lnTo>
                  <a:lnTo>
                    <a:pt x="62" y="1209"/>
                  </a:lnTo>
                  <a:lnTo>
                    <a:pt x="62" y="1204"/>
                  </a:lnTo>
                  <a:lnTo>
                    <a:pt x="62" y="1209"/>
                  </a:lnTo>
                  <a:lnTo>
                    <a:pt x="62" y="1209"/>
                  </a:lnTo>
                  <a:lnTo>
                    <a:pt x="62" y="1209"/>
                  </a:lnTo>
                  <a:lnTo>
                    <a:pt x="62" y="1209"/>
                  </a:lnTo>
                  <a:lnTo>
                    <a:pt x="62" y="1209"/>
                  </a:lnTo>
                  <a:lnTo>
                    <a:pt x="62" y="1213"/>
                  </a:lnTo>
                  <a:lnTo>
                    <a:pt x="62" y="1213"/>
                  </a:lnTo>
                  <a:lnTo>
                    <a:pt x="62" y="1213"/>
                  </a:lnTo>
                  <a:lnTo>
                    <a:pt x="62" y="1218"/>
                  </a:lnTo>
                  <a:lnTo>
                    <a:pt x="62" y="1222"/>
                  </a:lnTo>
                  <a:lnTo>
                    <a:pt x="62" y="1222"/>
                  </a:lnTo>
                  <a:lnTo>
                    <a:pt x="62" y="1222"/>
                  </a:lnTo>
                  <a:lnTo>
                    <a:pt x="62" y="1222"/>
                  </a:lnTo>
                  <a:lnTo>
                    <a:pt x="67" y="1222"/>
                  </a:lnTo>
                  <a:lnTo>
                    <a:pt x="67" y="1218"/>
                  </a:lnTo>
                  <a:lnTo>
                    <a:pt x="62" y="1218"/>
                  </a:lnTo>
                  <a:lnTo>
                    <a:pt x="67" y="1218"/>
                  </a:lnTo>
                  <a:lnTo>
                    <a:pt x="67" y="1218"/>
                  </a:lnTo>
                  <a:lnTo>
                    <a:pt x="67" y="1218"/>
                  </a:lnTo>
                  <a:lnTo>
                    <a:pt x="71" y="1218"/>
                  </a:lnTo>
                  <a:lnTo>
                    <a:pt x="71" y="1218"/>
                  </a:lnTo>
                  <a:lnTo>
                    <a:pt x="71" y="1218"/>
                  </a:lnTo>
                  <a:lnTo>
                    <a:pt x="71" y="1218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1" y="1222"/>
                  </a:lnTo>
                  <a:lnTo>
                    <a:pt x="76" y="1222"/>
                  </a:lnTo>
                  <a:lnTo>
                    <a:pt x="76" y="1222"/>
                  </a:lnTo>
                  <a:lnTo>
                    <a:pt x="76" y="1222"/>
                  </a:lnTo>
                  <a:lnTo>
                    <a:pt x="76" y="1222"/>
                  </a:lnTo>
                  <a:lnTo>
                    <a:pt x="76" y="1227"/>
                  </a:lnTo>
                  <a:lnTo>
                    <a:pt x="76" y="1227"/>
                  </a:lnTo>
                  <a:lnTo>
                    <a:pt x="76" y="1227"/>
                  </a:lnTo>
                  <a:lnTo>
                    <a:pt x="80" y="1222"/>
                  </a:lnTo>
                  <a:lnTo>
                    <a:pt x="80" y="1227"/>
                  </a:lnTo>
                  <a:lnTo>
                    <a:pt x="80" y="1227"/>
                  </a:lnTo>
                  <a:lnTo>
                    <a:pt x="80" y="1227"/>
                  </a:lnTo>
                  <a:lnTo>
                    <a:pt x="80" y="1227"/>
                  </a:lnTo>
                  <a:lnTo>
                    <a:pt x="80" y="1227"/>
                  </a:lnTo>
                  <a:lnTo>
                    <a:pt x="84" y="1231"/>
                  </a:lnTo>
                  <a:lnTo>
                    <a:pt x="89" y="1231"/>
                  </a:lnTo>
                  <a:lnTo>
                    <a:pt x="89" y="1231"/>
                  </a:lnTo>
                  <a:lnTo>
                    <a:pt x="89" y="1231"/>
                  </a:lnTo>
                  <a:lnTo>
                    <a:pt x="98" y="1231"/>
                  </a:lnTo>
                  <a:lnTo>
                    <a:pt x="98" y="1231"/>
                  </a:lnTo>
                  <a:lnTo>
                    <a:pt x="102" y="1235"/>
                  </a:lnTo>
                  <a:lnTo>
                    <a:pt x="102" y="1231"/>
                  </a:lnTo>
                  <a:lnTo>
                    <a:pt x="107" y="1231"/>
                  </a:lnTo>
                  <a:lnTo>
                    <a:pt x="107" y="1231"/>
                  </a:lnTo>
                  <a:lnTo>
                    <a:pt x="107" y="1231"/>
                  </a:lnTo>
                  <a:lnTo>
                    <a:pt x="102" y="1235"/>
                  </a:lnTo>
                  <a:lnTo>
                    <a:pt x="102" y="1235"/>
                  </a:lnTo>
                  <a:lnTo>
                    <a:pt x="102" y="1240"/>
                  </a:lnTo>
                  <a:lnTo>
                    <a:pt x="98" y="1240"/>
                  </a:lnTo>
                  <a:lnTo>
                    <a:pt x="98" y="1244"/>
                  </a:lnTo>
                  <a:lnTo>
                    <a:pt x="98" y="1244"/>
                  </a:lnTo>
                  <a:lnTo>
                    <a:pt x="98" y="1244"/>
                  </a:lnTo>
                  <a:lnTo>
                    <a:pt x="98" y="1244"/>
                  </a:lnTo>
                  <a:lnTo>
                    <a:pt x="98" y="1244"/>
                  </a:lnTo>
                  <a:lnTo>
                    <a:pt x="98" y="1244"/>
                  </a:lnTo>
                  <a:lnTo>
                    <a:pt x="98" y="1249"/>
                  </a:lnTo>
                  <a:lnTo>
                    <a:pt x="98" y="1249"/>
                  </a:lnTo>
                  <a:lnTo>
                    <a:pt x="102" y="1244"/>
                  </a:lnTo>
                  <a:lnTo>
                    <a:pt x="102" y="1244"/>
                  </a:lnTo>
                  <a:lnTo>
                    <a:pt x="102" y="1244"/>
                  </a:lnTo>
                  <a:lnTo>
                    <a:pt x="107" y="1244"/>
                  </a:lnTo>
                  <a:lnTo>
                    <a:pt x="102" y="1244"/>
                  </a:lnTo>
                  <a:lnTo>
                    <a:pt x="102" y="1244"/>
                  </a:lnTo>
                  <a:lnTo>
                    <a:pt x="102" y="1249"/>
                  </a:lnTo>
                  <a:lnTo>
                    <a:pt x="102" y="1249"/>
                  </a:lnTo>
                  <a:lnTo>
                    <a:pt x="102" y="1249"/>
                  </a:lnTo>
                  <a:lnTo>
                    <a:pt x="102" y="1249"/>
                  </a:lnTo>
                  <a:lnTo>
                    <a:pt x="102" y="1253"/>
                  </a:lnTo>
                  <a:lnTo>
                    <a:pt x="102" y="1253"/>
                  </a:lnTo>
                  <a:lnTo>
                    <a:pt x="107" y="1249"/>
                  </a:lnTo>
                  <a:lnTo>
                    <a:pt x="111" y="1249"/>
                  </a:lnTo>
                  <a:lnTo>
                    <a:pt x="120" y="1240"/>
                  </a:lnTo>
                  <a:lnTo>
                    <a:pt x="124" y="1240"/>
                  </a:lnTo>
                  <a:lnTo>
                    <a:pt x="124" y="1240"/>
                  </a:lnTo>
                  <a:lnTo>
                    <a:pt x="124" y="1240"/>
                  </a:lnTo>
                  <a:lnTo>
                    <a:pt x="129" y="1235"/>
                  </a:lnTo>
                  <a:lnTo>
                    <a:pt x="129" y="1235"/>
                  </a:lnTo>
                  <a:lnTo>
                    <a:pt x="129" y="1235"/>
                  </a:lnTo>
                  <a:lnTo>
                    <a:pt x="129" y="1235"/>
                  </a:lnTo>
                  <a:lnTo>
                    <a:pt x="129" y="1235"/>
                  </a:lnTo>
                  <a:lnTo>
                    <a:pt x="129" y="1240"/>
                  </a:lnTo>
                  <a:lnTo>
                    <a:pt x="129" y="1240"/>
                  </a:lnTo>
                  <a:lnTo>
                    <a:pt x="129" y="1240"/>
                  </a:lnTo>
                  <a:lnTo>
                    <a:pt x="129" y="1240"/>
                  </a:lnTo>
                  <a:lnTo>
                    <a:pt x="124" y="1244"/>
                  </a:lnTo>
                  <a:lnTo>
                    <a:pt x="124" y="1249"/>
                  </a:lnTo>
                  <a:lnTo>
                    <a:pt x="120" y="1249"/>
                  </a:lnTo>
                  <a:lnTo>
                    <a:pt x="120" y="1253"/>
                  </a:lnTo>
                  <a:lnTo>
                    <a:pt x="120" y="1253"/>
                  </a:lnTo>
                  <a:lnTo>
                    <a:pt x="120" y="1253"/>
                  </a:lnTo>
                  <a:lnTo>
                    <a:pt x="120" y="1257"/>
                  </a:lnTo>
                  <a:lnTo>
                    <a:pt x="120" y="1257"/>
                  </a:lnTo>
                  <a:lnTo>
                    <a:pt x="120" y="1257"/>
                  </a:lnTo>
                  <a:lnTo>
                    <a:pt x="120" y="1257"/>
                  </a:lnTo>
                  <a:lnTo>
                    <a:pt x="124" y="1257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57"/>
                  </a:lnTo>
                  <a:lnTo>
                    <a:pt x="129" y="1257"/>
                  </a:lnTo>
                  <a:lnTo>
                    <a:pt x="129" y="1262"/>
                  </a:lnTo>
                  <a:lnTo>
                    <a:pt x="124" y="1262"/>
                  </a:lnTo>
                  <a:lnTo>
                    <a:pt x="124" y="1262"/>
                  </a:lnTo>
                  <a:lnTo>
                    <a:pt x="124" y="1266"/>
                  </a:lnTo>
                  <a:lnTo>
                    <a:pt x="124" y="1266"/>
                  </a:lnTo>
                  <a:lnTo>
                    <a:pt x="124" y="1266"/>
                  </a:lnTo>
                  <a:lnTo>
                    <a:pt x="129" y="1266"/>
                  </a:lnTo>
                  <a:lnTo>
                    <a:pt x="129" y="1266"/>
                  </a:lnTo>
                  <a:lnTo>
                    <a:pt x="133" y="1271"/>
                  </a:lnTo>
                  <a:lnTo>
                    <a:pt x="137" y="1266"/>
                  </a:lnTo>
                  <a:lnTo>
                    <a:pt x="137" y="1266"/>
                  </a:lnTo>
                  <a:lnTo>
                    <a:pt x="137" y="1271"/>
                  </a:lnTo>
                  <a:lnTo>
                    <a:pt x="137" y="1271"/>
                  </a:lnTo>
                  <a:lnTo>
                    <a:pt x="137" y="1271"/>
                  </a:lnTo>
                  <a:lnTo>
                    <a:pt x="133" y="1275"/>
                  </a:lnTo>
                  <a:lnTo>
                    <a:pt x="133" y="1275"/>
                  </a:lnTo>
                  <a:lnTo>
                    <a:pt x="133" y="1275"/>
                  </a:lnTo>
                  <a:lnTo>
                    <a:pt x="129" y="1280"/>
                  </a:lnTo>
                  <a:lnTo>
                    <a:pt x="129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42" y="1271"/>
                  </a:lnTo>
                  <a:lnTo>
                    <a:pt x="142" y="1271"/>
                  </a:lnTo>
                  <a:lnTo>
                    <a:pt x="142" y="1271"/>
                  </a:lnTo>
                  <a:lnTo>
                    <a:pt x="142" y="1275"/>
                  </a:lnTo>
                  <a:lnTo>
                    <a:pt x="142" y="1275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7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0"/>
                  </a:lnTo>
                  <a:lnTo>
                    <a:pt x="133" y="1284"/>
                  </a:lnTo>
                  <a:lnTo>
                    <a:pt x="133" y="1284"/>
                  </a:lnTo>
                  <a:lnTo>
                    <a:pt x="133" y="1284"/>
                  </a:lnTo>
                  <a:lnTo>
                    <a:pt x="124" y="1288"/>
                  </a:lnTo>
                  <a:lnTo>
                    <a:pt x="124" y="1288"/>
                  </a:lnTo>
                  <a:lnTo>
                    <a:pt x="120" y="1288"/>
                  </a:lnTo>
                  <a:lnTo>
                    <a:pt x="120" y="1293"/>
                  </a:lnTo>
                  <a:lnTo>
                    <a:pt x="120" y="1293"/>
                  </a:lnTo>
                  <a:lnTo>
                    <a:pt x="120" y="1293"/>
                  </a:lnTo>
                  <a:lnTo>
                    <a:pt x="124" y="1293"/>
                  </a:lnTo>
                  <a:lnTo>
                    <a:pt x="124" y="1293"/>
                  </a:lnTo>
                  <a:lnTo>
                    <a:pt x="124" y="1293"/>
                  </a:lnTo>
                  <a:lnTo>
                    <a:pt x="129" y="1293"/>
                  </a:lnTo>
                  <a:lnTo>
                    <a:pt x="129" y="1293"/>
                  </a:lnTo>
                  <a:lnTo>
                    <a:pt x="137" y="1288"/>
                  </a:lnTo>
                  <a:lnTo>
                    <a:pt x="137" y="1288"/>
                  </a:lnTo>
                  <a:lnTo>
                    <a:pt x="137" y="1288"/>
                  </a:lnTo>
                  <a:lnTo>
                    <a:pt x="137" y="1288"/>
                  </a:lnTo>
                  <a:lnTo>
                    <a:pt x="137" y="1284"/>
                  </a:lnTo>
                  <a:lnTo>
                    <a:pt x="137" y="1284"/>
                  </a:lnTo>
                  <a:lnTo>
                    <a:pt x="142" y="1280"/>
                  </a:lnTo>
                  <a:lnTo>
                    <a:pt x="146" y="1280"/>
                  </a:lnTo>
                  <a:lnTo>
                    <a:pt x="146" y="1275"/>
                  </a:lnTo>
                  <a:lnTo>
                    <a:pt x="146" y="1275"/>
                  </a:lnTo>
                  <a:lnTo>
                    <a:pt x="146" y="1275"/>
                  </a:lnTo>
                  <a:lnTo>
                    <a:pt x="146" y="1275"/>
                  </a:lnTo>
                  <a:lnTo>
                    <a:pt x="151" y="1271"/>
                  </a:lnTo>
                  <a:lnTo>
                    <a:pt x="151" y="1271"/>
                  </a:lnTo>
                  <a:lnTo>
                    <a:pt x="151" y="1271"/>
                  </a:lnTo>
                  <a:lnTo>
                    <a:pt x="151" y="1271"/>
                  </a:lnTo>
                  <a:lnTo>
                    <a:pt x="151" y="1271"/>
                  </a:lnTo>
                  <a:lnTo>
                    <a:pt x="151" y="1266"/>
                  </a:lnTo>
                  <a:lnTo>
                    <a:pt x="151" y="1266"/>
                  </a:lnTo>
                  <a:lnTo>
                    <a:pt x="151" y="1266"/>
                  </a:lnTo>
                  <a:lnTo>
                    <a:pt x="151" y="1266"/>
                  </a:lnTo>
                  <a:lnTo>
                    <a:pt x="155" y="1266"/>
                  </a:lnTo>
                  <a:lnTo>
                    <a:pt x="155" y="1266"/>
                  </a:lnTo>
                  <a:lnTo>
                    <a:pt x="155" y="1266"/>
                  </a:lnTo>
                  <a:lnTo>
                    <a:pt x="155" y="1266"/>
                  </a:lnTo>
                  <a:lnTo>
                    <a:pt x="155" y="1271"/>
                  </a:lnTo>
                  <a:lnTo>
                    <a:pt x="155" y="1271"/>
                  </a:lnTo>
                  <a:lnTo>
                    <a:pt x="155" y="1271"/>
                  </a:lnTo>
                  <a:lnTo>
                    <a:pt x="151" y="1271"/>
                  </a:lnTo>
                  <a:lnTo>
                    <a:pt x="151" y="1271"/>
                  </a:lnTo>
                  <a:lnTo>
                    <a:pt x="146" y="1275"/>
                  </a:lnTo>
                  <a:lnTo>
                    <a:pt x="146" y="1275"/>
                  </a:lnTo>
                  <a:lnTo>
                    <a:pt x="151" y="1275"/>
                  </a:lnTo>
                  <a:lnTo>
                    <a:pt x="151" y="1275"/>
                  </a:lnTo>
                  <a:lnTo>
                    <a:pt x="155" y="1275"/>
                  </a:lnTo>
                  <a:lnTo>
                    <a:pt x="155" y="1275"/>
                  </a:lnTo>
                  <a:lnTo>
                    <a:pt x="155" y="1275"/>
                  </a:lnTo>
                  <a:lnTo>
                    <a:pt x="155" y="1275"/>
                  </a:lnTo>
                  <a:lnTo>
                    <a:pt x="155" y="1275"/>
                  </a:lnTo>
                  <a:lnTo>
                    <a:pt x="164" y="1275"/>
                  </a:lnTo>
                  <a:lnTo>
                    <a:pt x="168" y="1275"/>
                  </a:lnTo>
                  <a:lnTo>
                    <a:pt x="173" y="1275"/>
                  </a:lnTo>
                  <a:lnTo>
                    <a:pt x="173" y="1271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77" y="1266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77" y="1271"/>
                  </a:lnTo>
                  <a:lnTo>
                    <a:pt x="182" y="1271"/>
                  </a:lnTo>
                  <a:lnTo>
                    <a:pt x="182" y="1271"/>
                  </a:lnTo>
                  <a:lnTo>
                    <a:pt x="182" y="1271"/>
                  </a:lnTo>
                  <a:lnTo>
                    <a:pt x="182" y="1271"/>
                  </a:lnTo>
                  <a:lnTo>
                    <a:pt x="186" y="1271"/>
                  </a:lnTo>
                  <a:lnTo>
                    <a:pt x="186" y="1271"/>
                  </a:lnTo>
                  <a:lnTo>
                    <a:pt x="186" y="1271"/>
                  </a:lnTo>
                  <a:lnTo>
                    <a:pt x="186" y="1271"/>
                  </a:lnTo>
                  <a:lnTo>
                    <a:pt x="186" y="1271"/>
                  </a:lnTo>
                  <a:lnTo>
                    <a:pt x="186" y="1271"/>
                  </a:lnTo>
                  <a:lnTo>
                    <a:pt x="186" y="1266"/>
                  </a:lnTo>
                  <a:lnTo>
                    <a:pt x="186" y="1266"/>
                  </a:lnTo>
                  <a:lnTo>
                    <a:pt x="191" y="1266"/>
                  </a:lnTo>
                  <a:lnTo>
                    <a:pt x="191" y="1271"/>
                  </a:lnTo>
                  <a:lnTo>
                    <a:pt x="191" y="1266"/>
                  </a:lnTo>
                  <a:lnTo>
                    <a:pt x="191" y="1266"/>
                  </a:lnTo>
                  <a:lnTo>
                    <a:pt x="195" y="1266"/>
                  </a:lnTo>
                  <a:lnTo>
                    <a:pt x="191" y="1266"/>
                  </a:lnTo>
                  <a:lnTo>
                    <a:pt x="195" y="1266"/>
                  </a:lnTo>
                  <a:lnTo>
                    <a:pt x="195" y="1266"/>
                  </a:lnTo>
                  <a:lnTo>
                    <a:pt x="199" y="1266"/>
                  </a:lnTo>
                  <a:lnTo>
                    <a:pt x="195" y="1266"/>
                  </a:lnTo>
                  <a:lnTo>
                    <a:pt x="195" y="1266"/>
                  </a:lnTo>
                  <a:lnTo>
                    <a:pt x="195" y="1266"/>
                  </a:lnTo>
                  <a:lnTo>
                    <a:pt x="195" y="1271"/>
                  </a:lnTo>
                  <a:lnTo>
                    <a:pt x="195" y="1271"/>
                  </a:lnTo>
                  <a:lnTo>
                    <a:pt x="195" y="1271"/>
                  </a:lnTo>
                  <a:lnTo>
                    <a:pt x="195" y="1271"/>
                  </a:lnTo>
                  <a:lnTo>
                    <a:pt x="195" y="1271"/>
                  </a:lnTo>
                  <a:lnTo>
                    <a:pt x="195" y="1271"/>
                  </a:lnTo>
                  <a:lnTo>
                    <a:pt x="195" y="1271"/>
                  </a:lnTo>
                  <a:lnTo>
                    <a:pt x="199" y="1271"/>
                  </a:lnTo>
                  <a:lnTo>
                    <a:pt x="199" y="1271"/>
                  </a:lnTo>
                  <a:lnTo>
                    <a:pt x="199" y="1271"/>
                  </a:lnTo>
                  <a:lnTo>
                    <a:pt x="199" y="1266"/>
                  </a:lnTo>
                  <a:lnTo>
                    <a:pt x="204" y="1266"/>
                  </a:lnTo>
                  <a:lnTo>
                    <a:pt x="204" y="1271"/>
                  </a:lnTo>
                  <a:lnTo>
                    <a:pt x="199" y="1271"/>
                  </a:lnTo>
                  <a:lnTo>
                    <a:pt x="199" y="1275"/>
                  </a:lnTo>
                  <a:lnTo>
                    <a:pt x="199" y="1275"/>
                  </a:lnTo>
                  <a:lnTo>
                    <a:pt x="204" y="1275"/>
                  </a:lnTo>
                  <a:lnTo>
                    <a:pt x="204" y="1271"/>
                  </a:lnTo>
                  <a:lnTo>
                    <a:pt x="204" y="1271"/>
                  </a:lnTo>
                  <a:lnTo>
                    <a:pt x="208" y="1266"/>
                  </a:lnTo>
                  <a:lnTo>
                    <a:pt x="208" y="1266"/>
                  </a:lnTo>
                  <a:lnTo>
                    <a:pt x="208" y="1266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62"/>
                  </a:lnTo>
                  <a:lnTo>
                    <a:pt x="208" y="1257"/>
                  </a:lnTo>
                  <a:lnTo>
                    <a:pt x="208" y="1257"/>
                  </a:lnTo>
                  <a:lnTo>
                    <a:pt x="208" y="1257"/>
                  </a:lnTo>
                  <a:lnTo>
                    <a:pt x="208" y="1257"/>
                  </a:lnTo>
                  <a:lnTo>
                    <a:pt x="208" y="1257"/>
                  </a:lnTo>
                  <a:lnTo>
                    <a:pt x="208" y="1257"/>
                  </a:lnTo>
                  <a:lnTo>
                    <a:pt x="208" y="1257"/>
                  </a:lnTo>
                  <a:lnTo>
                    <a:pt x="213" y="1257"/>
                  </a:lnTo>
                  <a:lnTo>
                    <a:pt x="213" y="1257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13" y="1262"/>
                  </a:lnTo>
                  <a:lnTo>
                    <a:pt x="213" y="1257"/>
                  </a:lnTo>
                  <a:lnTo>
                    <a:pt x="213" y="1257"/>
                  </a:lnTo>
                  <a:lnTo>
                    <a:pt x="213" y="1257"/>
                  </a:lnTo>
                  <a:lnTo>
                    <a:pt x="217" y="1257"/>
                  </a:lnTo>
                  <a:lnTo>
                    <a:pt x="217" y="1257"/>
                  </a:lnTo>
                  <a:lnTo>
                    <a:pt x="222" y="1257"/>
                  </a:lnTo>
                  <a:lnTo>
                    <a:pt x="222" y="1257"/>
                  </a:lnTo>
                  <a:lnTo>
                    <a:pt x="222" y="1257"/>
                  </a:lnTo>
                  <a:lnTo>
                    <a:pt x="222" y="1253"/>
                  </a:lnTo>
                  <a:lnTo>
                    <a:pt x="222" y="1253"/>
                  </a:lnTo>
                  <a:lnTo>
                    <a:pt x="222" y="1253"/>
                  </a:lnTo>
                  <a:lnTo>
                    <a:pt x="226" y="1257"/>
                  </a:lnTo>
                  <a:lnTo>
                    <a:pt x="222" y="1257"/>
                  </a:lnTo>
                  <a:lnTo>
                    <a:pt x="222" y="1257"/>
                  </a:lnTo>
                  <a:lnTo>
                    <a:pt x="222" y="1257"/>
                  </a:lnTo>
                  <a:lnTo>
                    <a:pt x="226" y="1257"/>
                  </a:lnTo>
                  <a:lnTo>
                    <a:pt x="230" y="1257"/>
                  </a:lnTo>
                  <a:lnTo>
                    <a:pt x="230" y="1253"/>
                  </a:lnTo>
                  <a:lnTo>
                    <a:pt x="230" y="1249"/>
                  </a:lnTo>
                  <a:lnTo>
                    <a:pt x="230" y="1249"/>
                  </a:lnTo>
                  <a:lnTo>
                    <a:pt x="230" y="1253"/>
                  </a:lnTo>
                  <a:lnTo>
                    <a:pt x="230" y="1253"/>
                  </a:lnTo>
                  <a:lnTo>
                    <a:pt x="230" y="1253"/>
                  </a:lnTo>
                  <a:lnTo>
                    <a:pt x="230" y="1257"/>
                  </a:lnTo>
                  <a:lnTo>
                    <a:pt x="230" y="1257"/>
                  </a:lnTo>
                  <a:lnTo>
                    <a:pt x="230" y="1257"/>
                  </a:lnTo>
                  <a:lnTo>
                    <a:pt x="235" y="1257"/>
                  </a:lnTo>
                  <a:lnTo>
                    <a:pt x="235" y="1257"/>
                  </a:lnTo>
                  <a:lnTo>
                    <a:pt x="235" y="1257"/>
                  </a:lnTo>
                  <a:lnTo>
                    <a:pt x="235" y="1253"/>
                  </a:lnTo>
                  <a:lnTo>
                    <a:pt x="235" y="1253"/>
                  </a:lnTo>
                  <a:lnTo>
                    <a:pt x="235" y="1253"/>
                  </a:lnTo>
                  <a:lnTo>
                    <a:pt x="235" y="1253"/>
                  </a:lnTo>
                  <a:lnTo>
                    <a:pt x="235" y="1253"/>
                  </a:lnTo>
                  <a:lnTo>
                    <a:pt x="235" y="1253"/>
                  </a:lnTo>
                  <a:lnTo>
                    <a:pt x="235" y="1253"/>
                  </a:lnTo>
                  <a:lnTo>
                    <a:pt x="239" y="1253"/>
                  </a:lnTo>
                  <a:lnTo>
                    <a:pt x="239" y="1253"/>
                  </a:lnTo>
                  <a:lnTo>
                    <a:pt x="239" y="1253"/>
                  </a:lnTo>
                  <a:lnTo>
                    <a:pt x="239" y="1253"/>
                  </a:lnTo>
                  <a:lnTo>
                    <a:pt x="239" y="1253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39" y="1249"/>
                  </a:lnTo>
                  <a:lnTo>
                    <a:pt x="248" y="1249"/>
                  </a:lnTo>
                  <a:lnTo>
                    <a:pt x="248" y="1244"/>
                  </a:lnTo>
                  <a:lnTo>
                    <a:pt x="248" y="1244"/>
                  </a:lnTo>
                  <a:lnTo>
                    <a:pt x="248" y="1244"/>
                  </a:lnTo>
                  <a:lnTo>
                    <a:pt x="248" y="1244"/>
                  </a:lnTo>
                  <a:lnTo>
                    <a:pt x="248" y="1244"/>
                  </a:lnTo>
                  <a:lnTo>
                    <a:pt x="248" y="1244"/>
                  </a:lnTo>
                  <a:lnTo>
                    <a:pt x="248" y="1249"/>
                  </a:lnTo>
                  <a:lnTo>
                    <a:pt x="257" y="1249"/>
                  </a:lnTo>
                  <a:lnTo>
                    <a:pt x="257" y="1244"/>
                  </a:lnTo>
                  <a:lnTo>
                    <a:pt x="257" y="1244"/>
                  </a:lnTo>
                  <a:lnTo>
                    <a:pt x="257" y="1244"/>
                  </a:lnTo>
                  <a:lnTo>
                    <a:pt x="257" y="1244"/>
                  </a:lnTo>
                  <a:lnTo>
                    <a:pt x="257" y="1244"/>
                  </a:lnTo>
                  <a:lnTo>
                    <a:pt x="257" y="1244"/>
                  </a:lnTo>
                  <a:lnTo>
                    <a:pt x="261" y="1240"/>
                  </a:lnTo>
                  <a:lnTo>
                    <a:pt x="261" y="1240"/>
                  </a:lnTo>
                  <a:lnTo>
                    <a:pt x="261" y="1240"/>
                  </a:lnTo>
                  <a:lnTo>
                    <a:pt x="257" y="1240"/>
                  </a:lnTo>
                  <a:lnTo>
                    <a:pt x="257" y="1240"/>
                  </a:lnTo>
                  <a:lnTo>
                    <a:pt x="261" y="1235"/>
                  </a:lnTo>
                  <a:lnTo>
                    <a:pt x="266" y="1235"/>
                  </a:lnTo>
                  <a:lnTo>
                    <a:pt x="266" y="1235"/>
                  </a:lnTo>
                  <a:lnTo>
                    <a:pt x="266" y="1235"/>
                  </a:lnTo>
                  <a:lnTo>
                    <a:pt x="266" y="1235"/>
                  </a:lnTo>
                  <a:lnTo>
                    <a:pt x="266" y="1235"/>
                  </a:lnTo>
                  <a:lnTo>
                    <a:pt x="266" y="1235"/>
                  </a:lnTo>
                  <a:lnTo>
                    <a:pt x="266" y="1235"/>
                  </a:lnTo>
                  <a:lnTo>
                    <a:pt x="266" y="1240"/>
                  </a:lnTo>
                  <a:lnTo>
                    <a:pt x="266" y="1240"/>
                  </a:lnTo>
                  <a:lnTo>
                    <a:pt x="266" y="1240"/>
                  </a:lnTo>
                  <a:lnTo>
                    <a:pt x="266" y="1240"/>
                  </a:lnTo>
                  <a:lnTo>
                    <a:pt x="266" y="1240"/>
                  </a:lnTo>
                  <a:lnTo>
                    <a:pt x="270" y="1249"/>
                  </a:lnTo>
                  <a:lnTo>
                    <a:pt x="270" y="1249"/>
                  </a:lnTo>
                  <a:lnTo>
                    <a:pt x="270" y="1249"/>
                  </a:lnTo>
                  <a:lnTo>
                    <a:pt x="270" y="1244"/>
                  </a:lnTo>
                  <a:lnTo>
                    <a:pt x="275" y="1244"/>
                  </a:lnTo>
                  <a:lnTo>
                    <a:pt x="270" y="1244"/>
                  </a:lnTo>
                  <a:lnTo>
                    <a:pt x="270" y="1240"/>
                  </a:lnTo>
                  <a:lnTo>
                    <a:pt x="270" y="1240"/>
                  </a:lnTo>
                  <a:lnTo>
                    <a:pt x="270" y="1240"/>
                  </a:lnTo>
                  <a:lnTo>
                    <a:pt x="270" y="1240"/>
                  </a:lnTo>
                  <a:lnTo>
                    <a:pt x="275" y="1240"/>
                  </a:lnTo>
                  <a:lnTo>
                    <a:pt x="275" y="1244"/>
                  </a:lnTo>
                  <a:lnTo>
                    <a:pt x="275" y="1244"/>
                  </a:lnTo>
                  <a:lnTo>
                    <a:pt x="275" y="1244"/>
                  </a:lnTo>
                  <a:lnTo>
                    <a:pt x="275" y="1244"/>
                  </a:lnTo>
                  <a:lnTo>
                    <a:pt x="275" y="1244"/>
                  </a:lnTo>
                  <a:lnTo>
                    <a:pt x="279" y="1244"/>
                  </a:lnTo>
                  <a:lnTo>
                    <a:pt x="279" y="1244"/>
                  </a:lnTo>
                  <a:lnTo>
                    <a:pt x="279" y="1249"/>
                  </a:lnTo>
                  <a:lnTo>
                    <a:pt x="279" y="1249"/>
                  </a:lnTo>
                  <a:lnTo>
                    <a:pt x="279" y="1244"/>
                  </a:lnTo>
                  <a:lnTo>
                    <a:pt x="279" y="1240"/>
                  </a:lnTo>
                  <a:lnTo>
                    <a:pt x="279" y="1240"/>
                  </a:lnTo>
                  <a:lnTo>
                    <a:pt x="279" y="1240"/>
                  </a:lnTo>
                  <a:lnTo>
                    <a:pt x="279" y="1235"/>
                  </a:lnTo>
                  <a:lnTo>
                    <a:pt x="279" y="1235"/>
                  </a:lnTo>
                  <a:lnTo>
                    <a:pt x="279" y="1235"/>
                  </a:lnTo>
                  <a:lnTo>
                    <a:pt x="279" y="1231"/>
                  </a:lnTo>
                  <a:lnTo>
                    <a:pt x="275" y="1231"/>
                  </a:lnTo>
                  <a:lnTo>
                    <a:pt x="275" y="1231"/>
                  </a:lnTo>
                  <a:lnTo>
                    <a:pt x="279" y="1231"/>
                  </a:lnTo>
                  <a:lnTo>
                    <a:pt x="279" y="1235"/>
                  </a:lnTo>
                  <a:lnTo>
                    <a:pt x="279" y="1235"/>
                  </a:lnTo>
                  <a:lnTo>
                    <a:pt x="284" y="1235"/>
                  </a:lnTo>
                  <a:lnTo>
                    <a:pt x="284" y="1235"/>
                  </a:lnTo>
                  <a:lnTo>
                    <a:pt x="284" y="1235"/>
                  </a:lnTo>
                  <a:lnTo>
                    <a:pt x="284" y="1235"/>
                  </a:lnTo>
                  <a:lnTo>
                    <a:pt x="284" y="1235"/>
                  </a:lnTo>
                  <a:lnTo>
                    <a:pt x="284" y="1235"/>
                  </a:lnTo>
                  <a:lnTo>
                    <a:pt x="284" y="1240"/>
                  </a:lnTo>
                  <a:lnTo>
                    <a:pt x="284" y="1240"/>
                  </a:lnTo>
                  <a:lnTo>
                    <a:pt x="288" y="1240"/>
                  </a:lnTo>
                  <a:lnTo>
                    <a:pt x="288" y="1240"/>
                  </a:lnTo>
                  <a:lnTo>
                    <a:pt x="288" y="1240"/>
                  </a:lnTo>
                  <a:lnTo>
                    <a:pt x="288" y="1235"/>
                  </a:lnTo>
                  <a:lnTo>
                    <a:pt x="288" y="1235"/>
                  </a:lnTo>
                  <a:lnTo>
                    <a:pt x="288" y="1235"/>
                  </a:lnTo>
                  <a:lnTo>
                    <a:pt x="288" y="1235"/>
                  </a:lnTo>
                  <a:lnTo>
                    <a:pt x="288" y="1235"/>
                  </a:lnTo>
                  <a:lnTo>
                    <a:pt x="284" y="1231"/>
                  </a:lnTo>
                  <a:lnTo>
                    <a:pt x="284" y="1231"/>
                  </a:lnTo>
                  <a:lnTo>
                    <a:pt x="284" y="1231"/>
                  </a:lnTo>
                  <a:lnTo>
                    <a:pt x="284" y="1231"/>
                  </a:lnTo>
                  <a:lnTo>
                    <a:pt x="284" y="1231"/>
                  </a:lnTo>
                  <a:lnTo>
                    <a:pt x="284" y="1231"/>
                  </a:lnTo>
                  <a:lnTo>
                    <a:pt x="284" y="1231"/>
                  </a:lnTo>
                  <a:lnTo>
                    <a:pt x="284" y="1227"/>
                  </a:lnTo>
                  <a:lnTo>
                    <a:pt x="284" y="1227"/>
                  </a:lnTo>
                  <a:lnTo>
                    <a:pt x="284" y="1227"/>
                  </a:lnTo>
                  <a:lnTo>
                    <a:pt x="284" y="1222"/>
                  </a:lnTo>
                  <a:lnTo>
                    <a:pt x="284" y="1222"/>
                  </a:lnTo>
                  <a:lnTo>
                    <a:pt x="279" y="1222"/>
                  </a:lnTo>
                  <a:lnTo>
                    <a:pt x="279" y="1222"/>
                  </a:lnTo>
                  <a:lnTo>
                    <a:pt x="279" y="1222"/>
                  </a:lnTo>
                  <a:lnTo>
                    <a:pt x="284" y="1222"/>
                  </a:lnTo>
                  <a:lnTo>
                    <a:pt x="284" y="1222"/>
                  </a:lnTo>
                  <a:lnTo>
                    <a:pt x="288" y="1227"/>
                  </a:lnTo>
                  <a:lnTo>
                    <a:pt x="288" y="1227"/>
                  </a:lnTo>
                  <a:lnTo>
                    <a:pt x="288" y="1227"/>
                  </a:lnTo>
                  <a:lnTo>
                    <a:pt x="292" y="1231"/>
                  </a:lnTo>
                  <a:lnTo>
                    <a:pt x="292" y="1231"/>
                  </a:lnTo>
                  <a:lnTo>
                    <a:pt x="292" y="1231"/>
                  </a:lnTo>
                  <a:lnTo>
                    <a:pt x="292" y="1231"/>
                  </a:lnTo>
                  <a:lnTo>
                    <a:pt x="292" y="1231"/>
                  </a:lnTo>
                  <a:lnTo>
                    <a:pt x="297" y="1231"/>
                  </a:lnTo>
                  <a:lnTo>
                    <a:pt x="297" y="1227"/>
                  </a:lnTo>
                  <a:lnTo>
                    <a:pt x="297" y="1227"/>
                  </a:lnTo>
                  <a:lnTo>
                    <a:pt x="297" y="1227"/>
                  </a:lnTo>
                  <a:lnTo>
                    <a:pt x="297" y="1227"/>
                  </a:lnTo>
                  <a:lnTo>
                    <a:pt x="297" y="1227"/>
                  </a:lnTo>
                  <a:lnTo>
                    <a:pt x="297" y="1227"/>
                  </a:lnTo>
                  <a:lnTo>
                    <a:pt x="297" y="1227"/>
                  </a:lnTo>
                  <a:lnTo>
                    <a:pt x="301" y="1227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1" y="1231"/>
                  </a:lnTo>
                  <a:lnTo>
                    <a:pt x="306" y="1231"/>
                  </a:lnTo>
                  <a:lnTo>
                    <a:pt x="306" y="1231"/>
                  </a:lnTo>
                  <a:lnTo>
                    <a:pt x="306" y="1227"/>
                  </a:lnTo>
                  <a:lnTo>
                    <a:pt x="306" y="1231"/>
                  </a:lnTo>
                  <a:lnTo>
                    <a:pt x="306" y="1231"/>
                  </a:lnTo>
                  <a:lnTo>
                    <a:pt x="306" y="1231"/>
                  </a:lnTo>
                  <a:lnTo>
                    <a:pt x="306" y="1231"/>
                  </a:lnTo>
                  <a:lnTo>
                    <a:pt x="306" y="1227"/>
                  </a:lnTo>
                  <a:lnTo>
                    <a:pt x="306" y="1227"/>
                  </a:lnTo>
                  <a:lnTo>
                    <a:pt x="306" y="1227"/>
                  </a:lnTo>
                  <a:lnTo>
                    <a:pt x="310" y="1227"/>
                  </a:lnTo>
                  <a:lnTo>
                    <a:pt x="310" y="1227"/>
                  </a:lnTo>
                  <a:lnTo>
                    <a:pt x="306" y="1222"/>
                  </a:lnTo>
                  <a:lnTo>
                    <a:pt x="310" y="1218"/>
                  </a:lnTo>
                  <a:lnTo>
                    <a:pt x="315" y="1209"/>
                  </a:lnTo>
                  <a:lnTo>
                    <a:pt x="315" y="1204"/>
                  </a:lnTo>
                  <a:lnTo>
                    <a:pt x="315" y="1204"/>
                  </a:lnTo>
                  <a:lnTo>
                    <a:pt x="319" y="1204"/>
                  </a:lnTo>
                  <a:lnTo>
                    <a:pt x="319" y="1204"/>
                  </a:lnTo>
                  <a:lnTo>
                    <a:pt x="323" y="1209"/>
                  </a:lnTo>
                  <a:lnTo>
                    <a:pt x="323" y="1213"/>
                  </a:lnTo>
                  <a:lnTo>
                    <a:pt x="319" y="1209"/>
                  </a:lnTo>
                  <a:lnTo>
                    <a:pt x="315" y="1209"/>
                  </a:lnTo>
                  <a:lnTo>
                    <a:pt x="315" y="1209"/>
                  </a:lnTo>
                  <a:lnTo>
                    <a:pt x="315" y="1213"/>
                  </a:lnTo>
                  <a:lnTo>
                    <a:pt x="315" y="1213"/>
                  </a:lnTo>
                  <a:lnTo>
                    <a:pt x="315" y="1213"/>
                  </a:lnTo>
                  <a:lnTo>
                    <a:pt x="315" y="1213"/>
                  </a:lnTo>
                  <a:lnTo>
                    <a:pt x="310" y="1218"/>
                  </a:lnTo>
                  <a:lnTo>
                    <a:pt x="310" y="1218"/>
                  </a:lnTo>
                  <a:lnTo>
                    <a:pt x="310" y="1222"/>
                  </a:lnTo>
                  <a:lnTo>
                    <a:pt x="310" y="1222"/>
                  </a:lnTo>
                  <a:lnTo>
                    <a:pt x="310" y="1222"/>
                  </a:lnTo>
                  <a:lnTo>
                    <a:pt x="310" y="1227"/>
                  </a:lnTo>
                  <a:lnTo>
                    <a:pt x="310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5" y="1227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19" y="1227"/>
                  </a:lnTo>
                  <a:lnTo>
                    <a:pt x="323" y="1227"/>
                  </a:lnTo>
                  <a:lnTo>
                    <a:pt x="323" y="1227"/>
                  </a:lnTo>
                  <a:lnTo>
                    <a:pt x="323" y="1227"/>
                  </a:lnTo>
                  <a:lnTo>
                    <a:pt x="323" y="1222"/>
                  </a:lnTo>
                  <a:lnTo>
                    <a:pt x="323" y="1222"/>
                  </a:lnTo>
                  <a:lnTo>
                    <a:pt x="323" y="1222"/>
                  </a:lnTo>
                  <a:lnTo>
                    <a:pt x="323" y="1222"/>
                  </a:lnTo>
                  <a:lnTo>
                    <a:pt x="323" y="1222"/>
                  </a:lnTo>
                  <a:lnTo>
                    <a:pt x="328" y="1222"/>
                  </a:lnTo>
                  <a:lnTo>
                    <a:pt x="328" y="1222"/>
                  </a:lnTo>
                  <a:lnTo>
                    <a:pt x="328" y="1222"/>
                  </a:lnTo>
                  <a:lnTo>
                    <a:pt x="323" y="1222"/>
                  </a:lnTo>
                  <a:lnTo>
                    <a:pt x="328" y="1222"/>
                  </a:lnTo>
                  <a:lnTo>
                    <a:pt x="332" y="1222"/>
                  </a:lnTo>
                  <a:lnTo>
                    <a:pt x="332" y="1222"/>
                  </a:lnTo>
                  <a:lnTo>
                    <a:pt x="332" y="1227"/>
                  </a:lnTo>
                  <a:lnTo>
                    <a:pt x="332" y="1227"/>
                  </a:lnTo>
                  <a:lnTo>
                    <a:pt x="332" y="1222"/>
                  </a:lnTo>
                  <a:lnTo>
                    <a:pt x="332" y="1222"/>
                  </a:lnTo>
                  <a:lnTo>
                    <a:pt x="332" y="1222"/>
                  </a:lnTo>
                  <a:lnTo>
                    <a:pt x="337" y="1222"/>
                  </a:lnTo>
                  <a:lnTo>
                    <a:pt x="337" y="1222"/>
                  </a:lnTo>
                  <a:lnTo>
                    <a:pt x="337" y="1218"/>
                  </a:lnTo>
                  <a:lnTo>
                    <a:pt x="337" y="1218"/>
                  </a:lnTo>
                  <a:lnTo>
                    <a:pt x="337" y="1218"/>
                  </a:lnTo>
                  <a:lnTo>
                    <a:pt x="337" y="1218"/>
                  </a:lnTo>
                  <a:lnTo>
                    <a:pt x="337" y="1218"/>
                  </a:lnTo>
                  <a:lnTo>
                    <a:pt x="337" y="1213"/>
                  </a:lnTo>
                  <a:lnTo>
                    <a:pt x="337" y="1213"/>
                  </a:lnTo>
                  <a:lnTo>
                    <a:pt x="341" y="1213"/>
                  </a:lnTo>
                  <a:lnTo>
                    <a:pt x="341" y="1213"/>
                  </a:lnTo>
                  <a:lnTo>
                    <a:pt x="341" y="1218"/>
                  </a:lnTo>
                  <a:lnTo>
                    <a:pt x="341" y="1218"/>
                  </a:lnTo>
                  <a:lnTo>
                    <a:pt x="341" y="1218"/>
                  </a:lnTo>
                  <a:lnTo>
                    <a:pt x="341" y="1213"/>
                  </a:lnTo>
                  <a:lnTo>
                    <a:pt x="341" y="1213"/>
                  </a:lnTo>
                  <a:lnTo>
                    <a:pt x="341" y="1213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218"/>
                  </a:lnTo>
                  <a:lnTo>
                    <a:pt x="346" y="1213"/>
                  </a:lnTo>
                  <a:lnTo>
                    <a:pt x="346" y="1213"/>
                  </a:lnTo>
                  <a:lnTo>
                    <a:pt x="346" y="1213"/>
                  </a:lnTo>
                  <a:lnTo>
                    <a:pt x="346" y="1209"/>
                  </a:lnTo>
                  <a:lnTo>
                    <a:pt x="350" y="1213"/>
                  </a:lnTo>
                  <a:lnTo>
                    <a:pt x="346" y="1213"/>
                  </a:lnTo>
                  <a:lnTo>
                    <a:pt x="350" y="1218"/>
                  </a:lnTo>
                  <a:lnTo>
                    <a:pt x="354" y="1218"/>
                  </a:lnTo>
                  <a:lnTo>
                    <a:pt x="350" y="1218"/>
                  </a:lnTo>
                  <a:lnTo>
                    <a:pt x="350" y="1218"/>
                  </a:lnTo>
                  <a:lnTo>
                    <a:pt x="350" y="1218"/>
                  </a:lnTo>
                  <a:lnTo>
                    <a:pt x="350" y="1218"/>
                  </a:lnTo>
                  <a:lnTo>
                    <a:pt x="354" y="1218"/>
                  </a:lnTo>
                  <a:lnTo>
                    <a:pt x="354" y="1222"/>
                  </a:lnTo>
                  <a:lnTo>
                    <a:pt x="359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22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3" y="1218"/>
                  </a:lnTo>
                  <a:lnTo>
                    <a:pt x="368" y="1222"/>
                  </a:lnTo>
                  <a:lnTo>
                    <a:pt x="368" y="1222"/>
                  </a:lnTo>
                  <a:lnTo>
                    <a:pt x="368" y="1222"/>
                  </a:lnTo>
                  <a:lnTo>
                    <a:pt x="368" y="1222"/>
                  </a:lnTo>
                  <a:lnTo>
                    <a:pt x="368" y="1218"/>
                  </a:lnTo>
                  <a:lnTo>
                    <a:pt x="368" y="1218"/>
                  </a:lnTo>
                  <a:lnTo>
                    <a:pt x="368" y="1218"/>
                  </a:lnTo>
                  <a:lnTo>
                    <a:pt x="372" y="1218"/>
                  </a:lnTo>
                  <a:lnTo>
                    <a:pt x="372" y="1218"/>
                  </a:lnTo>
                  <a:lnTo>
                    <a:pt x="372" y="1218"/>
                  </a:lnTo>
                  <a:lnTo>
                    <a:pt x="372" y="1218"/>
                  </a:lnTo>
                  <a:lnTo>
                    <a:pt x="368" y="1222"/>
                  </a:lnTo>
                  <a:lnTo>
                    <a:pt x="372" y="1222"/>
                  </a:lnTo>
                  <a:lnTo>
                    <a:pt x="372" y="1222"/>
                  </a:lnTo>
                  <a:lnTo>
                    <a:pt x="377" y="1218"/>
                  </a:lnTo>
                  <a:lnTo>
                    <a:pt x="377" y="1218"/>
                  </a:lnTo>
                  <a:lnTo>
                    <a:pt x="377" y="1218"/>
                  </a:lnTo>
                  <a:lnTo>
                    <a:pt x="377" y="1218"/>
                  </a:lnTo>
                  <a:lnTo>
                    <a:pt x="377" y="1218"/>
                  </a:lnTo>
                  <a:lnTo>
                    <a:pt x="377" y="1218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77" y="1213"/>
                  </a:lnTo>
                  <a:lnTo>
                    <a:pt x="385" y="1209"/>
                  </a:lnTo>
                  <a:lnTo>
                    <a:pt x="390" y="1204"/>
                  </a:lnTo>
                  <a:lnTo>
                    <a:pt x="390" y="1200"/>
                  </a:lnTo>
                  <a:lnTo>
                    <a:pt x="399" y="1191"/>
                  </a:lnTo>
                  <a:lnTo>
                    <a:pt x="403" y="1187"/>
                  </a:lnTo>
                  <a:lnTo>
                    <a:pt x="407" y="1182"/>
                  </a:lnTo>
                  <a:lnTo>
                    <a:pt x="412" y="1178"/>
                  </a:lnTo>
                  <a:lnTo>
                    <a:pt x="416" y="1173"/>
                  </a:lnTo>
                  <a:lnTo>
                    <a:pt x="416" y="1173"/>
                  </a:lnTo>
                  <a:lnTo>
                    <a:pt x="421" y="1169"/>
                  </a:lnTo>
                  <a:lnTo>
                    <a:pt x="425" y="1165"/>
                  </a:lnTo>
                  <a:lnTo>
                    <a:pt x="425" y="1165"/>
                  </a:lnTo>
                  <a:lnTo>
                    <a:pt x="425" y="1165"/>
                  </a:lnTo>
                  <a:lnTo>
                    <a:pt x="425" y="1165"/>
                  </a:lnTo>
                  <a:lnTo>
                    <a:pt x="425" y="1165"/>
                  </a:lnTo>
                  <a:lnTo>
                    <a:pt x="425" y="1165"/>
                  </a:lnTo>
                  <a:lnTo>
                    <a:pt x="430" y="1160"/>
                  </a:lnTo>
                  <a:lnTo>
                    <a:pt x="430" y="1156"/>
                  </a:lnTo>
                  <a:lnTo>
                    <a:pt x="430" y="1156"/>
                  </a:lnTo>
                  <a:lnTo>
                    <a:pt x="434" y="1156"/>
                  </a:lnTo>
                  <a:lnTo>
                    <a:pt x="438" y="1151"/>
                  </a:lnTo>
                  <a:lnTo>
                    <a:pt x="438" y="1147"/>
                  </a:lnTo>
                  <a:lnTo>
                    <a:pt x="447" y="1142"/>
                  </a:lnTo>
                  <a:lnTo>
                    <a:pt x="452" y="1138"/>
                  </a:lnTo>
                  <a:lnTo>
                    <a:pt x="456" y="1134"/>
                  </a:lnTo>
                  <a:lnTo>
                    <a:pt x="456" y="1134"/>
                  </a:lnTo>
                  <a:lnTo>
                    <a:pt x="456" y="1129"/>
                  </a:lnTo>
                  <a:lnTo>
                    <a:pt x="456" y="1129"/>
                  </a:lnTo>
                  <a:lnTo>
                    <a:pt x="465" y="1120"/>
                  </a:lnTo>
                  <a:lnTo>
                    <a:pt x="465" y="1120"/>
                  </a:lnTo>
                  <a:lnTo>
                    <a:pt x="469" y="1116"/>
                  </a:lnTo>
                  <a:lnTo>
                    <a:pt x="469" y="1116"/>
                  </a:lnTo>
                  <a:lnTo>
                    <a:pt x="469" y="1111"/>
                  </a:lnTo>
                  <a:lnTo>
                    <a:pt x="474" y="1111"/>
                  </a:lnTo>
                  <a:lnTo>
                    <a:pt x="474" y="1111"/>
                  </a:lnTo>
                  <a:lnTo>
                    <a:pt x="478" y="1103"/>
                  </a:lnTo>
                  <a:lnTo>
                    <a:pt x="483" y="1103"/>
                  </a:lnTo>
                  <a:lnTo>
                    <a:pt x="483" y="1098"/>
                  </a:lnTo>
                  <a:lnTo>
                    <a:pt x="483" y="1094"/>
                  </a:lnTo>
                  <a:lnTo>
                    <a:pt x="487" y="1094"/>
                  </a:lnTo>
                  <a:lnTo>
                    <a:pt x="492" y="1085"/>
                  </a:lnTo>
                  <a:lnTo>
                    <a:pt x="496" y="1080"/>
                  </a:lnTo>
                  <a:lnTo>
                    <a:pt x="500" y="1072"/>
                  </a:lnTo>
                  <a:lnTo>
                    <a:pt x="505" y="1067"/>
                  </a:lnTo>
                  <a:lnTo>
                    <a:pt x="514" y="1058"/>
                  </a:lnTo>
                  <a:lnTo>
                    <a:pt x="514" y="1058"/>
                  </a:lnTo>
                  <a:lnTo>
                    <a:pt x="514" y="1058"/>
                  </a:lnTo>
                  <a:lnTo>
                    <a:pt x="518" y="1049"/>
                  </a:lnTo>
                  <a:lnTo>
                    <a:pt x="527" y="1041"/>
                  </a:lnTo>
                  <a:lnTo>
                    <a:pt x="527" y="1036"/>
                  </a:lnTo>
                  <a:lnTo>
                    <a:pt x="527" y="1032"/>
                  </a:lnTo>
                  <a:lnTo>
                    <a:pt x="531" y="1032"/>
                  </a:lnTo>
                  <a:lnTo>
                    <a:pt x="531" y="1032"/>
                  </a:lnTo>
                  <a:lnTo>
                    <a:pt x="536" y="1027"/>
                  </a:lnTo>
                  <a:lnTo>
                    <a:pt x="540" y="1023"/>
                  </a:lnTo>
                  <a:lnTo>
                    <a:pt x="545" y="1023"/>
                  </a:lnTo>
                  <a:lnTo>
                    <a:pt x="545" y="1018"/>
                  </a:lnTo>
                  <a:lnTo>
                    <a:pt x="545" y="1014"/>
                  </a:lnTo>
                  <a:lnTo>
                    <a:pt x="545" y="1014"/>
                  </a:lnTo>
                  <a:lnTo>
                    <a:pt x="554" y="1005"/>
                  </a:lnTo>
                  <a:lnTo>
                    <a:pt x="554" y="1005"/>
                  </a:lnTo>
                  <a:lnTo>
                    <a:pt x="554" y="1001"/>
                  </a:lnTo>
                  <a:lnTo>
                    <a:pt x="558" y="1001"/>
                  </a:lnTo>
                  <a:lnTo>
                    <a:pt x="558" y="1001"/>
                  </a:lnTo>
                  <a:lnTo>
                    <a:pt x="558" y="1001"/>
                  </a:lnTo>
                  <a:lnTo>
                    <a:pt x="558" y="1001"/>
                  </a:lnTo>
                  <a:lnTo>
                    <a:pt x="558" y="1001"/>
                  </a:lnTo>
                  <a:lnTo>
                    <a:pt x="562" y="996"/>
                  </a:lnTo>
                  <a:lnTo>
                    <a:pt x="562" y="992"/>
                  </a:lnTo>
                  <a:lnTo>
                    <a:pt x="562" y="987"/>
                  </a:lnTo>
                  <a:lnTo>
                    <a:pt x="567" y="983"/>
                  </a:lnTo>
                  <a:lnTo>
                    <a:pt x="567" y="983"/>
                  </a:lnTo>
                  <a:lnTo>
                    <a:pt x="567" y="970"/>
                  </a:lnTo>
                  <a:lnTo>
                    <a:pt x="571" y="965"/>
                  </a:lnTo>
                  <a:lnTo>
                    <a:pt x="571" y="961"/>
                  </a:lnTo>
                  <a:lnTo>
                    <a:pt x="576" y="952"/>
                  </a:lnTo>
                  <a:lnTo>
                    <a:pt x="576" y="952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5" name="Freeform 67"/>
            <p:cNvSpPr>
              <a:spLocks noEditPoints="1"/>
            </p:cNvSpPr>
            <p:nvPr/>
          </p:nvSpPr>
          <p:spPr bwMode="auto">
            <a:xfrm>
              <a:off x="4314825" y="3213101"/>
              <a:ext cx="534987" cy="352425"/>
            </a:xfrm>
            <a:custGeom>
              <a:avLst/>
              <a:gdLst>
                <a:gd name="T0" fmla="*/ 53 w 337"/>
                <a:gd name="T1" fmla="*/ 111 h 222"/>
                <a:gd name="T2" fmla="*/ 40 w 337"/>
                <a:gd name="T3" fmla="*/ 106 h 222"/>
                <a:gd name="T4" fmla="*/ 22 w 337"/>
                <a:gd name="T5" fmla="*/ 115 h 222"/>
                <a:gd name="T6" fmla="*/ 14 w 337"/>
                <a:gd name="T7" fmla="*/ 129 h 222"/>
                <a:gd name="T8" fmla="*/ 9 w 337"/>
                <a:gd name="T9" fmla="*/ 129 h 222"/>
                <a:gd name="T10" fmla="*/ 5 w 337"/>
                <a:gd name="T11" fmla="*/ 142 h 222"/>
                <a:gd name="T12" fmla="*/ 18 w 337"/>
                <a:gd name="T13" fmla="*/ 164 h 222"/>
                <a:gd name="T14" fmla="*/ 9 w 337"/>
                <a:gd name="T15" fmla="*/ 173 h 222"/>
                <a:gd name="T16" fmla="*/ 22 w 337"/>
                <a:gd name="T17" fmla="*/ 164 h 222"/>
                <a:gd name="T18" fmla="*/ 36 w 337"/>
                <a:gd name="T19" fmla="*/ 146 h 222"/>
                <a:gd name="T20" fmla="*/ 40 w 337"/>
                <a:gd name="T21" fmla="*/ 146 h 222"/>
                <a:gd name="T22" fmla="*/ 58 w 337"/>
                <a:gd name="T23" fmla="*/ 142 h 222"/>
                <a:gd name="T24" fmla="*/ 67 w 337"/>
                <a:gd name="T25" fmla="*/ 129 h 222"/>
                <a:gd name="T26" fmla="*/ 75 w 337"/>
                <a:gd name="T27" fmla="*/ 129 h 222"/>
                <a:gd name="T28" fmla="*/ 80 w 337"/>
                <a:gd name="T29" fmla="*/ 111 h 222"/>
                <a:gd name="T30" fmla="*/ 67 w 337"/>
                <a:gd name="T31" fmla="*/ 111 h 222"/>
                <a:gd name="T32" fmla="*/ 71 w 337"/>
                <a:gd name="T33" fmla="*/ 71 h 222"/>
                <a:gd name="T34" fmla="*/ 84 w 337"/>
                <a:gd name="T35" fmla="*/ 71 h 222"/>
                <a:gd name="T36" fmla="*/ 27 w 337"/>
                <a:gd name="T37" fmla="*/ 80 h 222"/>
                <a:gd name="T38" fmla="*/ 40 w 337"/>
                <a:gd name="T39" fmla="*/ 102 h 222"/>
                <a:gd name="T40" fmla="*/ 53 w 337"/>
                <a:gd name="T41" fmla="*/ 93 h 222"/>
                <a:gd name="T42" fmla="*/ 62 w 337"/>
                <a:gd name="T43" fmla="*/ 84 h 222"/>
                <a:gd name="T44" fmla="*/ 62 w 337"/>
                <a:gd name="T45" fmla="*/ 80 h 222"/>
                <a:gd name="T46" fmla="*/ 45 w 337"/>
                <a:gd name="T47" fmla="*/ 62 h 222"/>
                <a:gd name="T48" fmla="*/ 36 w 337"/>
                <a:gd name="T49" fmla="*/ 71 h 222"/>
                <a:gd name="T50" fmla="*/ 332 w 337"/>
                <a:gd name="T51" fmla="*/ 27 h 222"/>
                <a:gd name="T52" fmla="*/ 261 w 337"/>
                <a:gd name="T53" fmla="*/ 18 h 222"/>
                <a:gd name="T54" fmla="*/ 226 w 337"/>
                <a:gd name="T55" fmla="*/ 9 h 222"/>
                <a:gd name="T56" fmla="*/ 217 w 337"/>
                <a:gd name="T57" fmla="*/ 9 h 222"/>
                <a:gd name="T58" fmla="*/ 208 w 337"/>
                <a:gd name="T59" fmla="*/ 5 h 222"/>
                <a:gd name="T60" fmla="*/ 195 w 337"/>
                <a:gd name="T61" fmla="*/ 9 h 222"/>
                <a:gd name="T62" fmla="*/ 177 w 337"/>
                <a:gd name="T63" fmla="*/ 18 h 222"/>
                <a:gd name="T64" fmla="*/ 160 w 337"/>
                <a:gd name="T65" fmla="*/ 18 h 222"/>
                <a:gd name="T66" fmla="*/ 151 w 337"/>
                <a:gd name="T67" fmla="*/ 22 h 222"/>
                <a:gd name="T68" fmla="*/ 137 w 337"/>
                <a:gd name="T69" fmla="*/ 18 h 222"/>
                <a:gd name="T70" fmla="*/ 120 w 337"/>
                <a:gd name="T71" fmla="*/ 27 h 222"/>
                <a:gd name="T72" fmla="*/ 102 w 337"/>
                <a:gd name="T73" fmla="*/ 40 h 222"/>
                <a:gd name="T74" fmla="*/ 89 w 337"/>
                <a:gd name="T75" fmla="*/ 44 h 222"/>
                <a:gd name="T76" fmla="*/ 93 w 337"/>
                <a:gd name="T77" fmla="*/ 71 h 222"/>
                <a:gd name="T78" fmla="*/ 98 w 337"/>
                <a:gd name="T79" fmla="*/ 67 h 222"/>
                <a:gd name="T80" fmla="*/ 93 w 337"/>
                <a:gd name="T81" fmla="*/ 89 h 222"/>
                <a:gd name="T82" fmla="*/ 106 w 337"/>
                <a:gd name="T83" fmla="*/ 89 h 222"/>
                <a:gd name="T84" fmla="*/ 102 w 337"/>
                <a:gd name="T85" fmla="*/ 98 h 222"/>
                <a:gd name="T86" fmla="*/ 89 w 337"/>
                <a:gd name="T87" fmla="*/ 98 h 222"/>
                <a:gd name="T88" fmla="*/ 93 w 337"/>
                <a:gd name="T89" fmla="*/ 115 h 222"/>
                <a:gd name="T90" fmla="*/ 102 w 337"/>
                <a:gd name="T91" fmla="*/ 133 h 222"/>
                <a:gd name="T92" fmla="*/ 106 w 337"/>
                <a:gd name="T93" fmla="*/ 133 h 222"/>
                <a:gd name="T94" fmla="*/ 129 w 337"/>
                <a:gd name="T95" fmla="*/ 142 h 222"/>
                <a:gd name="T96" fmla="*/ 146 w 337"/>
                <a:gd name="T97" fmla="*/ 142 h 222"/>
                <a:gd name="T98" fmla="*/ 137 w 337"/>
                <a:gd name="T99" fmla="*/ 168 h 222"/>
                <a:gd name="T100" fmla="*/ 142 w 337"/>
                <a:gd name="T101" fmla="*/ 177 h 222"/>
                <a:gd name="T102" fmla="*/ 168 w 337"/>
                <a:gd name="T103" fmla="*/ 164 h 222"/>
                <a:gd name="T104" fmla="*/ 182 w 337"/>
                <a:gd name="T105" fmla="*/ 164 h 222"/>
                <a:gd name="T106" fmla="*/ 195 w 337"/>
                <a:gd name="T107" fmla="*/ 177 h 222"/>
                <a:gd name="T108" fmla="*/ 222 w 337"/>
                <a:gd name="T109" fmla="*/ 186 h 222"/>
                <a:gd name="T110" fmla="*/ 244 w 337"/>
                <a:gd name="T111" fmla="*/ 217 h 222"/>
                <a:gd name="T112" fmla="*/ 261 w 337"/>
                <a:gd name="T113" fmla="*/ 213 h 222"/>
                <a:gd name="T114" fmla="*/ 279 w 337"/>
                <a:gd name="T115" fmla="*/ 217 h 222"/>
                <a:gd name="T116" fmla="*/ 292 w 337"/>
                <a:gd name="T117" fmla="*/ 208 h 222"/>
                <a:gd name="T118" fmla="*/ 301 w 337"/>
                <a:gd name="T119" fmla="*/ 191 h 222"/>
                <a:gd name="T120" fmla="*/ 306 w 337"/>
                <a:gd name="T121" fmla="*/ 173 h 222"/>
                <a:gd name="T122" fmla="*/ 297 w 337"/>
                <a:gd name="T123" fmla="*/ 89 h 222"/>
                <a:gd name="T124" fmla="*/ 332 w 337"/>
                <a:gd name="T125" fmla="*/ 4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222">
                  <a:moveTo>
                    <a:pt x="80" y="124"/>
                  </a:moveTo>
                  <a:lnTo>
                    <a:pt x="75" y="120"/>
                  </a:lnTo>
                  <a:lnTo>
                    <a:pt x="75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15"/>
                  </a:lnTo>
                  <a:lnTo>
                    <a:pt x="67" y="115"/>
                  </a:lnTo>
                  <a:lnTo>
                    <a:pt x="67" y="111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6" y="111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20"/>
                  </a:lnTo>
                  <a:lnTo>
                    <a:pt x="27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4"/>
                  </a:lnTo>
                  <a:lnTo>
                    <a:pt x="14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0" y="120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9"/>
                  </a:lnTo>
                  <a:lnTo>
                    <a:pt x="9" y="129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7"/>
                  </a:lnTo>
                  <a:lnTo>
                    <a:pt x="9" y="137"/>
                  </a:lnTo>
                  <a:lnTo>
                    <a:pt x="9" y="137"/>
                  </a:lnTo>
                  <a:lnTo>
                    <a:pt x="9" y="137"/>
                  </a:lnTo>
                  <a:lnTo>
                    <a:pt x="9" y="137"/>
                  </a:lnTo>
                  <a:lnTo>
                    <a:pt x="9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9" y="146"/>
                  </a:lnTo>
                  <a:lnTo>
                    <a:pt x="14" y="146"/>
                  </a:lnTo>
                  <a:lnTo>
                    <a:pt x="14" y="151"/>
                  </a:lnTo>
                  <a:lnTo>
                    <a:pt x="14" y="155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2" y="155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9" y="177"/>
                  </a:lnTo>
                  <a:lnTo>
                    <a:pt x="9" y="177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22" y="173"/>
                  </a:lnTo>
                  <a:lnTo>
                    <a:pt x="22" y="173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6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6" y="151"/>
                  </a:lnTo>
                  <a:lnTo>
                    <a:pt x="36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2"/>
                  </a:lnTo>
                  <a:lnTo>
                    <a:pt x="53" y="146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2" y="137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80" y="129"/>
                  </a:lnTo>
                  <a:lnTo>
                    <a:pt x="75" y="129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80" y="129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4"/>
                  </a:lnTo>
                  <a:close/>
                  <a:moveTo>
                    <a:pt x="84" y="115"/>
                  </a:moveTo>
                  <a:lnTo>
                    <a:pt x="84" y="111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5" y="102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71" y="115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15"/>
                  </a:lnTo>
                  <a:lnTo>
                    <a:pt x="80" y="115"/>
                  </a:lnTo>
                  <a:lnTo>
                    <a:pt x="80" y="115"/>
                  </a:lnTo>
                  <a:lnTo>
                    <a:pt x="80" y="115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5"/>
                  </a:lnTo>
                  <a:close/>
                  <a:moveTo>
                    <a:pt x="71" y="71"/>
                  </a:moveTo>
                  <a:lnTo>
                    <a:pt x="71" y="75"/>
                  </a:lnTo>
                  <a:lnTo>
                    <a:pt x="71" y="75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75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71"/>
                  </a:lnTo>
                  <a:close/>
                  <a:moveTo>
                    <a:pt x="22" y="80"/>
                  </a:moveTo>
                  <a:lnTo>
                    <a:pt x="22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9" y="93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58" y="71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5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22" y="80"/>
                  </a:lnTo>
                  <a:close/>
                  <a:moveTo>
                    <a:pt x="337" y="36"/>
                  </a:moveTo>
                  <a:lnTo>
                    <a:pt x="337" y="31"/>
                  </a:lnTo>
                  <a:lnTo>
                    <a:pt x="337" y="31"/>
                  </a:lnTo>
                  <a:lnTo>
                    <a:pt x="337" y="31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32" y="27"/>
                  </a:lnTo>
                  <a:lnTo>
                    <a:pt x="328" y="22"/>
                  </a:lnTo>
                  <a:lnTo>
                    <a:pt x="328" y="27"/>
                  </a:lnTo>
                  <a:lnTo>
                    <a:pt x="328" y="27"/>
                  </a:lnTo>
                  <a:lnTo>
                    <a:pt x="323" y="31"/>
                  </a:lnTo>
                  <a:lnTo>
                    <a:pt x="323" y="31"/>
                  </a:lnTo>
                  <a:lnTo>
                    <a:pt x="315" y="27"/>
                  </a:lnTo>
                  <a:lnTo>
                    <a:pt x="306" y="27"/>
                  </a:lnTo>
                  <a:lnTo>
                    <a:pt x="297" y="27"/>
                  </a:lnTo>
                  <a:lnTo>
                    <a:pt x="292" y="27"/>
                  </a:lnTo>
                  <a:lnTo>
                    <a:pt x="284" y="27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70" y="22"/>
                  </a:lnTo>
                  <a:lnTo>
                    <a:pt x="266" y="22"/>
                  </a:lnTo>
                  <a:lnTo>
                    <a:pt x="266" y="18"/>
                  </a:lnTo>
                  <a:lnTo>
                    <a:pt x="261" y="18"/>
                  </a:lnTo>
                  <a:lnTo>
                    <a:pt x="261" y="13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53" y="13"/>
                  </a:lnTo>
                  <a:lnTo>
                    <a:pt x="253" y="13"/>
                  </a:lnTo>
                  <a:lnTo>
                    <a:pt x="253" y="13"/>
                  </a:lnTo>
                  <a:lnTo>
                    <a:pt x="253" y="13"/>
                  </a:lnTo>
                  <a:lnTo>
                    <a:pt x="248" y="13"/>
                  </a:lnTo>
                  <a:lnTo>
                    <a:pt x="248" y="13"/>
                  </a:lnTo>
                  <a:lnTo>
                    <a:pt x="244" y="13"/>
                  </a:lnTo>
                  <a:lnTo>
                    <a:pt x="239" y="13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35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22" y="9"/>
                  </a:lnTo>
                  <a:lnTo>
                    <a:pt x="222" y="9"/>
                  </a:lnTo>
                  <a:lnTo>
                    <a:pt x="222" y="9"/>
                  </a:lnTo>
                  <a:lnTo>
                    <a:pt x="222" y="9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4" y="13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199" y="5"/>
                  </a:lnTo>
                  <a:lnTo>
                    <a:pt x="199" y="5"/>
                  </a:lnTo>
                  <a:lnTo>
                    <a:pt x="199" y="5"/>
                  </a:lnTo>
                  <a:lnTo>
                    <a:pt x="199" y="0"/>
                  </a:lnTo>
                  <a:lnTo>
                    <a:pt x="195" y="0"/>
                  </a:lnTo>
                  <a:lnTo>
                    <a:pt x="195" y="5"/>
                  </a:lnTo>
                  <a:lnTo>
                    <a:pt x="195" y="9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5" y="13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82" y="18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68" y="18"/>
                  </a:lnTo>
                  <a:lnTo>
                    <a:pt x="164" y="18"/>
                  </a:lnTo>
                  <a:lnTo>
                    <a:pt x="164" y="13"/>
                  </a:lnTo>
                  <a:lnTo>
                    <a:pt x="160" y="9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55" y="22"/>
                  </a:lnTo>
                  <a:lnTo>
                    <a:pt x="155" y="22"/>
                  </a:lnTo>
                  <a:lnTo>
                    <a:pt x="155" y="22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37" y="18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7"/>
                  </a:lnTo>
                  <a:lnTo>
                    <a:pt x="133" y="27"/>
                  </a:lnTo>
                  <a:lnTo>
                    <a:pt x="133" y="27"/>
                  </a:lnTo>
                  <a:lnTo>
                    <a:pt x="129" y="27"/>
                  </a:lnTo>
                  <a:lnTo>
                    <a:pt x="124" y="27"/>
                  </a:lnTo>
                  <a:lnTo>
                    <a:pt x="129" y="27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4" y="36"/>
                  </a:lnTo>
                  <a:lnTo>
                    <a:pt x="124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06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89" y="44"/>
                  </a:lnTo>
                  <a:lnTo>
                    <a:pt x="89" y="49"/>
                  </a:lnTo>
                  <a:lnTo>
                    <a:pt x="93" y="53"/>
                  </a:lnTo>
                  <a:lnTo>
                    <a:pt x="93" y="62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8" y="71"/>
                  </a:lnTo>
                  <a:lnTo>
                    <a:pt x="98" y="71"/>
                  </a:lnTo>
                  <a:lnTo>
                    <a:pt x="98" y="71"/>
                  </a:lnTo>
                  <a:lnTo>
                    <a:pt x="98" y="71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4" y="93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11" y="93"/>
                  </a:lnTo>
                  <a:lnTo>
                    <a:pt x="106" y="93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3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3"/>
                  </a:lnTo>
                  <a:lnTo>
                    <a:pt x="102" y="93"/>
                  </a:lnTo>
                  <a:lnTo>
                    <a:pt x="98" y="93"/>
                  </a:lnTo>
                  <a:lnTo>
                    <a:pt x="98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8"/>
                  </a:lnTo>
                  <a:lnTo>
                    <a:pt x="93" y="98"/>
                  </a:lnTo>
                  <a:lnTo>
                    <a:pt x="93" y="98"/>
                  </a:lnTo>
                  <a:lnTo>
                    <a:pt x="93" y="98"/>
                  </a:lnTo>
                  <a:lnTo>
                    <a:pt x="93" y="98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9"/>
                  </a:lnTo>
                  <a:lnTo>
                    <a:pt x="98" y="129"/>
                  </a:lnTo>
                  <a:lnTo>
                    <a:pt x="102" y="129"/>
                  </a:lnTo>
                  <a:lnTo>
                    <a:pt x="102" y="129"/>
                  </a:lnTo>
                  <a:lnTo>
                    <a:pt x="102" y="129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7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5" y="137"/>
                  </a:lnTo>
                  <a:lnTo>
                    <a:pt x="115" y="137"/>
                  </a:lnTo>
                  <a:lnTo>
                    <a:pt x="120" y="142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9" y="142"/>
                  </a:lnTo>
                  <a:lnTo>
                    <a:pt x="129" y="142"/>
                  </a:lnTo>
                  <a:lnTo>
                    <a:pt x="129" y="142"/>
                  </a:lnTo>
                  <a:lnTo>
                    <a:pt x="129" y="142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33" y="137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3" y="129"/>
                  </a:lnTo>
                  <a:lnTo>
                    <a:pt x="137" y="129"/>
                  </a:lnTo>
                  <a:lnTo>
                    <a:pt x="137" y="133"/>
                  </a:lnTo>
                  <a:lnTo>
                    <a:pt x="142" y="133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37" y="160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8"/>
                  </a:lnTo>
                  <a:lnTo>
                    <a:pt x="133" y="173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6" y="177"/>
                  </a:lnTo>
                  <a:lnTo>
                    <a:pt x="151" y="177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5" y="173"/>
                  </a:lnTo>
                  <a:lnTo>
                    <a:pt x="155" y="173"/>
                  </a:lnTo>
                  <a:lnTo>
                    <a:pt x="155" y="173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91" y="168"/>
                  </a:lnTo>
                  <a:lnTo>
                    <a:pt x="191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9" y="177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204" y="182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08" y="186"/>
                  </a:lnTo>
                  <a:lnTo>
                    <a:pt x="208" y="186"/>
                  </a:lnTo>
                  <a:lnTo>
                    <a:pt x="222" y="186"/>
                  </a:lnTo>
                  <a:lnTo>
                    <a:pt x="222" y="186"/>
                  </a:lnTo>
                  <a:lnTo>
                    <a:pt x="222" y="186"/>
                  </a:lnTo>
                  <a:lnTo>
                    <a:pt x="222" y="191"/>
                  </a:lnTo>
                  <a:lnTo>
                    <a:pt x="222" y="191"/>
                  </a:lnTo>
                  <a:lnTo>
                    <a:pt x="222" y="191"/>
                  </a:lnTo>
                  <a:lnTo>
                    <a:pt x="222" y="191"/>
                  </a:lnTo>
                  <a:lnTo>
                    <a:pt x="222" y="191"/>
                  </a:lnTo>
                  <a:lnTo>
                    <a:pt x="222" y="195"/>
                  </a:lnTo>
                  <a:lnTo>
                    <a:pt x="226" y="199"/>
                  </a:lnTo>
                  <a:lnTo>
                    <a:pt x="230" y="199"/>
                  </a:lnTo>
                  <a:lnTo>
                    <a:pt x="235" y="208"/>
                  </a:lnTo>
                  <a:lnTo>
                    <a:pt x="235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44" y="217"/>
                  </a:lnTo>
                  <a:lnTo>
                    <a:pt x="244" y="217"/>
                  </a:lnTo>
                  <a:lnTo>
                    <a:pt x="244" y="217"/>
                  </a:lnTo>
                  <a:lnTo>
                    <a:pt x="244" y="217"/>
                  </a:lnTo>
                  <a:lnTo>
                    <a:pt x="244" y="222"/>
                  </a:lnTo>
                  <a:lnTo>
                    <a:pt x="248" y="222"/>
                  </a:lnTo>
                  <a:lnTo>
                    <a:pt x="248" y="217"/>
                  </a:lnTo>
                  <a:lnTo>
                    <a:pt x="248" y="217"/>
                  </a:lnTo>
                  <a:lnTo>
                    <a:pt x="248" y="217"/>
                  </a:lnTo>
                  <a:lnTo>
                    <a:pt x="248" y="217"/>
                  </a:lnTo>
                  <a:lnTo>
                    <a:pt x="248" y="222"/>
                  </a:lnTo>
                  <a:lnTo>
                    <a:pt x="253" y="217"/>
                  </a:lnTo>
                  <a:lnTo>
                    <a:pt x="253" y="217"/>
                  </a:lnTo>
                  <a:lnTo>
                    <a:pt x="253" y="217"/>
                  </a:lnTo>
                  <a:lnTo>
                    <a:pt x="253" y="217"/>
                  </a:lnTo>
                  <a:lnTo>
                    <a:pt x="253" y="217"/>
                  </a:lnTo>
                  <a:lnTo>
                    <a:pt x="253" y="217"/>
                  </a:lnTo>
                  <a:lnTo>
                    <a:pt x="257" y="213"/>
                  </a:lnTo>
                  <a:lnTo>
                    <a:pt x="261" y="213"/>
                  </a:lnTo>
                  <a:lnTo>
                    <a:pt x="261" y="213"/>
                  </a:lnTo>
                  <a:lnTo>
                    <a:pt x="261" y="213"/>
                  </a:lnTo>
                  <a:lnTo>
                    <a:pt x="261" y="213"/>
                  </a:lnTo>
                  <a:lnTo>
                    <a:pt x="266" y="213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13"/>
                  </a:lnTo>
                  <a:lnTo>
                    <a:pt x="275" y="213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79" y="217"/>
                  </a:lnTo>
                  <a:lnTo>
                    <a:pt x="288" y="222"/>
                  </a:lnTo>
                  <a:lnTo>
                    <a:pt x="292" y="217"/>
                  </a:lnTo>
                  <a:lnTo>
                    <a:pt x="292" y="217"/>
                  </a:lnTo>
                  <a:lnTo>
                    <a:pt x="288" y="217"/>
                  </a:lnTo>
                  <a:lnTo>
                    <a:pt x="288" y="217"/>
                  </a:lnTo>
                  <a:lnTo>
                    <a:pt x="288" y="213"/>
                  </a:lnTo>
                  <a:lnTo>
                    <a:pt x="288" y="213"/>
                  </a:lnTo>
                  <a:lnTo>
                    <a:pt x="292" y="213"/>
                  </a:lnTo>
                  <a:lnTo>
                    <a:pt x="292" y="213"/>
                  </a:lnTo>
                  <a:lnTo>
                    <a:pt x="292" y="213"/>
                  </a:lnTo>
                  <a:lnTo>
                    <a:pt x="292" y="213"/>
                  </a:lnTo>
                  <a:lnTo>
                    <a:pt x="292" y="213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97" y="204"/>
                  </a:lnTo>
                  <a:lnTo>
                    <a:pt x="301" y="199"/>
                  </a:lnTo>
                  <a:lnTo>
                    <a:pt x="301" y="199"/>
                  </a:lnTo>
                  <a:lnTo>
                    <a:pt x="297" y="195"/>
                  </a:lnTo>
                  <a:lnTo>
                    <a:pt x="301" y="195"/>
                  </a:lnTo>
                  <a:lnTo>
                    <a:pt x="301" y="195"/>
                  </a:lnTo>
                  <a:lnTo>
                    <a:pt x="301" y="195"/>
                  </a:lnTo>
                  <a:lnTo>
                    <a:pt x="301" y="195"/>
                  </a:lnTo>
                  <a:lnTo>
                    <a:pt x="301" y="191"/>
                  </a:lnTo>
                  <a:lnTo>
                    <a:pt x="301" y="191"/>
                  </a:lnTo>
                  <a:lnTo>
                    <a:pt x="301" y="191"/>
                  </a:lnTo>
                  <a:lnTo>
                    <a:pt x="301" y="191"/>
                  </a:lnTo>
                  <a:lnTo>
                    <a:pt x="310" y="191"/>
                  </a:lnTo>
                  <a:lnTo>
                    <a:pt x="315" y="191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0" y="182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306" y="177"/>
                  </a:lnTo>
                  <a:lnTo>
                    <a:pt x="310" y="177"/>
                  </a:lnTo>
                  <a:lnTo>
                    <a:pt x="310" y="177"/>
                  </a:lnTo>
                  <a:lnTo>
                    <a:pt x="310" y="173"/>
                  </a:lnTo>
                  <a:lnTo>
                    <a:pt x="306" y="173"/>
                  </a:lnTo>
                  <a:lnTo>
                    <a:pt x="306" y="173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06" y="164"/>
                  </a:lnTo>
                  <a:lnTo>
                    <a:pt x="306" y="160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297" y="146"/>
                  </a:lnTo>
                  <a:lnTo>
                    <a:pt x="301" y="142"/>
                  </a:lnTo>
                  <a:lnTo>
                    <a:pt x="301" y="133"/>
                  </a:lnTo>
                  <a:lnTo>
                    <a:pt x="301" y="120"/>
                  </a:lnTo>
                  <a:lnTo>
                    <a:pt x="297" y="106"/>
                  </a:lnTo>
                  <a:lnTo>
                    <a:pt x="297" y="102"/>
                  </a:lnTo>
                  <a:lnTo>
                    <a:pt x="297" y="98"/>
                  </a:lnTo>
                  <a:lnTo>
                    <a:pt x="297" y="89"/>
                  </a:lnTo>
                  <a:lnTo>
                    <a:pt x="301" y="84"/>
                  </a:lnTo>
                  <a:lnTo>
                    <a:pt x="306" y="80"/>
                  </a:lnTo>
                  <a:lnTo>
                    <a:pt x="310" y="75"/>
                  </a:lnTo>
                  <a:lnTo>
                    <a:pt x="310" y="75"/>
                  </a:lnTo>
                  <a:lnTo>
                    <a:pt x="315" y="71"/>
                  </a:lnTo>
                  <a:lnTo>
                    <a:pt x="315" y="71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319" y="58"/>
                  </a:lnTo>
                  <a:lnTo>
                    <a:pt x="323" y="49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8" y="40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28" y="40"/>
                  </a:lnTo>
                  <a:lnTo>
                    <a:pt x="328" y="36"/>
                  </a:lnTo>
                  <a:lnTo>
                    <a:pt x="332" y="36"/>
                  </a:lnTo>
                  <a:lnTo>
                    <a:pt x="337" y="36"/>
                  </a:lnTo>
                  <a:lnTo>
                    <a:pt x="337" y="36"/>
                  </a:lnTo>
                  <a:lnTo>
                    <a:pt x="337" y="36"/>
                  </a:lnTo>
                  <a:lnTo>
                    <a:pt x="337" y="36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68"/>
            <p:cNvSpPr>
              <a:spLocks noEditPoints="1"/>
            </p:cNvSpPr>
            <p:nvPr/>
          </p:nvSpPr>
          <p:spPr bwMode="auto">
            <a:xfrm>
              <a:off x="3170238" y="3522663"/>
              <a:ext cx="590550" cy="477838"/>
            </a:xfrm>
            <a:custGeom>
              <a:avLst/>
              <a:gdLst>
                <a:gd name="T0" fmla="*/ 155 w 372"/>
                <a:gd name="T1" fmla="*/ 274 h 301"/>
                <a:gd name="T2" fmla="*/ 124 w 372"/>
                <a:gd name="T3" fmla="*/ 274 h 301"/>
                <a:gd name="T4" fmla="*/ 221 w 372"/>
                <a:gd name="T5" fmla="*/ 257 h 301"/>
                <a:gd name="T6" fmla="*/ 221 w 372"/>
                <a:gd name="T7" fmla="*/ 270 h 301"/>
                <a:gd name="T8" fmla="*/ 88 w 372"/>
                <a:gd name="T9" fmla="*/ 261 h 301"/>
                <a:gd name="T10" fmla="*/ 97 w 372"/>
                <a:gd name="T11" fmla="*/ 274 h 301"/>
                <a:gd name="T12" fmla="*/ 137 w 372"/>
                <a:gd name="T13" fmla="*/ 288 h 301"/>
                <a:gd name="T14" fmla="*/ 345 w 372"/>
                <a:gd name="T15" fmla="*/ 244 h 301"/>
                <a:gd name="T16" fmla="*/ 13 w 372"/>
                <a:gd name="T17" fmla="*/ 221 h 301"/>
                <a:gd name="T18" fmla="*/ 133 w 372"/>
                <a:gd name="T19" fmla="*/ 221 h 301"/>
                <a:gd name="T20" fmla="*/ 133 w 372"/>
                <a:gd name="T21" fmla="*/ 213 h 301"/>
                <a:gd name="T22" fmla="*/ 119 w 372"/>
                <a:gd name="T23" fmla="*/ 208 h 301"/>
                <a:gd name="T24" fmla="*/ 84 w 372"/>
                <a:gd name="T25" fmla="*/ 221 h 301"/>
                <a:gd name="T26" fmla="*/ 97 w 372"/>
                <a:gd name="T27" fmla="*/ 244 h 301"/>
                <a:gd name="T28" fmla="*/ 110 w 372"/>
                <a:gd name="T29" fmla="*/ 252 h 301"/>
                <a:gd name="T30" fmla="*/ 239 w 372"/>
                <a:gd name="T31" fmla="*/ 208 h 301"/>
                <a:gd name="T32" fmla="*/ 128 w 372"/>
                <a:gd name="T33" fmla="*/ 190 h 301"/>
                <a:gd name="T34" fmla="*/ 199 w 372"/>
                <a:gd name="T35" fmla="*/ 261 h 301"/>
                <a:gd name="T36" fmla="*/ 208 w 372"/>
                <a:gd name="T37" fmla="*/ 248 h 301"/>
                <a:gd name="T38" fmla="*/ 230 w 372"/>
                <a:gd name="T39" fmla="*/ 204 h 301"/>
                <a:gd name="T40" fmla="*/ 199 w 372"/>
                <a:gd name="T41" fmla="*/ 173 h 301"/>
                <a:gd name="T42" fmla="*/ 208 w 372"/>
                <a:gd name="T43" fmla="*/ 190 h 301"/>
                <a:gd name="T44" fmla="*/ 195 w 372"/>
                <a:gd name="T45" fmla="*/ 199 h 301"/>
                <a:gd name="T46" fmla="*/ 190 w 372"/>
                <a:gd name="T47" fmla="*/ 177 h 301"/>
                <a:gd name="T48" fmla="*/ 172 w 372"/>
                <a:gd name="T49" fmla="*/ 190 h 301"/>
                <a:gd name="T50" fmla="*/ 146 w 372"/>
                <a:gd name="T51" fmla="*/ 199 h 301"/>
                <a:gd name="T52" fmla="*/ 159 w 372"/>
                <a:gd name="T53" fmla="*/ 230 h 301"/>
                <a:gd name="T54" fmla="*/ 172 w 372"/>
                <a:gd name="T55" fmla="*/ 244 h 301"/>
                <a:gd name="T56" fmla="*/ 195 w 372"/>
                <a:gd name="T57" fmla="*/ 257 h 301"/>
                <a:gd name="T58" fmla="*/ 199 w 372"/>
                <a:gd name="T59" fmla="*/ 283 h 301"/>
                <a:gd name="T60" fmla="*/ 186 w 372"/>
                <a:gd name="T61" fmla="*/ 102 h 301"/>
                <a:gd name="T62" fmla="*/ 40 w 372"/>
                <a:gd name="T63" fmla="*/ 93 h 301"/>
                <a:gd name="T64" fmla="*/ 31 w 372"/>
                <a:gd name="T65" fmla="*/ 84 h 301"/>
                <a:gd name="T66" fmla="*/ 155 w 372"/>
                <a:gd name="T67" fmla="*/ 44 h 301"/>
                <a:gd name="T68" fmla="*/ 71 w 372"/>
                <a:gd name="T69" fmla="*/ 261 h 301"/>
                <a:gd name="T70" fmla="*/ 84 w 372"/>
                <a:gd name="T71" fmla="*/ 239 h 301"/>
                <a:gd name="T72" fmla="*/ 75 w 372"/>
                <a:gd name="T73" fmla="*/ 213 h 301"/>
                <a:gd name="T74" fmla="*/ 93 w 372"/>
                <a:gd name="T75" fmla="*/ 199 h 301"/>
                <a:gd name="T76" fmla="*/ 110 w 372"/>
                <a:gd name="T77" fmla="*/ 186 h 301"/>
                <a:gd name="T78" fmla="*/ 119 w 372"/>
                <a:gd name="T79" fmla="*/ 142 h 301"/>
                <a:gd name="T80" fmla="*/ 128 w 372"/>
                <a:gd name="T81" fmla="*/ 159 h 301"/>
                <a:gd name="T82" fmla="*/ 146 w 372"/>
                <a:gd name="T83" fmla="*/ 120 h 301"/>
                <a:gd name="T84" fmla="*/ 110 w 372"/>
                <a:gd name="T85" fmla="*/ 102 h 301"/>
                <a:gd name="T86" fmla="*/ 110 w 372"/>
                <a:gd name="T87" fmla="*/ 102 h 301"/>
                <a:gd name="T88" fmla="*/ 102 w 372"/>
                <a:gd name="T89" fmla="*/ 66 h 301"/>
                <a:gd name="T90" fmla="*/ 110 w 372"/>
                <a:gd name="T91" fmla="*/ 18 h 301"/>
                <a:gd name="T92" fmla="*/ 9 w 372"/>
                <a:gd name="T93" fmla="*/ 97 h 301"/>
                <a:gd name="T94" fmla="*/ 17 w 372"/>
                <a:gd name="T95" fmla="*/ 102 h 301"/>
                <a:gd name="T96" fmla="*/ 31 w 372"/>
                <a:gd name="T97" fmla="*/ 80 h 301"/>
                <a:gd name="T98" fmla="*/ 84 w 372"/>
                <a:gd name="T99" fmla="*/ 66 h 301"/>
                <a:gd name="T100" fmla="*/ 57 w 372"/>
                <a:gd name="T101" fmla="*/ 84 h 301"/>
                <a:gd name="T102" fmla="*/ 62 w 372"/>
                <a:gd name="T103" fmla="*/ 115 h 301"/>
                <a:gd name="T104" fmla="*/ 53 w 372"/>
                <a:gd name="T105" fmla="*/ 106 h 301"/>
                <a:gd name="T106" fmla="*/ 48 w 372"/>
                <a:gd name="T107" fmla="*/ 93 h 301"/>
                <a:gd name="T108" fmla="*/ 31 w 372"/>
                <a:gd name="T109" fmla="*/ 120 h 301"/>
                <a:gd name="T110" fmla="*/ 9 w 372"/>
                <a:gd name="T111" fmla="*/ 115 h 301"/>
                <a:gd name="T112" fmla="*/ 0 w 372"/>
                <a:gd name="T113" fmla="*/ 164 h 301"/>
                <a:gd name="T114" fmla="*/ 0 w 372"/>
                <a:gd name="T115" fmla="*/ 173 h 301"/>
                <a:gd name="T116" fmla="*/ 26 w 372"/>
                <a:gd name="T117" fmla="*/ 221 h 301"/>
                <a:gd name="T118" fmla="*/ 22 w 372"/>
                <a:gd name="T119" fmla="*/ 248 h 301"/>
                <a:gd name="T120" fmla="*/ 71 w 372"/>
                <a:gd name="T121" fmla="*/ 279 h 301"/>
                <a:gd name="T122" fmla="*/ 84 w 372"/>
                <a:gd name="T123" fmla="*/ 27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" h="301">
                  <a:moveTo>
                    <a:pt x="195" y="283"/>
                  </a:moveTo>
                  <a:lnTo>
                    <a:pt x="195" y="283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0" y="279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6" y="274"/>
                  </a:lnTo>
                  <a:lnTo>
                    <a:pt x="186" y="274"/>
                  </a:lnTo>
                  <a:lnTo>
                    <a:pt x="186" y="274"/>
                  </a:lnTo>
                  <a:lnTo>
                    <a:pt x="186" y="274"/>
                  </a:lnTo>
                  <a:lnTo>
                    <a:pt x="186" y="274"/>
                  </a:lnTo>
                  <a:lnTo>
                    <a:pt x="181" y="274"/>
                  </a:lnTo>
                  <a:lnTo>
                    <a:pt x="181" y="274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68" y="270"/>
                  </a:lnTo>
                  <a:lnTo>
                    <a:pt x="168" y="270"/>
                  </a:lnTo>
                  <a:lnTo>
                    <a:pt x="168" y="270"/>
                  </a:lnTo>
                  <a:lnTo>
                    <a:pt x="164" y="266"/>
                  </a:lnTo>
                  <a:lnTo>
                    <a:pt x="164" y="266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55" y="270"/>
                  </a:lnTo>
                  <a:lnTo>
                    <a:pt x="155" y="270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9" y="279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0" y="279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5" y="283"/>
                  </a:lnTo>
                  <a:lnTo>
                    <a:pt x="155" y="283"/>
                  </a:lnTo>
                  <a:lnTo>
                    <a:pt x="159" y="288"/>
                  </a:lnTo>
                  <a:lnTo>
                    <a:pt x="164" y="288"/>
                  </a:lnTo>
                  <a:lnTo>
                    <a:pt x="168" y="292"/>
                  </a:lnTo>
                  <a:lnTo>
                    <a:pt x="172" y="292"/>
                  </a:lnTo>
                  <a:lnTo>
                    <a:pt x="177" y="297"/>
                  </a:lnTo>
                  <a:lnTo>
                    <a:pt x="177" y="297"/>
                  </a:lnTo>
                  <a:lnTo>
                    <a:pt x="177" y="297"/>
                  </a:lnTo>
                  <a:lnTo>
                    <a:pt x="181" y="292"/>
                  </a:lnTo>
                  <a:lnTo>
                    <a:pt x="186" y="292"/>
                  </a:lnTo>
                  <a:lnTo>
                    <a:pt x="190" y="297"/>
                  </a:lnTo>
                  <a:lnTo>
                    <a:pt x="195" y="292"/>
                  </a:lnTo>
                  <a:lnTo>
                    <a:pt x="195" y="292"/>
                  </a:lnTo>
                  <a:lnTo>
                    <a:pt x="195" y="292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99" y="288"/>
                  </a:lnTo>
                  <a:lnTo>
                    <a:pt x="199" y="283"/>
                  </a:lnTo>
                  <a:lnTo>
                    <a:pt x="195" y="283"/>
                  </a:lnTo>
                  <a:lnTo>
                    <a:pt x="195" y="283"/>
                  </a:lnTo>
                  <a:close/>
                  <a:moveTo>
                    <a:pt x="124" y="274"/>
                  </a:moveTo>
                  <a:lnTo>
                    <a:pt x="124" y="274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24" y="270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5" y="266"/>
                  </a:lnTo>
                  <a:lnTo>
                    <a:pt x="110" y="266"/>
                  </a:lnTo>
                  <a:lnTo>
                    <a:pt x="110" y="266"/>
                  </a:lnTo>
                  <a:lnTo>
                    <a:pt x="110" y="266"/>
                  </a:lnTo>
                  <a:lnTo>
                    <a:pt x="110" y="270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24" y="279"/>
                  </a:lnTo>
                  <a:lnTo>
                    <a:pt x="128" y="274"/>
                  </a:lnTo>
                  <a:lnTo>
                    <a:pt x="124" y="274"/>
                  </a:lnTo>
                  <a:lnTo>
                    <a:pt x="124" y="274"/>
                  </a:lnTo>
                  <a:close/>
                  <a:moveTo>
                    <a:pt x="230" y="261"/>
                  </a:moveTo>
                  <a:lnTo>
                    <a:pt x="226" y="261"/>
                  </a:lnTo>
                  <a:lnTo>
                    <a:pt x="221" y="261"/>
                  </a:lnTo>
                  <a:lnTo>
                    <a:pt x="221" y="257"/>
                  </a:lnTo>
                  <a:lnTo>
                    <a:pt x="221" y="257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6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7" y="266"/>
                  </a:lnTo>
                  <a:lnTo>
                    <a:pt x="212" y="261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4"/>
                  </a:lnTo>
                  <a:lnTo>
                    <a:pt x="217" y="274"/>
                  </a:lnTo>
                  <a:lnTo>
                    <a:pt x="217" y="270"/>
                  </a:lnTo>
                  <a:lnTo>
                    <a:pt x="221" y="270"/>
                  </a:lnTo>
                  <a:lnTo>
                    <a:pt x="221" y="266"/>
                  </a:lnTo>
                  <a:lnTo>
                    <a:pt x="221" y="266"/>
                  </a:lnTo>
                  <a:lnTo>
                    <a:pt x="226" y="266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34" y="266"/>
                  </a:lnTo>
                  <a:lnTo>
                    <a:pt x="234" y="261"/>
                  </a:lnTo>
                  <a:lnTo>
                    <a:pt x="230" y="261"/>
                  </a:lnTo>
                  <a:close/>
                  <a:moveTo>
                    <a:pt x="102" y="266"/>
                  </a:moveTo>
                  <a:lnTo>
                    <a:pt x="97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3" y="261"/>
                  </a:lnTo>
                  <a:lnTo>
                    <a:pt x="93" y="257"/>
                  </a:lnTo>
                  <a:lnTo>
                    <a:pt x="88" y="257"/>
                  </a:lnTo>
                  <a:lnTo>
                    <a:pt x="84" y="252"/>
                  </a:lnTo>
                  <a:lnTo>
                    <a:pt x="84" y="257"/>
                  </a:lnTo>
                  <a:lnTo>
                    <a:pt x="79" y="257"/>
                  </a:lnTo>
                  <a:lnTo>
                    <a:pt x="79" y="257"/>
                  </a:lnTo>
                  <a:lnTo>
                    <a:pt x="79" y="257"/>
                  </a:lnTo>
                  <a:lnTo>
                    <a:pt x="79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4" y="261"/>
                  </a:lnTo>
                  <a:lnTo>
                    <a:pt x="79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8" y="261"/>
                  </a:lnTo>
                  <a:lnTo>
                    <a:pt x="88" y="261"/>
                  </a:lnTo>
                  <a:lnTo>
                    <a:pt x="88" y="261"/>
                  </a:lnTo>
                  <a:lnTo>
                    <a:pt x="88" y="261"/>
                  </a:lnTo>
                  <a:lnTo>
                    <a:pt x="88" y="266"/>
                  </a:lnTo>
                  <a:lnTo>
                    <a:pt x="93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93" y="266"/>
                  </a:lnTo>
                  <a:lnTo>
                    <a:pt x="93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7" y="270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97" y="270"/>
                  </a:lnTo>
                  <a:lnTo>
                    <a:pt x="93" y="270"/>
                  </a:lnTo>
                  <a:lnTo>
                    <a:pt x="93" y="270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74"/>
                  </a:lnTo>
                  <a:lnTo>
                    <a:pt x="102" y="266"/>
                  </a:lnTo>
                  <a:lnTo>
                    <a:pt x="102" y="266"/>
                  </a:lnTo>
                  <a:close/>
                  <a:moveTo>
                    <a:pt x="146" y="252"/>
                  </a:moveTo>
                  <a:lnTo>
                    <a:pt x="146" y="257"/>
                  </a:lnTo>
                  <a:lnTo>
                    <a:pt x="146" y="257"/>
                  </a:lnTo>
                  <a:lnTo>
                    <a:pt x="141" y="261"/>
                  </a:lnTo>
                  <a:lnTo>
                    <a:pt x="141" y="266"/>
                  </a:lnTo>
                  <a:lnTo>
                    <a:pt x="137" y="266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7" y="283"/>
                  </a:lnTo>
                  <a:lnTo>
                    <a:pt x="141" y="270"/>
                  </a:lnTo>
                  <a:lnTo>
                    <a:pt x="146" y="261"/>
                  </a:lnTo>
                  <a:lnTo>
                    <a:pt x="146" y="261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46" y="252"/>
                  </a:lnTo>
                  <a:close/>
                  <a:moveTo>
                    <a:pt x="372" y="252"/>
                  </a:moveTo>
                  <a:lnTo>
                    <a:pt x="372" y="252"/>
                  </a:lnTo>
                  <a:lnTo>
                    <a:pt x="372" y="252"/>
                  </a:lnTo>
                  <a:lnTo>
                    <a:pt x="372" y="252"/>
                  </a:lnTo>
                  <a:lnTo>
                    <a:pt x="372" y="252"/>
                  </a:lnTo>
                  <a:lnTo>
                    <a:pt x="372" y="248"/>
                  </a:lnTo>
                  <a:lnTo>
                    <a:pt x="367" y="248"/>
                  </a:lnTo>
                  <a:lnTo>
                    <a:pt x="363" y="244"/>
                  </a:lnTo>
                  <a:lnTo>
                    <a:pt x="363" y="244"/>
                  </a:lnTo>
                  <a:lnTo>
                    <a:pt x="363" y="244"/>
                  </a:lnTo>
                  <a:lnTo>
                    <a:pt x="363" y="244"/>
                  </a:lnTo>
                  <a:lnTo>
                    <a:pt x="358" y="244"/>
                  </a:lnTo>
                  <a:lnTo>
                    <a:pt x="358" y="244"/>
                  </a:lnTo>
                  <a:lnTo>
                    <a:pt x="358" y="239"/>
                  </a:lnTo>
                  <a:lnTo>
                    <a:pt x="354" y="239"/>
                  </a:lnTo>
                  <a:lnTo>
                    <a:pt x="354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49" y="239"/>
                  </a:lnTo>
                  <a:lnTo>
                    <a:pt x="349" y="239"/>
                  </a:lnTo>
                  <a:lnTo>
                    <a:pt x="345" y="239"/>
                  </a:lnTo>
                  <a:lnTo>
                    <a:pt x="345" y="244"/>
                  </a:lnTo>
                  <a:lnTo>
                    <a:pt x="345" y="244"/>
                  </a:lnTo>
                  <a:lnTo>
                    <a:pt x="345" y="252"/>
                  </a:lnTo>
                  <a:lnTo>
                    <a:pt x="345" y="252"/>
                  </a:lnTo>
                  <a:lnTo>
                    <a:pt x="345" y="252"/>
                  </a:lnTo>
                  <a:lnTo>
                    <a:pt x="349" y="261"/>
                  </a:lnTo>
                  <a:lnTo>
                    <a:pt x="354" y="257"/>
                  </a:lnTo>
                  <a:lnTo>
                    <a:pt x="358" y="261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67" y="261"/>
                  </a:lnTo>
                  <a:lnTo>
                    <a:pt x="367" y="261"/>
                  </a:lnTo>
                  <a:lnTo>
                    <a:pt x="367" y="261"/>
                  </a:lnTo>
                  <a:lnTo>
                    <a:pt x="367" y="261"/>
                  </a:lnTo>
                  <a:lnTo>
                    <a:pt x="367" y="261"/>
                  </a:lnTo>
                  <a:lnTo>
                    <a:pt x="367" y="261"/>
                  </a:lnTo>
                  <a:lnTo>
                    <a:pt x="367" y="257"/>
                  </a:lnTo>
                  <a:lnTo>
                    <a:pt x="367" y="257"/>
                  </a:lnTo>
                  <a:lnTo>
                    <a:pt x="372" y="257"/>
                  </a:lnTo>
                  <a:lnTo>
                    <a:pt x="372" y="252"/>
                  </a:lnTo>
                  <a:lnTo>
                    <a:pt x="372" y="252"/>
                  </a:lnTo>
                  <a:lnTo>
                    <a:pt x="372" y="252"/>
                  </a:lnTo>
                  <a:lnTo>
                    <a:pt x="372" y="252"/>
                  </a:lnTo>
                  <a:close/>
                  <a:moveTo>
                    <a:pt x="17" y="230"/>
                  </a:moveTo>
                  <a:lnTo>
                    <a:pt x="17" y="230"/>
                  </a:lnTo>
                  <a:lnTo>
                    <a:pt x="17" y="226"/>
                  </a:lnTo>
                  <a:lnTo>
                    <a:pt x="17" y="226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26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7" y="257"/>
                  </a:lnTo>
                  <a:lnTo>
                    <a:pt x="137" y="257"/>
                  </a:lnTo>
                  <a:lnTo>
                    <a:pt x="137" y="257"/>
                  </a:lnTo>
                  <a:lnTo>
                    <a:pt x="137" y="257"/>
                  </a:lnTo>
                  <a:lnTo>
                    <a:pt x="137" y="252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1" y="248"/>
                  </a:lnTo>
                  <a:lnTo>
                    <a:pt x="141" y="248"/>
                  </a:lnTo>
                  <a:lnTo>
                    <a:pt x="141" y="248"/>
                  </a:lnTo>
                  <a:lnTo>
                    <a:pt x="141" y="244"/>
                  </a:lnTo>
                  <a:lnTo>
                    <a:pt x="141" y="244"/>
                  </a:lnTo>
                  <a:lnTo>
                    <a:pt x="141" y="239"/>
                  </a:lnTo>
                  <a:lnTo>
                    <a:pt x="141" y="239"/>
                  </a:lnTo>
                  <a:lnTo>
                    <a:pt x="141" y="239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33" y="221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3" y="208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28" y="208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33" y="217"/>
                  </a:lnTo>
                  <a:lnTo>
                    <a:pt x="128" y="217"/>
                  </a:lnTo>
                  <a:lnTo>
                    <a:pt x="124" y="221"/>
                  </a:lnTo>
                  <a:lnTo>
                    <a:pt x="124" y="221"/>
                  </a:lnTo>
                  <a:lnTo>
                    <a:pt x="124" y="221"/>
                  </a:lnTo>
                  <a:lnTo>
                    <a:pt x="124" y="221"/>
                  </a:lnTo>
                  <a:lnTo>
                    <a:pt x="119" y="221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8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24" y="213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15" y="208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0" y="208"/>
                  </a:lnTo>
                  <a:lnTo>
                    <a:pt x="110" y="208"/>
                  </a:lnTo>
                  <a:lnTo>
                    <a:pt x="106" y="208"/>
                  </a:lnTo>
                  <a:lnTo>
                    <a:pt x="102" y="213"/>
                  </a:lnTo>
                  <a:lnTo>
                    <a:pt x="97" y="213"/>
                  </a:lnTo>
                  <a:lnTo>
                    <a:pt x="93" y="217"/>
                  </a:lnTo>
                  <a:lnTo>
                    <a:pt x="93" y="213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4" y="217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93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39"/>
                  </a:lnTo>
                  <a:lnTo>
                    <a:pt x="93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2" y="248"/>
                  </a:lnTo>
                  <a:lnTo>
                    <a:pt x="97" y="248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102" y="244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5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10" y="257"/>
                  </a:lnTo>
                  <a:lnTo>
                    <a:pt x="110" y="257"/>
                  </a:lnTo>
                  <a:lnTo>
                    <a:pt x="110" y="252"/>
                  </a:lnTo>
                  <a:lnTo>
                    <a:pt x="110" y="252"/>
                  </a:lnTo>
                  <a:lnTo>
                    <a:pt x="110" y="252"/>
                  </a:lnTo>
                  <a:lnTo>
                    <a:pt x="115" y="257"/>
                  </a:lnTo>
                  <a:lnTo>
                    <a:pt x="115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19" y="257"/>
                  </a:lnTo>
                  <a:lnTo>
                    <a:pt x="124" y="257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57"/>
                  </a:lnTo>
                  <a:lnTo>
                    <a:pt x="128" y="257"/>
                  </a:lnTo>
                  <a:lnTo>
                    <a:pt x="128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239" y="199"/>
                  </a:moveTo>
                  <a:lnTo>
                    <a:pt x="239" y="199"/>
                  </a:lnTo>
                  <a:lnTo>
                    <a:pt x="239" y="199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0" y="204"/>
                  </a:lnTo>
                  <a:lnTo>
                    <a:pt x="230" y="208"/>
                  </a:lnTo>
                  <a:lnTo>
                    <a:pt x="234" y="208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34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39" y="199"/>
                  </a:lnTo>
                  <a:close/>
                  <a:moveTo>
                    <a:pt x="133" y="182"/>
                  </a:move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3" y="182"/>
                  </a:lnTo>
                  <a:close/>
                  <a:moveTo>
                    <a:pt x="212" y="274"/>
                  </a:move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203" y="266"/>
                  </a:lnTo>
                  <a:lnTo>
                    <a:pt x="203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70"/>
                  </a:lnTo>
                  <a:lnTo>
                    <a:pt x="199" y="270"/>
                  </a:lnTo>
                  <a:lnTo>
                    <a:pt x="199" y="270"/>
                  </a:lnTo>
                  <a:lnTo>
                    <a:pt x="199" y="270"/>
                  </a:lnTo>
                  <a:lnTo>
                    <a:pt x="199" y="270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203" y="261"/>
                  </a:lnTo>
                  <a:lnTo>
                    <a:pt x="203" y="266"/>
                  </a:lnTo>
                  <a:lnTo>
                    <a:pt x="208" y="266"/>
                  </a:lnTo>
                  <a:lnTo>
                    <a:pt x="208" y="266"/>
                  </a:lnTo>
                  <a:lnTo>
                    <a:pt x="208" y="266"/>
                  </a:lnTo>
                  <a:lnTo>
                    <a:pt x="208" y="261"/>
                  </a:lnTo>
                  <a:lnTo>
                    <a:pt x="212" y="261"/>
                  </a:lnTo>
                  <a:lnTo>
                    <a:pt x="212" y="261"/>
                  </a:lnTo>
                  <a:lnTo>
                    <a:pt x="212" y="261"/>
                  </a:lnTo>
                  <a:lnTo>
                    <a:pt x="212" y="261"/>
                  </a:lnTo>
                  <a:lnTo>
                    <a:pt x="212" y="257"/>
                  </a:lnTo>
                  <a:lnTo>
                    <a:pt x="212" y="257"/>
                  </a:lnTo>
                  <a:lnTo>
                    <a:pt x="212" y="257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48"/>
                  </a:lnTo>
                  <a:lnTo>
                    <a:pt x="208" y="248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3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26" y="239"/>
                  </a:lnTo>
                  <a:lnTo>
                    <a:pt x="230" y="239"/>
                  </a:lnTo>
                  <a:lnTo>
                    <a:pt x="230" y="235"/>
                  </a:lnTo>
                  <a:lnTo>
                    <a:pt x="230" y="235"/>
                  </a:lnTo>
                  <a:lnTo>
                    <a:pt x="230" y="235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26" y="230"/>
                  </a:lnTo>
                  <a:lnTo>
                    <a:pt x="226" y="226"/>
                  </a:lnTo>
                  <a:lnTo>
                    <a:pt x="226" y="226"/>
                  </a:lnTo>
                  <a:lnTo>
                    <a:pt x="221" y="226"/>
                  </a:lnTo>
                  <a:lnTo>
                    <a:pt x="221" y="226"/>
                  </a:lnTo>
                  <a:lnTo>
                    <a:pt x="217" y="226"/>
                  </a:lnTo>
                  <a:lnTo>
                    <a:pt x="217" y="221"/>
                  </a:lnTo>
                  <a:lnTo>
                    <a:pt x="217" y="217"/>
                  </a:lnTo>
                  <a:lnTo>
                    <a:pt x="217" y="213"/>
                  </a:lnTo>
                  <a:lnTo>
                    <a:pt x="217" y="213"/>
                  </a:lnTo>
                  <a:lnTo>
                    <a:pt x="221" y="208"/>
                  </a:lnTo>
                  <a:lnTo>
                    <a:pt x="221" y="208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4" y="204"/>
                  </a:lnTo>
                  <a:lnTo>
                    <a:pt x="234" y="199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0"/>
                  </a:lnTo>
                  <a:lnTo>
                    <a:pt x="234" y="190"/>
                  </a:lnTo>
                  <a:lnTo>
                    <a:pt x="234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4" y="173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9" y="164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30" y="159"/>
                  </a:lnTo>
                  <a:lnTo>
                    <a:pt x="230" y="159"/>
                  </a:lnTo>
                  <a:lnTo>
                    <a:pt x="226" y="159"/>
                  </a:lnTo>
                  <a:lnTo>
                    <a:pt x="221" y="159"/>
                  </a:lnTo>
                  <a:lnTo>
                    <a:pt x="217" y="159"/>
                  </a:lnTo>
                  <a:lnTo>
                    <a:pt x="212" y="159"/>
                  </a:lnTo>
                  <a:lnTo>
                    <a:pt x="203" y="168"/>
                  </a:lnTo>
                  <a:lnTo>
                    <a:pt x="199" y="168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8" y="177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08" y="186"/>
                  </a:lnTo>
                  <a:lnTo>
                    <a:pt x="208" y="195"/>
                  </a:lnTo>
                  <a:lnTo>
                    <a:pt x="208" y="195"/>
                  </a:lnTo>
                  <a:lnTo>
                    <a:pt x="208" y="199"/>
                  </a:lnTo>
                  <a:lnTo>
                    <a:pt x="208" y="204"/>
                  </a:lnTo>
                  <a:lnTo>
                    <a:pt x="208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199" y="204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3" y="195"/>
                  </a:lnTo>
                  <a:lnTo>
                    <a:pt x="208" y="195"/>
                  </a:lnTo>
                  <a:lnTo>
                    <a:pt x="208" y="195"/>
                  </a:lnTo>
                  <a:lnTo>
                    <a:pt x="208" y="190"/>
                  </a:lnTo>
                  <a:lnTo>
                    <a:pt x="208" y="186"/>
                  </a:lnTo>
                  <a:lnTo>
                    <a:pt x="203" y="186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82"/>
                  </a:lnTo>
                  <a:lnTo>
                    <a:pt x="203" y="182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5" y="190"/>
                  </a:lnTo>
                  <a:lnTo>
                    <a:pt x="195" y="190"/>
                  </a:lnTo>
                  <a:lnTo>
                    <a:pt x="195" y="190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9" y="195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86" y="195"/>
                  </a:lnTo>
                  <a:lnTo>
                    <a:pt x="186" y="195"/>
                  </a:lnTo>
                  <a:lnTo>
                    <a:pt x="186" y="195"/>
                  </a:lnTo>
                  <a:lnTo>
                    <a:pt x="186" y="195"/>
                  </a:lnTo>
                  <a:lnTo>
                    <a:pt x="186" y="195"/>
                  </a:lnTo>
                  <a:lnTo>
                    <a:pt x="190" y="195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90" y="182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86" y="173"/>
                  </a:lnTo>
                  <a:lnTo>
                    <a:pt x="181" y="177"/>
                  </a:lnTo>
                  <a:lnTo>
                    <a:pt x="181" y="173"/>
                  </a:lnTo>
                  <a:lnTo>
                    <a:pt x="172" y="173"/>
                  </a:lnTo>
                  <a:lnTo>
                    <a:pt x="172" y="173"/>
                  </a:lnTo>
                  <a:lnTo>
                    <a:pt x="168" y="168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72" y="173"/>
                  </a:lnTo>
                  <a:lnTo>
                    <a:pt x="177" y="173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68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59" y="195"/>
                  </a:lnTo>
                  <a:lnTo>
                    <a:pt x="164" y="195"/>
                  </a:lnTo>
                  <a:lnTo>
                    <a:pt x="164" y="199"/>
                  </a:lnTo>
                  <a:lnTo>
                    <a:pt x="159" y="199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46" y="195"/>
                  </a:lnTo>
                  <a:lnTo>
                    <a:pt x="146" y="195"/>
                  </a:lnTo>
                  <a:lnTo>
                    <a:pt x="146" y="195"/>
                  </a:lnTo>
                  <a:lnTo>
                    <a:pt x="150" y="195"/>
                  </a:lnTo>
                  <a:lnTo>
                    <a:pt x="150" y="195"/>
                  </a:lnTo>
                  <a:lnTo>
                    <a:pt x="150" y="195"/>
                  </a:lnTo>
                  <a:lnTo>
                    <a:pt x="150" y="195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55" y="199"/>
                  </a:lnTo>
                  <a:lnTo>
                    <a:pt x="155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55" y="204"/>
                  </a:lnTo>
                  <a:lnTo>
                    <a:pt x="155" y="204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5" y="217"/>
                  </a:lnTo>
                  <a:lnTo>
                    <a:pt x="155" y="217"/>
                  </a:lnTo>
                  <a:lnTo>
                    <a:pt x="155" y="217"/>
                  </a:lnTo>
                  <a:lnTo>
                    <a:pt x="159" y="213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59" y="226"/>
                  </a:lnTo>
                  <a:lnTo>
                    <a:pt x="159" y="226"/>
                  </a:lnTo>
                  <a:lnTo>
                    <a:pt x="159" y="226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68" y="244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6" y="244"/>
                  </a:lnTo>
                  <a:lnTo>
                    <a:pt x="186" y="248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5" y="248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186" y="252"/>
                  </a:lnTo>
                  <a:lnTo>
                    <a:pt x="186" y="252"/>
                  </a:lnTo>
                  <a:lnTo>
                    <a:pt x="186" y="257"/>
                  </a:lnTo>
                  <a:lnTo>
                    <a:pt x="186" y="257"/>
                  </a:lnTo>
                  <a:lnTo>
                    <a:pt x="186" y="257"/>
                  </a:lnTo>
                  <a:lnTo>
                    <a:pt x="190" y="257"/>
                  </a:lnTo>
                  <a:lnTo>
                    <a:pt x="190" y="257"/>
                  </a:lnTo>
                  <a:lnTo>
                    <a:pt x="190" y="257"/>
                  </a:lnTo>
                  <a:lnTo>
                    <a:pt x="190" y="257"/>
                  </a:lnTo>
                  <a:lnTo>
                    <a:pt x="195" y="257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9" y="261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5" y="266"/>
                  </a:lnTo>
                  <a:lnTo>
                    <a:pt x="190" y="266"/>
                  </a:lnTo>
                  <a:lnTo>
                    <a:pt x="190" y="266"/>
                  </a:lnTo>
                  <a:lnTo>
                    <a:pt x="190" y="266"/>
                  </a:lnTo>
                  <a:lnTo>
                    <a:pt x="190" y="266"/>
                  </a:lnTo>
                  <a:lnTo>
                    <a:pt x="190" y="270"/>
                  </a:lnTo>
                  <a:lnTo>
                    <a:pt x="190" y="270"/>
                  </a:lnTo>
                  <a:lnTo>
                    <a:pt x="190" y="270"/>
                  </a:lnTo>
                  <a:lnTo>
                    <a:pt x="190" y="270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9" y="283"/>
                  </a:lnTo>
                  <a:lnTo>
                    <a:pt x="199" y="283"/>
                  </a:lnTo>
                  <a:lnTo>
                    <a:pt x="199" y="283"/>
                  </a:lnTo>
                  <a:lnTo>
                    <a:pt x="199" y="283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203" y="301"/>
                  </a:lnTo>
                  <a:lnTo>
                    <a:pt x="203" y="301"/>
                  </a:lnTo>
                  <a:lnTo>
                    <a:pt x="203" y="297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3"/>
                  </a:lnTo>
                  <a:lnTo>
                    <a:pt x="208" y="279"/>
                  </a:lnTo>
                  <a:lnTo>
                    <a:pt x="212" y="279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12" y="274"/>
                  </a:lnTo>
                  <a:close/>
                  <a:moveTo>
                    <a:pt x="181" y="106"/>
                  </a:moveTo>
                  <a:lnTo>
                    <a:pt x="181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1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81" y="106"/>
                  </a:lnTo>
                  <a:close/>
                  <a:moveTo>
                    <a:pt x="22" y="97"/>
                  </a:move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1" y="106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0" y="75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5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1" y="93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close/>
                  <a:moveTo>
                    <a:pt x="146" y="49"/>
                  </a:moveTo>
                  <a:lnTo>
                    <a:pt x="146" y="53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55" y="53"/>
                  </a:lnTo>
                  <a:lnTo>
                    <a:pt x="155" y="53"/>
                  </a:lnTo>
                  <a:lnTo>
                    <a:pt x="155" y="53"/>
                  </a:lnTo>
                  <a:lnTo>
                    <a:pt x="155" y="53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9"/>
                  </a:lnTo>
                  <a:lnTo>
                    <a:pt x="155" y="44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59" y="44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4"/>
                  </a:lnTo>
                  <a:lnTo>
                    <a:pt x="155" y="4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46" y="44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6" y="49"/>
                  </a:lnTo>
                  <a:close/>
                  <a:moveTo>
                    <a:pt x="84" y="266"/>
                  </a:moveTo>
                  <a:lnTo>
                    <a:pt x="84" y="261"/>
                  </a:lnTo>
                  <a:lnTo>
                    <a:pt x="84" y="261"/>
                  </a:lnTo>
                  <a:lnTo>
                    <a:pt x="79" y="261"/>
                  </a:lnTo>
                  <a:lnTo>
                    <a:pt x="79" y="261"/>
                  </a:lnTo>
                  <a:lnTo>
                    <a:pt x="79" y="257"/>
                  </a:lnTo>
                  <a:lnTo>
                    <a:pt x="75" y="257"/>
                  </a:lnTo>
                  <a:lnTo>
                    <a:pt x="75" y="257"/>
                  </a:lnTo>
                  <a:lnTo>
                    <a:pt x="75" y="257"/>
                  </a:lnTo>
                  <a:lnTo>
                    <a:pt x="75" y="257"/>
                  </a:lnTo>
                  <a:lnTo>
                    <a:pt x="75" y="261"/>
                  </a:lnTo>
                  <a:lnTo>
                    <a:pt x="75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7"/>
                  </a:lnTo>
                  <a:lnTo>
                    <a:pt x="71" y="257"/>
                  </a:lnTo>
                  <a:lnTo>
                    <a:pt x="71" y="257"/>
                  </a:lnTo>
                  <a:lnTo>
                    <a:pt x="75" y="257"/>
                  </a:lnTo>
                  <a:lnTo>
                    <a:pt x="75" y="257"/>
                  </a:lnTo>
                  <a:lnTo>
                    <a:pt x="75" y="252"/>
                  </a:lnTo>
                  <a:lnTo>
                    <a:pt x="75" y="252"/>
                  </a:lnTo>
                  <a:lnTo>
                    <a:pt x="75" y="252"/>
                  </a:lnTo>
                  <a:lnTo>
                    <a:pt x="75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48"/>
                  </a:lnTo>
                  <a:lnTo>
                    <a:pt x="75" y="252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8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75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17"/>
                  </a:lnTo>
                  <a:lnTo>
                    <a:pt x="79" y="217"/>
                  </a:lnTo>
                  <a:lnTo>
                    <a:pt x="79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1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8" y="204"/>
                  </a:lnTo>
                  <a:lnTo>
                    <a:pt x="93" y="204"/>
                  </a:lnTo>
                  <a:lnTo>
                    <a:pt x="88" y="204"/>
                  </a:lnTo>
                  <a:lnTo>
                    <a:pt x="84" y="204"/>
                  </a:lnTo>
                  <a:lnTo>
                    <a:pt x="84" y="204"/>
                  </a:lnTo>
                  <a:lnTo>
                    <a:pt x="84" y="204"/>
                  </a:lnTo>
                  <a:lnTo>
                    <a:pt x="84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75" y="195"/>
                  </a:lnTo>
                  <a:lnTo>
                    <a:pt x="84" y="195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93" y="199"/>
                  </a:lnTo>
                  <a:lnTo>
                    <a:pt x="97" y="195"/>
                  </a:lnTo>
                  <a:lnTo>
                    <a:pt x="97" y="199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97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93" y="186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0" y="168"/>
                  </a:lnTo>
                  <a:lnTo>
                    <a:pt x="110" y="168"/>
                  </a:lnTo>
                  <a:lnTo>
                    <a:pt x="110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1"/>
                  </a:lnTo>
                  <a:lnTo>
                    <a:pt x="115" y="151"/>
                  </a:lnTo>
                  <a:lnTo>
                    <a:pt x="115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4" y="151"/>
                  </a:lnTo>
                  <a:lnTo>
                    <a:pt x="124" y="151"/>
                  </a:lnTo>
                  <a:lnTo>
                    <a:pt x="124" y="151"/>
                  </a:lnTo>
                  <a:lnTo>
                    <a:pt x="124" y="151"/>
                  </a:lnTo>
                  <a:lnTo>
                    <a:pt x="124" y="151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4" y="159"/>
                  </a:lnTo>
                  <a:lnTo>
                    <a:pt x="124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5"/>
                  </a:lnTo>
                  <a:lnTo>
                    <a:pt x="128" y="151"/>
                  </a:lnTo>
                  <a:lnTo>
                    <a:pt x="128" y="151"/>
                  </a:lnTo>
                  <a:lnTo>
                    <a:pt x="133" y="151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3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1"/>
                  </a:lnTo>
                  <a:lnTo>
                    <a:pt x="137" y="151"/>
                  </a:lnTo>
                  <a:lnTo>
                    <a:pt x="137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4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28" y="120"/>
                  </a:lnTo>
                  <a:lnTo>
                    <a:pt x="124" y="120"/>
                  </a:lnTo>
                  <a:lnTo>
                    <a:pt x="119" y="120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5" y="111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0" y="115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5" y="115"/>
                  </a:lnTo>
                  <a:lnTo>
                    <a:pt x="115" y="111"/>
                  </a:lnTo>
                  <a:lnTo>
                    <a:pt x="119" y="106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0" y="106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97" y="106"/>
                  </a:lnTo>
                  <a:lnTo>
                    <a:pt x="93" y="111"/>
                  </a:lnTo>
                  <a:lnTo>
                    <a:pt x="88" y="111"/>
                  </a:lnTo>
                  <a:lnTo>
                    <a:pt x="88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102" y="106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5" y="93"/>
                  </a:lnTo>
                  <a:lnTo>
                    <a:pt x="115" y="89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2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6" y="66"/>
                  </a:lnTo>
                  <a:lnTo>
                    <a:pt x="106" y="71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9" y="75"/>
                  </a:lnTo>
                  <a:lnTo>
                    <a:pt x="119" y="71"/>
                  </a:lnTo>
                  <a:lnTo>
                    <a:pt x="119" y="66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4" y="58"/>
                  </a:lnTo>
                  <a:lnTo>
                    <a:pt x="124" y="53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8" y="40"/>
                  </a:lnTo>
                  <a:lnTo>
                    <a:pt x="128" y="35"/>
                  </a:lnTo>
                  <a:lnTo>
                    <a:pt x="128" y="31"/>
                  </a:lnTo>
                  <a:lnTo>
                    <a:pt x="124" y="27"/>
                  </a:lnTo>
                  <a:lnTo>
                    <a:pt x="124" y="22"/>
                  </a:lnTo>
                  <a:lnTo>
                    <a:pt x="124" y="18"/>
                  </a:lnTo>
                  <a:lnTo>
                    <a:pt x="124" y="13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4" y="4"/>
                  </a:lnTo>
                  <a:lnTo>
                    <a:pt x="119" y="9"/>
                  </a:lnTo>
                  <a:lnTo>
                    <a:pt x="115" y="13"/>
                  </a:lnTo>
                  <a:lnTo>
                    <a:pt x="110" y="18"/>
                  </a:lnTo>
                  <a:lnTo>
                    <a:pt x="106" y="18"/>
                  </a:lnTo>
                  <a:lnTo>
                    <a:pt x="102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3" y="22"/>
                  </a:lnTo>
                  <a:lnTo>
                    <a:pt x="88" y="27"/>
                  </a:lnTo>
                  <a:lnTo>
                    <a:pt x="88" y="31"/>
                  </a:lnTo>
                  <a:lnTo>
                    <a:pt x="75" y="49"/>
                  </a:lnTo>
                  <a:lnTo>
                    <a:pt x="71" y="53"/>
                  </a:lnTo>
                  <a:lnTo>
                    <a:pt x="66" y="58"/>
                  </a:lnTo>
                  <a:lnTo>
                    <a:pt x="62" y="62"/>
                  </a:lnTo>
                  <a:lnTo>
                    <a:pt x="57" y="62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5" y="62"/>
                  </a:lnTo>
                  <a:lnTo>
                    <a:pt x="31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2" y="71"/>
                  </a:lnTo>
                  <a:lnTo>
                    <a:pt x="17" y="75"/>
                  </a:lnTo>
                  <a:lnTo>
                    <a:pt x="9" y="89"/>
                  </a:lnTo>
                  <a:lnTo>
                    <a:pt x="9" y="93"/>
                  </a:lnTo>
                  <a:lnTo>
                    <a:pt x="4" y="97"/>
                  </a:lnTo>
                  <a:lnTo>
                    <a:pt x="4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97"/>
                  </a:lnTo>
                  <a:lnTo>
                    <a:pt x="4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2" y="102"/>
                  </a:lnTo>
                  <a:lnTo>
                    <a:pt x="22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2" y="106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5" y="80"/>
                  </a:lnTo>
                  <a:lnTo>
                    <a:pt x="35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3" y="66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2" y="75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6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8" y="71"/>
                  </a:lnTo>
                  <a:lnTo>
                    <a:pt x="88" y="66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79" y="71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57" y="7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20"/>
                  </a:lnTo>
                  <a:lnTo>
                    <a:pt x="66" y="115"/>
                  </a:lnTo>
                  <a:lnTo>
                    <a:pt x="66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57" y="115"/>
                  </a:lnTo>
                  <a:lnTo>
                    <a:pt x="62" y="115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3" y="11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2"/>
                  </a:lnTo>
                  <a:lnTo>
                    <a:pt x="57" y="102"/>
                  </a:lnTo>
                  <a:lnTo>
                    <a:pt x="53" y="102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1" y="120"/>
                  </a:lnTo>
                  <a:lnTo>
                    <a:pt x="31" y="120"/>
                  </a:lnTo>
                  <a:lnTo>
                    <a:pt x="31" y="120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4" y="159"/>
                  </a:lnTo>
                  <a:lnTo>
                    <a:pt x="9" y="159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9" y="168"/>
                  </a:lnTo>
                  <a:lnTo>
                    <a:pt x="9" y="173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3" y="182"/>
                  </a:lnTo>
                  <a:lnTo>
                    <a:pt x="13" y="182"/>
                  </a:lnTo>
                  <a:lnTo>
                    <a:pt x="9" y="182"/>
                  </a:lnTo>
                  <a:lnTo>
                    <a:pt x="9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4" y="177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4" y="190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9" y="217"/>
                  </a:lnTo>
                  <a:lnTo>
                    <a:pt x="9" y="217"/>
                  </a:lnTo>
                  <a:lnTo>
                    <a:pt x="9" y="217"/>
                  </a:lnTo>
                  <a:lnTo>
                    <a:pt x="9" y="217"/>
                  </a:lnTo>
                  <a:lnTo>
                    <a:pt x="9" y="217"/>
                  </a:lnTo>
                  <a:lnTo>
                    <a:pt x="4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9" y="208"/>
                  </a:lnTo>
                  <a:lnTo>
                    <a:pt x="9" y="213"/>
                  </a:lnTo>
                  <a:lnTo>
                    <a:pt x="13" y="217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22" y="22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30"/>
                  </a:lnTo>
                  <a:lnTo>
                    <a:pt x="26" y="230"/>
                  </a:lnTo>
                  <a:lnTo>
                    <a:pt x="26" y="235"/>
                  </a:lnTo>
                  <a:lnTo>
                    <a:pt x="26" y="235"/>
                  </a:lnTo>
                  <a:lnTo>
                    <a:pt x="26" y="235"/>
                  </a:lnTo>
                  <a:lnTo>
                    <a:pt x="26" y="235"/>
                  </a:lnTo>
                  <a:lnTo>
                    <a:pt x="26" y="239"/>
                  </a:lnTo>
                  <a:lnTo>
                    <a:pt x="31" y="244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6" y="248"/>
                  </a:lnTo>
                  <a:lnTo>
                    <a:pt x="22" y="248"/>
                  </a:lnTo>
                  <a:lnTo>
                    <a:pt x="22" y="248"/>
                  </a:lnTo>
                  <a:lnTo>
                    <a:pt x="22" y="248"/>
                  </a:lnTo>
                  <a:lnTo>
                    <a:pt x="26" y="248"/>
                  </a:lnTo>
                  <a:lnTo>
                    <a:pt x="26" y="248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17" y="244"/>
                  </a:lnTo>
                  <a:lnTo>
                    <a:pt x="17" y="248"/>
                  </a:lnTo>
                  <a:lnTo>
                    <a:pt x="17" y="248"/>
                  </a:lnTo>
                  <a:lnTo>
                    <a:pt x="17" y="252"/>
                  </a:lnTo>
                  <a:lnTo>
                    <a:pt x="17" y="252"/>
                  </a:lnTo>
                  <a:lnTo>
                    <a:pt x="17" y="257"/>
                  </a:lnTo>
                  <a:lnTo>
                    <a:pt x="17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2" y="248"/>
                  </a:lnTo>
                  <a:lnTo>
                    <a:pt x="22" y="248"/>
                  </a:lnTo>
                  <a:lnTo>
                    <a:pt x="22" y="248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31" y="266"/>
                  </a:lnTo>
                  <a:lnTo>
                    <a:pt x="31" y="266"/>
                  </a:lnTo>
                  <a:lnTo>
                    <a:pt x="26" y="270"/>
                  </a:lnTo>
                  <a:lnTo>
                    <a:pt x="31" y="270"/>
                  </a:lnTo>
                  <a:lnTo>
                    <a:pt x="26" y="270"/>
                  </a:lnTo>
                  <a:lnTo>
                    <a:pt x="26" y="270"/>
                  </a:lnTo>
                  <a:lnTo>
                    <a:pt x="31" y="274"/>
                  </a:lnTo>
                  <a:lnTo>
                    <a:pt x="31" y="274"/>
                  </a:lnTo>
                  <a:lnTo>
                    <a:pt x="35" y="270"/>
                  </a:lnTo>
                  <a:lnTo>
                    <a:pt x="35" y="270"/>
                  </a:lnTo>
                  <a:lnTo>
                    <a:pt x="40" y="270"/>
                  </a:lnTo>
                  <a:lnTo>
                    <a:pt x="44" y="274"/>
                  </a:lnTo>
                  <a:lnTo>
                    <a:pt x="57" y="274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1" y="274"/>
                  </a:lnTo>
                  <a:lnTo>
                    <a:pt x="71" y="274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5" y="270"/>
                  </a:lnTo>
                  <a:lnTo>
                    <a:pt x="79" y="270"/>
                  </a:lnTo>
                  <a:lnTo>
                    <a:pt x="79" y="270"/>
                  </a:lnTo>
                  <a:lnTo>
                    <a:pt x="79" y="270"/>
                  </a:lnTo>
                  <a:lnTo>
                    <a:pt x="79" y="270"/>
                  </a:lnTo>
                  <a:lnTo>
                    <a:pt x="79" y="270"/>
                  </a:lnTo>
                  <a:lnTo>
                    <a:pt x="79" y="270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9"/>
                  </a:lnTo>
                  <a:lnTo>
                    <a:pt x="84" y="279"/>
                  </a:lnTo>
                  <a:lnTo>
                    <a:pt x="84" y="279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0"/>
                  </a:lnTo>
                  <a:lnTo>
                    <a:pt x="84" y="270"/>
                  </a:lnTo>
                  <a:lnTo>
                    <a:pt x="84" y="270"/>
                  </a:lnTo>
                  <a:lnTo>
                    <a:pt x="84" y="270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4" y="266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69"/>
            <p:cNvSpPr>
              <a:spLocks/>
            </p:cNvSpPr>
            <p:nvPr/>
          </p:nvSpPr>
          <p:spPr bwMode="auto">
            <a:xfrm>
              <a:off x="3500438" y="4492626"/>
              <a:ext cx="568325" cy="315913"/>
            </a:xfrm>
            <a:custGeom>
              <a:avLst/>
              <a:gdLst>
                <a:gd name="T0" fmla="*/ 349 w 358"/>
                <a:gd name="T1" fmla="*/ 111 h 199"/>
                <a:gd name="T2" fmla="*/ 336 w 358"/>
                <a:gd name="T3" fmla="*/ 93 h 199"/>
                <a:gd name="T4" fmla="*/ 323 w 358"/>
                <a:gd name="T5" fmla="*/ 89 h 199"/>
                <a:gd name="T6" fmla="*/ 314 w 358"/>
                <a:gd name="T7" fmla="*/ 84 h 199"/>
                <a:gd name="T8" fmla="*/ 296 w 358"/>
                <a:gd name="T9" fmla="*/ 75 h 199"/>
                <a:gd name="T10" fmla="*/ 292 w 358"/>
                <a:gd name="T11" fmla="*/ 71 h 199"/>
                <a:gd name="T12" fmla="*/ 301 w 358"/>
                <a:gd name="T13" fmla="*/ 62 h 199"/>
                <a:gd name="T14" fmla="*/ 283 w 358"/>
                <a:gd name="T15" fmla="*/ 66 h 199"/>
                <a:gd name="T16" fmla="*/ 279 w 358"/>
                <a:gd name="T17" fmla="*/ 58 h 199"/>
                <a:gd name="T18" fmla="*/ 265 w 358"/>
                <a:gd name="T19" fmla="*/ 53 h 199"/>
                <a:gd name="T20" fmla="*/ 261 w 358"/>
                <a:gd name="T21" fmla="*/ 62 h 199"/>
                <a:gd name="T22" fmla="*/ 257 w 358"/>
                <a:gd name="T23" fmla="*/ 66 h 199"/>
                <a:gd name="T24" fmla="*/ 239 w 358"/>
                <a:gd name="T25" fmla="*/ 75 h 199"/>
                <a:gd name="T26" fmla="*/ 226 w 358"/>
                <a:gd name="T27" fmla="*/ 53 h 199"/>
                <a:gd name="T28" fmla="*/ 217 w 358"/>
                <a:gd name="T29" fmla="*/ 49 h 199"/>
                <a:gd name="T30" fmla="*/ 226 w 358"/>
                <a:gd name="T31" fmla="*/ 40 h 199"/>
                <a:gd name="T32" fmla="*/ 217 w 358"/>
                <a:gd name="T33" fmla="*/ 31 h 199"/>
                <a:gd name="T34" fmla="*/ 208 w 358"/>
                <a:gd name="T35" fmla="*/ 31 h 199"/>
                <a:gd name="T36" fmla="*/ 190 w 358"/>
                <a:gd name="T37" fmla="*/ 22 h 199"/>
                <a:gd name="T38" fmla="*/ 172 w 358"/>
                <a:gd name="T39" fmla="*/ 13 h 199"/>
                <a:gd name="T40" fmla="*/ 164 w 358"/>
                <a:gd name="T41" fmla="*/ 0 h 199"/>
                <a:gd name="T42" fmla="*/ 155 w 358"/>
                <a:gd name="T43" fmla="*/ 0 h 199"/>
                <a:gd name="T44" fmla="*/ 146 w 358"/>
                <a:gd name="T45" fmla="*/ 13 h 199"/>
                <a:gd name="T46" fmla="*/ 137 w 358"/>
                <a:gd name="T47" fmla="*/ 9 h 199"/>
                <a:gd name="T48" fmla="*/ 128 w 358"/>
                <a:gd name="T49" fmla="*/ 0 h 199"/>
                <a:gd name="T50" fmla="*/ 115 w 358"/>
                <a:gd name="T51" fmla="*/ 0 h 199"/>
                <a:gd name="T52" fmla="*/ 115 w 358"/>
                <a:gd name="T53" fmla="*/ 13 h 199"/>
                <a:gd name="T54" fmla="*/ 97 w 358"/>
                <a:gd name="T55" fmla="*/ 22 h 199"/>
                <a:gd name="T56" fmla="*/ 75 w 358"/>
                <a:gd name="T57" fmla="*/ 27 h 199"/>
                <a:gd name="T58" fmla="*/ 71 w 358"/>
                <a:gd name="T59" fmla="*/ 31 h 199"/>
                <a:gd name="T60" fmla="*/ 53 w 358"/>
                <a:gd name="T61" fmla="*/ 44 h 199"/>
                <a:gd name="T62" fmla="*/ 49 w 358"/>
                <a:gd name="T63" fmla="*/ 49 h 199"/>
                <a:gd name="T64" fmla="*/ 31 w 358"/>
                <a:gd name="T65" fmla="*/ 53 h 199"/>
                <a:gd name="T66" fmla="*/ 18 w 358"/>
                <a:gd name="T67" fmla="*/ 58 h 199"/>
                <a:gd name="T68" fmla="*/ 13 w 358"/>
                <a:gd name="T69" fmla="*/ 71 h 199"/>
                <a:gd name="T70" fmla="*/ 9 w 358"/>
                <a:gd name="T71" fmla="*/ 62 h 199"/>
                <a:gd name="T72" fmla="*/ 4 w 358"/>
                <a:gd name="T73" fmla="*/ 62 h 199"/>
                <a:gd name="T74" fmla="*/ 9 w 358"/>
                <a:gd name="T75" fmla="*/ 75 h 199"/>
                <a:gd name="T76" fmla="*/ 22 w 358"/>
                <a:gd name="T77" fmla="*/ 93 h 199"/>
                <a:gd name="T78" fmla="*/ 18 w 358"/>
                <a:gd name="T79" fmla="*/ 106 h 199"/>
                <a:gd name="T80" fmla="*/ 26 w 358"/>
                <a:gd name="T81" fmla="*/ 115 h 199"/>
                <a:gd name="T82" fmla="*/ 31 w 358"/>
                <a:gd name="T83" fmla="*/ 133 h 199"/>
                <a:gd name="T84" fmla="*/ 49 w 358"/>
                <a:gd name="T85" fmla="*/ 142 h 199"/>
                <a:gd name="T86" fmla="*/ 71 w 358"/>
                <a:gd name="T87" fmla="*/ 164 h 199"/>
                <a:gd name="T88" fmla="*/ 79 w 358"/>
                <a:gd name="T89" fmla="*/ 168 h 199"/>
                <a:gd name="T90" fmla="*/ 102 w 358"/>
                <a:gd name="T91" fmla="*/ 190 h 199"/>
                <a:gd name="T92" fmla="*/ 102 w 358"/>
                <a:gd name="T93" fmla="*/ 195 h 199"/>
                <a:gd name="T94" fmla="*/ 128 w 358"/>
                <a:gd name="T95" fmla="*/ 195 h 199"/>
                <a:gd name="T96" fmla="*/ 137 w 358"/>
                <a:gd name="T97" fmla="*/ 199 h 199"/>
                <a:gd name="T98" fmla="*/ 150 w 358"/>
                <a:gd name="T99" fmla="*/ 186 h 199"/>
                <a:gd name="T100" fmla="*/ 155 w 358"/>
                <a:gd name="T101" fmla="*/ 164 h 199"/>
                <a:gd name="T102" fmla="*/ 168 w 358"/>
                <a:gd name="T103" fmla="*/ 168 h 199"/>
                <a:gd name="T104" fmla="*/ 195 w 358"/>
                <a:gd name="T105" fmla="*/ 177 h 199"/>
                <a:gd name="T106" fmla="*/ 203 w 358"/>
                <a:gd name="T107" fmla="*/ 177 h 199"/>
                <a:gd name="T108" fmla="*/ 226 w 358"/>
                <a:gd name="T109" fmla="*/ 186 h 199"/>
                <a:gd name="T110" fmla="*/ 243 w 358"/>
                <a:gd name="T111" fmla="*/ 186 h 199"/>
                <a:gd name="T112" fmla="*/ 257 w 358"/>
                <a:gd name="T113" fmla="*/ 195 h 199"/>
                <a:gd name="T114" fmla="*/ 283 w 358"/>
                <a:gd name="T115" fmla="*/ 177 h 199"/>
                <a:gd name="T116" fmla="*/ 310 w 358"/>
                <a:gd name="T117" fmla="*/ 164 h 199"/>
                <a:gd name="T118" fmla="*/ 332 w 358"/>
                <a:gd name="T119" fmla="*/ 137 h 199"/>
                <a:gd name="T120" fmla="*/ 345 w 358"/>
                <a:gd name="T121" fmla="*/ 12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199">
                  <a:moveTo>
                    <a:pt x="358" y="120"/>
                  </a:moveTo>
                  <a:lnTo>
                    <a:pt x="354" y="120"/>
                  </a:lnTo>
                  <a:lnTo>
                    <a:pt x="354" y="115"/>
                  </a:lnTo>
                  <a:lnTo>
                    <a:pt x="354" y="115"/>
                  </a:lnTo>
                  <a:lnTo>
                    <a:pt x="354" y="115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5" y="106"/>
                  </a:lnTo>
                  <a:lnTo>
                    <a:pt x="345" y="106"/>
                  </a:lnTo>
                  <a:lnTo>
                    <a:pt x="345" y="106"/>
                  </a:lnTo>
                  <a:lnTo>
                    <a:pt x="345" y="106"/>
                  </a:lnTo>
                  <a:lnTo>
                    <a:pt x="345" y="102"/>
                  </a:lnTo>
                  <a:lnTo>
                    <a:pt x="341" y="102"/>
                  </a:lnTo>
                  <a:lnTo>
                    <a:pt x="341" y="97"/>
                  </a:lnTo>
                  <a:lnTo>
                    <a:pt x="345" y="97"/>
                  </a:lnTo>
                  <a:lnTo>
                    <a:pt x="341" y="97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36" y="93"/>
                  </a:lnTo>
                  <a:lnTo>
                    <a:pt x="336" y="89"/>
                  </a:lnTo>
                  <a:lnTo>
                    <a:pt x="332" y="89"/>
                  </a:lnTo>
                  <a:lnTo>
                    <a:pt x="332" y="89"/>
                  </a:lnTo>
                  <a:lnTo>
                    <a:pt x="332" y="89"/>
                  </a:lnTo>
                  <a:lnTo>
                    <a:pt x="332" y="89"/>
                  </a:lnTo>
                  <a:lnTo>
                    <a:pt x="332" y="89"/>
                  </a:lnTo>
                  <a:lnTo>
                    <a:pt x="332" y="89"/>
                  </a:lnTo>
                  <a:lnTo>
                    <a:pt x="327" y="93"/>
                  </a:lnTo>
                  <a:lnTo>
                    <a:pt x="327" y="93"/>
                  </a:lnTo>
                  <a:lnTo>
                    <a:pt x="327" y="89"/>
                  </a:lnTo>
                  <a:lnTo>
                    <a:pt x="327" y="89"/>
                  </a:lnTo>
                  <a:lnTo>
                    <a:pt x="327" y="89"/>
                  </a:lnTo>
                  <a:lnTo>
                    <a:pt x="327" y="89"/>
                  </a:lnTo>
                  <a:lnTo>
                    <a:pt x="327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3" y="84"/>
                  </a:lnTo>
                  <a:lnTo>
                    <a:pt x="323" y="84"/>
                  </a:lnTo>
                  <a:lnTo>
                    <a:pt x="318" y="84"/>
                  </a:lnTo>
                  <a:lnTo>
                    <a:pt x="318" y="84"/>
                  </a:lnTo>
                  <a:lnTo>
                    <a:pt x="318" y="84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0" y="84"/>
                  </a:lnTo>
                  <a:lnTo>
                    <a:pt x="310" y="84"/>
                  </a:lnTo>
                  <a:lnTo>
                    <a:pt x="310" y="84"/>
                  </a:lnTo>
                  <a:lnTo>
                    <a:pt x="305" y="89"/>
                  </a:lnTo>
                  <a:lnTo>
                    <a:pt x="305" y="84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296" y="80"/>
                  </a:lnTo>
                  <a:lnTo>
                    <a:pt x="296" y="80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301" y="75"/>
                  </a:lnTo>
                  <a:lnTo>
                    <a:pt x="301" y="75"/>
                  </a:lnTo>
                  <a:lnTo>
                    <a:pt x="301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2" y="75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96" y="71"/>
                  </a:lnTo>
                  <a:lnTo>
                    <a:pt x="296" y="71"/>
                  </a:lnTo>
                  <a:lnTo>
                    <a:pt x="296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296" y="66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301" y="62"/>
                  </a:lnTo>
                  <a:lnTo>
                    <a:pt x="301" y="62"/>
                  </a:lnTo>
                  <a:lnTo>
                    <a:pt x="301" y="62"/>
                  </a:lnTo>
                  <a:lnTo>
                    <a:pt x="296" y="62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92" y="62"/>
                  </a:lnTo>
                  <a:lnTo>
                    <a:pt x="288" y="6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3" y="66"/>
                  </a:lnTo>
                  <a:lnTo>
                    <a:pt x="283" y="66"/>
                  </a:lnTo>
                  <a:lnTo>
                    <a:pt x="283" y="66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79" y="62"/>
                  </a:lnTo>
                  <a:lnTo>
                    <a:pt x="279" y="62"/>
                  </a:lnTo>
                  <a:lnTo>
                    <a:pt x="279" y="62"/>
                  </a:lnTo>
                  <a:lnTo>
                    <a:pt x="279" y="62"/>
                  </a:lnTo>
                  <a:lnTo>
                    <a:pt x="279" y="62"/>
                  </a:lnTo>
                  <a:lnTo>
                    <a:pt x="279" y="62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0" y="58"/>
                  </a:lnTo>
                  <a:lnTo>
                    <a:pt x="270" y="58"/>
                  </a:lnTo>
                  <a:lnTo>
                    <a:pt x="270" y="53"/>
                  </a:lnTo>
                  <a:lnTo>
                    <a:pt x="270" y="53"/>
                  </a:lnTo>
                  <a:lnTo>
                    <a:pt x="270" y="53"/>
                  </a:lnTo>
                  <a:lnTo>
                    <a:pt x="270" y="53"/>
                  </a:lnTo>
                  <a:lnTo>
                    <a:pt x="270" y="53"/>
                  </a:lnTo>
                  <a:lnTo>
                    <a:pt x="270" y="53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1" y="49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57" y="53"/>
                  </a:lnTo>
                  <a:lnTo>
                    <a:pt x="257" y="53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61" y="62"/>
                  </a:lnTo>
                  <a:lnTo>
                    <a:pt x="261" y="62"/>
                  </a:lnTo>
                  <a:lnTo>
                    <a:pt x="261" y="62"/>
                  </a:lnTo>
                  <a:lnTo>
                    <a:pt x="261" y="66"/>
                  </a:lnTo>
                  <a:lnTo>
                    <a:pt x="261" y="66"/>
                  </a:lnTo>
                  <a:lnTo>
                    <a:pt x="261" y="66"/>
                  </a:lnTo>
                  <a:lnTo>
                    <a:pt x="261" y="66"/>
                  </a:lnTo>
                  <a:lnTo>
                    <a:pt x="261" y="66"/>
                  </a:lnTo>
                  <a:lnTo>
                    <a:pt x="261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7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71"/>
                  </a:lnTo>
                  <a:lnTo>
                    <a:pt x="252" y="66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5"/>
                  </a:lnTo>
                  <a:lnTo>
                    <a:pt x="248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0" y="62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26" y="58"/>
                  </a:lnTo>
                  <a:lnTo>
                    <a:pt x="226" y="58"/>
                  </a:lnTo>
                  <a:lnTo>
                    <a:pt x="226" y="58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6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17" y="49"/>
                  </a:lnTo>
                  <a:lnTo>
                    <a:pt x="217" y="49"/>
                  </a:lnTo>
                  <a:lnTo>
                    <a:pt x="217" y="49"/>
                  </a:lnTo>
                  <a:lnTo>
                    <a:pt x="217" y="49"/>
                  </a:lnTo>
                  <a:lnTo>
                    <a:pt x="217" y="49"/>
                  </a:lnTo>
                  <a:lnTo>
                    <a:pt x="217" y="49"/>
                  </a:lnTo>
                  <a:lnTo>
                    <a:pt x="217" y="49"/>
                  </a:lnTo>
                  <a:lnTo>
                    <a:pt x="221" y="49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0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30" y="35"/>
                  </a:lnTo>
                  <a:lnTo>
                    <a:pt x="230" y="35"/>
                  </a:lnTo>
                  <a:lnTo>
                    <a:pt x="226" y="31"/>
                  </a:lnTo>
                  <a:lnTo>
                    <a:pt x="221" y="31"/>
                  </a:lnTo>
                  <a:lnTo>
                    <a:pt x="221" y="31"/>
                  </a:lnTo>
                  <a:lnTo>
                    <a:pt x="221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8" y="27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5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72" y="13"/>
                  </a:lnTo>
                  <a:lnTo>
                    <a:pt x="172" y="13"/>
                  </a:lnTo>
                  <a:lnTo>
                    <a:pt x="172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37" y="18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9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19" y="13"/>
                  </a:lnTo>
                  <a:lnTo>
                    <a:pt x="115" y="9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8" y="22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4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40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49" y="137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7" y="151"/>
                  </a:lnTo>
                  <a:lnTo>
                    <a:pt x="57" y="155"/>
                  </a:lnTo>
                  <a:lnTo>
                    <a:pt x="57" y="155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6" y="155"/>
                  </a:lnTo>
                  <a:lnTo>
                    <a:pt x="66" y="159"/>
                  </a:lnTo>
                  <a:lnTo>
                    <a:pt x="66" y="159"/>
                  </a:lnTo>
                  <a:lnTo>
                    <a:pt x="71" y="164"/>
                  </a:lnTo>
                  <a:lnTo>
                    <a:pt x="71" y="164"/>
                  </a:lnTo>
                  <a:lnTo>
                    <a:pt x="71" y="164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5" y="168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79" y="168"/>
                  </a:lnTo>
                  <a:lnTo>
                    <a:pt x="79" y="173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88" y="177"/>
                  </a:lnTo>
                  <a:lnTo>
                    <a:pt x="88" y="177"/>
                  </a:lnTo>
                  <a:lnTo>
                    <a:pt x="88" y="177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3" y="186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5"/>
                  </a:lnTo>
                  <a:lnTo>
                    <a:pt x="102" y="190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2" y="195"/>
                  </a:lnTo>
                  <a:lnTo>
                    <a:pt x="106" y="195"/>
                  </a:lnTo>
                  <a:lnTo>
                    <a:pt x="106" y="199"/>
                  </a:lnTo>
                  <a:lnTo>
                    <a:pt x="115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5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77"/>
                  </a:lnTo>
                  <a:lnTo>
                    <a:pt x="155" y="173"/>
                  </a:lnTo>
                  <a:lnTo>
                    <a:pt x="155" y="173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9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72" y="168"/>
                  </a:lnTo>
                  <a:lnTo>
                    <a:pt x="172" y="168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81" y="168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86" y="173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5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203" y="177"/>
                  </a:lnTo>
                  <a:lnTo>
                    <a:pt x="199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82"/>
                  </a:lnTo>
                  <a:lnTo>
                    <a:pt x="203" y="177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8" y="186"/>
                  </a:lnTo>
                  <a:lnTo>
                    <a:pt x="212" y="186"/>
                  </a:lnTo>
                  <a:lnTo>
                    <a:pt x="217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3" y="186"/>
                  </a:lnTo>
                  <a:lnTo>
                    <a:pt x="243" y="186"/>
                  </a:lnTo>
                  <a:lnTo>
                    <a:pt x="243" y="186"/>
                  </a:lnTo>
                  <a:lnTo>
                    <a:pt x="243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9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7" y="190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57" y="195"/>
                  </a:lnTo>
                  <a:lnTo>
                    <a:pt x="261" y="186"/>
                  </a:lnTo>
                  <a:lnTo>
                    <a:pt x="261" y="182"/>
                  </a:lnTo>
                  <a:lnTo>
                    <a:pt x="265" y="182"/>
                  </a:lnTo>
                  <a:lnTo>
                    <a:pt x="265" y="182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70" y="177"/>
                  </a:lnTo>
                  <a:lnTo>
                    <a:pt x="270" y="177"/>
                  </a:lnTo>
                  <a:lnTo>
                    <a:pt x="274" y="177"/>
                  </a:lnTo>
                  <a:lnTo>
                    <a:pt x="279" y="182"/>
                  </a:lnTo>
                  <a:lnTo>
                    <a:pt x="279" y="177"/>
                  </a:lnTo>
                  <a:lnTo>
                    <a:pt x="283" y="177"/>
                  </a:lnTo>
                  <a:lnTo>
                    <a:pt x="283" y="177"/>
                  </a:lnTo>
                  <a:lnTo>
                    <a:pt x="283" y="177"/>
                  </a:lnTo>
                  <a:lnTo>
                    <a:pt x="283" y="177"/>
                  </a:lnTo>
                  <a:lnTo>
                    <a:pt x="288" y="182"/>
                  </a:lnTo>
                  <a:lnTo>
                    <a:pt x="288" y="182"/>
                  </a:lnTo>
                  <a:lnTo>
                    <a:pt x="296" y="177"/>
                  </a:lnTo>
                  <a:lnTo>
                    <a:pt x="301" y="177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8" y="159"/>
                  </a:lnTo>
                  <a:lnTo>
                    <a:pt x="318" y="159"/>
                  </a:lnTo>
                  <a:lnTo>
                    <a:pt x="318" y="159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1"/>
                  </a:lnTo>
                  <a:lnTo>
                    <a:pt x="318" y="151"/>
                  </a:lnTo>
                  <a:lnTo>
                    <a:pt x="318" y="146"/>
                  </a:lnTo>
                  <a:lnTo>
                    <a:pt x="323" y="146"/>
                  </a:lnTo>
                  <a:lnTo>
                    <a:pt x="323" y="142"/>
                  </a:lnTo>
                  <a:lnTo>
                    <a:pt x="332" y="142"/>
                  </a:lnTo>
                  <a:lnTo>
                    <a:pt x="332" y="137"/>
                  </a:lnTo>
                  <a:lnTo>
                    <a:pt x="332" y="137"/>
                  </a:lnTo>
                  <a:lnTo>
                    <a:pt x="332" y="133"/>
                  </a:lnTo>
                  <a:lnTo>
                    <a:pt x="336" y="133"/>
                  </a:lnTo>
                  <a:lnTo>
                    <a:pt x="336" y="133"/>
                  </a:lnTo>
                  <a:lnTo>
                    <a:pt x="336" y="128"/>
                  </a:lnTo>
                  <a:lnTo>
                    <a:pt x="341" y="128"/>
                  </a:lnTo>
                  <a:lnTo>
                    <a:pt x="341" y="128"/>
                  </a:lnTo>
                  <a:lnTo>
                    <a:pt x="341" y="128"/>
                  </a:lnTo>
                  <a:lnTo>
                    <a:pt x="341" y="128"/>
                  </a:lnTo>
                  <a:lnTo>
                    <a:pt x="341" y="128"/>
                  </a:lnTo>
                  <a:lnTo>
                    <a:pt x="341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49" y="124"/>
                  </a:lnTo>
                  <a:lnTo>
                    <a:pt x="349" y="128"/>
                  </a:lnTo>
                  <a:lnTo>
                    <a:pt x="349" y="128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8" y="124"/>
                  </a:lnTo>
                  <a:lnTo>
                    <a:pt x="358" y="124"/>
                  </a:lnTo>
                  <a:lnTo>
                    <a:pt x="358" y="120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71"/>
            <p:cNvSpPr>
              <a:spLocks noEditPoints="1"/>
            </p:cNvSpPr>
            <p:nvPr/>
          </p:nvSpPr>
          <p:spPr bwMode="auto">
            <a:xfrm>
              <a:off x="3619500" y="5062538"/>
              <a:ext cx="492125" cy="477838"/>
            </a:xfrm>
            <a:custGeom>
              <a:avLst/>
              <a:gdLst>
                <a:gd name="T0" fmla="*/ 168 w 310"/>
                <a:gd name="T1" fmla="*/ 261 h 301"/>
                <a:gd name="T2" fmla="*/ 261 w 310"/>
                <a:gd name="T3" fmla="*/ 292 h 301"/>
                <a:gd name="T4" fmla="*/ 221 w 310"/>
                <a:gd name="T5" fmla="*/ 270 h 301"/>
                <a:gd name="T6" fmla="*/ 199 w 310"/>
                <a:gd name="T7" fmla="*/ 261 h 301"/>
                <a:gd name="T8" fmla="*/ 226 w 310"/>
                <a:gd name="T9" fmla="*/ 279 h 301"/>
                <a:gd name="T10" fmla="*/ 243 w 310"/>
                <a:gd name="T11" fmla="*/ 287 h 301"/>
                <a:gd name="T12" fmla="*/ 133 w 310"/>
                <a:gd name="T13" fmla="*/ 256 h 301"/>
                <a:gd name="T14" fmla="*/ 168 w 310"/>
                <a:gd name="T15" fmla="*/ 248 h 301"/>
                <a:gd name="T16" fmla="*/ 155 w 310"/>
                <a:gd name="T17" fmla="*/ 248 h 301"/>
                <a:gd name="T18" fmla="*/ 177 w 310"/>
                <a:gd name="T19" fmla="*/ 234 h 301"/>
                <a:gd name="T20" fmla="*/ 151 w 310"/>
                <a:gd name="T21" fmla="*/ 239 h 301"/>
                <a:gd name="T22" fmla="*/ 115 w 310"/>
                <a:gd name="T23" fmla="*/ 217 h 301"/>
                <a:gd name="T24" fmla="*/ 93 w 310"/>
                <a:gd name="T25" fmla="*/ 186 h 301"/>
                <a:gd name="T26" fmla="*/ 40 w 310"/>
                <a:gd name="T27" fmla="*/ 141 h 301"/>
                <a:gd name="T28" fmla="*/ 84 w 310"/>
                <a:gd name="T29" fmla="*/ 159 h 301"/>
                <a:gd name="T30" fmla="*/ 93 w 310"/>
                <a:gd name="T31" fmla="*/ 163 h 301"/>
                <a:gd name="T32" fmla="*/ 75 w 310"/>
                <a:gd name="T33" fmla="*/ 146 h 301"/>
                <a:gd name="T34" fmla="*/ 49 w 310"/>
                <a:gd name="T35" fmla="*/ 115 h 301"/>
                <a:gd name="T36" fmla="*/ 44 w 310"/>
                <a:gd name="T37" fmla="*/ 119 h 301"/>
                <a:gd name="T38" fmla="*/ 58 w 310"/>
                <a:gd name="T39" fmla="*/ 110 h 301"/>
                <a:gd name="T40" fmla="*/ 58 w 310"/>
                <a:gd name="T41" fmla="*/ 97 h 301"/>
                <a:gd name="T42" fmla="*/ 53 w 310"/>
                <a:gd name="T43" fmla="*/ 110 h 301"/>
                <a:gd name="T44" fmla="*/ 292 w 310"/>
                <a:gd name="T45" fmla="*/ 75 h 301"/>
                <a:gd name="T46" fmla="*/ 283 w 310"/>
                <a:gd name="T47" fmla="*/ 53 h 301"/>
                <a:gd name="T48" fmla="*/ 270 w 310"/>
                <a:gd name="T49" fmla="*/ 48 h 301"/>
                <a:gd name="T50" fmla="*/ 230 w 310"/>
                <a:gd name="T51" fmla="*/ 57 h 301"/>
                <a:gd name="T52" fmla="*/ 199 w 310"/>
                <a:gd name="T53" fmla="*/ 39 h 301"/>
                <a:gd name="T54" fmla="*/ 177 w 310"/>
                <a:gd name="T55" fmla="*/ 13 h 301"/>
                <a:gd name="T56" fmla="*/ 155 w 310"/>
                <a:gd name="T57" fmla="*/ 0 h 301"/>
                <a:gd name="T58" fmla="*/ 142 w 310"/>
                <a:gd name="T59" fmla="*/ 13 h 301"/>
                <a:gd name="T60" fmla="*/ 120 w 310"/>
                <a:gd name="T61" fmla="*/ 22 h 301"/>
                <a:gd name="T62" fmla="*/ 111 w 310"/>
                <a:gd name="T63" fmla="*/ 53 h 301"/>
                <a:gd name="T64" fmla="*/ 97 w 310"/>
                <a:gd name="T65" fmla="*/ 62 h 301"/>
                <a:gd name="T66" fmla="*/ 80 w 310"/>
                <a:gd name="T67" fmla="*/ 79 h 301"/>
                <a:gd name="T68" fmla="*/ 58 w 310"/>
                <a:gd name="T69" fmla="*/ 66 h 301"/>
                <a:gd name="T70" fmla="*/ 27 w 310"/>
                <a:gd name="T71" fmla="*/ 79 h 301"/>
                <a:gd name="T72" fmla="*/ 4 w 310"/>
                <a:gd name="T73" fmla="*/ 88 h 301"/>
                <a:gd name="T74" fmla="*/ 4 w 310"/>
                <a:gd name="T75" fmla="*/ 106 h 301"/>
                <a:gd name="T76" fmla="*/ 18 w 310"/>
                <a:gd name="T77" fmla="*/ 124 h 301"/>
                <a:gd name="T78" fmla="*/ 27 w 310"/>
                <a:gd name="T79" fmla="*/ 128 h 301"/>
                <a:gd name="T80" fmla="*/ 31 w 310"/>
                <a:gd name="T81" fmla="*/ 119 h 301"/>
                <a:gd name="T82" fmla="*/ 35 w 310"/>
                <a:gd name="T83" fmla="*/ 115 h 301"/>
                <a:gd name="T84" fmla="*/ 58 w 310"/>
                <a:gd name="T85" fmla="*/ 93 h 301"/>
                <a:gd name="T86" fmla="*/ 84 w 310"/>
                <a:gd name="T87" fmla="*/ 150 h 301"/>
                <a:gd name="T88" fmla="*/ 89 w 310"/>
                <a:gd name="T89" fmla="*/ 168 h 301"/>
                <a:gd name="T90" fmla="*/ 106 w 310"/>
                <a:gd name="T91" fmla="*/ 194 h 301"/>
                <a:gd name="T92" fmla="*/ 128 w 310"/>
                <a:gd name="T93" fmla="*/ 212 h 301"/>
                <a:gd name="T94" fmla="*/ 128 w 310"/>
                <a:gd name="T95" fmla="*/ 221 h 301"/>
                <a:gd name="T96" fmla="*/ 142 w 310"/>
                <a:gd name="T97" fmla="*/ 225 h 301"/>
                <a:gd name="T98" fmla="*/ 182 w 310"/>
                <a:gd name="T99" fmla="*/ 234 h 301"/>
                <a:gd name="T100" fmla="*/ 208 w 310"/>
                <a:gd name="T101" fmla="*/ 256 h 301"/>
                <a:gd name="T102" fmla="*/ 199 w 310"/>
                <a:gd name="T103" fmla="*/ 234 h 301"/>
                <a:gd name="T104" fmla="*/ 146 w 310"/>
                <a:gd name="T105" fmla="*/ 177 h 301"/>
                <a:gd name="T106" fmla="*/ 133 w 310"/>
                <a:gd name="T107" fmla="*/ 146 h 301"/>
                <a:gd name="T108" fmla="*/ 120 w 310"/>
                <a:gd name="T109" fmla="*/ 132 h 301"/>
                <a:gd name="T110" fmla="*/ 133 w 310"/>
                <a:gd name="T111" fmla="*/ 101 h 301"/>
                <a:gd name="T112" fmla="*/ 177 w 310"/>
                <a:gd name="T113" fmla="*/ 97 h 301"/>
                <a:gd name="T114" fmla="*/ 195 w 310"/>
                <a:gd name="T115" fmla="*/ 101 h 301"/>
                <a:gd name="T116" fmla="*/ 221 w 310"/>
                <a:gd name="T117" fmla="*/ 101 h 301"/>
                <a:gd name="T118" fmla="*/ 261 w 310"/>
                <a:gd name="T119" fmla="*/ 110 h 301"/>
                <a:gd name="T120" fmla="*/ 274 w 310"/>
                <a:gd name="T121" fmla="*/ 115 h 301"/>
                <a:gd name="T122" fmla="*/ 297 w 310"/>
                <a:gd name="T123" fmla="*/ 119 h 301"/>
                <a:gd name="T124" fmla="*/ 305 w 310"/>
                <a:gd name="T125" fmla="*/ 1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" h="301">
                  <a:moveTo>
                    <a:pt x="182" y="279"/>
                  </a:moveTo>
                  <a:lnTo>
                    <a:pt x="177" y="274"/>
                  </a:lnTo>
                  <a:lnTo>
                    <a:pt x="177" y="274"/>
                  </a:lnTo>
                  <a:lnTo>
                    <a:pt x="177" y="279"/>
                  </a:lnTo>
                  <a:lnTo>
                    <a:pt x="173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95" y="265"/>
                  </a:moveTo>
                  <a:lnTo>
                    <a:pt x="190" y="261"/>
                  </a:lnTo>
                  <a:lnTo>
                    <a:pt x="190" y="265"/>
                  </a:lnTo>
                  <a:lnTo>
                    <a:pt x="186" y="261"/>
                  </a:lnTo>
                  <a:lnTo>
                    <a:pt x="182" y="261"/>
                  </a:lnTo>
                  <a:lnTo>
                    <a:pt x="182" y="265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4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8" y="265"/>
                  </a:lnTo>
                  <a:lnTo>
                    <a:pt x="164" y="265"/>
                  </a:lnTo>
                  <a:lnTo>
                    <a:pt x="168" y="265"/>
                  </a:lnTo>
                  <a:lnTo>
                    <a:pt x="168" y="265"/>
                  </a:lnTo>
                  <a:lnTo>
                    <a:pt x="168" y="265"/>
                  </a:lnTo>
                  <a:lnTo>
                    <a:pt x="168" y="265"/>
                  </a:lnTo>
                  <a:lnTo>
                    <a:pt x="173" y="265"/>
                  </a:lnTo>
                  <a:lnTo>
                    <a:pt x="177" y="270"/>
                  </a:lnTo>
                  <a:lnTo>
                    <a:pt x="182" y="265"/>
                  </a:lnTo>
                  <a:lnTo>
                    <a:pt x="182" y="265"/>
                  </a:lnTo>
                  <a:lnTo>
                    <a:pt x="186" y="265"/>
                  </a:lnTo>
                  <a:lnTo>
                    <a:pt x="190" y="265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95" y="265"/>
                  </a:lnTo>
                  <a:close/>
                  <a:moveTo>
                    <a:pt x="261" y="301"/>
                  </a:moveTo>
                  <a:lnTo>
                    <a:pt x="261" y="301"/>
                  </a:lnTo>
                  <a:lnTo>
                    <a:pt x="261" y="301"/>
                  </a:lnTo>
                  <a:lnTo>
                    <a:pt x="261" y="296"/>
                  </a:lnTo>
                  <a:lnTo>
                    <a:pt x="261" y="296"/>
                  </a:lnTo>
                  <a:lnTo>
                    <a:pt x="261" y="296"/>
                  </a:lnTo>
                  <a:lnTo>
                    <a:pt x="261" y="292"/>
                  </a:lnTo>
                  <a:lnTo>
                    <a:pt x="261" y="292"/>
                  </a:lnTo>
                  <a:lnTo>
                    <a:pt x="261" y="292"/>
                  </a:lnTo>
                  <a:lnTo>
                    <a:pt x="257" y="292"/>
                  </a:lnTo>
                  <a:lnTo>
                    <a:pt x="257" y="292"/>
                  </a:lnTo>
                  <a:lnTo>
                    <a:pt x="257" y="292"/>
                  </a:lnTo>
                  <a:lnTo>
                    <a:pt x="257" y="292"/>
                  </a:lnTo>
                  <a:lnTo>
                    <a:pt x="257" y="287"/>
                  </a:lnTo>
                  <a:lnTo>
                    <a:pt x="257" y="287"/>
                  </a:lnTo>
                  <a:lnTo>
                    <a:pt x="252" y="287"/>
                  </a:lnTo>
                  <a:lnTo>
                    <a:pt x="252" y="287"/>
                  </a:lnTo>
                  <a:lnTo>
                    <a:pt x="248" y="287"/>
                  </a:lnTo>
                  <a:lnTo>
                    <a:pt x="239" y="283"/>
                  </a:lnTo>
                  <a:lnTo>
                    <a:pt x="239" y="279"/>
                  </a:lnTo>
                  <a:lnTo>
                    <a:pt x="235" y="279"/>
                  </a:lnTo>
                  <a:lnTo>
                    <a:pt x="235" y="274"/>
                  </a:lnTo>
                  <a:lnTo>
                    <a:pt x="235" y="274"/>
                  </a:lnTo>
                  <a:lnTo>
                    <a:pt x="230" y="274"/>
                  </a:lnTo>
                  <a:lnTo>
                    <a:pt x="230" y="274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26" y="265"/>
                  </a:lnTo>
                  <a:lnTo>
                    <a:pt x="226" y="265"/>
                  </a:lnTo>
                  <a:lnTo>
                    <a:pt x="226" y="265"/>
                  </a:lnTo>
                  <a:lnTo>
                    <a:pt x="226" y="270"/>
                  </a:lnTo>
                  <a:lnTo>
                    <a:pt x="226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6" y="274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70"/>
                  </a:lnTo>
                  <a:lnTo>
                    <a:pt x="217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04" y="261"/>
                  </a:lnTo>
                  <a:lnTo>
                    <a:pt x="199" y="261"/>
                  </a:lnTo>
                  <a:lnTo>
                    <a:pt x="195" y="256"/>
                  </a:lnTo>
                  <a:lnTo>
                    <a:pt x="190" y="261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90" y="261"/>
                  </a:lnTo>
                  <a:lnTo>
                    <a:pt x="190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199" y="261"/>
                  </a:lnTo>
                  <a:lnTo>
                    <a:pt x="199" y="265"/>
                  </a:lnTo>
                  <a:lnTo>
                    <a:pt x="204" y="265"/>
                  </a:lnTo>
                  <a:lnTo>
                    <a:pt x="208" y="265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13" y="270"/>
                  </a:lnTo>
                  <a:lnTo>
                    <a:pt x="217" y="274"/>
                  </a:lnTo>
                  <a:lnTo>
                    <a:pt x="217" y="274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9"/>
                  </a:lnTo>
                  <a:lnTo>
                    <a:pt x="226" y="279"/>
                  </a:lnTo>
                  <a:lnTo>
                    <a:pt x="226" y="279"/>
                  </a:lnTo>
                  <a:lnTo>
                    <a:pt x="226" y="279"/>
                  </a:lnTo>
                  <a:lnTo>
                    <a:pt x="226" y="279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1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30" y="274"/>
                  </a:lnTo>
                  <a:lnTo>
                    <a:pt x="230" y="274"/>
                  </a:lnTo>
                  <a:lnTo>
                    <a:pt x="230" y="274"/>
                  </a:lnTo>
                  <a:lnTo>
                    <a:pt x="230" y="279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9" y="283"/>
                  </a:lnTo>
                  <a:lnTo>
                    <a:pt x="239" y="283"/>
                  </a:lnTo>
                  <a:lnTo>
                    <a:pt x="239" y="283"/>
                  </a:lnTo>
                  <a:lnTo>
                    <a:pt x="239" y="283"/>
                  </a:lnTo>
                  <a:lnTo>
                    <a:pt x="239" y="283"/>
                  </a:lnTo>
                  <a:lnTo>
                    <a:pt x="243" y="283"/>
                  </a:lnTo>
                  <a:lnTo>
                    <a:pt x="239" y="283"/>
                  </a:lnTo>
                  <a:lnTo>
                    <a:pt x="239" y="283"/>
                  </a:lnTo>
                  <a:lnTo>
                    <a:pt x="243" y="287"/>
                  </a:lnTo>
                  <a:lnTo>
                    <a:pt x="243" y="287"/>
                  </a:lnTo>
                  <a:lnTo>
                    <a:pt x="243" y="287"/>
                  </a:lnTo>
                  <a:lnTo>
                    <a:pt x="243" y="287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92"/>
                  </a:lnTo>
                  <a:lnTo>
                    <a:pt x="248" y="292"/>
                  </a:lnTo>
                  <a:lnTo>
                    <a:pt x="252" y="292"/>
                  </a:lnTo>
                  <a:lnTo>
                    <a:pt x="261" y="296"/>
                  </a:lnTo>
                  <a:lnTo>
                    <a:pt x="261" y="301"/>
                  </a:lnTo>
                  <a:lnTo>
                    <a:pt x="261" y="301"/>
                  </a:lnTo>
                  <a:lnTo>
                    <a:pt x="261" y="301"/>
                  </a:lnTo>
                  <a:lnTo>
                    <a:pt x="261" y="301"/>
                  </a:lnTo>
                  <a:lnTo>
                    <a:pt x="266" y="301"/>
                  </a:lnTo>
                  <a:lnTo>
                    <a:pt x="266" y="301"/>
                  </a:lnTo>
                  <a:lnTo>
                    <a:pt x="266" y="301"/>
                  </a:lnTo>
                  <a:lnTo>
                    <a:pt x="261" y="301"/>
                  </a:lnTo>
                  <a:close/>
                  <a:moveTo>
                    <a:pt x="146" y="256"/>
                  </a:moveTo>
                  <a:lnTo>
                    <a:pt x="146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3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6"/>
                  </a:lnTo>
                  <a:close/>
                  <a:moveTo>
                    <a:pt x="168" y="252"/>
                  </a:moveTo>
                  <a:lnTo>
                    <a:pt x="195" y="252"/>
                  </a:lnTo>
                  <a:lnTo>
                    <a:pt x="195" y="252"/>
                  </a:lnTo>
                  <a:lnTo>
                    <a:pt x="190" y="252"/>
                  </a:lnTo>
                  <a:lnTo>
                    <a:pt x="186" y="252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4" y="243"/>
                  </a:lnTo>
                  <a:lnTo>
                    <a:pt x="164" y="243"/>
                  </a:lnTo>
                  <a:lnTo>
                    <a:pt x="164" y="243"/>
                  </a:lnTo>
                  <a:lnTo>
                    <a:pt x="164" y="243"/>
                  </a:lnTo>
                  <a:lnTo>
                    <a:pt x="164" y="243"/>
                  </a:lnTo>
                  <a:lnTo>
                    <a:pt x="164" y="243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9" y="248"/>
                  </a:lnTo>
                  <a:lnTo>
                    <a:pt x="164" y="248"/>
                  </a:lnTo>
                  <a:lnTo>
                    <a:pt x="159" y="248"/>
                  </a:lnTo>
                  <a:lnTo>
                    <a:pt x="159" y="248"/>
                  </a:lnTo>
                  <a:lnTo>
                    <a:pt x="159" y="243"/>
                  </a:lnTo>
                  <a:lnTo>
                    <a:pt x="155" y="248"/>
                  </a:lnTo>
                  <a:lnTo>
                    <a:pt x="155" y="243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1" y="248"/>
                  </a:lnTo>
                  <a:lnTo>
                    <a:pt x="151" y="248"/>
                  </a:lnTo>
                  <a:lnTo>
                    <a:pt x="151" y="248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5" y="248"/>
                  </a:lnTo>
                  <a:lnTo>
                    <a:pt x="159" y="248"/>
                  </a:lnTo>
                  <a:lnTo>
                    <a:pt x="164" y="252"/>
                  </a:lnTo>
                  <a:lnTo>
                    <a:pt x="168" y="252"/>
                  </a:lnTo>
                  <a:lnTo>
                    <a:pt x="168" y="252"/>
                  </a:lnTo>
                  <a:close/>
                  <a:moveTo>
                    <a:pt x="155" y="239"/>
                  </a:move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9" y="239"/>
                  </a:lnTo>
                  <a:lnTo>
                    <a:pt x="164" y="243"/>
                  </a:lnTo>
                  <a:lnTo>
                    <a:pt x="164" y="243"/>
                  </a:lnTo>
                  <a:lnTo>
                    <a:pt x="177" y="243"/>
                  </a:lnTo>
                  <a:lnTo>
                    <a:pt x="177" y="243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73" y="234"/>
                  </a:lnTo>
                  <a:lnTo>
                    <a:pt x="173" y="234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68" y="234"/>
                  </a:lnTo>
                  <a:lnTo>
                    <a:pt x="159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5" y="239"/>
                  </a:lnTo>
                  <a:close/>
                  <a:moveTo>
                    <a:pt x="155" y="234"/>
                  </a:moveTo>
                  <a:lnTo>
                    <a:pt x="151" y="234"/>
                  </a:lnTo>
                  <a:lnTo>
                    <a:pt x="151" y="234"/>
                  </a:lnTo>
                  <a:lnTo>
                    <a:pt x="151" y="234"/>
                  </a:lnTo>
                  <a:lnTo>
                    <a:pt x="146" y="234"/>
                  </a:lnTo>
                  <a:lnTo>
                    <a:pt x="146" y="230"/>
                  </a:lnTo>
                  <a:lnTo>
                    <a:pt x="146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51" y="234"/>
                  </a:lnTo>
                  <a:lnTo>
                    <a:pt x="151" y="239"/>
                  </a:lnTo>
                  <a:lnTo>
                    <a:pt x="155" y="234"/>
                  </a:lnTo>
                  <a:close/>
                  <a:moveTo>
                    <a:pt x="146" y="225"/>
                  </a:moveTo>
                  <a:lnTo>
                    <a:pt x="146" y="225"/>
                  </a:lnTo>
                  <a:lnTo>
                    <a:pt x="142" y="225"/>
                  </a:lnTo>
                  <a:lnTo>
                    <a:pt x="142" y="225"/>
                  </a:lnTo>
                  <a:lnTo>
                    <a:pt x="142" y="225"/>
                  </a:lnTo>
                  <a:lnTo>
                    <a:pt x="142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close/>
                  <a:moveTo>
                    <a:pt x="115" y="212"/>
                  </a:moveTo>
                  <a:lnTo>
                    <a:pt x="115" y="212"/>
                  </a:lnTo>
                  <a:lnTo>
                    <a:pt x="115" y="21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15" y="212"/>
                  </a:lnTo>
                  <a:lnTo>
                    <a:pt x="115" y="217"/>
                  </a:lnTo>
                  <a:lnTo>
                    <a:pt x="115" y="217"/>
                  </a:lnTo>
                  <a:lnTo>
                    <a:pt x="120" y="217"/>
                  </a:lnTo>
                  <a:lnTo>
                    <a:pt x="115" y="212"/>
                  </a:lnTo>
                  <a:lnTo>
                    <a:pt x="115" y="212"/>
                  </a:lnTo>
                  <a:close/>
                  <a:moveTo>
                    <a:pt x="97" y="203"/>
                  </a:moveTo>
                  <a:lnTo>
                    <a:pt x="97" y="203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97" y="203"/>
                  </a:lnTo>
                  <a:lnTo>
                    <a:pt x="97" y="203"/>
                  </a:lnTo>
                  <a:close/>
                  <a:moveTo>
                    <a:pt x="102" y="194"/>
                  </a:move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97" y="190"/>
                  </a:lnTo>
                  <a:lnTo>
                    <a:pt x="97" y="190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7" y="190"/>
                  </a:lnTo>
                  <a:lnTo>
                    <a:pt x="97" y="190"/>
                  </a:lnTo>
                  <a:lnTo>
                    <a:pt x="97" y="190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close/>
                  <a:moveTo>
                    <a:pt x="40" y="141"/>
                  </a:move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41"/>
                  </a:lnTo>
                  <a:close/>
                  <a:moveTo>
                    <a:pt x="66" y="141"/>
                  </a:moveTo>
                  <a:lnTo>
                    <a:pt x="71" y="146"/>
                  </a:lnTo>
                  <a:lnTo>
                    <a:pt x="71" y="146"/>
                  </a:lnTo>
                  <a:lnTo>
                    <a:pt x="75" y="146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80" y="155"/>
                  </a:lnTo>
                  <a:lnTo>
                    <a:pt x="80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59"/>
                  </a:lnTo>
                  <a:lnTo>
                    <a:pt x="89" y="159"/>
                  </a:lnTo>
                  <a:lnTo>
                    <a:pt x="89" y="159"/>
                  </a:lnTo>
                  <a:lnTo>
                    <a:pt x="84" y="155"/>
                  </a:lnTo>
                  <a:lnTo>
                    <a:pt x="80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5"/>
                  </a:lnTo>
                  <a:lnTo>
                    <a:pt x="80" y="150"/>
                  </a:lnTo>
                  <a:lnTo>
                    <a:pt x="75" y="150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46"/>
                  </a:lnTo>
                  <a:lnTo>
                    <a:pt x="75" y="146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46"/>
                  </a:lnTo>
                  <a:lnTo>
                    <a:pt x="71" y="146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41"/>
                  </a:lnTo>
                  <a:close/>
                  <a:moveTo>
                    <a:pt x="53" y="141"/>
                  </a:move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49" y="128"/>
                  </a:lnTo>
                  <a:lnTo>
                    <a:pt x="49" y="128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53" y="119"/>
                  </a:lnTo>
                  <a:lnTo>
                    <a:pt x="49" y="119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0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24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7"/>
                  </a:lnTo>
                  <a:lnTo>
                    <a:pt x="49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1"/>
                  </a:lnTo>
                  <a:close/>
                  <a:moveTo>
                    <a:pt x="58" y="110"/>
                  </a:moveTo>
                  <a:lnTo>
                    <a:pt x="58" y="110"/>
                  </a:lnTo>
                  <a:lnTo>
                    <a:pt x="58" y="110"/>
                  </a:lnTo>
                  <a:lnTo>
                    <a:pt x="62" y="110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3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8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0"/>
                  </a:lnTo>
                  <a:close/>
                  <a:moveTo>
                    <a:pt x="310" y="97"/>
                  </a:moveTo>
                  <a:lnTo>
                    <a:pt x="310" y="97"/>
                  </a:lnTo>
                  <a:lnTo>
                    <a:pt x="310" y="97"/>
                  </a:lnTo>
                  <a:lnTo>
                    <a:pt x="301" y="93"/>
                  </a:lnTo>
                  <a:lnTo>
                    <a:pt x="297" y="93"/>
                  </a:lnTo>
                  <a:lnTo>
                    <a:pt x="297" y="93"/>
                  </a:lnTo>
                  <a:lnTo>
                    <a:pt x="297" y="88"/>
                  </a:lnTo>
                  <a:lnTo>
                    <a:pt x="297" y="88"/>
                  </a:lnTo>
                  <a:lnTo>
                    <a:pt x="297" y="88"/>
                  </a:lnTo>
                  <a:lnTo>
                    <a:pt x="297" y="88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88" y="88"/>
                  </a:lnTo>
                  <a:lnTo>
                    <a:pt x="288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97" y="79"/>
                  </a:lnTo>
                  <a:lnTo>
                    <a:pt x="297" y="75"/>
                  </a:lnTo>
                  <a:lnTo>
                    <a:pt x="297" y="75"/>
                  </a:lnTo>
                  <a:lnTo>
                    <a:pt x="297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0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8" y="70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8" y="62"/>
                  </a:lnTo>
                  <a:lnTo>
                    <a:pt x="288" y="62"/>
                  </a:lnTo>
                  <a:lnTo>
                    <a:pt x="288" y="62"/>
                  </a:lnTo>
                  <a:lnTo>
                    <a:pt x="288" y="62"/>
                  </a:lnTo>
                  <a:lnTo>
                    <a:pt x="288" y="62"/>
                  </a:lnTo>
                  <a:lnTo>
                    <a:pt x="283" y="57"/>
                  </a:lnTo>
                  <a:lnTo>
                    <a:pt x="283" y="57"/>
                  </a:lnTo>
                  <a:lnTo>
                    <a:pt x="283" y="57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53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4"/>
                  </a:lnTo>
                  <a:lnTo>
                    <a:pt x="283" y="44"/>
                  </a:lnTo>
                  <a:lnTo>
                    <a:pt x="283" y="44"/>
                  </a:lnTo>
                  <a:lnTo>
                    <a:pt x="283" y="44"/>
                  </a:lnTo>
                  <a:lnTo>
                    <a:pt x="283" y="44"/>
                  </a:lnTo>
                  <a:lnTo>
                    <a:pt x="283" y="44"/>
                  </a:lnTo>
                  <a:lnTo>
                    <a:pt x="283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4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53"/>
                  </a:lnTo>
                  <a:lnTo>
                    <a:pt x="270" y="53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35" y="57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6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7" y="48"/>
                  </a:lnTo>
                  <a:lnTo>
                    <a:pt x="217" y="48"/>
                  </a:lnTo>
                  <a:lnTo>
                    <a:pt x="217" y="48"/>
                  </a:lnTo>
                  <a:lnTo>
                    <a:pt x="217" y="44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4" y="39"/>
                  </a:lnTo>
                  <a:lnTo>
                    <a:pt x="204" y="39"/>
                  </a:lnTo>
                  <a:lnTo>
                    <a:pt x="204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204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8"/>
                  </a:lnTo>
                  <a:lnTo>
                    <a:pt x="177" y="8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8"/>
                  </a:lnTo>
                  <a:lnTo>
                    <a:pt x="177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73" y="8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15" y="48"/>
                  </a:lnTo>
                  <a:lnTo>
                    <a:pt x="115" y="48"/>
                  </a:lnTo>
                  <a:lnTo>
                    <a:pt x="115" y="48"/>
                  </a:lnTo>
                  <a:lnTo>
                    <a:pt x="115" y="48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3" y="79"/>
                  </a:lnTo>
                  <a:lnTo>
                    <a:pt x="93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3" y="66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49" y="75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9" y="106"/>
                  </a:lnTo>
                  <a:lnTo>
                    <a:pt x="4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3" y="115"/>
                  </a:lnTo>
                  <a:lnTo>
                    <a:pt x="13" y="119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7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06"/>
                  </a:lnTo>
                  <a:lnTo>
                    <a:pt x="35" y="110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7"/>
                  </a:lnTo>
                  <a:lnTo>
                    <a:pt x="40" y="93"/>
                  </a:lnTo>
                  <a:lnTo>
                    <a:pt x="44" y="93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3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62" y="101"/>
                  </a:lnTo>
                  <a:lnTo>
                    <a:pt x="66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5" y="115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75" y="128"/>
                  </a:lnTo>
                  <a:lnTo>
                    <a:pt x="75" y="128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4" y="146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9" y="155"/>
                  </a:lnTo>
                  <a:lnTo>
                    <a:pt x="93" y="163"/>
                  </a:lnTo>
                  <a:lnTo>
                    <a:pt x="97" y="163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97" y="168"/>
                  </a:lnTo>
                  <a:lnTo>
                    <a:pt x="97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8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9" y="168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11" y="199"/>
                  </a:lnTo>
                  <a:lnTo>
                    <a:pt x="115" y="199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1" y="199"/>
                  </a:lnTo>
                  <a:lnTo>
                    <a:pt x="111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4" y="208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3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42" y="225"/>
                  </a:lnTo>
                  <a:lnTo>
                    <a:pt x="142" y="225"/>
                  </a:lnTo>
                  <a:lnTo>
                    <a:pt x="142" y="225"/>
                  </a:lnTo>
                  <a:lnTo>
                    <a:pt x="137" y="225"/>
                  </a:lnTo>
                  <a:lnTo>
                    <a:pt x="137" y="221"/>
                  </a:lnTo>
                  <a:lnTo>
                    <a:pt x="146" y="221"/>
                  </a:lnTo>
                  <a:lnTo>
                    <a:pt x="146" y="221"/>
                  </a:lnTo>
                  <a:lnTo>
                    <a:pt x="146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9" y="221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59" y="225"/>
                  </a:lnTo>
                  <a:lnTo>
                    <a:pt x="164" y="230"/>
                  </a:lnTo>
                  <a:lnTo>
                    <a:pt x="168" y="230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39"/>
                  </a:lnTo>
                  <a:lnTo>
                    <a:pt x="186" y="243"/>
                  </a:lnTo>
                  <a:lnTo>
                    <a:pt x="186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5" y="248"/>
                  </a:lnTo>
                  <a:lnTo>
                    <a:pt x="204" y="252"/>
                  </a:lnTo>
                  <a:lnTo>
                    <a:pt x="204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61"/>
                  </a:lnTo>
                  <a:lnTo>
                    <a:pt x="208" y="261"/>
                  </a:lnTo>
                  <a:lnTo>
                    <a:pt x="208" y="261"/>
                  </a:lnTo>
                  <a:lnTo>
                    <a:pt x="208" y="256"/>
                  </a:lnTo>
                  <a:lnTo>
                    <a:pt x="213" y="256"/>
                  </a:lnTo>
                  <a:lnTo>
                    <a:pt x="213" y="256"/>
                  </a:lnTo>
                  <a:lnTo>
                    <a:pt x="208" y="261"/>
                  </a:lnTo>
                  <a:lnTo>
                    <a:pt x="208" y="261"/>
                  </a:lnTo>
                  <a:lnTo>
                    <a:pt x="208" y="261"/>
                  </a:lnTo>
                  <a:lnTo>
                    <a:pt x="213" y="261"/>
                  </a:lnTo>
                  <a:lnTo>
                    <a:pt x="213" y="261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21" y="265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17" y="256"/>
                  </a:lnTo>
                  <a:lnTo>
                    <a:pt x="217" y="256"/>
                  </a:lnTo>
                  <a:lnTo>
                    <a:pt x="217" y="256"/>
                  </a:lnTo>
                  <a:lnTo>
                    <a:pt x="208" y="252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3"/>
                  </a:lnTo>
                  <a:lnTo>
                    <a:pt x="204" y="243"/>
                  </a:lnTo>
                  <a:lnTo>
                    <a:pt x="204" y="243"/>
                  </a:lnTo>
                  <a:lnTo>
                    <a:pt x="204" y="243"/>
                  </a:lnTo>
                  <a:lnTo>
                    <a:pt x="199" y="239"/>
                  </a:lnTo>
                  <a:lnTo>
                    <a:pt x="199" y="234"/>
                  </a:lnTo>
                  <a:lnTo>
                    <a:pt x="199" y="230"/>
                  </a:lnTo>
                  <a:lnTo>
                    <a:pt x="199" y="225"/>
                  </a:lnTo>
                  <a:lnTo>
                    <a:pt x="199" y="225"/>
                  </a:lnTo>
                  <a:lnTo>
                    <a:pt x="190" y="225"/>
                  </a:lnTo>
                  <a:lnTo>
                    <a:pt x="190" y="225"/>
                  </a:lnTo>
                  <a:lnTo>
                    <a:pt x="190" y="221"/>
                  </a:lnTo>
                  <a:lnTo>
                    <a:pt x="186" y="221"/>
                  </a:lnTo>
                  <a:lnTo>
                    <a:pt x="186" y="217"/>
                  </a:lnTo>
                  <a:lnTo>
                    <a:pt x="177" y="208"/>
                  </a:lnTo>
                  <a:lnTo>
                    <a:pt x="168" y="203"/>
                  </a:lnTo>
                  <a:lnTo>
                    <a:pt x="168" y="203"/>
                  </a:lnTo>
                  <a:lnTo>
                    <a:pt x="168" y="203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64" y="199"/>
                  </a:lnTo>
                  <a:lnTo>
                    <a:pt x="164" y="194"/>
                  </a:lnTo>
                  <a:lnTo>
                    <a:pt x="159" y="194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2"/>
                  </a:lnTo>
                  <a:lnTo>
                    <a:pt x="142" y="172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55"/>
                  </a:lnTo>
                  <a:lnTo>
                    <a:pt x="137" y="155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8" y="141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15" y="128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4" y="101"/>
                  </a:lnTo>
                  <a:lnTo>
                    <a:pt x="124" y="97"/>
                  </a:lnTo>
                  <a:lnTo>
                    <a:pt x="124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42" y="110"/>
                  </a:lnTo>
                  <a:lnTo>
                    <a:pt x="146" y="115"/>
                  </a:lnTo>
                  <a:lnTo>
                    <a:pt x="146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5" y="101"/>
                  </a:lnTo>
                  <a:lnTo>
                    <a:pt x="159" y="101"/>
                  </a:lnTo>
                  <a:lnTo>
                    <a:pt x="159" y="97"/>
                  </a:lnTo>
                  <a:lnTo>
                    <a:pt x="164" y="97"/>
                  </a:lnTo>
                  <a:lnTo>
                    <a:pt x="173" y="101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82" y="97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101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8" y="106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7" y="106"/>
                  </a:lnTo>
                  <a:lnTo>
                    <a:pt x="217" y="106"/>
                  </a:lnTo>
                  <a:lnTo>
                    <a:pt x="217" y="101"/>
                  </a:lnTo>
                  <a:lnTo>
                    <a:pt x="221" y="101"/>
                  </a:lnTo>
                  <a:lnTo>
                    <a:pt x="221" y="101"/>
                  </a:lnTo>
                  <a:lnTo>
                    <a:pt x="221" y="101"/>
                  </a:lnTo>
                  <a:lnTo>
                    <a:pt x="226" y="106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5" y="110"/>
                  </a:lnTo>
                  <a:lnTo>
                    <a:pt x="235" y="110"/>
                  </a:lnTo>
                  <a:lnTo>
                    <a:pt x="235" y="106"/>
                  </a:lnTo>
                  <a:lnTo>
                    <a:pt x="239" y="106"/>
                  </a:lnTo>
                  <a:lnTo>
                    <a:pt x="239" y="101"/>
                  </a:lnTo>
                  <a:lnTo>
                    <a:pt x="239" y="101"/>
                  </a:lnTo>
                  <a:lnTo>
                    <a:pt x="239" y="106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1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2" y="106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6" y="110"/>
                  </a:lnTo>
                  <a:lnTo>
                    <a:pt x="266" y="110"/>
                  </a:lnTo>
                  <a:lnTo>
                    <a:pt x="266" y="110"/>
                  </a:lnTo>
                  <a:lnTo>
                    <a:pt x="266" y="110"/>
                  </a:lnTo>
                  <a:lnTo>
                    <a:pt x="266" y="110"/>
                  </a:lnTo>
                  <a:lnTo>
                    <a:pt x="266" y="106"/>
                  </a:lnTo>
                  <a:lnTo>
                    <a:pt x="266" y="106"/>
                  </a:lnTo>
                  <a:lnTo>
                    <a:pt x="266" y="106"/>
                  </a:lnTo>
                  <a:lnTo>
                    <a:pt x="266" y="106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06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4" y="106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9" y="124"/>
                  </a:lnTo>
                  <a:lnTo>
                    <a:pt x="283" y="124"/>
                  </a:lnTo>
                  <a:lnTo>
                    <a:pt x="283" y="124"/>
                  </a:lnTo>
                  <a:lnTo>
                    <a:pt x="283" y="124"/>
                  </a:lnTo>
                  <a:lnTo>
                    <a:pt x="283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88" y="119"/>
                  </a:lnTo>
                  <a:lnTo>
                    <a:pt x="292" y="119"/>
                  </a:lnTo>
                  <a:lnTo>
                    <a:pt x="292" y="119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7" y="119"/>
                  </a:lnTo>
                  <a:lnTo>
                    <a:pt x="297" y="119"/>
                  </a:lnTo>
                  <a:lnTo>
                    <a:pt x="297" y="119"/>
                  </a:lnTo>
                  <a:lnTo>
                    <a:pt x="297" y="119"/>
                  </a:lnTo>
                  <a:lnTo>
                    <a:pt x="297" y="119"/>
                  </a:lnTo>
                  <a:lnTo>
                    <a:pt x="297" y="119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5"/>
                  </a:lnTo>
                  <a:lnTo>
                    <a:pt x="297" y="110"/>
                  </a:lnTo>
                  <a:lnTo>
                    <a:pt x="297" y="110"/>
                  </a:lnTo>
                  <a:lnTo>
                    <a:pt x="297" y="110"/>
                  </a:lnTo>
                  <a:lnTo>
                    <a:pt x="297" y="106"/>
                  </a:lnTo>
                  <a:lnTo>
                    <a:pt x="292" y="106"/>
                  </a:lnTo>
                  <a:lnTo>
                    <a:pt x="292" y="106"/>
                  </a:lnTo>
                  <a:lnTo>
                    <a:pt x="292" y="106"/>
                  </a:lnTo>
                  <a:lnTo>
                    <a:pt x="292" y="106"/>
                  </a:lnTo>
                  <a:lnTo>
                    <a:pt x="292" y="106"/>
                  </a:lnTo>
                  <a:lnTo>
                    <a:pt x="292" y="101"/>
                  </a:lnTo>
                  <a:lnTo>
                    <a:pt x="297" y="106"/>
                  </a:lnTo>
                  <a:lnTo>
                    <a:pt x="297" y="101"/>
                  </a:lnTo>
                  <a:lnTo>
                    <a:pt x="297" y="101"/>
                  </a:lnTo>
                  <a:lnTo>
                    <a:pt x="297" y="101"/>
                  </a:lnTo>
                  <a:lnTo>
                    <a:pt x="297" y="101"/>
                  </a:lnTo>
                  <a:lnTo>
                    <a:pt x="297" y="101"/>
                  </a:lnTo>
                  <a:lnTo>
                    <a:pt x="297" y="101"/>
                  </a:lnTo>
                  <a:lnTo>
                    <a:pt x="301" y="101"/>
                  </a:lnTo>
                  <a:lnTo>
                    <a:pt x="301" y="101"/>
                  </a:lnTo>
                  <a:lnTo>
                    <a:pt x="301" y="101"/>
                  </a:lnTo>
                  <a:lnTo>
                    <a:pt x="301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97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72"/>
            <p:cNvSpPr>
              <a:spLocks/>
            </p:cNvSpPr>
            <p:nvPr/>
          </p:nvSpPr>
          <p:spPr bwMode="auto">
            <a:xfrm>
              <a:off x="4357688" y="5335588"/>
              <a:ext cx="527050" cy="338138"/>
            </a:xfrm>
            <a:custGeom>
              <a:avLst/>
              <a:gdLst>
                <a:gd name="T0" fmla="*/ 296 w 332"/>
                <a:gd name="T1" fmla="*/ 18 h 213"/>
                <a:gd name="T2" fmla="*/ 261 w 332"/>
                <a:gd name="T3" fmla="*/ 9 h 213"/>
                <a:gd name="T4" fmla="*/ 230 w 332"/>
                <a:gd name="T5" fmla="*/ 9 h 213"/>
                <a:gd name="T6" fmla="*/ 190 w 332"/>
                <a:gd name="T7" fmla="*/ 27 h 213"/>
                <a:gd name="T8" fmla="*/ 172 w 332"/>
                <a:gd name="T9" fmla="*/ 40 h 213"/>
                <a:gd name="T10" fmla="*/ 146 w 332"/>
                <a:gd name="T11" fmla="*/ 36 h 213"/>
                <a:gd name="T12" fmla="*/ 97 w 332"/>
                <a:gd name="T13" fmla="*/ 36 h 213"/>
                <a:gd name="T14" fmla="*/ 40 w 332"/>
                <a:gd name="T15" fmla="*/ 27 h 213"/>
                <a:gd name="T16" fmla="*/ 40 w 332"/>
                <a:gd name="T17" fmla="*/ 9 h 213"/>
                <a:gd name="T18" fmla="*/ 18 w 332"/>
                <a:gd name="T19" fmla="*/ 5 h 213"/>
                <a:gd name="T20" fmla="*/ 9 w 332"/>
                <a:gd name="T21" fmla="*/ 14 h 213"/>
                <a:gd name="T22" fmla="*/ 4 w 332"/>
                <a:gd name="T23" fmla="*/ 31 h 213"/>
                <a:gd name="T24" fmla="*/ 9 w 332"/>
                <a:gd name="T25" fmla="*/ 45 h 213"/>
                <a:gd name="T26" fmla="*/ 9 w 332"/>
                <a:gd name="T27" fmla="*/ 49 h 213"/>
                <a:gd name="T28" fmla="*/ 18 w 332"/>
                <a:gd name="T29" fmla="*/ 58 h 213"/>
                <a:gd name="T30" fmla="*/ 26 w 332"/>
                <a:gd name="T31" fmla="*/ 67 h 213"/>
                <a:gd name="T32" fmla="*/ 31 w 332"/>
                <a:gd name="T33" fmla="*/ 84 h 213"/>
                <a:gd name="T34" fmla="*/ 22 w 332"/>
                <a:gd name="T35" fmla="*/ 93 h 213"/>
                <a:gd name="T36" fmla="*/ 9 w 332"/>
                <a:gd name="T37" fmla="*/ 98 h 213"/>
                <a:gd name="T38" fmla="*/ 9 w 332"/>
                <a:gd name="T39" fmla="*/ 107 h 213"/>
                <a:gd name="T40" fmla="*/ 13 w 332"/>
                <a:gd name="T41" fmla="*/ 124 h 213"/>
                <a:gd name="T42" fmla="*/ 9 w 332"/>
                <a:gd name="T43" fmla="*/ 146 h 213"/>
                <a:gd name="T44" fmla="*/ 26 w 332"/>
                <a:gd name="T45" fmla="*/ 155 h 213"/>
                <a:gd name="T46" fmla="*/ 26 w 332"/>
                <a:gd name="T47" fmla="*/ 160 h 213"/>
                <a:gd name="T48" fmla="*/ 31 w 332"/>
                <a:gd name="T49" fmla="*/ 173 h 213"/>
                <a:gd name="T50" fmla="*/ 35 w 332"/>
                <a:gd name="T51" fmla="*/ 186 h 213"/>
                <a:gd name="T52" fmla="*/ 35 w 332"/>
                <a:gd name="T53" fmla="*/ 199 h 213"/>
                <a:gd name="T54" fmla="*/ 48 w 332"/>
                <a:gd name="T55" fmla="*/ 204 h 213"/>
                <a:gd name="T56" fmla="*/ 62 w 332"/>
                <a:gd name="T57" fmla="*/ 204 h 213"/>
                <a:gd name="T58" fmla="*/ 79 w 332"/>
                <a:gd name="T59" fmla="*/ 199 h 213"/>
                <a:gd name="T60" fmla="*/ 93 w 332"/>
                <a:gd name="T61" fmla="*/ 199 h 213"/>
                <a:gd name="T62" fmla="*/ 97 w 332"/>
                <a:gd name="T63" fmla="*/ 191 h 213"/>
                <a:gd name="T64" fmla="*/ 106 w 332"/>
                <a:gd name="T65" fmla="*/ 195 h 213"/>
                <a:gd name="T66" fmla="*/ 119 w 332"/>
                <a:gd name="T67" fmla="*/ 195 h 213"/>
                <a:gd name="T68" fmla="*/ 124 w 332"/>
                <a:gd name="T69" fmla="*/ 199 h 213"/>
                <a:gd name="T70" fmla="*/ 146 w 332"/>
                <a:gd name="T71" fmla="*/ 208 h 213"/>
                <a:gd name="T72" fmla="*/ 168 w 332"/>
                <a:gd name="T73" fmla="*/ 208 h 213"/>
                <a:gd name="T74" fmla="*/ 177 w 332"/>
                <a:gd name="T75" fmla="*/ 208 h 213"/>
                <a:gd name="T76" fmla="*/ 195 w 332"/>
                <a:gd name="T77" fmla="*/ 208 h 213"/>
                <a:gd name="T78" fmla="*/ 203 w 332"/>
                <a:gd name="T79" fmla="*/ 199 h 213"/>
                <a:gd name="T80" fmla="*/ 203 w 332"/>
                <a:gd name="T81" fmla="*/ 191 h 213"/>
                <a:gd name="T82" fmla="*/ 199 w 332"/>
                <a:gd name="T83" fmla="*/ 182 h 213"/>
                <a:gd name="T84" fmla="*/ 212 w 332"/>
                <a:gd name="T85" fmla="*/ 177 h 213"/>
                <a:gd name="T86" fmla="*/ 226 w 332"/>
                <a:gd name="T87" fmla="*/ 164 h 213"/>
                <a:gd name="T88" fmla="*/ 234 w 332"/>
                <a:gd name="T89" fmla="*/ 160 h 213"/>
                <a:gd name="T90" fmla="*/ 243 w 332"/>
                <a:gd name="T91" fmla="*/ 160 h 213"/>
                <a:gd name="T92" fmla="*/ 257 w 332"/>
                <a:gd name="T93" fmla="*/ 155 h 213"/>
                <a:gd name="T94" fmla="*/ 274 w 332"/>
                <a:gd name="T95" fmla="*/ 164 h 213"/>
                <a:gd name="T96" fmla="*/ 279 w 332"/>
                <a:gd name="T97" fmla="*/ 164 h 213"/>
                <a:gd name="T98" fmla="*/ 288 w 332"/>
                <a:gd name="T99" fmla="*/ 160 h 213"/>
                <a:gd name="T100" fmla="*/ 301 w 332"/>
                <a:gd name="T101" fmla="*/ 160 h 213"/>
                <a:gd name="T102" fmla="*/ 296 w 332"/>
                <a:gd name="T103" fmla="*/ 155 h 213"/>
                <a:gd name="T104" fmla="*/ 292 w 332"/>
                <a:gd name="T105" fmla="*/ 146 h 213"/>
                <a:gd name="T106" fmla="*/ 288 w 332"/>
                <a:gd name="T107" fmla="*/ 138 h 213"/>
                <a:gd name="T108" fmla="*/ 283 w 332"/>
                <a:gd name="T109" fmla="*/ 129 h 213"/>
                <a:gd name="T110" fmla="*/ 279 w 332"/>
                <a:gd name="T111" fmla="*/ 129 h 213"/>
                <a:gd name="T112" fmla="*/ 270 w 332"/>
                <a:gd name="T113" fmla="*/ 129 h 213"/>
                <a:gd name="T114" fmla="*/ 279 w 332"/>
                <a:gd name="T115" fmla="*/ 120 h 213"/>
                <a:gd name="T116" fmla="*/ 288 w 332"/>
                <a:gd name="T117" fmla="*/ 111 h 213"/>
                <a:gd name="T118" fmla="*/ 296 w 332"/>
                <a:gd name="T119" fmla="*/ 93 h 213"/>
                <a:gd name="T120" fmla="*/ 296 w 332"/>
                <a:gd name="T121" fmla="*/ 76 h 213"/>
                <a:gd name="T122" fmla="*/ 318 w 332"/>
                <a:gd name="T123" fmla="*/ 58 h 213"/>
                <a:gd name="T124" fmla="*/ 332 w 332"/>
                <a:gd name="T125" fmla="*/ 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213">
                  <a:moveTo>
                    <a:pt x="332" y="49"/>
                  </a:moveTo>
                  <a:lnTo>
                    <a:pt x="332" y="49"/>
                  </a:lnTo>
                  <a:lnTo>
                    <a:pt x="332" y="49"/>
                  </a:lnTo>
                  <a:lnTo>
                    <a:pt x="332" y="45"/>
                  </a:lnTo>
                  <a:lnTo>
                    <a:pt x="332" y="45"/>
                  </a:lnTo>
                  <a:lnTo>
                    <a:pt x="332" y="36"/>
                  </a:lnTo>
                  <a:lnTo>
                    <a:pt x="332" y="36"/>
                  </a:lnTo>
                  <a:lnTo>
                    <a:pt x="323" y="36"/>
                  </a:lnTo>
                  <a:lnTo>
                    <a:pt x="310" y="36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4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57" y="5"/>
                  </a:lnTo>
                  <a:lnTo>
                    <a:pt x="252" y="5"/>
                  </a:lnTo>
                  <a:lnTo>
                    <a:pt x="248" y="5"/>
                  </a:lnTo>
                  <a:lnTo>
                    <a:pt x="248" y="5"/>
                  </a:lnTo>
                  <a:lnTo>
                    <a:pt x="239" y="5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6" y="9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08" y="14"/>
                  </a:lnTo>
                  <a:lnTo>
                    <a:pt x="203" y="14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9" y="22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6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46" y="36"/>
                  </a:lnTo>
                  <a:lnTo>
                    <a:pt x="141" y="36"/>
                  </a:lnTo>
                  <a:lnTo>
                    <a:pt x="137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4" y="36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2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88" y="31"/>
                  </a:lnTo>
                  <a:lnTo>
                    <a:pt x="79" y="31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2" y="27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0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6" y="27"/>
                  </a:lnTo>
                  <a:lnTo>
                    <a:pt x="26" y="22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1" y="9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9"/>
                  </a:lnTo>
                  <a:lnTo>
                    <a:pt x="13" y="129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3" y="151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1" y="173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5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1" y="199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1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62" y="204"/>
                  </a:lnTo>
                  <a:lnTo>
                    <a:pt x="66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10" y="195"/>
                  </a:lnTo>
                  <a:lnTo>
                    <a:pt x="110" y="195"/>
                  </a:lnTo>
                  <a:lnTo>
                    <a:pt x="110" y="195"/>
                  </a:lnTo>
                  <a:lnTo>
                    <a:pt x="110" y="195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4" y="199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64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81" y="208"/>
                  </a:lnTo>
                  <a:lnTo>
                    <a:pt x="181" y="208"/>
                  </a:lnTo>
                  <a:lnTo>
                    <a:pt x="181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5" y="208"/>
                  </a:lnTo>
                  <a:lnTo>
                    <a:pt x="195" y="208"/>
                  </a:lnTo>
                  <a:lnTo>
                    <a:pt x="195" y="204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203" y="204"/>
                  </a:lnTo>
                  <a:lnTo>
                    <a:pt x="203" y="204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3" y="195"/>
                  </a:lnTo>
                  <a:lnTo>
                    <a:pt x="203" y="195"/>
                  </a:lnTo>
                  <a:lnTo>
                    <a:pt x="203" y="195"/>
                  </a:lnTo>
                  <a:lnTo>
                    <a:pt x="203" y="195"/>
                  </a:lnTo>
                  <a:lnTo>
                    <a:pt x="203" y="195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12" y="182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3"/>
                  </a:lnTo>
                  <a:lnTo>
                    <a:pt x="212" y="173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1" y="169"/>
                  </a:lnTo>
                  <a:lnTo>
                    <a:pt x="226" y="169"/>
                  </a:lnTo>
                  <a:lnTo>
                    <a:pt x="226" y="169"/>
                  </a:lnTo>
                  <a:lnTo>
                    <a:pt x="226" y="169"/>
                  </a:lnTo>
                  <a:lnTo>
                    <a:pt x="226" y="169"/>
                  </a:lnTo>
                  <a:lnTo>
                    <a:pt x="226" y="169"/>
                  </a:lnTo>
                  <a:lnTo>
                    <a:pt x="226" y="169"/>
                  </a:lnTo>
                  <a:lnTo>
                    <a:pt x="226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6" y="164"/>
                  </a:lnTo>
                  <a:lnTo>
                    <a:pt x="226" y="164"/>
                  </a:lnTo>
                  <a:lnTo>
                    <a:pt x="226" y="164"/>
                  </a:lnTo>
                  <a:lnTo>
                    <a:pt x="226" y="164"/>
                  </a:lnTo>
                  <a:lnTo>
                    <a:pt x="226" y="164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34" y="160"/>
                  </a:lnTo>
                  <a:lnTo>
                    <a:pt x="234" y="160"/>
                  </a:lnTo>
                  <a:lnTo>
                    <a:pt x="234" y="160"/>
                  </a:lnTo>
                  <a:lnTo>
                    <a:pt x="239" y="164"/>
                  </a:lnTo>
                  <a:lnTo>
                    <a:pt x="239" y="164"/>
                  </a:lnTo>
                  <a:lnTo>
                    <a:pt x="239" y="164"/>
                  </a:lnTo>
                  <a:lnTo>
                    <a:pt x="239" y="160"/>
                  </a:lnTo>
                  <a:lnTo>
                    <a:pt x="239" y="160"/>
                  </a:lnTo>
                  <a:lnTo>
                    <a:pt x="239" y="160"/>
                  </a:lnTo>
                  <a:lnTo>
                    <a:pt x="239" y="160"/>
                  </a:lnTo>
                  <a:lnTo>
                    <a:pt x="239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3" y="160"/>
                  </a:lnTo>
                  <a:lnTo>
                    <a:pt x="248" y="160"/>
                  </a:lnTo>
                  <a:lnTo>
                    <a:pt x="248" y="155"/>
                  </a:lnTo>
                  <a:lnTo>
                    <a:pt x="248" y="155"/>
                  </a:lnTo>
                  <a:lnTo>
                    <a:pt x="248" y="155"/>
                  </a:lnTo>
                  <a:lnTo>
                    <a:pt x="248" y="155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52" y="155"/>
                  </a:lnTo>
                  <a:lnTo>
                    <a:pt x="257" y="155"/>
                  </a:lnTo>
                  <a:lnTo>
                    <a:pt x="257" y="155"/>
                  </a:lnTo>
                  <a:lnTo>
                    <a:pt x="257" y="155"/>
                  </a:lnTo>
                  <a:lnTo>
                    <a:pt x="257" y="155"/>
                  </a:lnTo>
                  <a:lnTo>
                    <a:pt x="257" y="155"/>
                  </a:lnTo>
                  <a:lnTo>
                    <a:pt x="257" y="155"/>
                  </a:lnTo>
                  <a:lnTo>
                    <a:pt x="257" y="155"/>
                  </a:lnTo>
                  <a:lnTo>
                    <a:pt x="261" y="151"/>
                  </a:lnTo>
                  <a:lnTo>
                    <a:pt x="261" y="155"/>
                  </a:lnTo>
                  <a:lnTo>
                    <a:pt x="265" y="155"/>
                  </a:lnTo>
                  <a:lnTo>
                    <a:pt x="265" y="155"/>
                  </a:lnTo>
                  <a:lnTo>
                    <a:pt x="265" y="160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4" y="169"/>
                  </a:lnTo>
                  <a:lnTo>
                    <a:pt x="274" y="169"/>
                  </a:lnTo>
                  <a:lnTo>
                    <a:pt x="279" y="169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79" y="164"/>
                  </a:lnTo>
                  <a:lnTo>
                    <a:pt x="283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92" y="164"/>
                  </a:lnTo>
                  <a:lnTo>
                    <a:pt x="292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8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301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1"/>
                  </a:lnTo>
                  <a:lnTo>
                    <a:pt x="292" y="151"/>
                  </a:lnTo>
                  <a:lnTo>
                    <a:pt x="292" y="151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88" y="142"/>
                  </a:lnTo>
                  <a:lnTo>
                    <a:pt x="288" y="142"/>
                  </a:lnTo>
                  <a:lnTo>
                    <a:pt x="288" y="142"/>
                  </a:lnTo>
                  <a:lnTo>
                    <a:pt x="288" y="142"/>
                  </a:lnTo>
                  <a:lnTo>
                    <a:pt x="288" y="142"/>
                  </a:lnTo>
                  <a:lnTo>
                    <a:pt x="288" y="142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83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9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9" y="120"/>
                  </a:lnTo>
                  <a:lnTo>
                    <a:pt x="283" y="120"/>
                  </a:lnTo>
                  <a:lnTo>
                    <a:pt x="283" y="120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3" y="111"/>
                  </a:lnTo>
                  <a:lnTo>
                    <a:pt x="288" y="111"/>
                  </a:lnTo>
                  <a:lnTo>
                    <a:pt x="288" y="111"/>
                  </a:lnTo>
                  <a:lnTo>
                    <a:pt x="283" y="111"/>
                  </a:lnTo>
                  <a:lnTo>
                    <a:pt x="283" y="111"/>
                  </a:lnTo>
                  <a:lnTo>
                    <a:pt x="283" y="111"/>
                  </a:lnTo>
                  <a:lnTo>
                    <a:pt x="288" y="111"/>
                  </a:lnTo>
                  <a:lnTo>
                    <a:pt x="288" y="111"/>
                  </a:lnTo>
                  <a:lnTo>
                    <a:pt x="288" y="111"/>
                  </a:lnTo>
                  <a:lnTo>
                    <a:pt x="288" y="111"/>
                  </a:lnTo>
                  <a:lnTo>
                    <a:pt x="292" y="111"/>
                  </a:lnTo>
                  <a:lnTo>
                    <a:pt x="296" y="111"/>
                  </a:lnTo>
                  <a:lnTo>
                    <a:pt x="296" y="111"/>
                  </a:lnTo>
                  <a:lnTo>
                    <a:pt x="296" y="107"/>
                  </a:lnTo>
                  <a:lnTo>
                    <a:pt x="296" y="102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2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3"/>
                  </a:lnTo>
                  <a:lnTo>
                    <a:pt x="296" y="93"/>
                  </a:lnTo>
                  <a:lnTo>
                    <a:pt x="292" y="89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6" y="80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301" y="71"/>
                  </a:lnTo>
                  <a:lnTo>
                    <a:pt x="301" y="71"/>
                  </a:lnTo>
                  <a:lnTo>
                    <a:pt x="301" y="71"/>
                  </a:lnTo>
                  <a:lnTo>
                    <a:pt x="305" y="62"/>
                  </a:lnTo>
                  <a:lnTo>
                    <a:pt x="305" y="62"/>
                  </a:lnTo>
                  <a:lnTo>
                    <a:pt x="305" y="62"/>
                  </a:lnTo>
                  <a:lnTo>
                    <a:pt x="310" y="58"/>
                  </a:lnTo>
                  <a:lnTo>
                    <a:pt x="310" y="58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23" y="58"/>
                  </a:lnTo>
                  <a:lnTo>
                    <a:pt x="323" y="58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3" y="58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2" y="53"/>
                  </a:lnTo>
                  <a:lnTo>
                    <a:pt x="332" y="53"/>
                  </a:lnTo>
                  <a:lnTo>
                    <a:pt x="332" y="49"/>
                  </a:lnTo>
                  <a:lnTo>
                    <a:pt x="332" y="4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73"/>
            <p:cNvSpPr>
              <a:spLocks/>
            </p:cNvSpPr>
            <p:nvPr/>
          </p:nvSpPr>
          <p:spPr bwMode="auto">
            <a:xfrm>
              <a:off x="3802063" y="5210176"/>
              <a:ext cx="330200" cy="315913"/>
            </a:xfrm>
            <a:custGeom>
              <a:avLst/>
              <a:gdLst>
                <a:gd name="T0" fmla="*/ 204 w 208"/>
                <a:gd name="T1" fmla="*/ 88 h 199"/>
                <a:gd name="T2" fmla="*/ 195 w 208"/>
                <a:gd name="T3" fmla="*/ 84 h 199"/>
                <a:gd name="T4" fmla="*/ 186 w 208"/>
                <a:gd name="T5" fmla="*/ 75 h 199"/>
                <a:gd name="T6" fmla="*/ 182 w 208"/>
                <a:gd name="T7" fmla="*/ 62 h 199"/>
                <a:gd name="T8" fmla="*/ 186 w 208"/>
                <a:gd name="T9" fmla="*/ 53 h 199"/>
                <a:gd name="T10" fmla="*/ 195 w 208"/>
                <a:gd name="T11" fmla="*/ 39 h 199"/>
                <a:gd name="T12" fmla="*/ 195 w 208"/>
                <a:gd name="T13" fmla="*/ 31 h 199"/>
                <a:gd name="T14" fmla="*/ 186 w 208"/>
                <a:gd name="T15" fmla="*/ 26 h 199"/>
                <a:gd name="T16" fmla="*/ 177 w 208"/>
                <a:gd name="T17" fmla="*/ 31 h 199"/>
                <a:gd name="T18" fmla="*/ 164 w 208"/>
                <a:gd name="T19" fmla="*/ 26 h 199"/>
                <a:gd name="T20" fmla="*/ 164 w 208"/>
                <a:gd name="T21" fmla="*/ 22 h 199"/>
                <a:gd name="T22" fmla="*/ 159 w 208"/>
                <a:gd name="T23" fmla="*/ 17 h 199"/>
                <a:gd name="T24" fmla="*/ 155 w 208"/>
                <a:gd name="T25" fmla="*/ 13 h 199"/>
                <a:gd name="T26" fmla="*/ 151 w 208"/>
                <a:gd name="T27" fmla="*/ 17 h 199"/>
                <a:gd name="T28" fmla="*/ 142 w 208"/>
                <a:gd name="T29" fmla="*/ 13 h 199"/>
                <a:gd name="T30" fmla="*/ 133 w 208"/>
                <a:gd name="T31" fmla="*/ 13 h 199"/>
                <a:gd name="T32" fmla="*/ 124 w 208"/>
                <a:gd name="T33" fmla="*/ 13 h 199"/>
                <a:gd name="T34" fmla="*/ 106 w 208"/>
                <a:gd name="T35" fmla="*/ 8 h 199"/>
                <a:gd name="T36" fmla="*/ 98 w 208"/>
                <a:gd name="T37" fmla="*/ 13 h 199"/>
                <a:gd name="T38" fmla="*/ 93 w 208"/>
                <a:gd name="T39" fmla="*/ 8 h 199"/>
                <a:gd name="T40" fmla="*/ 84 w 208"/>
                <a:gd name="T41" fmla="*/ 8 h 199"/>
                <a:gd name="T42" fmla="*/ 71 w 208"/>
                <a:gd name="T43" fmla="*/ 4 h 199"/>
                <a:gd name="T44" fmla="*/ 67 w 208"/>
                <a:gd name="T45" fmla="*/ 4 h 199"/>
                <a:gd name="T46" fmla="*/ 62 w 208"/>
                <a:gd name="T47" fmla="*/ 4 h 199"/>
                <a:gd name="T48" fmla="*/ 58 w 208"/>
                <a:gd name="T49" fmla="*/ 8 h 199"/>
                <a:gd name="T50" fmla="*/ 36 w 208"/>
                <a:gd name="T51" fmla="*/ 13 h 199"/>
                <a:gd name="T52" fmla="*/ 31 w 208"/>
                <a:gd name="T53" fmla="*/ 22 h 199"/>
                <a:gd name="T54" fmla="*/ 18 w 208"/>
                <a:gd name="T55" fmla="*/ 8 h 199"/>
                <a:gd name="T56" fmla="*/ 5 w 208"/>
                <a:gd name="T57" fmla="*/ 8 h 199"/>
                <a:gd name="T58" fmla="*/ 5 w 208"/>
                <a:gd name="T59" fmla="*/ 26 h 199"/>
                <a:gd name="T60" fmla="*/ 5 w 208"/>
                <a:gd name="T61" fmla="*/ 39 h 199"/>
                <a:gd name="T62" fmla="*/ 9 w 208"/>
                <a:gd name="T63" fmla="*/ 44 h 199"/>
                <a:gd name="T64" fmla="*/ 13 w 208"/>
                <a:gd name="T65" fmla="*/ 44 h 199"/>
                <a:gd name="T66" fmla="*/ 18 w 208"/>
                <a:gd name="T67" fmla="*/ 48 h 199"/>
                <a:gd name="T68" fmla="*/ 22 w 208"/>
                <a:gd name="T69" fmla="*/ 57 h 199"/>
                <a:gd name="T70" fmla="*/ 27 w 208"/>
                <a:gd name="T71" fmla="*/ 66 h 199"/>
                <a:gd name="T72" fmla="*/ 27 w 208"/>
                <a:gd name="T73" fmla="*/ 70 h 199"/>
                <a:gd name="T74" fmla="*/ 36 w 208"/>
                <a:gd name="T75" fmla="*/ 88 h 199"/>
                <a:gd name="T76" fmla="*/ 44 w 208"/>
                <a:gd name="T77" fmla="*/ 97 h 199"/>
                <a:gd name="T78" fmla="*/ 53 w 208"/>
                <a:gd name="T79" fmla="*/ 110 h 199"/>
                <a:gd name="T80" fmla="*/ 84 w 208"/>
                <a:gd name="T81" fmla="*/ 137 h 199"/>
                <a:gd name="T82" fmla="*/ 93 w 208"/>
                <a:gd name="T83" fmla="*/ 155 h 199"/>
                <a:gd name="T84" fmla="*/ 102 w 208"/>
                <a:gd name="T85" fmla="*/ 172 h 199"/>
                <a:gd name="T86" fmla="*/ 106 w 208"/>
                <a:gd name="T87" fmla="*/ 172 h 199"/>
                <a:gd name="T88" fmla="*/ 115 w 208"/>
                <a:gd name="T89" fmla="*/ 177 h 199"/>
                <a:gd name="T90" fmla="*/ 133 w 208"/>
                <a:gd name="T91" fmla="*/ 194 h 199"/>
                <a:gd name="T92" fmla="*/ 146 w 208"/>
                <a:gd name="T93" fmla="*/ 199 h 199"/>
                <a:gd name="T94" fmla="*/ 151 w 208"/>
                <a:gd name="T95" fmla="*/ 194 h 199"/>
                <a:gd name="T96" fmla="*/ 146 w 208"/>
                <a:gd name="T97" fmla="*/ 181 h 199"/>
                <a:gd name="T98" fmla="*/ 146 w 208"/>
                <a:gd name="T99" fmla="*/ 168 h 199"/>
                <a:gd name="T100" fmla="*/ 159 w 208"/>
                <a:gd name="T101" fmla="*/ 150 h 199"/>
                <a:gd name="T102" fmla="*/ 173 w 208"/>
                <a:gd name="T103" fmla="*/ 146 h 199"/>
                <a:gd name="T104" fmla="*/ 177 w 208"/>
                <a:gd name="T105" fmla="*/ 146 h 199"/>
                <a:gd name="T106" fmla="*/ 173 w 208"/>
                <a:gd name="T107" fmla="*/ 137 h 199"/>
                <a:gd name="T108" fmla="*/ 173 w 208"/>
                <a:gd name="T109" fmla="*/ 132 h 199"/>
                <a:gd name="T110" fmla="*/ 182 w 208"/>
                <a:gd name="T111" fmla="*/ 132 h 199"/>
                <a:gd name="T112" fmla="*/ 190 w 208"/>
                <a:gd name="T113" fmla="*/ 124 h 199"/>
                <a:gd name="T114" fmla="*/ 199 w 208"/>
                <a:gd name="T115" fmla="*/ 128 h 199"/>
                <a:gd name="T116" fmla="*/ 199 w 208"/>
                <a:gd name="T117" fmla="*/ 124 h 199"/>
                <a:gd name="T118" fmla="*/ 186 w 208"/>
                <a:gd name="T119" fmla="*/ 97 h 199"/>
                <a:gd name="T120" fmla="*/ 190 w 208"/>
                <a:gd name="T121" fmla="*/ 97 h 199"/>
                <a:gd name="T122" fmla="*/ 208 w 208"/>
                <a:gd name="T123" fmla="*/ 9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199">
                  <a:moveTo>
                    <a:pt x="208" y="93"/>
                  </a:move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4" y="93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199" y="88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5" y="84"/>
                  </a:lnTo>
                  <a:lnTo>
                    <a:pt x="195" y="79"/>
                  </a:lnTo>
                  <a:lnTo>
                    <a:pt x="195" y="79"/>
                  </a:lnTo>
                  <a:lnTo>
                    <a:pt x="195" y="79"/>
                  </a:lnTo>
                  <a:lnTo>
                    <a:pt x="195" y="79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86" y="75"/>
                  </a:lnTo>
                  <a:lnTo>
                    <a:pt x="186" y="75"/>
                  </a:lnTo>
                  <a:lnTo>
                    <a:pt x="186" y="75"/>
                  </a:lnTo>
                  <a:lnTo>
                    <a:pt x="182" y="75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90" y="48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5" y="39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2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4" y="31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37" y="13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3" y="8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4" y="13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1" y="13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7" y="17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62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27" y="79"/>
                  </a:lnTo>
                  <a:lnTo>
                    <a:pt x="31" y="79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101"/>
                  </a:lnTo>
                  <a:lnTo>
                    <a:pt x="49" y="101"/>
                  </a:lnTo>
                  <a:lnTo>
                    <a:pt x="49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62" y="115"/>
                  </a:lnTo>
                  <a:lnTo>
                    <a:pt x="71" y="124"/>
                  </a:lnTo>
                  <a:lnTo>
                    <a:pt x="71" y="128"/>
                  </a:lnTo>
                  <a:lnTo>
                    <a:pt x="75" y="128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37"/>
                  </a:lnTo>
                  <a:lnTo>
                    <a:pt x="84" y="141"/>
                  </a:lnTo>
                  <a:lnTo>
                    <a:pt x="84" y="146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93" y="150"/>
                  </a:lnTo>
                  <a:lnTo>
                    <a:pt x="93" y="155"/>
                  </a:lnTo>
                  <a:lnTo>
                    <a:pt x="93" y="155"/>
                  </a:lnTo>
                  <a:lnTo>
                    <a:pt x="93" y="155"/>
                  </a:lnTo>
                  <a:lnTo>
                    <a:pt x="93" y="155"/>
                  </a:lnTo>
                  <a:lnTo>
                    <a:pt x="93" y="159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6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98" y="172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11" y="172"/>
                  </a:lnTo>
                  <a:lnTo>
                    <a:pt x="111" y="177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115" y="181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20" y="181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4" y="190"/>
                  </a:lnTo>
                  <a:lnTo>
                    <a:pt x="133" y="194"/>
                  </a:lnTo>
                  <a:lnTo>
                    <a:pt x="137" y="194"/>
                  </a:lnTo>
                  <a:lnTo>
                    <a:pt x="137" y="194"/>
                  </a:lnTo>
                  <a:lnTo>
                    <a:pt x="142" y="194"/>
                  </a:lnTo>
                  <a:lnTo>
                    <a:pt x="142" y="194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46" y="199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4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86"/>
                  </a:lnTo>
                  <a:lnTo>
                    <a:pt x="146" y="186"/>
                  </a:lnTo>
                  <a:lnTo>
                    <a:pt x="146" y="181"/>
                  </a:lnTo>
                  <a:lnTo>
                    <a:pt x="146" y="181"/>
                  </a:lnTo>
                  <a:lnTo>
                    <a:pt x="146" y="181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51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55"/>
                  </a:lnTo>
                  <a:lnTo>
                    <a:pt x="155" y="155"/>
                  </a:lnTo>
                  <a:lnTo>
                    <a:pt x="159" y="150"/>
                  </a:lnTo>
                  <a:lnTo>
                    <a:pt x="159" y="150"/>
                  </a:lnTo>
                  <a:lnTo>
                    <a:pt x="159" y="150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1"/>
                  </a:lnTo>
                  <a:lnTo>
                    <a:pt x="164" y="141"/>
                  </a:lnTo>
                  <a:lnTo>
                    <a:pt x="168" y="141"/>
                  </a:lnTo>
                  <a:lnTo>
                    <a:pt x="168" y="141"/>
                  </a:lnTo>
                  <a:lnTo>
                    <a:pt x="173" y="141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50"/>
                  </a:lnTo>
                  <a:lnTo>
                    <a:pt x="173" y="150"/>
                  </a:lnTo>
                  <a:lnTo>
                    <a:pt x="177" y="150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1"/>
                  </a:lnTo>
                  <a:lnTo>
                    <a:pt x="177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68" y="132"/>
                  </a:lnTo>
                  <a:lnTo>
                    <a:pt x="168" y="132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82" y="132"/>
                  </a:lnTo>
                  <a:lnTo>
                    <a:pt x="182" y="132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8"/>
                  </a:lnTo>
                  <a:lnTo>
                    <a:pt x="195" y="128"/>
                  </a:lnTo>
                  <a:lnTo>
                    <a:pt x="195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5" y="106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90" y="97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90" y="97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9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2" name="Freeform 74"/>
            <p:cNvSpPr>
              <a:spLocks/>
            </p:cNvSpPr>
            <p:nvPr/>
          </p:nvSpPr>
          <p:spPr bwMode="auto">
            <a:xfrm>
              <a:off x="2698750" y="4429126"/>
              <a:ext cx="323850" cy="260350"/>
            </a:xfrm>
            <a:custGeom>
              <a:avLst/>
              <a:gdLst>
                <a:gd name="T0" fmla="*/ 204 w 204"/>
                <a:gd name="T1" fmla="*/ 84 h 164"/>
                <a:gd name="T2" fmla="*/ 195 w 204"/>
                <a:gd name="T3" fmla="*/ 84 h 164"/>
                <a:gd name="T4" fmla="*/ 195 w 204"/>
                <a:gd name="T5" fmla="*/ 80 h 164"/>
                <a:gd name="T6" fmla="*/ 191 w 204"/>
                <a:gd name="T7" fmla="*/ 67 h 164"/>
                <a:gd name="T8" fmla="*/ 186 w 204"/>
                <a:gd name="T9" fmla="*/ 62 h 164"/>
                <a:gd name="T10" fmla="*/ 173 w 204"/>
                <a:gd name="T11" fmla="*/ 62 h 164"/>
                <a:gd name="T12" fmla="*/ 164 w 204"/>
                <a:gd name="T13" fmla="*/ 58 h 164"/>
                <a:gd name="T14" fmla="*/ 173 w 204"/>
                <a:gd name="T15" fmla="*/ 44 h 164"/>
                <a:gd name="T16" fmla="*/ 177 w 204"/>
                <a:gd name="T17" fmla="*/ 36 h 164"/>
                <a:gd name="T18" fmla="*/ 177 w 204"/>
                <a:gd name="T19" fmla="*/ 31 h 164"/>
                <a:gd name="T20" fmla="*/ 164 w 204"/>
                <a:gd name="T21" fmla="*/ 27 h 164"/>
                <a:gd name="T22" fmla="*/ 155 w 204"/>
                <a:gd name="T23" fmla="*/ 18 h 164"/>
                <a:gd name="T24" fmla="*/ 137 w 204"/>
                <a:gd name="T25" fmla="*/ 13 h 164"/>
                <a:gd name="T26" fmla="*/ 133 w 204"/>
                <a:gd name="T27" fmla="*/ 0 h 164"/>
                <a:gd name="T28" fmla="*/ 120 w 204"/>
                <a:gd name="T29" fmla="*/ 5 h 164"/>
                <a:gd name="T30" fmla="*/ 120 w 204"/>
                <a:gd name="T31" fmla="*/ 0 h 164"/>
                <a:gd name="T32" fmla="*/ 106 w 204"/>
                <a:gd name="T33" fmla="*/ 5 h 164"/>
                <a:gd name="T34" fmla="*/ 102 w 204"/>
                <a:gd name="T35" fmla="*/ 9 h 164"/>
                <a:gd name="T36" fmla="*/ 93 w 204"/>
                <a:gd name="T37" fmla="*/ 13 h 164"/>
                <a:gd name="T38" fmla="*/ 98 w 204"/>
                <a:gd name="T39" fmla="*/ 18 h 164"/>
                <a:gd name="T40" fmla="*/ 93 w 204"/>
                <a:gd name="T41" fmla="*/ 9 h 164"/>
                <a:gd name="T42" fmla="*/ 67 w 204"/>
                <a:gd name="T43" fmla="*/ 22 h 164"/>
                <a:gd name="T44" fmla="*/ 53 w 204"/>
                <a:gd name="T45" fmla="*/ 18 h 164"/>
                <a:gd name="T46" fmla="*/ 44 w 204"/>
                <a:gd name="T47" fmla="*/ 13 h 164"/>
                <a:gd name="T48" fmla="*/ 5 w 204"/>
                <a:gd name="T49" fmla="*/ 40 h 164"/>
                <a:gd name="T50" fmla="*/ 5 w 204"/>
                <a:gd name="T51" fmla="*/ 53 h 164"/>
                <a:gd name="T52" fmla="*/ 9 w 204"/>
                <a:gd name="T53" fmla="*/ 58 h 164"/>
                <a:gd name="T54" fmla="*/ 22 w 204"/>
                <a:gd name="T55" fmla="*/ 67 h 164"/>
                <a:gd name="T56" fmla="*/ 36 w 204"/>
                <a:gd name="T57" fmla="*/ 62 h 164"/>
                <a:gd name="T58" fmla="*/ 40 w 204"/>
                <a:gd name="T59" fmla="*/ 80 h 164"/>
                <a:gd name="T60" fmla="*/ 53 w 204"/>
                <a:gd name="T61" fmla="*/ 80 h 164"/>
                <a:gd name="T62" fmla="*/ 62 w 204"/>
                <a:gd name="T63" fmla="*/ 93 h 164"/>
                <a:gd name="T64" fmla="*/ 67 w 204"/>
                <a:gd name="T65" fmla="*/ 98 h 164"/>
                <a:gd name="T66" fmla="*/ 84 w 204"/>
                <a:gd name="T67" fmla="*/ 98 h 164"/>
                <a:gd name="T68" fmla="*/ 89 w 204"/>
                <a:gd name="T69" fmla="*/ 102 h 164"/>
                <a:gd name="T70" fmla="*/ 89 w 204"/>
                <a:gd name="T71" fmla="*/ 115 h 164"/>
                <a:gd name="T72" fmla="*/ 84 w 204"/>
                <a:gd name="T73" fmla="*/ 124 h 164"/>
                <a:gd name="T74" fmla="*/ 102 w 204"/>
                <a:gd name="T75" fmla="*/ 129 h 164"/>
                <a:gd name="T76" fmla="*/ 115 w 204"/>
                <a:gd name="T77" fmla="*/ 120 h 164"/>
                <a:gd name="T78" fmla="*/ 124 w 204"/>
                <a:gd name="T79" fmla="*/ 115 h 164"/>
                <a:gd name="T80" fmla="*/ 124 w 204"/>
                <a:gd name="T81" fmla="*/ 133 h 164"/>
                <a:gd name="T82" fmla="*/ 124 w 204"/>
                <a:gd name="T83" fmla="*/ 142 h 164"/>
                <a:gd name="T84" fmla="*/ 137 w 204"/>
                <a:gd name="T85" fmla="*/ 146 h 164"/>
                <a:gd name="T86" fmla="*/ 146 w 204"/>
                <a:gd name="T87" fmla="*/ 155 h 164"/>
                <a:gd name="T88" fmla="*/ 155 w 204"/>
                <a:gd name="T89" fmla="*/ 155 h 164"/>
                <a:gd name="T90" fmla="*/ 160 w 204"/>
                <a:gd name="T91" fmla="*/ 164 h 164"/>
                <a:gd name="T92" fmla="*/ 168 w 204"/>
                <a:gd name="T93" fmla="*/ 164 h 164"/>
                <a:gd name="T94" fmla="*/ 177 w 204"/>
                <a:gd name="T95" fmla="*/ 155 h 164"/>
                <a:gd name="T96" fmla="*/ 177 w 204"/>
                <a:gd name="T97" fmla="*/ 151 h 164"/>
                <a:gd name="T98" fmla="*/ 177 w 204"/>
                <a:gd name="T99" fmla="*/ 146 h 164"/>
                <a:gd name="T100" fmla="*/ 173 w 204"/>
                <a:gd name="T101" fmla="*/ 142 h 164"/>
                <a:gd name="T102" fmla="*/ 173 w 204"/>
                <a:gd name="T103" fmla="*/ 133 h 164"/>
                <a:gd name="T104" fmla="*/ 173 w 204"/>
                <a:gd name="T105" fmla="*/ 129 h 164"/>
                <a:gd name="T106" fmla="*/ 177 w 204"/>
                <a:gd name="T107" fmla="*/ 120 h 164"/>
                <a:gd name="T108" fmla="*/ 182 w 204"/>
                <a:gd name="T109" fmla="*/ 111 h 164"/>
                <a:gd name="T110" fmla="*/ 191 w 204"/>
                <a:gd name="T111" fmla="*/ 111 h 164"/>
                <a:gd name="T112" fmla="*/ 191 w 204"/>
                <a:gd name="T113" fmla="*/ 111 h 164"/>
                <a:gd name="T114" fmla="*/ 195 w 204"/>
                <a:gd name="T115" fmla="*/ 106 h 164"/>
                <a:gd name="T116" fmla="*/ 204 w 204"/>
                <a:gd name="T117" fmla="*/ 9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4" h="164">
                  <a:moveTo>
                    <a:pt x="204" y="98"/>
                  </a:moveTo>
                  <a:lnTo>
                    <a:pt x="204" y="98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195" y="84"/>
                  </a:lnTo>
                  <a:lnTo>
                    <a:pt x="195" y="84"/>
                  </a:lnTo>
                  <a:lnTo>
                    <a:pt x="195" y="84"/>
                  </a:lnTo>
                  <a:lnTo>
                    <a:pt x="195" y="84"/>
                  </a:lnTo>
                  <a:lnTo>
                    <a:pt x="195" y="84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80"/>
                  </a:lnTo>
                  <a:lnTo>
                    <a:pt x="195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5" y="75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3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73" y="49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68" y="44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7" y="36"/>
                  </a:lnTo>
                  <a:lnTo>
                    <a:pt x="173" y="36"/>
                  </a:lnTo>
                  <a:lnTo>
                    <a:pt x="173" y="36"/>
                  </a:lnTo>
                  <a:lnTo>
                    <a:pt x="173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8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1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0" y="9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2" y="5"/>
                  </a:lnTo>
                  <a:lnTo>
                    <a:pt x="98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8" y="5"/>
                  </a:lnTo>
                  <a:lnTo>
                    <a:pt x="98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8"/>
                  </a:lnTo>
                  <a:lnTo>
                    <a:pt x="84" y="18"/>
                  </a:lnTo>
                  <a:lnTo>
                    <a:pt x="80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6" y="13"/>
                  </a:lnTo>
                  <a:lnTo>
                    <a:pt x="22" y="22"/>
                  </a:lnTo>
                  <a:lnTo>
                    <a:pt x="14" y="27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31" y="58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93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11"/>
                  </a:lnTo>
                  <a:lnTo>
                    <a:pt x="84" y="111"/>
                  </a:lnTo>
                  <a:lnTo>
                    <a:pt x="84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4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9"/>
                  </a:lnTo>
                  <a:lnTo>
                    <a:pt x="89" y="129"/>
                  </a:lnTo>
                  <a:lnTo>
                    <a:pt x="93" y="129"/>
                  </a:lnTo>
                  <a:lnTo>
                    <a:pt x="93" y="129"/>
                  </a:lnTo>
                  <a:lnTo>
                    <a:pt x="102" y="129"/>
                  </a:lnTo>
                  <a:lnTo>
                    <a:pt x="102" y="129"/>
                  </a:lnTo>
                  <a:lnTo>
                    <a:pt x="102" y="129"/>
                  </a:lnTo>
                  <a:lnTo>
                    <a:pt x="111" y="124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15" y="124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20"/>
                  </a:lnTo>
                  <a:lnTo>
                    <a:pt x="115" y="115"/>
                  </a:lnTo>
                  <a:lnTo>
                    <a:pt x="120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4" y="129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4" y="142"/>
                  </a:lnTo>
                  <a:lnTo>
                    <a:pt x="129" y="142"/>
                  </a:lnTo>
                  <a:lnTo>
                    <a:pt x="129" y="142"/>
                  </a:lnTo>
                  <a:lnTo>
                    <a:pt x="129" y="142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51" y="151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5" y="155"/>
                  </a:lnTo>
                  <a:lnTo>
                    <a:pt x="155" y="160"/>
                  </a:lnTo>
                  <a:lnTo>
                    <a:pt x="155" y="160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55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6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68" y="137"/>
                  </a:lnTo>
                  <a:lnTo>
                    <a:pt x="168" y="137"/>
                  </a:lnTo>
                  <a:lnTo>
                    <a:pt x="168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7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7" y="124"/>
                  </a:lnTo>
                  <a:lnTo>
                    <a:pt x="177" y="124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2"/>
                  </a:lnTo>
                  <a:lnTo>
                    <a:pt x="195" y="102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9" y="98"/>
                  </a:lnTo>
                  <a:lnTo>
                    <a:pt x="199" y="98"/>
                  </a:lnTo>
                  <a:lnTo>
                    <a:pt x="199" y="98"/>
                  </a:lnTo>
                  <a:lnTo>
                    <a:pt x="199" y="98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04" y="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Freeform 75"/>
            <p:cNvSpPr>
              <a:spLocks/>
            </p:cNvSpPr>
            <p:nvPr/>
          </p:nvSpPr>
          <p:spPr bwMode="auto">
            <a:xfrm>
              <a:off x="4427538" y="3768726"/>
              <a:ext cx="801687" cy="695325"/>
            </a:xfrm>
            <a:custGeom>
              <a:avLst/>
              <a:gdLst>
                <a:gd name="T0" fmla="*/ 491 w 505"/>
                <a:gd name="T1" fmla="*/ 239 h 438"/>
                <a:gd name="T2" fmla="*/ 483 w 505"/>
                <a:gd name="T3" fmla="*/ 221 h 438"/>
                <a:gd name="T4" fmla="*/ 456 w 505"/>
                <a:gd name="T5" fmla="*/ 195 h 438"/>
                <a:gd name="T6" fmla="*/ 429 w 505"/>
                <a:gd name="T7" fmla="*/ 168 h 438"/>
                <a:gd name="T8" fmla="*/ 412 w 505"/>
                <a:gd name="T9" fmla="*/ 133 h 438"/>
                <a:gd name="T10" fmla="*/ 407 w 505"/>
                <a:gd name="T11" fmla="*/ 106 h 438"/>
                <a:gd name="T12" fmla="*/ 412 w 505"/>
                <a:gd name="T13" fmla="*/ 93 h 438"/>
                <a:gd name="T14" fmla="*/ 407 w 505"/>
                <a:gd name="T15" fmla="*/ 66 h 438"/>
                <a:gd name="T16" fmla="*/ 394 w 505"/>
                <a:gd name="T17" fmla="*/ 44 h 438"/>
                <a:gd name="T18" fmla="*/ 367 w 505"/>
                <a:gd name="T19" fmla="*/ 31 h 438"/>
                <a:gd name="T20" fmla="*/ 328 w 505"/>
                <a:gd name="T21" fmla="*/ 31 h 438"/>
                <a:gd name="T22" fmla="*/ 319 w 505"/>
                <a:gd name="T23" fmla="*/ 13 h 438"/>
                <a:gd name="T24" fmla="*/ 288 w 505"/>
                <a:gd name="T25" fmla="*/ 9 h 438"/>
                <a:gd name="T26" fmla="*/ 252 w 505"/>
                <a:gd name="T27" fmla="*/ 4 h 438"/>
                <a:gd name="T28" fmla="*/ 221 w 505"/>
                <a:gd name="T29" fmla="*/ 31 h 438"/>
                <a:gd name="T30" fmla="*/ 182 w 505"/>
                <a:gd name="T31" fmla="*/ 44 h 438"/>
                <a:gd name="T32" fmla="*/ 177 w 505"/>
                <a:gd name="T33" fmla="*/ 80 h 438"/>
                <a:gd name="T34" fmla="*/ 173 w 505"/>
                <a:gd name="T35" fmla="*/ 93 h 438"/>
                <a:gd name="T36" fmla="*/ 151 w 505"/>
                <a:gd name="T37" fmla="*/ 111 h 438"/>
                <a:gd name="T38" fmla="*/ 137 w 505"/>
                <a:gd name="T39" fmla="*/ 128 h 438"/>
                <a:gd name="T40" fmla="*/ 128 w 505"/>
                <a:gd name="T41" fmla="*/ 159 h 438"/>
                <a:gd name="T42" fmla="*/ 137 w 505"/>
                <a:gd name="T43" fmla="*/ 173 h 438"/>
                <a:gd name="T44" fmla="*/ 133 w 505"/>
                <a:gd name="T45" fmla="*/ 186 h 438"/>
                <a:gd name="T46" fmla="*/ 120 w 505"/>
                <a:gd name="T47" fmla="*/ 177 h 438"/>
                <a:gd name="T48" fmla="*/ 89 w 505"/>
                <a:gd name="T49" fmla="*/ 186 h 438"/>
                <a:gd name="T50" fmla="*/ 80 w 505"/>
                <a:gd name="T51" fmla="*/ 199 h 438"/>
                <a:gd name="T52" fmla="*/ 44 w 505"/>
                <a:gd name="T53" fmla="*/ 204 h 438"/>
                <a:gd name="T54" fmla="*/ 18 w 505"/>
                <a:gd name="T55" fmla="*/ 212 h 438"/>
                <a:gd name="T56" fmla="*/ 40 w 505"/>
                <a:gd name="T57" fmla="*/ 270 h 438"/>
                <a:gd name="T58" fmla="*/ 40 w 505"/>
                <a:gd name="T59" fmla="*/ 297 h 438"/>
                <a:gd name="T60" fmla="*/ 4 w 505"/>
                <a:gd name="T61" fmla="*/ 350 h 438"/>
                <a:gd name="T62" fmla="*/ 18 w 505"/>
                <a:gd name="T63" fmla="*/ 359 h 438"/>
                <a:gd name="T64" fmla="*/ 27 w 505"/>
                <a:gd name="T65" fmla="*/ 376 h 438"/>
                <a:gd name="T66" fmla="*/ 22 w 505"/>
                <a:gd name="T67" fmla="*/ 394 h 438"/>
                <a:gd name="T68" fmla="*/ 22 w 505"/>
                <a:gd name="T69" fmla="*/ 412 h 438"/>
                <a:gd name="T70" fmla="*/ 35 w 505"/>
                <a:gd name="T71" fmla="*/ 403 h 438"/>
                <a:gd name="T72" fmla="*/ 102 w 505"/>
                <a:gd name="T73" fmla="*/ 376 h 438"/>
                <a:gd name="T74" fmla="*/ 173 w 505"/>
                <a:gd name="T75" fmla="*/ 390 h 438"/>
                <a:gd name="T76" fmla="*/ 217 w 505"/>
                <a:gd name="T77" fmla="*/ 407 h 438"/>
                <a:gd name="T78" fmla="*/ 239 w 505"/>
                <a:gd name="T79" fmla="*/ 416 h 438"/>
                <a:gd name="T80" fmla="*/ 261 w 505"/>
                <a:gd name="T81" fmla="*/ 412 h 438"/>
                <a:gd name="T82" fmla="*/ 274 w 505"/>
                <a:gd name="T83" fmla="*/ 412 h 438"/>
                <a:gd name="T84" fmla="*/ 297 w 505"/>
                <a:gd name="T85" fmla="*/ 421 h 438"/>
                <a:gd name="T86" fmla="*/ 319 w 505"/>
                <a:gd name="T87" fmla="*/ 412 h 438"/>
                <a:gd name="T88" fmla="*/ 336 w 505"/>
                <a:gd name="T89" fmla="*/ 421 h 438"/>
                <a:gd name="T90" fmla="*/ 354 w 505"/>
                <a:gd name="T91" fmla="*/ 416 h 438"/>
                <a:gd name="T92" fmla="*/ 376 w 505"/>
                <a:gd name="T93" fmla="*/ 429 h 438"/>
                <a:gd name="T94" fmla="*/ 390 w 505"/>
                <a:gd name="T95" fmla="*/ 434 h 438"/>
                <a:gd name="T96" fmla="*/ 394 w 505"/>
                <a:gd name="T97" fmla="*/ 421 h 438"/>
                <a:gd name="T98" fmla="*/ 390 w 505"/>
                <a:gd name="T99" fmla="*/ 407 h 438"/>
                <a:gd name="T100" fmla="*/ 394 w 505"/>
                <a:gd name="T101" fmla="*/ 398 h 438"/>
                <a:gd name="T102" fmla="*/ 398 w 505"/>
                <a:gd name="T103" fmla="*/ 385 h 438"/>
                <a:gd name="T104" fmla="*/ 407 w 505"/>
                <a:gd name="T105" fmla="*/ 376 h 438"/>
                <a:gd name="T106" fmla="*/ 421 w 505"/>
                <a:gd name="T107" fmla="*/ 367 h 438"/>
                <a:gd name="T108" fmla="*/ 452 w 505"/>
                <a:gd name="T109" fmla="*/ 354 h 438"/>
                <a:gd name="T110" fmla="*/ 447 w 505"/>
                <a:gd name="T111" fmla="*/ 332 h 438"/>
                <a:gd name="T112" fmla="*/ 438 w 505"/>
                <a:gd name="T113" fmla="*/ 314 h 438"/>
                <a:gd name="T114" fmla="*/ 429 w 505"/>
                <a:gd name="T115" fmla="*/ 283 h 438"/>
                <a:gd name="T116" fmla="*/ 452 w 505"/>
                <a:gd name="T117" fmla="*/ 270 h 438"/>
                <a:gd name="T118" fmla="*/ 478 w 505"/>
                <a:gd name="T119" fmla="*/ 279 h 438"/>
                <a:gd name="T120" fmla="*/ 491 w 505"/>
                <a:gd name="T121" fmla="*/ 26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5" h="438">
                  <a:moveTo>
                    <a:pt x="505" y="248"/>
                  </a:moveTo>
                  <a:lnTo>
                    <a:pt x="505" y="248"/>
                  </a:lnTo>
                  <a:lnTo>
                    <a:pt x="505" y="248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500" y="243"/>
                  </a:lnTo>
                  <a:lnTo>
                    <a:pt x="500" y="243"/>
                  </a:lnTo>
                  <a:lnTo>
                    <a:pt x="500" y="243"/>
                  </a:lnTo>
                  <a:lnTo>
                    <a:pt x="500" y="243"/>
                  </a:lnTo>
                  <a:lnTo>
                    <a:pt x="500" y="243"/>
                  </a:lnTo>
                  <a:lnTo>
                    <a:pt x="500" y="243"/>
                  </a:lnTo>
                  <a:lnTo>
                    <a:pt x="496" y="243"/>
                  </a:lnTo>
                  <a:lnTo>
                    <a:pt x="496" y="243"/>
                  </a:lnTo>
                  <a:lnTo>
                    <a:pt x="496" y="243"/>
                  </a:lnTo>
                  <a:lnTo>
                    <a:pt x="496" y="243"/>
                  </a:lnTo>
                  <a:lnTo>
                    <a:pt x="496" y="243"/>
                  </a:lnTo>
                  <a:lnTo>
                    <a:pt x="496" y="243"/>
                  </a:lnTo>
                  <a:lnTo>
                    <a:pt x="496" y="239"/>
                  </a:lnTo>
                  <a:lnTo>
                    <a:pt x="491" y="239"/>
                  </a:lnTo>
                  <a:lnTo>
                    <a:pt x="491" y="239"/>
                  </a:lnTo>
                  <a:lnTo>
                    <a:pt x="491" y="239"/>
                  </a:lnTo>
                  <a:lnTo>
                    <a:pt x="487" y="235"/>
                  </a:lnTo>
                  <a:lnTo>
                    <a:pt x="487" y="235"/>
                  </a:lnTo>
                  <a:lnTo>
                    <a:pt x="487" y="230"/>
                  </a:lnTo>
                  <a:lnTo>
                    <a:pt x="487" y="230"/>
                  </a:lnTo>
                  <a:lnTo>
                    <a:pt x="487" y="230"/>
                  </a:lnTo>
                  <a:lnTo>
                    <a:pt x="491" y="230"/>
                  </a:lnTo>
                  <a:lnTo>
                    <a:pt x="491" y="226"/>
                  </a:lnTo>
                  <a:lnTo>
                    <a:pt x="491" y="226"/>
                  </a:lnTo>
                  <a:lnTo>
                    <a:pt x="491" y="226"/>
                  </a:lnTo>
                  <a:lnTo>
                    <a:pt x="491" y="226"/>
                  </a:lnTo>
                  <a:lnTo>
                    <a:pt x="491" y="226"/>
                  </a:lnTo>
                  <a:lnTo>
                    <a:pt x="491" y="221"/>
                  </a:lnTo>
                  <a:lnTo>
                    <a:pt x="487" y="221"/>
                  </a:lnTo>
                  <a:lnTo>
                    <a:pt x="487" y="221"/>
                  </a:lnTo>
                  <a:lnTo>
                    <a:pt x="487" y="221"/>
                  </a:lnTo>
                  <a:lnTo>
                    <a:pt x="483" y="221"/>
                  </a:lnTo>
                  <a:lnTo>
                    <a:pt x="483" y="221"/>
                  </a:lnTo>
                  <a:lnTo>
                    <a:pt x="474" y="217"/>
                  </a:lnTo>
                  <a:lnTo>
                    <a:pt x="474" y="217"/>
                  </a:lnTo>
                  <a:lnTo>
                    <a:pt x="469" y="217"/>
                  </a:lnTo>
                  <a:lnTo>
                    <a:pt x="460" y="217"/>
                  </a:lnTo>
                  <a:lnTo>
                    <a:pt x="456" y="217"/>
                  </a:lnTo>
                  <a:lnTo>
                    <a:pt x="452" y="217"/>
                  </a:lnTo>
                  <a:lnTo>
                    <a:pt x="452" y="212"/>
                  </a:lnTo>
                  <a:lnTo>
                    <a:pt x="456" y="212"/>
                  </a:lnTo>
                  <a:lnTo>
                    <a:pt x="456" y="208"/>
                  </a:lnTo>
                  <a:lnTo>
                    <a:pt x="456" y="204"/>
                  </a:lnTo>
                  <a:lnTo>
                    <a:pt x="456" y="199"/>
                  </a:lnTo>
                  <a:lnTo>
                    <a:pt x="460" y="199"/>
                  </a:lnTo>
                  <a:lnTo>
                    <a:pt x="460" y="199"/>
                  </a:lnTo>
                  <a:lnTo>
                    <a:pt x="460" y="199"/>
                  </a:lnTo>
                  <a:lnTo>
                    <a:pt x="460" y="199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6" y="190"/>
                  </a:lnTo>
                  <a:lnTo>
                    <a:pt x="452" y="190"/>
                  </a:lnTo>
                  <a:lnTo>
                    <a:pt x="452" y="190"/>
                  </a:lnTo>
                  <a:lnTo>
                    <a:pt x="452" y="190"/>
                  </a:lnTo>
                  <a:lnTo>
                    <a:pt x="452" y="190"/>
                  </a:lnTo>
                  <a:lnTo>
                    <a:pt x="447" y="190"/>
                  </a:lnTo>
                  <a:lnTo>
                    <a:pt x="443" y="186"/>
                  </a:lnTo>
                  <a:lnTo>
                    <a:pt x="443" y="186"/>
                  </a:lnTo>
                  <a:lnTo>
                    <a:pt x="443" y="186"/>
                  </a:lnTo>
                  <a:lnTo>
                    <a:pt x="438" y="186"/>
                  </a:lnTo>
                  <a:lnTo>
                    <a:pt x="429" y="177"/>
                  </a:lnTo>
                  <a:lnTo>
                    <a:pt x="429" y="177"/>
                  </a:lnTo>
                  <a:lnTo>
                    <a:pt x="429" y="173"/>
                  </a:lnTo>
                  <a:lnTo>
                    <a:pt x="429" y="168"/>
                  </a:lnTo>
                  <a:lnTo>
                    <a:pt x="429" y="168"/>
                  </a:lnTo>
                  <a:lnTo>
                    <a:pt x="429" y="164"/>
                  </a:lnTo>
                  <a:lnTo>
                    <a:pt x="429" y="164"/>
                  </a:lnTo>
                  <a:lnTo>
                    <a:pt x="425" y="164"/>
                  </a:lnTo>
                  <a:lnTo>
                    <a:pt x="425" y="159"/>
                  </a:lnTo>
                  <a:lnTo>
                    <a:pt x="425" y="159"/>
                  </a:lnTo>
                  <a:lnTo>
                    <a:pt x="425" y="159"/>
                  </a:lnTo>
                  <a:lnTo>
                    <a:pt x="425" y="159"/>
                  </a:lnTo>
                  <a:lnTo>
                    <a:pt x="425" y="155"/>
                  </a:lnTo>
                  <a:lnTo>
                    <a:pt x="421" y="155"/>
                  </a:lnTo>
                  <a:lnTo>
                    <a:pt x="416" y="155"/>
                  </a:lnTo>
                  <a:lnTo>
                    <a:pt x="421" y="150"/>
                  </a:lnTo>
                  <a:lnTo>
                    <a:pt x="421" y="146"/>
                  </a:lnTo>
                  <a:lnTo>
                    <a:pt x="425" y="142"/>
                  </a:lnTo>
                  <a:lnTo>
                    <a:pt x="421" y="142"/>
                  </a:lnTo>
                  <a:lnTo>
                    <a:pt x="421" y="137"/>
                  </a:lnTo>
                  <a:lnTo>
                    <a:pt x="416" y="137"/>
                  </a:lnTo>
                  <a:lnTo>
                    <a:pt x="416" y="137"/>
                  </a:lnTo>
                  <a:lnTo>
                    <a:pt x="412" y="137"/>
                  </a:lnTo>
                  <a:lnTo>
                    <a:pt x="412" y="133"/>
                  </a:lnTo>
                  <a:lnTo>
                    <a:pt x="403" y="128"/>
                  </a:lnTo>
                  <a:lnTo>
                    <a:pt x="403" y="128"/>
                  </a:lnTo>
                  <a:lnTo>
                    <a:pt x="403" y="128"/>
                  </a:lnTo>
                  <a:lnTo>
                    <a:pt x="403" y="124"/>
                  </a:lnTo>
                  <a:lnTo>
                    <a:pt x="403" y="124"/>
                  </a:lnTo>
                  <a:lnTo>
                    <a:pt x="403" y="119"/>
                  </a:lnTo>
                  <a:lnTo>
                    <a:pt x="403" y="119"/>
                  </a:lnTo>
                  <a:lnTo>
                    <a:pt x="403" y="119"/>
                  </a:lnTo>
                  <a:lnTo>
                    <a:pt x="403" y="115"/>
                  </a:lnTo>
                  <a:lnTo>
                    <a:pt x="403" y="115"/>
                  </a:lnTo>
                  <a:lnTo>
                    <a:pt x="403" y="115"/>
                  </a:lnTo>
                  <a:lnTo>
                    <a:pt x="407" y="115"/>
                  </a:lnTo>
                  <a:lnTo>
                    <a:pt x="407" y="111"/>
                  </a:lnTo>
                  <a:lnTo>
                    <a:pt x="412" y="111"/>
                  </a:lnTo>
                  <a:lnTo>
                    <a:pt x="412" y="111"/>
                  </a:lnTo>
                  <a:lnTo>
                    <a:pt x="412" y="111"/>
                  </a:lnTo>
                  <a:lnTo>
                    <a:pt x="412" y="106"/>
                  </a:lnTo>
                  <a:lnTo>
                    <a:pt x="407" y="106"/>
                  </a:lnTo>
                  <a:lnTo>
                    <a:pt x="407" y="106"/>
                  </a:lnTo>
                  <a:lnTo>
                    <a:pt x="412" y="106"/>
                  </a:lnTo>
                  <a:lnTo>
                    <a:pt x="412" y="106"/>
                  </a:lnTo>
                  <a:lnTo>
                    <a:pt x="416" y="106"/>
                  </a:lnTo>
                  <a:lnTo>
                    <a:pt x="416" y="102"/>
                  </a:lnTo>
                  <a:lnTo>
                    <a:pt x="412" y="102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12" y="93"/>
                  </a:lnTo>
                  <a:lnTo>
                    <a:pt x="407" y="89"/>
                  </a:lnTo>
                  <a:lnTo>
                    <a:pt x="407" y="89"/>
                  </a:lnTo>
                  <a:lnTo>
                    <a:pt x="407" y="84"/>
                  </a:lnTo>
                  <a:lnTo>
                    <a:pt x="407" y="84"/>
                  </a:lnTo>
                  <a:lnTo>
                    <a:pt x="403" y="84"/>
                  </a:lnTo>
                  <a:lnTo>
                    <a:pt x="403" y="84"/>
                  </a:lnTo>
                  <a:lnTo>
                    <a:pt x="403" y="80"/>
                  </a:lnTo>
                  <a:lnTo>
                    <a:pt x="403" y="80"/>
                  </a:lnTo>
                  <a:lnTo>
                    <a:pt x="403" y="80"/>
                  </a:lnTo>
                  <a:lnTo>
                    <a:pt x="407" y="75"/>
                  </a:lnTo>
                  <a:lnTo>
                    <a:pt x="407" y="71"/>
                  </a:lnTo>
                  <a:lnTo>
                    <a:pt x="412" y="71"/>
                  </a:lnTo>
                  <a:lnTo>
                    <a:pt x="412" y="71"/>
                  </a:lnTo>
                  <a:lnTo>
                    <a:pt x="407" y="71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7" y="62"/>
                  </a:lnTo>
                  <a:lnTo>
                    <a:pt x="412" y="62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12" y="58"/>
                  </a:lnTo>
                  <a:lnTo>
                    <a:pt x="407" y="53"/>
                  </a:lnTo>
                  <a:lnTo>
                    <a:pt x="407" y="53"/>
                  </a:lnTo>
                  <a:lnTo>
                    <a:pt x="407" y="53"/>
                  </a:lnTo>
                  <a:lnTo>
                    <a:pt x="407" y="53"/>
                  </a:lnTo>
                  <a:lnTo>
                    <a:pt x="403" y="53"/>
                  </a:lnTo>
                  <a:lnTo>
                    <a:pt x="403" y="53"/>
                  </a:lnTo>
                  <a:lnTo>
                    <a:pt x="398" y="53"/>
                  </a:lnTo>
                  <a:lnTo>
                    <a:pt x="398" y="49"/>
                  </a:lnTo>
                  <a:lnTo>
                    <a:pt x="398" y="49"/>
                  </a:lnTo>
                  <a:lnTo>
                    <a:pt x="398" y="49"/>
                  </a:lnTo>
                  <a:lnTo>
                    <a:pt x="398" y="49"/>
                  </a:lnTo>
                  <a:lnTo>
                    <a:pt x="394" y="49"/>
                  </a:lnTo>
                  <a:lnTo>
                    <a:pt x="394" y="49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4" y="40"/>
                  </a:lnTo>
                  <a:lnTo>
                    <a:pt x="394" y="40"/>
                  </a:lnTo>
                  <a:lnTo>
                    <a:pt x="390" y="40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2" y="27"/>
                  </a:lnTo>
                  <a:lnTo>
                    <a:pt x="372" y="27"/>
                  </a:lnTo>
                  <a:lnTo>
                    <a:pt x="372" y="27"/>
                  </a:lnTo>
                  <a:lnTo>
                    <a:pt x="367" y="31"/>
                  </a:lnTo>
                  <a:lnTo>
                    <a:pt x="367" y="31"/>
                  </a:lnTo>
                  <a:lnTo>
                    <a:pt x="359" y="31"/>
                  </a:lnTo>
                  <a:lnTo>
                    <a:pt x="359" y="31"/>
                  </a:lnTo>
                  <a:lnTo>
                    <a:pt x="359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45" y="35"/>
                  </a:lnTo>
                  <a:lnTo>
                    <a:pt x="345" y="35"/>
                  </a:lnTo>
                  <a:lnTo>
                    <a:pt x="341" y="40"/>
                  </a:lnTo>
                  <a:lnTo>
                    <a:pt x="336" y="44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32" y="40"/>
                  </a:lnTo>
                  <a:lnTo>
                    <a:pt x="328" y="40"/>
                  </a:lnTo>
                  <a:lnTo>
                    <a:pt x="328" y="35"/>
                  </a:lnTo>
                  <a:lnTo>
                    <a:pt x="328" y="35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27"/>
                  </a:lnTo>
                  <a:lnTo>
                    <a:pt x="328" y="27"/>
                  </a:lnTo>
                  <a:lnTo>
                    <a:pt x="328" y="27"/>
                  </a:lnTo>
                  <a:lnTo>
                    <a:pt x="328" y="27"/>
                  </a:lnTo>
                  <a:lnTo>
                    <a:pt x="332" y="27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19" y="18"/>
                  </a:lnTo>
                  <a:lnTo>
                    <a:pt x="319" y="13"/>
                  </a:lnTo>
                  <a:lnTo>
                    <a:pt x="314" y="13"/>
                  </a:lnTo>
                  <a:lnTo>
                    <a:pt x="314" y="13"/>
                  </a:lnTo>
                  <a:lnTo>
                    <a:pt x="310" y="13"/>
                  </a:lnTo>
                  <a:lnTo>
                    <a:pt x="305" y="13"/>
                  </a:lnTo>
                  <a:lnTo>
                    <a:pt x="305" y="13"/>
                  </a:lnTo>
                  <a:lnTo>
                    <a:pt x="305" y="13"/>
                  </a:lnTo>
                  <a:lnTo>
                    <a:pt x="305" y="13"/>
                  </a:lnTo>
                  <a:lnTo>
                    <a:pt x="305" y="13"/>
                  </a:lnTo>
                  <a:lnTo>
                    <a:pt x="301" y="18"/>
                  </a:lnTo>
                  <a:lnTo>
                    <a:pt x="301" y="18"/>
                  </a:lnTo>
                  <a:lnTo>
                    <a:pt x="301" y="22"/>
                  </a:lnTo>
                  <a:lnTo>
                    <a:pt x="297" y="22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92" y="18"/>
                  </a:lnTo>
                  <a:lnTo>
                    <a:pt x="292" y="13"/>
                  </a:lnTo>
                  <a:lnTo>
                    <a:pt x="292" y="13"/>
                  </a:lnTo>
                  <a:lnTo>
                    <a:pt x="292" y="9"/>
                  </a:lnTo>
                  <a:lnTo>
                    <a:pt x="288" y="9"/>
                  </a:lnTo>
                  <a:lnTo>
                    <a:pt x="288" y="9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3" y="4"/>
                  </a:lnTo>
                  <a:lnTo>
                    <a:pt x="274" y="4"/>
                  </a:lnTo>
                  <a:lnTo>
                    <a:pt x="274" y="9"/>
                  </a:lnTo>
                  <a:lnTo>
                    <a:pt x="274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7" y="4"/>
                  </a:lnTo>
                  <a:lnTo>
                    <a:pt x="257" y="4"/>
                  </a:lnTo>
                  <a:lnTo>
                    <a:pt x="252" y="4"/>
                  </a:lnTo>
                  <a:lnTo>
                    <a:pt x="252" y="4"/>
                  </a:lnTo>
                  <a:lnTo>
                    <a:pt x="252" y="4"/>
                  </a:lnTo>
                  <a:lnTo>
                    <a:pt x="252" y="4"/>
                  </a:lnTo>
                  <a:lnTo>
                    <a:pt x="252" y="9"/>
                  </a:lnTo>
                  <a:lnTo>
                    <a:pt x="248" y="9"/>
                  </a:lnTo>
                  <a:lnTo>
                    <a:pt x="248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4" y="18"/>
                  </a:lnTo>
                  <a:lnTo>
                    <a:pt x="239" y="22"/>
                  </a:lnTo>
                  <a:lnTo>
                    <a:pt x="235" y="27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26" y="35"/>
                  </a:lnTo>
                  <a:lnTo>
                    <a:pt x="226" y="31"/>
                  </a:lnTo>
                  <a:lnTo>
                    <a:pt x="221" y="31"/>
                  </a:lnTo>
                  <a:lnTo>
                    <a:pt x="221" y="31"/>
                  </a:lnTo>
                  <a:lnTo>
                    <a:pt x="221" y="31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199" y="31"/>
                  </a:lnTo>
                  <a:lnTo>
                    <a:pt x="199" y="35"/>
                  </a:lnTo>
                  <a:lnTo>
                    <a:pt x="195" y="40"/>
                  </a:lnTo>
                  <a:lnTo>
                    <a:pt x="195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77" y="58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82" y="80"/>
                  </a:lnTo>
                  <a:lnTo>
                    <a:pt x="190" y="80"/>
                  </a:lnTo>
                  <a:lnTo>
                    <a:pt x="190" y="80"/>
                  </a:lnTo>
                  <a:lnTo>
                    <a:pt x="195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77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3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68" y="93"/>
                  </a:lnTo>
                  <a:lnTo>
                    <a:pt x="164" y="93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5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3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7" y="181"/>
                  </a:lnTo>
                  <a:lnTo>
                    <a:pt x="137" y="186"/>
                  </a:lnTo>
                  <a:lnTo>
                    <a:pt x="137" y="186"/>
                  </a:lnTo>
                  <a:lnTo>
                    <a:pt x="137" y="186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28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4" y="173"/>
                  </a:lnTo>
                  <a:lnTo>
                    <a:pt x="124" y="173"/>
                  </a:lnTo>
                  <a:lnTo>
                    <a:pt x="124" y="173"/>
                  </a:lnTo>
                  <a:lnTo>
                    <a:pt x="124" y="173"/>
                  </a:lnTo>
                  <a:lnTo>
                    <a:pt x="120" y="173"/>
                  </a:lnTo>
                  <a:lnTo>
                    <a:pt x="120" y="177"/>
                  </a:lnTo>
                  <a:lnTo>
                    <a:pt x="115" y="177"/>
                  </a:lnTo>
                  <a:lnTo>
                    <a:pt x="111" y="177"/>
                  </a:lnTo>
                  <a:lnTo>
                    <a:pt x="111" y="173"/>
                  </a:lnTo>
                  <a:lnTo>
                    <a:pt x="111" y="177"/>
                  </a:lnTo>
                  <a:lnTo>
                    <a:pt x="106" y="177"/>
                  </a:lnTo>
                  <a:lnTo>
                    <a:pt x="106" y="181"/>
                  </a:lnTo>
                  <a:lnTo>
                    <a:pt x="106" y="181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97" y="186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90"/>
                  </a:lnTo>
                  <a:lnTo>
                    <a:pt x="89" y="190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9" y="190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9" y="195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75" y="199"/>
                  </a:lnTo>
                  <a:lnTo>
                    <a:pt x="71" y="204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49" y="204"/>
                  </a:lnTo>
                  <a:lnTo>
                    <a:pt x="49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1" y="204"/>
                  </a:lnTo>
                  <a:lnTo>
                    <a:pt x="31" y="204"/>
                  </a:lnTo>
                  <a:lnTo>
                    <a:pt x="27" y="208"/>
                  </a:lnTo>
                  <a:lnTo>
                    <a:pt x="27" y="208"/>
                  </a:lnTo>
                  <a:lnTo>
                    <a:pt x="27" y="208"/>
                  </a:lnTo>
                  <a:lnTo>
                    <a:pt x="27" y="208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21"/>
                  </a:lnTo>
                  <a:lnTo>
                    <a:pt x="22" y="221"/>
                  </a:lnTo>
                  <a:lnTo>
                    <a:pt x="22" y="221"/>
                  </a:lnTo>
                  <a:lnTo>
                    <a:pt x="22" y="226"/>
                  </a:lnTo>
                  <a:lnTo>
                    <a:pt x="22" y="235"/>
                  </a:lnTo>
                  <a:lnTo>
                    <a:pt x="27" y="248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5" y="261"/>
                  </a:lnTo>
                  <a:lnTo>
                    <a:pt x="35" y="266"/>
                  </a:lnTo>
                  <a:lnTo>
                    <a:pt x="35" y="266"/>
                  </a:lnTo>
                  <a:lnTo>
                    <a:pt x="35" y="266"/>
                  </a:lnTo>
                  <a:lnTo>
                    <a:pt x="35" y="270"/>
                  </a:lnTo>
                  <a:lnTo>
                    <a:pt x="35" y="270"/>
                  </a:lnTo>
                  <a:lnTo>
                    <a:pt x="40" y="270"/>
                  </a:lnTo>
                  <a:lnTo>
                    <a:pt x="40" y="270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9"/>
                  </a:lnTo>
                  <a:lnTo>
                    <a:pt x="35" y="279"/>
                  </a:lnTo>
                  <a:lnTo>
                    <a:pt x="35" y="279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40" y="292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305"/>
                  </a:lnTo>
                  <a:lnTo>
                    <a:pt x="40" y="310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31" y="319"/>
                  </a:lnTo>
                  <a:lnTo>
                    <a:pt x="22" y="323"/>
                  </a:lnTo>
                  <a:lnTo>
                    <a:pt x="18" y="323"/>
                  </a:lnTo>
                  <a:lnTo>
                    <a:pt x="13" y="328"/>
                  </a:lnTo>
                  <a:lnTo>
                    <a:pt x="4" y="341"/>
                  </a:lnTo>
                  <a:lnTo>
                    <a:pt x="4" y="341"/>
                  </a:lnTo>
                  <a:lnTo>
                    <a:pt x="4" y="341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4" y="350"/>
                  </a:lnTo>
                  <a:lnTo>
                    <a:pt x="4" y="350"/>
                  </a:lnTo>
                  <a:lnTo>
                    <a:pt x="0" y="354"/>
                  </a:lnTo>
                  <a:lnTo>
                    <a:pt x="4" y="354"/>
                  </a:lnTo>
                  <a:lnTo>
                    <a:pt x="9" y="354"/>
                  </a:lnTo>
                  <a:lnTo>
                    <a:pt x="9" y="354"/>
                  </a:lnTo>
                  <a:lnTo>
                    <a:pt x="9" y="354"/>
                  </a:lnTo>
                  <a:lnTo>
                    <a:pt x="13" y="354"/>
                  </a:lnTo>
                  <a:lnTo>
                    <a:pt x="13" y="354"/>
                  </a:lnTo>
                  <a:lnTo>
                    <a:pt x="13" y="354"/>
                  </a:lnTo>
                  <a:lnTo>
                    <a:pt x="13" y="359"/>
                  </a:lnTo>
                  <a:lnTo>
                    <a:pt x="13" y="359"/>
                  </a:lnTo>
                  <a:lnTo>
                    <a:pt x="13" y="359"/>
                  </a:lnTo>
                  <a:lnTo>
                    <a:pt x="13" y="359"/>
                  </a:lnTo>
                  <a:lnTo>
                    <a:pt x="13" y="359"/>
                  </a:lnTo>
                  <a:lnTo>
                    <a:pt x="13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63"/>
                  </a:lnTo>
                  <a:lnTo>
                    <a:pt x="22" y="363"/>
                  </a:lnTo>
                  <a:lnTo>
                    <a:pt x="22" y="363"/>
                  </a:lnTo>
                  <a:lnTo>
                    <a:pt x="22" y="363"/>
                  </a:lnTo>
                  <a:lnTo>
                    <a:pt x="22" y="363"/>
                  </a:lnTo>
                  <a:lnTo>
                    <a:pt x="27" y="363"/>
                  </a:lnTo>
                  <a:lnTo>
                    <a:pt x="27" y="363"/>
                  </a:lnTo>
                  <a:lnTo>
                    <a:pt x="27" y="363"/>
                  </a:lnTo>
                  <a:lnTo>
                    <a:pt x="27" y="367"/>
                  </a:lnTo>
                  <a:lnTo>
                    <a:pt x="27" y="367"/>
                  </a:lnTo>
                  <a:lnTo>
                    <a:pt x="27" y="367"/>
                  </a:lnTo>
                  <a:lnTo>
                    <a:pt x="27" y="367"/>
                  </a:lnTo>
                  <a:lnTo>
                    <a:pt x="27" y="372"/>
                  </a:lnTo>
                  <a:lnTo>
                    <a:pt x="27" y="372"/>
                  </a:lnTo>
                  <a:lnTo>
                    <a:pt x="27" y="372"/>
                  </a:lnTo>
                  <a:lnTo>
                    <a:pt x="27" y="376"/>
                  </a:lnTo>
                  <a:lnTo>
                    <a:pt x="27" y="376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7" y="381"/>
                  </a:lnTo>
                  <a:lnTo>
                    <a:pt x="27" y="385"/>
                  </a:lnTo>
                  <a:lnTo>
                    <a:pt x="27" y="385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7" y="416"/>
                  </a:lnTo>
                  <a:lnTo>
                    <a:pt x="27" y="416"/>
                  </a:lnTo>
                  <a:lnTo>
                    <a:pt x="27" y="412"/>
                  </a:lnTo>
                  <a:lnTo>
                    <a:pt x="27" y="412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7" y="403"/>
                  </a:lnTo>
                  <a:lnTo>
                    <a:pt x="27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5" y="403"/>
                  </a:lnTo>
                  <a:lnTo>
                    <a:pt x="35" y="403"/>
                  </a:lnTo>
                  <a:lnTo>
                    <a:pt x="40" y="407"/>
                  </a:lnTo>
                  <a:lnTo>
                    <a:pt x="40" y="407"/>
                  </a:lnTo>
                  <a:lnTo>
                    <a:pt x="40" y="407"/>
                  </a:lnTo>
                  <a:lnTo>
                    <a:pt x="44" y="407"/>
                  </a:lnTo>
                  <a:lnTo>
                    <a:pt x="53" y="403"/>
                  </a:lnTo>
                  <a:lnTo>
                    <a:pt x="58" y="398"/>
                  </a:lnTo>
                  <a:lnTo>
                    <a:pt x="58" y="394"/>
                  </a:lnTo>
                  <a:lnTo>
                    <a:pt x="62" y="390"/>
                  </a:lnTo>
                  <a:lnTo>
                    <a:pt x="62" y="390"/>
                  </a:lnTo>
                  <a:lnTo>
                    <a:pt x="62" y="385"/>
                  </a:lnTo>
                  <a:lnTo>
                    <a:pt x="66" y="385"/>
                  </a:lnTo>
                  <a:lnTo>
                    <a:pt x="66" y="385"/>
                  </a:lnTo>
                  <a:lnTo>
                    <a:pt x="80" y="381"/>
                  </a:lnTo>
                  <a:lnTo>
                    <a:pt x="80" y="381"/>
                  </a:lnTo>
                  <a:lnTo>
                    <a:pt x="84" y="381"/>
                  </a:lnTo>
                  <a:lnTo>
                    <a:pt x="93" y="381"/>
                  </a:lnTo>
                  <a:lnTo>
                    <a:pt x="97" y="381"/>
                  </a:lnTo>
                  <a:lnTo>
                    <a:pt x="102" y="376"/>
                  </a:lnTo>
                  <a:lnTo>
                    <a:pt x="106" y="376"/>
                  </a:lnTo>
                  <a:lnTo>
                    <a:pt x="106" y="376"/>
                  </a:lnTo>
                  <a:lnTo>
                    <a:pt x="115" y="381"/>
                  </a:lnTo>
                  <a:lnTo>
                    <a:pt x="120" y="381"/>
                  </a:lnTo>
                  <a:lnTo>
                    <a:pt x="128" y="381"/>
                  </a:lnTo>
                  <a:lnTo>
                    <a:pt x="133" y="381"/>
                  </a:lnTo>
                  <a:lnTo>
                    <a:pt x="137" y="381"/>
                  </a:lnTo>
                  <a:lnTo>
                    <a:pt x="151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9" y="385"/>
                  </a:lnTo>
                  <a:lnTo>
                    <a:pt x="159" y="385"/>
                  </a:lnTo>
                  <a:lnTo>
                    <a:pt x="173" y="385"/>
                  </a:lnTo>
                  <a:lnTo>
                    <a:pt x="173" y="385"/>
                  </a:lnTo>
                  <a:lnTo>
                    <a:pt x="173" y="385"/>
                  </a:lnTo>
                  <a:lnTo>
                    <a:pt x="173" y="385"/>
                  </a:lnTo>
                  <a:lnTo>
                    <a:pt x="173" y="390"/>
                  </a:lnTo>
                  <a:lnTo>
                    <a:pt x="173" y="390"/>
                  </a:lnTo>
                  <a:lnTo>
                    <a:pt x="173" y="390"/>
                  </a:lnTo>
                  <a:lnTo>
                    <a:pt x="186" y="390"/>
                  </a:lnTo>
                  <a:lnTo>
                    <a:pt x="195" y="394"/>
                  </a:lnTo>
                  <a:lnTo>
                    <a:pt x="199" y="394"/>
                  </a:lnTo>
                  <a:lnTo>
                    <a:pt x="204" y="394"/>
                  </a:lnTo>
                  <a:lnTo>
                    <a:pt x="208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4"/>
                  </a:lnTo>
                  <a:lnTo>
                    <a:pt x="213" y="398"/>
                  </a:lnTo>
                  <a:lnTo>
                    <a:pt x="213" y="398"/>
                  </a:lnTo>
                  <a:lnTo>
                    <a:pt x="213" y="403"/>
                  </a:lnTo>
                  <a:lnTo>
                    <a:pt x="213" y="403"/>
                  </a:lnTo>
                  <a:lnTo>
                    <a:pt x="217" y="403"/>
                  </a:lnTo>
                  <a:lnTo>
                    <a:pt x="217" y="403"/>
                  </a:lnTo>
                  <a:lnTo>
                    <a:pt x="217" y="403"/>
                  </a:lnTo>
                  <a:lnTo>
                    <a:pt x="217" y="403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21" y="407"/>
                  </a:lnTo>
                  <a:lnTo>
                    <a:pt x="226" y="407"/>
                  </a:lnTo>
                  <a:lnTo>
                    <a:pt x="226" y="407"/>
                  </a:lnTo>
                  <a:lnTo>
                    <a:pt x="226" y="407"/>
                  </a:lnTo>
                  <a:lnTo>
                    <a:pt x="226" y="407"/>
                  </a:lnTo>
                  <a:lnTo>
                    <a:pt x="230" y="403"/>
                  </a:lnTo>
                  <a:lnTo>
                    <a:pt x="230" y="403"/>
                  </a:lnTo>
                  <a:lnTo>
                    <a:pt x="230" y="403"/>
                  </a:lnTo>
                  <a:lnTo>
                    <a:pt x="235" y="407"/>
                  </a:lnTo>
                  <a:lnTo>
                    <a:pt x="239" y="407"/>
                  </a:lnTo>
                  <a:lnTo>
                    <a:pt x="239" y="407"/>
                  </a:lnTo>
                  <a:lnTo>
                    <a:pt x="239" y="412"/>
                  </a:lnTo>
                  <a:lnTo>
                    <a:pt x="239" y="412"/>
                  </a:lnTo>
                  <a:lnTo>
                    <a:pt x="239" y="416"/>
                  </a:lnTo>
                  <a:lnTo>
                    <a:pt x="239" y="416"/>
                  </a:lnTo>
                  <a:lnTo>
                    <a:pt x="239" y="416"/>
                  </a:lnTo>
                  <a:lnTo>
                    <a:pt x="239" y="416"/>
                  </a:lnTo>
                  <a:lnTo>
                    <a:pt x="239" y="416"/>
                  </a:lnTo>
                  <a:lnTo>
                    <a:pt x="239" y="421"/>
                  </a:lnTo>
                  <a:lnTo>
                    <a:pt x="244" y="416"/>
                  </a:lnTo>
                  <a:lnTo>
                    <a:pt x="244" y="416"/>
                  </a:lnTo>
                  <a:lnTo>
                    <a:pt x="244" y="416"/>
                  </a:lnTo>
                  <a:lnTo>
                    <a:pt x="244" y="412"/>
                  </a:lnTo>
                  <a:lnTo>
                    <a:pt x="244" y="412"/>
                  </a:lnTo>
                  <a:lnTo>
                    <a:pt x="244" y="412"/>
                  </a:lnTo>
                  <a:lnTo>
                    <a:pt x="244" y="412"/>
                  </a:lnTo>
                  <a:lnTo>
                    <a:pt x="244" y="412"/>
                  </a:lnTo>
                  <a:lnTo>
                    <a:pt x="244" y="407"/>
                  </a:lnTo>
                  <a:lnTo>
                    <a:pt x="248" y="407"/>
                  </a:lnTo>
                  <a:lnTo>
                    <a:pt x="248" y="407"/>
                  </a:lnTo>
                  <a:lnTo>
                    <a:pt x="248" y="407"/>
                  </a:lnTo>
                  <a:lnTo>
                    <a:pt x="248" y="407"/>
                  </a:lnTo>
                  <a:lnTo>
                    <a:pt x="252" y="412"/>
                  </a:lnTo>
                  <a:lnTo>
                    <a:pt x="252" y="412"/>
                  </a:lnTo>
                  <a:lnTo>
                    <a:pt x="252" y="412"/>
                  </a:lnTo>
                  <a:lnTo>
                    <a:pt x="261" y="412"/>
                  </a:lnTo>
                  <a:lnTo>
                    <a:pt x="261" y="412"/>
                  </a:lnTo>
                  <a:lnTo>
                    <a:pt x="261" y="407"/>
                  </a:lnTo>
                  <a:lnTo>
                    <a:pt x="266" y="407"/>
                  </a:lnTo>
                  <a:lnTo>
                    <a:pt x="266" y="403"/>
                  </a:lnTo>
                  <a:lnTo>
                    <a:pt x="266" y="403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70" y="403"/>
                  </a:lnTo>
                  <a:lnTo>
                    <a:pt x="270" y="403"/>
                  </a:lnTo>
                  <a:lnTo>
                    <a:pt x="270" y="403"/>
                  </a:lnTo>
                  <a:lnTo>
                    <a:pt x="270" y="407"/>
                  </a:lnTo>
                  <a:lnTo>
                    <a:pt x="270" y="407"/>
                  </a:lnTo>
                  <a:lnTo>
                    <a:pt x="270" y="407"/>
                  </a:lnTo>
                  <a:lnTo>
                    <a:pt x="270" y="407"/>
                  </a:lnTo>
                  <a:lnTo>
                    <a:pt x="270" y="407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9" y="412"/>
                  </a:lnTo>
                  <a:lnTo>
                    <a:pt x="279" y="407"/>
                  </a:lnTo>
                  <a:lnTo>
                    <a:pt x="283" y="407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21"/>
                  </a:lnTo>
                  <a:lnTo>
                    <a:pt x="288" y="421"/>
                  </a:lnTo>
                  <a:lnTo>
                    <a:pt x="288" y="421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2" y="425"/>
                  </a:lnTo>
                  <a:lnTo>
                    <a:pt x="292" y="425"/>
                  </a:lnTo>
                  <a:lnTo>
                    <a:pt x="297" y="421"/>
                  </a:lnTo>
                  <a:lnTo>
                    <a:pt x="297" y="421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297" y="412"/>
                  </a:lnTo>
                  <a:lnTo>
                    <a:pt x="301" y="412"/>
                  </a:lnTo>
                  <a:lnTo>
                    <a:pt x="301" y="412"/>
                  </a:lnTo>
                  <a:lnTo>
                    <a:pt x="301" y="412"/>
                  </a:lnTo>
                  <a:lnTo>
                    <a:pt x="305" y="412"/>
                  </a:lnTo>
                  <a:lnTo>
                    <a:pt x="305" y="407"/>
                  </a:lnTo>
                  <a:lnTo>
                    <a:pt x="310" y="407"/>
                  </a:lnTo>
                  <a:lnTo>
                    <a:pt x="310" y="407"/>
                  </a:lnTo>
                  <a:lnTo>
                    <a:pt x="310" y="403"/>
                  </a:lnTo>
                  <a:lnTo>
                    <a:pt x="310" y="403"/>
                  </a:lnTo>
                  <a:lnTo>
                    <a:pt x="314" y="403"/>
                  </a:lnTo>
                  <a:lnTo>
                    <a:pt x="314" y="403"/>
                  </a:lnTo>
                  <a:lnTo>
                    <a:pt x="314" y="407"/>
                  </a:lnTo>
                  <a:lnTo>
                    <a:pt x="319" y="407"/>
                  </a:lnTo>
                  <a:lnTo>
                    <a:pt x="319" y="412"/>
                  </a:lnTo>
                  <a:lnTo>
                    <a:pt x="319" y="412"/>
                  </a:lnTo>
                  <a:lnTo>
                    <a:pt x="319" y="412"/>
                  </a:lnTo>
                  <a:lnTo>
                    <a:pt x="319" y="416"/>
                  </a:lnTo>
                  <a:lnTo>
                    <a:pt x="319" y="416"/>
                  </a:lnTo>
                  <a:lnTo>
                    <a:pt x="319" y="421"/>
                  </a:lnTo>
                  <a:lnTo>
                    <a:pt x="323" y="421"/>
                  </a:lnTo>
                  <a:lnTo>
                    <a:pt x="323" y="421"/>
                  </a:lnTo>
                  <a:lnTo>
                    <a:pt x="323" y="421"/>
                  </a:lnTo>
                  <a:lnTo>
                    <a:pt x="323" y="425"/>
                  </a:lnTo>
                  <a:lnTo>
                    <a:pt x="323" y="425"/>
                  </a:lnTo>
                  <a:lnTo>
                    <a:pt x="328" y="425"/>
                  </a:lnTo>
                  <a:lnTo>
                    <a:pt x="328" y="425"/>
                  </a:lnTo>
                  <a:lnTo>
                    <a:pt x="328" y="425"/>
                  </a:lnTo>
                  <a:lnTo>
                    <a:pt x="328" y="425"/>
                  </a:lnTo>
                  <a:lnTo>
                    <a:pt x="328" y="425"/>
                  </a:lnTo>
                  <a:lnTo>
                    <a:pt x="332" y="425"/>
                  </a:lnTo>
                  <a:lnTo>
                    <a:pt x="332" y="425"/>
                  </a:lnTo>
                  <a:lnTo>
                    <a:pt x="332" y="425"/>
                  </a:lnTo>
                  <a:lnTo>
                    <a:pt x="336" y="421"/>
                  </a:lnTo>
                  <a:lnTo>
                    <a:pt x="336" y="421"/>
                  </a:lnTo>
                  <a:lnTo>
                    <a:pt x="336" y="421"/>
                  </a:lnTo>
                  <a:lnTo>
                    <a:pt x="336" y="421"/>
                  </a:lnTo>
                  <a:lnTo>
                    <a:pt x="336" y="421"/>
                  </a:lnTo>
                  <a:lnTo>
                    <a:pt x="341" y="421"/>
                  </a:lnTo>
                  <a:lnTo>
                    <a:pt x="341" y="416"/>
                  </a:lnTo>
                  <a:lnTo>
                    <a:pt x="341" y="416"/>
                  </a:lnTo>
                  <a:lnTo>
                    <a:pt x="341" y="416"/>
                  </a:lnTo>
                  <a:lnTo>
                    <a:pt x="345" y="416"/>
                  </a:lnTo>
                  <a:lnTo>
                    <a:pt x="345" y="416"/>
                  </a:lnTo>
                  <a:lnTo>
                    <a:pt x="345" y="416"/>
                  </a:lnTo>
                  <a:lnTo>
                    <a:pt x="345" y="416"/>
                  </a:lnTo>
                  <a:lnTo>
                    <a:pt x="345" y="421"/>
                  </a:lnTo>
                  <a:lnTo>
                    <a:pt x="345" y="421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4" y="416"/>
                  </a:lnTo>
                  <a:lnTo>
                    <a:pt x="354" y="416"/>
                  </a:lnTo>
                  <a:lnTo>
                    <a:pt x="359" y="421"/>
                  </a:lnTo>
                  <a:lnTo>
                    <a:pt x="359" y="421"/>
                  </a:lnTo>
                  <a:lnTo>
                    <a:pt x="359" y="416"/>
                  </a:lnTo>
                  <a:lnTo>
                    <a:pt x="363" y="416"/>
                  </a:lnTo>
                  <a:lnTo>
                    <a:pt x="367" y="416"/>
                  </a:lnTo>
                  <a:lnTo>
                    <a:pt x="372" y="416"/>
                  </a:lnTo>
                  <a:lnTo>
                    <a:pt x="372" y="416"/>
                  </a:lnTo>
                  <a:lnTo>
                    <a:pt x="372" y="421"/>
                  </a:lnTo>
                  <a:lnTo>
                    <a:pt x="376" y="421"/>
                  </a:lnTo>
                  <a:lnTo>
                    <a:pt x="376" y="425"/>
                  </a:lnTo>
                  <a:lnTo>
                    <a:pt x="376" y="425"/>
                  </a:lnTo>
                  <a:lnTo>
                    <a:pt x="376" y="425"/>
                  </a:lnTo>
                  <a:lnTo>
                    <a:pt x="381" y="425"/>
                  </a:lnTo>
                  <a:lnTo>
                    <a:pt x="381" y="425"/>
                  </a:lnTo>
                  <a:lnTo>
                    <a:pt x="381" y="425"/>
                  </a:lnTo>
                  <a:lnTo>
                    <a:pt x="381" y="425"/>
                  </a:lnTo>
                  <a:lnTo>
                    <a:pt x="376" y="429"/>
                  </a:lnTo>
                  <a:lnTo>
                    <a:pt x="376" y="429"/>
                  </a:lnTo>
                  <a:lnTo>
                    <a:pt x="376" y="429"/>
                  </a:lnTo>
                  <a:lnTo>
                    <a:pt x="381" y="434"/>
                  </a:lnTo>
                  <a:lnTo>
                    <a:pt x="381" y="434"/>
                  </a:lnTo>
                  <a:lnTo>
                    <a:pt x="381" y="434"/>
                  </a:lnTo>
                  <a:lnTo>
                    <a:pt x="385" y="434"/>
                  </a:lnTo>
                  <a:lnTo>
                    <a:pt x="385" y="434"/>
                  </a:lnTo>
                  <a:lnTo>
                    <a:pt x="385" y="434"/>
                  </a:lnTo>
                  <a:lnTo>
                    <a:pt x="385" y="434"/>
                  </a:lnTo>
                  <a:lnTo>
                    <a:pt x="385" y="434"/>
                  </a:lnTo>
                  <a:lnTo>
                    <a:pt x="385" y="434"/>
                  </a:lnTo>
                  <a:lnTo>
                    <a:pt x="390" y="434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4" y="434"/>
                  </a:lnTo>
                  <a:lnTo>
                    <a:pt x="394" y="429"/>
                  </a:lnTo>
                  <a:lnTo>
                    <a:pt x="394" y="429"/>
                  </a:lnTo>
                  <a:lnTo>
                    <a:pt x="394" y="425"/>
                  </a:lnTo>
                  <a:lnTo>
                    <a:pt x="394" y="425"/>
                  </a:lnTo>
                  <a:lnTo>
                    <a:pt x="394" y="425"/>
                  </a:lnTo>
                  <a:lnTo>
                    <a:pt x="394" y="425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94" y="416"/>
                  </a:lnTo>
                  <a:lnTo>
                    <a:pt x="390" y="416"/>
                  </a:lnTo>
                  <a:lnTo>
                    <a:pt x="390" y="412"/>
                  </a:lnTo>
                  <a:lnTo>
                    <a:pt x="390" y="412"/>
                  </a:lnTo>
                  <a:lnTo>
                    <a:pt x="390" y="412"/>
                  </a:lnTo>
                  <a:lnTo>
                    <a:pt x="394" y="412"/>
                  </a:lnTo>
                  <a:lnTo>
                    <a:pt x="390" y="412"/>
                  </a:lnTo>
                  <a:lnTo>
                    <a:pt x="390" y="412"/>
                  </a:lnTo>
                  <a:lnTo>
                    <a:pt x="390" y="412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398"/>
                  </a:lnTo>
                  <a:lnTo>
                    <a:pt x="390" y="398"/>
                  </a:lnTo>
                  <a:lnTo>
                    <a:pt x="394" y="398"/>
                  </a:lnTo>
                  <a:lnTo>
                    <a:pt x="394" y="398"/>
                  </a:lnTo>
                  <a:lnTo>
                    <a:pt x="394" y="398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0"/>
                  </a:lnTo>
                  <a:lnTo>
                    <a:pt x="398" y="390"/>
                  </a:lnTo>
                  <a:lnTo>
                    <a:pt x="398" y="390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8" y="390"/>
                  </a:lnTo>
                  <a:lnTo>
                    <a:pt x="398" y="390"/>
                  </a:lnTo>
                  <a:lnTo>
                    <a:pt x="398" y="385"/>
                  </a:lnTo>
                  <a:lnTo>
                    <a:pt x="398" y="385"/>
                  </a:lnTo>
                  <a:lnTo>
                    <a:pt x="398" y="385"/>
                  </a:lnTo>
                  <a:lnTo>
                    <a:pt x="398" y="385"/>
                  </a:lnTo>
                  <a:lnTo>
                    <a:pt x="398" y="385"/>
                  </a:lnTo>
                  <a:lnTo>
                    <a:pt x="398" y="385"/>
                  </a:lnTo>
                  <a:lnTo>
                    <a:pt x="398" y="381"/>
                  </a:lnTo>
                  <a:lnTo>
                    <a:pt x="398" y="381"/>
                  </a:lnTo>
                  <a:lnTo>
                    <a:pt x="398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403" y="376"/>
                  </a:lnTo>
                  <a:lnTo>
                    <a:pt x="403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2"/>
                  </a:lnTo>
                  <a:lnTo>
                    <a:pt x="407" y="372"/>
                  </a:lnTo>
                  <a:lnTo>
                    <a:pt x="407" y="372"/>
                  </a:lnTo>
                  <a:lnTo>
                    <a:pt x="407" y="372"/>
                  </a:lnTo>
                  <a:lnTo>
                    <a:pt x="407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07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67"/>
                  </a:lnTo>
                  <a:lnTo>
                    <a:pt x="412" y="367"/>
                  </a:lnTo>
                  <a:lnTo>
                    <a:pt x="412" y="367"/>
                  </a:lnTo>
                  <a:lnTo>
                    <a:pt x="412" y="367"/>
                  </a:lnTo>
                  <a:lnTo>
                    <a:pt x="421" y="367"/>
                  </a:lnTo>
                  <a:lnTo>
                    <a:pt x="421" y="367"/>
                  </a:lnTo>
                  <a:lnTo>
                    <a:pt x="421" y="367"/>
                  </a:lnTo>
                  <a:lnTo>
                    <a:pt x="425" y="367"/>
                  </a:lnTo>
                  <a:lnTo>
                    <a:pt x="425" y="367"/>
                  </a:lnTo>
                  <a:lnTo>
                    <a:pt x="429" y="367"/>
                  </a:lnTo>
                  <a:lnTo>
                    <a:pt x="429" y="367"/>
                  </a:lnTo>
                  <a:lnTo>
                    <a:pt x="429" y="367"/>
                  </a:lnTo>
                  <a:lnTo>
                    <a:pt x="429" y="363"/>
                  </a:lnTo>
                  <a:lnTo>
                    <a:pt x="434" y="363"/>
                  </a:lnTo>
                  <a:lnTo>
                    <a:pt x="438" y="363"/>
                  </a:lnTo>
                  <a:lnTo>
                    <a:pt x="447" y="363"/>
                  </a:lnTo>
                  <a:lnTo>
                    <a:pt x="456" y="363"/>
                  </a:lnTo>
                  <a:lnTo>
                    <a:pt x="456" y="363"/>
                  </a:lnTo>
                  <a:lnTo>
                    <a:pt x="456" y="359"/>
                  </a:lnTo>
                  <a:lnTo>
                    <a:pt x="452" y="359"/>
                  </a:lnTo>
                  <a:lnTo>
                    <a:pt x="452" y="359"/>
                  </a:lnTo>
                  <a:lnTo>
                    <a:pt x="452" y="359"/>
                  </a:lnTo>
                  <a:lnTo>
                    <a:pt x="452" y="354"/>
                  </a:lnTo>
                  <a:lnTo>
                    <a:pt x="452" y="354"/>
                  </a:lnTo>
                  <a:lnTo>
                    <a:pt x="452" y="354"/>
                  </a:lnTo>
                  <a:lnTo>
                    <a:pt x="452" y="354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7" y="350"/>
                  </a:lnTo>
                  <a:lnTo>
                    <a:pt x="447" y="350"/>
                  </a:lnTo>
                  <a:lnTo>
                    <a:pt x="447" y="350"/>
                  </a:lnTo>
                  <a:lnTo>
                    <a:pt x="447" y="350"/>
                  </a:lnTo>
                  <a:lnTo>
                    <a:pt x="443" y="345"/>
                  </a:lnTo>
                  <a:lnTo>
                    <a:pt x="443" y="345"/>
                  </a:lnTo>
                  <a:lnTo>
                    <a:pt x="447" y="345"/>
                  </a:lnTo>
                  <a:lnTo>
                    <a:pt x="447" y="345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47" y="341"/>
                  </a:lnTo>
                  <a:lnTo>
                    <a:pt x="443" y="336"/>
                  </a:lnTo>
                  <a:lnTo>
                    <a:pt x="443" y="336"/>
                  </a:lnTo>
                  <a:lnTo>
                    <a:pt x="447" y="332"/>
                  </a:lnTo>
                  <a:lnTo>
                    <a:pt x="447" y="332"/>
                  </a:lnTo>
                  <a:lnTo>
                    <a:pt x="443" y="332"/>
                  </a:lnTo>
                  <a:lnTo>
                    <a:pt x="443" y="328"/>
                  </a:lnTo>
                  <a:lnTo>
                    <a:pt x="443" y="328"/>
                  </a:lnTo>
                  <a:lnTo>
                    <a:pt x="443" y="328"/>
                  </a:lnTo>
                  <a:lnTo>
                    <a:pt x="443" y="328"/>
                  </a:lnTo>
                  <a:lnTo>
                    <a:pt x="443" y="328"/>
                  </a:lnTo>
                  <a:lnTo>
                    <a:pt x="443" y="328"/>
                  </a:lnTo>
                  <a:lnTo>
                    <a:pt x="443" y="328"/>
                  </a:lnTo>
                  <a:lnTo>
                    <a:pt x="447" y="328"/>
                  </a:lnTo>
                  <a:lnTo>
                    <a:pt x="447" y="328"/>
                  </a:lnTo>
                  <a:lnTo>
                    <a:pt x="447" y="328"/>
                  </a:lnTo>
                  <a:lnTo>
                    <a:pt x="447" y="323"/>
                  </a:lnTo>
                  <a:lnTo>
                    <a:pt x="443" y="323"/>
                  </a:lnTo>
                  <a:lnTo>
                    <a:pt x="443" y="323"/>
                  </a:lnTo>
                  <a:lnTo>
                    <a:pt x="443" y="319"/>
                  </a:lnTo>
                  <a:lnTo>
                    <a:pt x="438" y="314"/>
                  </a:lnTo>
                  <a:lnTo>
                    <a:pt x="438" y="314"/>
                  </a:lnTo>
                  <a:lnTo>
                    <a:pt x="438" y="314"/>
                  </a:lnTo>
                  <a:lnTo>
                    <a:pt x="443" y="310"/>
                  </a:lnTo>
                  <a:lnTo>
                    <a:pt x="443" y="310"/>
                  </a:lnTo>
                  <a:lnTo>
                    <a:pt x="443" y="305"/>
                  </a:lnTo>
                  <a:lnTo>
                    <a:pt x="443" y="305"/>
                  </a:lnTo>
                  <a:lnTo>
                    <a:pt x="443" y="305"/>
                  </a:lnTo>
                  <a:lnTo>
                    <a:pt x="443" y="305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38" y="301"/>
                  </a:lnTo>
                  <a:lnTo>
                    <a:pt x="438" y="301"/>
                  </a:lnTo>
                  <a:lnTo>
                    <a:pt x="434" y="297"/>
                  </a:lnTo>
                  <a:lnTo>
                    <a:pt x="434" y="297"/>
                  </a:lnTo>
                  <a:lnTo>
                    <a:pt x="434" y="297"/>
                  </a:lnTo>
                  <a:lnTo>
                    <a:pt x="434" y="292"/>
                  </a:lnTo>
                  <a:lnTo>
                    <a:pt x="429" y="288"/>
                  </a:lnTo>
                  <a:lnTo>
                    <a:pt x="425" y="283"/>
                  </a:lnTo>
                  <a:lnTo>
                    <a:pt x="429" y="283"/>
                  </a:lnTo>
                  <a:lnTo>
                    <a:pt x="429" y="279"/>
                  </a:lnTo>
                  <a:lnTo>
                    <a:pt x="429" y="279"/>
                  </a:lnTo>
                  <a:lnTo>
                    <a:pt x="434" y="279"/>
                  </a:lnTo>
                  <a:lnTo>
                    <a:pt x="434" y="279"/>
                  </a:lnTo>
                  <a:lnTo>
                    <a:pt x="434" y="279"/>
                  </a:lnTo>
                  <a:lnTo>
                    <a:pt x="434" y="279"/>
                  </a:lnTo>
                  <a:lnTo>
                    <a:pt x="434" y="274"/>
                  </a:lnTo>
                  <a:lnTo>
                    <a:pt x="434" y="274"/>
                  </a:lnTo>
                  <a:lnTo>
                    <a:pt x="434" y="274"/>
                  </a:lnTo>
                  <a:lnTo>
                    <a:pt x="434" y="270"/>
                  </a:lnTo>
                  <a:lnTo>
                    <a:pt x="434" y="270"/>
                  </a:lnTo>
                  <a:lnTo>
                    <a:pt x="438" y="270"/>
                  </a:lnTo>
                  <a:lnTo>
                    <a:pt x="443" y="270"/>
                  </a:lnTo>
                  <a:lnTo>
                    <a:pt x="443" y="270"/>
                  </a:lnTo>
                  <a:lnTo>
                    <a:pt x="443" y="270"/>
                  </a:lnTo>
                  <a:lnTo>
                    <a:pt x="447" y="270"/>
                  </a:lnTo>
                  <a:lnTo>
                    <a:pt x="447" y="270"/>
                  </a:lnTo>
                  <a:lnTo>
                    <a:pt x="452" y="270"/>
                  </a:lnTo>
                  <a:lnTo>
                    <a:pt x="452" y="270"/>
                  </a:lnTo>
                  <a:lnTo>
                    <a:pt x="452" y="270"/>
                  </a:lnTo>
                  <a:lnTo>
                    <a:pt x="456" y="270"/>
                  </a:lnTo>
                  <a:lnTo>
                    <a:pt x="456" y="270"/>
                  </a:lnTo>
                  <a:lnTo>
                    <a:pt x="456" y="274"/>
                  </a:lnTo>
                  <a:lnTo>
                    <a:pt x="456" y="274"/>
                  </a:lnTo>
                  <a:lnTo>
                    <a:pt x="456" y="279"/>
                  </a:lnTo>
                  <a:lnTo>
                    <a:pt x="460" y="274"/>
                  </a:lnTo>
                  <a:lnTo>
                    <a:pt x="460" y="279"/>
                  </a:lnTo>
                  <a:lnTo>
                    <a:pt x="460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9" y="279"/>
                  </a:lnTo>
                  <a:lnTo>
                    <a:pt x="469" y="279"/>
                  </a:lnTo>
                  <a:lnTo>
                    <a:pt x="474" y="279"/>
                  </a:lnTo>
                  <a:lnTo>
                    <a:pt x="474" y="279"/>
                  </a:lnTo>
                  <a:lnTo>
                    <a:pt x="474" y="279"/>
                  </a:lnTo>
                  <a:lnTo>
                    <a:pt x="478" y="279"/>
                  </a:lnTo>
                  <a:lnTo>
                    <a:pt x="478" y="279"/>
                  </a:lnTo>
                  <a:lnTo>
                    <a:pt x="478" y="279"/>
                  </a:lnTo>
                  <a:lnTo>
                    <a:pt x="478" y="279"/>
                  </a:lnTo>
                  <a:lnTo>
                    <a:pt x="478" y="279"/>
                  </a:lnTo>
                  <a:lnTo>
                    <a:pt x="478" y="279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83" y="274"/>
                  </a:lnTo>
                  <a:lnTo>
                    <a:pt x="483" y="274"/>
                  </a:lnTo>
                  <a:lnTo>
                    <a:pt x="483" y="270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1" y="261"/>
                  </a:lnTo>
                  <a:lnTo>
                    <a:pt x="491" y="261"/>
                  </a:lnTo>
                  <a:lnTo>
                    <a:pt x="491" y="261"/>
                  </a:lnTo>
                  <a:lnTo>
                    <a:pt x="491" y="261"/>
                  </a:lnTo>
                  <a:lnTo>
                    <a:pt x="491" y="261"/>
                  </a:lnTo>
                  <a:lnTo>
                    <a:pt x="491" y="261"/>
                  </a:lnTo>
                  <a:lnTo>
                    <a:pt x="496" y="261"/>
                  </a:lnTo>
                  <a:lnTo>
                    <a:pt x="496" y="261"/>
                  </a:lnTo>
                  <a:lnTo>
                    <a:pt x="500" y="261"/>
                  </a:lnTo>
                  <a:lnTo>
                    <a:pt x="496" y="261"/>
                  </a:lnTo>
                  <a:lnTo>
                    <a:pt x="496" y="257"/>
                  </a:lnTo>
                  <a:lnTo>
                    <a:pt x="496" y="257"/>
                  </a:lnTo>
                  <a:lnTo>
                    <a:pt x="500" y="257"/>
                  </a:lnTo>
                  <a:lnTo>
                    <a:pt x="500" y="257"/>
                  </a:lnTo>
                  <a:lnTo>
                    <a:pt x="505" y="257"/>
                  </a:lnTo>
                  <a:lnTo>
                    <a:pt x="505" y="257"/>
                  </a:lnTo>
                  <a:lnTo>
                    <a:pt x="505" y="257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5" name="Freeform 77"/>
            <p:cNvSpPr>
              <a:spLocks/>
            </p:cNvSpPr>
            <p:nvPr/>
          </p:nvSpPr>
          <p:spPr bwMode="auto">
            <a:xfrm>
              <a:off x="3289300" y="4752976"/>
              <a:ext cx="639762" cy="330200"/>
            </a:xfrm>
            <a:custGeom>
              <a:avLst/>
              <a:gdLst>
                <a:gd name="T0" fmla="*/ 390 w 403"/>
                <a:gd name="T1" fmla="*/ 66 h 208"/>
                <a:gd name="T2" fmla="*/ 390 w 403"/>
                <a:gd name="T3" fmla="*/ 53 h 208"/>
                <a:gd name="T4" fmla="*/ 390 w 403"/>
                <a:gd name="T5" fmla="*/ 40 h 208"/>
                <a:gd name="T6" fmla="*/ 376 w 403"/>
                <a:gd name="T7" fmla="*/ 22 h 208"/>
                <a:gd name="T8" fmla="*/ 359 w 403"/>
                <a:gd name="T9" fmla="*/ 22 h 208"/>
                <a:gd name="T10" fmla="*/ 332 w 403"/>
                <a:gd name="T11" fmla="*/ 13 h 208"/>
                <a:gd name="T12" fmla="*/ 305 w 403"/>
                <a:gd name="T13" fmla="*/ 4 h 208"/>
                <a:gd name="T14" fmla="*/ 292 w 403"/>
                <a:gd name="T15" fmla="*/ 0 h 208"/>
                <a:gd name="T16" fmla="*/ 283 w 403"/>
                <a:gd name="T17" fmla="*/ 22 h 208"/>
                <a:gd name="T18" fmla="*/ 270 w 403"/>
                <a:gd name="T19" fmla="*/ 35 h 208"/>
                <a:gd name="T20" fmla="*/ 252 w 403"/>
                <a:gd name="T21" fmla="*/ 35 h 208"/>
                <a:gd name="T22" fmla="*/ 235 w 403"/>
                <a:gd name="T23" fmla="*/ 26 h 208"/>
                <a:gd name="T24" fmla="*/ 226 w 403"/>
                <a:gd name="T25" fmla="*/ 26 h 208"/>
                <a:gd name="T26" fmla="*/ 217 w 403"/>
                <a:gd name="T27" fmla="*/ 35 h 208"/>
                <a:gd name="T28" fmla="*/ 204 w 403"/>
                <a:gd name="T29" fmla="*/ 48 h 208"/>
                <a:gd name="T30" fmla="*/ 173 w 403"/>
                <a:gd name="T31" fmla="*/ 71 h 208"/>
                <a:gd name="T32" fmla="*/ 177 w 403"/>
                <a:gd name="T33" fmla="*/ 84 h 208"/>
                <a:gd name="T34" fmla="*/ 182 w 403"/>
                <a:gd name="T35" fmla="*/ 102 h 208"/>
                <a:gd name="T36" fmla="*/ 182 w 403"/>
                <a:gd name="T37" fmla="*/ 115 h 208"/>
                <a:gd name="T38" fmla="*/ 173 w 403"/>
                <a:gd name="T39" fmla="*/ 115 h 208"/>
                <a:gd name="T40" fmla="*/ 159 w 403"/>
                <a:gd name="T41" fmla="*/ 110 h 208"/>
                <a:gd name="T42" fmla="*/ 142 w 403"/>
                <a:gd name="T43" fmla="*/ 106 h 208"/>
                <a:gd name="T44" fmla="*/ 142 w 403"/>
                <a:gd name="T45" fmla="*/ 110 h 208"/>
                <a:gd name="T46" fmla="*/ 106 w 403"/>
                <a:gd name="T47" fmla="*/ 119 h 208"/>
                <a:gd name="T48" fmla="*/ 89 w 403"/>
                <a:gd name="T49" fmla="*/ 128 h 208"/>
                <a:gd name="T50" fmla="*/ 71 w 403"/>
                <a:gd name="T51" fmla="*/ 119 h 208"/>
                <a:gd name="T52" fmla="*/ 49 w 403"/>
                <a:gd name="T53" fmla="*/ 115 h 208"/>
                <a:gd name="T54" fmla="*/ 49 w 403"/>
                <a:gd name="T55" fmla="*/ 119 h 208"/>
                <a:gd name="T56" fmla="*/ 31 w 403"/>
                <a:gd name="T57" fmla="*/ 137 h 208"/>
                <a:gd name="T58" fmla="*/ 31 w 403"/>
                <a:gd name="T59" fmla="*/ 128 h 208"/>
                <a:gd name="T60" fmla="*/ 22 w 403"/>
                <a:gd name="T61" fmla="*/ 119 h 208"/>
                <a:gd name="T62" fmla="*/ 13 w 403"/>
                <a:gd name="T63" fmla="*/ 110 h 208"/>
                <a:gd name="T64" fmla="*/ 4 w 403"/>
                <a:gd name="T65" fmla="*/ 133 h 208"/>
                <a:gd name="T66" fmla="*/ 0 w 403"/>
                <a:gd name="T67" fmla="*/ 155 h 208"/>
                <a:gd name="T68" fmla="*/ 27 w 403"/>
                <a:gd name="T69" fmla="*/ 168 h 208"/>
                <a:gd name="T70" fmla="*/ 44 w 403"/>
                <a:gd name="T71" fmla="*/ 159 h 208"/>
                <a:gd name="T72" fmla="*/ 62 w 403"/>
                <a:gd name="T73" fmla="*/ 172 h 208"/>
                <a:gd name="T74" fmla="*/ 75 w 403"/>
                <a:gd name="T75" fmla="*/ 177 h 208"/>
                <a:gd name="T76" fmla="*/ 93 w 403"/>
                <a:gd name="T77" fmla="*/ 159 h 208"/>
                <a:gd name="T78" fmla="*/ 106 w 403"/>
                <a:gd name="T79" fmla="*/ 159 h 208"/>
                <a:gd name="T80" fmla="*/ 128 w 403"/>
                <a:gd name="T81" fmla="*/ 155 h 208"/>
                <a:gd name="T82" fmla="*/ 137 w 403"/>
                <a:gd name="T83" fmla="*/ 164 h 208"/>
                <a:gd name="T84" fmla="*/ 146 w 403"/>
                <a:gd name="T85" fmla="*/ 177 h 208"/>
                <a:gd name="T86" fmla="*/ 168 w 403"/>
                <a:gd name="T87" fmla="*/ 186 h 208"/>
                <a:gd name="T88" fmla="*/ 217 w 403"/>
                <a:gd name="T89" fmla="*/ 195 h 208"/>
                <a:gd name="T90" fmla="*/ 252 w 403"/>
                <a:gd name="T91" fmla="*/ 203 h 208"/>
                <a:gd name="T92" fmla="*/ 266 w 403"/>
                <a:gd name="T93" fmla="*/ 203 h 208"/>
                <a:gd name="T94" fmla="*/ 279 w 403"/>
                <a:gd name="T95" fmla="*/ 195 h 208"/>
                <a:gd name="T96" fmla="*/ 297 w 403"/>
                <a:gd name="T97" fmla="*/ 186 h 208"/>
                <a:gd name="T98" fmla="*/ 319 w 403"/>
                <a:gd name="T99" fmla="*/ 181 h 208"/>
                <a:gd name="T100" fmla="*/ 341 w 403"/>
                <a:gd name="T101" fmla="*/ 181 h 208"/>
                <a:gd name="T102" fmla="*/ 345 w 403"/>
                <a:gd name="T103" fmla="*/ 168 h 208"/>
                <a:gd name="T104" fmla="*/ 359 w 403"/>
                <a:gd name="T105" fmla="*/ 159 h 208"/>
                <a:gd name="T106" fmla="*/ 367 w 403"/>
                <a:gd name="T107" fmla="*/ 155 h 208"/>
                <a:gd name="T108" fmla="*/ 363 w 403"/>
                <a:gd name="T109" fmla="*/ 146 h 208"/>
                <a:gd name="T110" fmla="*/ 363 w 403"/>
                <a:gd name="T111" fmla="*/ 128 h 208"/>
                <a:gd name="T112" fmla="*/ 376 w 403"/>
                <a:gd name="T113" fmla="*/ 110 h 208"/>
                <a:gd name="T114" fmla="*/ 367 w 403"/>
                <a:gd name="T115" fmla="*/ 102 h 208"/>
                <a:gd name="T116" fmla="*/ 390 w 403"/>
                <a:gd name="T117" fmla="*/ 106 h 208"/>
                <a:gd name="T118" fmla="*/ 394 w 403"/>
                <a:gd name="T119" fmla="*/ 8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" h="208">
                  <a:moveTo>
                    <a:pt x="403" y="79"/>
                  </a:moveTo>
                  <a:lnTo>
                    <a:pt x="398" y="79"/>
                  </a:lnTo>
                  <a:lnTo>
                    <a:pt x="398" y="79"/>
                  </a:lnTo>
                  <a:lnTo>
                    <a:pt x="398" y="79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4" y="75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8" y="71"/>
                  </a:lnTo>
                  <a:lnTo>
                    <a:pt x="398" y="71"/>
                  </a:lnTo>
                  <a:lnTo>
                    <a:pt x="398" y="71"/>
                  </a:lnTo>
                  <a:lnTo>
                    <a:pt x="394" y="71"/>
                  </a:lnTo>
                  <a:lnTo>
                    <a:pt x="394" y="71"/>
                  </a:lnTo>
                  <a:lnTo>
                    <a:pt x="394" y="71"/>
                  </a:lnTo>
                  <a:lnTo>
                    <a:pt x="394" y="71"/>
                  </a:lnTo>
                  <a:lnTo>
                    <a:pt x="394" y="66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390" y="62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7"/>
                  </a:lnTo>
                  <a:lnTo>
                    <a:pt x="390" y="53"/>
                  </a:lnTo>
                  <a:lnTo>
                    <a:pt x="390" y="53"/>
                  </a:lnTo>
                  <a:lnTo>
                    <a:pt x="390" y="53"/>
                  </a:lnTo>
                  <a:lnTo>
                    <a:pt x="390" y="53"/>
                  </a:lnTo>
                  <a:lnTo>
                    <a:pt x="385" y="53"/>
                  </a:lnTo>
                  <a:lnTo>
                    <a:pt x="385" y="53"/>
                  </a:lnTo>
                  <a:lnTo>
                    <a:pt x="385" y="53"/>
                  </a:lnTo>
                  <a:lnTo>
                    <a:pt x="385" y="53"/>
                  </a:lnTo>
                  <a:lnTo>
                    <a:pt x="385" y="53"/>
                  </a:lnTo>
                  <a:lnTo>
                    <a:pt x="385" y="53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1"/>
                  </a:lnTo>
                  <a:lnTo>
                    <a:pt x="390" y="31"/>
                  </a:lnTo>
                  <a:lnTo>
                    <a:pt x="390" y="26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1" y="26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76" y="22"/>
                  </a:lnTo>
                  <a:lnTo>
                    <a:pt x="376" y="22"/>
                  </a:lnTo>
                  <a:lnTo>
                    <a:pt x="376" y="22"/>
                  </a:lnTo>
                  <a:lnTo>
                    <a:pt x="376" y="22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67" y="18"/>
                  </a:lnTo>
                  <a:lnTo>
                    <a:pt x="367" y="18"/>
                  </a:lnTo>
                  <a:lnTo>
                    <a:pt x="367" y="18"/>
                  </a:lnTo>
                  <a:lnTo>
                    <a:pt x="367" y="18"/>
                  </a:lnTo>
                  <a:lnTo>
                    <a:pt x="367" y="18"/>
                  </a:lnTo>
                  <a:lnTo>
                    <a:pt x="367" y="18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50" y="22"/>
                  </a:lnTo>
                  <a:lnTo>
                    <a:pt x="345" y="22"/>
                  </a:lnTo>
                  <a:lnTo>
                    <a:pt x="341" y="22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13"/>
                  </a:lnTo>
                  <a:lnTo>
                    <a:pt x="336" y="18"/>
                  </a:lnTo>
                  <a:lnTo>
                    <a:pt x="336" y="13"/>
                  </a:lnTo>
                  <a:lnTo>
                    <a:pt x="336" y="13"/>
                  </a:lnTo>
                  <a:lnTo>
                    <a:pt x="336" y="13"/>
                  </a:lnTo>
                  <a:lnTo>
                    <a:pt x="332" y="13"/>
                  </a:lnTo>
                  <a:lnTo>
                    <a:pt x="336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28" y="13"/>
                  </a:lnTo>
                  <a:lnTo>
                    <a:pt x="328" y="13"/>
                  </a:lnTo>
                  <a:lnTo>
                    <a:pt x="328" y="13"/>
                  </a:lnTo>
                  <a:lnTo>
                    <a:pt x="328" y="13"/>
                  </a:lnTo>
                  <a:lnTo>
                    <a:pt x="323" y="13"/>
                  </a:lnTo>
                  <a:lnTo>
                    <a:pt x="323" y="13"/>
                  </a:lnTo>
                  <a:lnTo>
                    <a:pt x="319" y="9"/>
                  </a:lnTo>
                  <a:lnTo>
                    <a:pt x="314" y="9"/>
                  </a:lnTo>
                  <a:lnTo>
                    <a:pt x="314" y="9"/>
                  </a:lnTo>
                  <a:lnTo>
                    <a:pt x="314" y="4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5" y="4"/>
                  </a:lnTo>
                  <a:lnTo>
                    <a:pt x="305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8" y="9"/>
                  </a:lnTo>
                  <a:lnTo>
                    <a:pt x="288" y="9"/>
                  </a:lnTo>
                  <a:lnTo>
                    <a:pt x="283" y="13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270" y="35"/>
                  </a:lnTo>
                  <a:lnTo>
                    <a:pt x="270" y="35"/>
                  </a:lnTo>
                  <a:lnTo>
                    <a:pt x="270" y="35"/>
                  </a:lnTo>
                  <a:lnTo>
                    <a:pt x="270" y="35"/>
                  </a:lnTo>
                  <a:lnTo>
                    <a:pt x="270" y="35"/>
                  </a:lnTo>
                  <a:lnTo>
                    <a:pt x="270" y="35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6" y="31"/>
                  </a:lnTo>
                  <a:lnTo>
                    <a:pt x="261" y="31"/>
                  </a:lnTo>
                  <a:lnTo>
                    <a:pt x="261" y="31"/>
                  </a:lnTo>
                  <a:lnTo>
                    <a:pt x="261" y="31"/>
                  </a:lnTo>
                  <a:lnTo>
                    <a:pt x="261" y="31"/>
                  </a:lnTo>
                  <a:lnTo>
                    <a:pt x="257" y="31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2" y="35"/>
                  </a:lnTo>
                  <a:lnTo>
                    <a:pt x="252" y="35"/>
                  </a:lnTo>
                  <a:lnTo>
                    <a:pt x="252" y="35"/>
                  </a:lnTo>
                  <a:lnTo>
                    <a:pt x="252" y="35"/>
                  </a:lnTo>
                  <a:lnTo>
                    <a:pt x="248" y="35"/>
                  </a:lnTo>
                  <a:lnTo>
                    <a:pt x="239" y="35"/>
                  </a:lnTo>
                  <a:lnTo>
                    <a:pt x="239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26"/>
                  </a:lnTo>
                  <a:lnTo>
                    <a:pt x="235" y="31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6" y="22"/>
                  </a:lnTo>
                  <a:lnTo>
                    <a:pt x="226" y="18"/>
                  </a:lnTo>
                  <a:lnTo>
                    <a:pt x="226" y="22"/>
                  </a:lnTo>
                  <a:lnTo>
                    <a:pt x="221" y="22"/>
                  </a:lnTo>
                  <a:lnTo>
                    <a:pt x="226" y="22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1" y="40"/>
                  </a:lnTo>
                  <a:lnTo>
                    <a:pt x="221" y="40"/>
                  </a:lnTo>
                  <a:lnTo>
                    <a:pt x="217" y="40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4" y="40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199" y="53"/>
                  </a:lnTo>
                  <a:lnTo>
                    <a:pt x="195" y="57"/>
                  </a:lnTo>
                  <a:lnTo>
                    <a:pt x="190" y="57"/>
                  </a:lnTo>
                  <a:lnTo>
                    <a:pt x="186" y="57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84"/>
                  </a:lnTo>
                  <a:lnTo>
                    <a:pt x="173" y="84"/>
                  </a:lnTo>
                  <a:lnTo>
                    <a:pt x="173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7" y="88"/>
                  </a:lnTo>
                  <a:lnTo>
                    <a:pt x="182" y="88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6" y="102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6" y="115"/>
                  </a:lnTo>
                  <a:lnTo>
                    <a:pt x="182" y="115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77" y="124"/>
                  </a:lnTo>
                  <a:lnTo>
                    <a:pt x="177" y="119"/>
                  </a:lnTo>
                  <a:lnTo>
                    <a:pt x="177" y="119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68" y="115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68" y="110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4" y="106"/>
                  </a:lnTo>
                  <a:lnTo>
                    <a:pt x="164" y="106"/>
                  </a:lnTo>
                  <a:lnTo>
                    <a:pt x="164" y="106"/>
                  </a:lnTo>
                  <a:lnTo>
                    <a:pt x="159" y="106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6" y="106"/>
                  </a:lnTo>
                  <a:lnTo>
                    <a:pt x="146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7" y="102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37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10"/>
                  </a:lnTo>
                  <a:lnTo>
                    <a:pt x="142" y="110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97" y="119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8"/>
                  </a:lnTo>
                  <a:lnTo>
                    <a:pt x="89" y="128"/>
                  </a:lnTo>
                  <a:lnTo>
                    <a:pt x="89" y="128"/>
                  </a:lnTo>
                  <a:lnTo>
                    <a:pt x="89" y="128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5" y="128"/>
                  </a:lnTo>
                  <a:lnTo>
                    <a:pt x="75" y="128"/>
                  </a:lnTo>
                  <a:lnTo>
                    <a:pt x="75" y="128"/>
                  </a:lnTo>
                  <a:lnTo>
                    <a:pt x="75" y="128"/>
                  </a:lnTo>
                  <a:lnTo>
                    <a:pt x="75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58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9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4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49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4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7"/>
                  </a:lnTo>
                  <a:lnTo>
                    <a:pt x="35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0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18" y="155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22" y="168"/>
                  </a:lnTo>
                  <a:lnTo>
                    <a:pt x="27" y="168"/>
                  </a:lnTo>
                  <a:lnTo>
                    <a:pt x="27" y="168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9" y="168"/>
                  </a:lnTo>
                  <a:lnTo>
                    <a:pt x="49" y="168"/>
                  </a:lnTo>
                  <a:lnTo>
                    <a:pt x="49" y="168"/>
                  </a:lnTo>
                  <a:lnTo>
                    <a:pt x="53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75" y="177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4" y="164"/>
                  </a:lnTo>
                  <a:lnTo>
                    <a:pt x="84" y="159"/>
                  </a:lnTo>
                  <a:lnTo>
                    <a:pt x="89" y="159"/>
                  </a:lnTo>
                  <a:lnTo>
                    <a:pt x="93" y="159"/>
                  </a:lnTo>
                  <a:lnTo>
                    <a:pt x="93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11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4" y="159"/>
                  </a:lnTo>
                  <a:lnTo>
                    <a:pt x="124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42" y="150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37" y="155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4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6" y="168"/>
                  </a:lnTo>
                  <a:lnTo>
                    <a:pt x="146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55" y="181"/>
                  </a:lnTo>
                  <a:lnTo>
                    <a:pt x="155" y="181"/>
                  </a:lnTo>
                  <a:lnTo>
                    <a:pt x="155" y="181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73" y="190"/>
                  </a:lnTo>
                  <a:lnTo>
                    <a:pt x="186" y="190"/>
                  </a:lnTo>
                  <a:lnTo>
                    <a:pt x="190" y="190"/>
                  </a:lnTo>
                  <a:lnTo>
                    <a:pt x="195" y="190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204" y="190"/>
                  </a:lnTo>
                  <a:lnTo>
                    <a:pt x="204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5"/>
                  </a:lnTo>
                  <a:lnTo>
                    <a:pt x="208" y="195"/>
                  </a:lnTo>
                  <a:lnTo>
                    <a:pt x="212" y="195"/>
                  </a:lnTo>
                  <a:lnTo>
                    <a:pt x="217" y="195"/>
                  </a:lnTo>
                  <a:lnTo>
                    <a:pt x="217" y="195"/>
                  </a:lnTo>
                  <a:lnTo>
                    <a:pt x="217" y="195"/>
                  </a:lnTo>
                  <a:lnTo>
                    <a:pt x="221" y="195"/>
                  </a:lnTo>
                  <a:lnTo>
                    <a:pt x="221" y="195"/>
                  </a:lnTo>
                  <a:lnTo>
                    <a:pt x="226" y="195"/>
                  </a:lnTo>
                  <a:lnTo>
                    <a:pt x="226" y="195"/>
                  </a:lnTo>
                  <a:lnTo>
                    <a:pt x="230" y="195"/>
                  </a:lnTo>
                  <a:lnTo>
                    <a:pt x="235" y="199"/>
                  </a:lnTo>
                  <a:lnTo>
                    <a:pt x="235" y="199"/>
                  </a:lnTo>
                  <a:lnTo>
                    <a:pt x="235" y="199"/>
                  </a:lnTo>
                  <a:lnTo>
                    <a:pt x="235" y="199"/>
                  </a:lnTo>
                  <a:lnTo>
                    <a:pt x="239" y="199"/>
                  </a:lnTo>
                  <a:lnTo>
                    <a:pt x="239" y="199"/>
                  </a:lnTo>
                  <a:lnTo>
                    <a:pt x="239" y="199"/>
                  </a:lnTo>
                  <a:lnTo>
                    <a:pt x="243" y="199"/>
                  </a:lnTo>
                  <a:lnTo>
                    <a:pt x="243" y="199"/>
                  </a:lnTo>
                  <a:lnTo>
                    <a:pt x="243" y="199"/>
                  </a:lnTo>
                  <a:lnTo>
                    <a:pt x="248" y="199"/>
                  </a:lnTo>
                  <a:lnTo>
                    <a:pt x="252" y="203"/>
                  </a:lnTo>
                  <a:lnTo>
                    <a:pt x="257" y="199"/>
                  </a:lnTo>
                  <a:lnTo>
                    <a:pt x="257" y="199"/>
                  </a:lnTo>
                  <a:lnTo>
                    <a:pt x="257" y="203"/>
                  </a:lnTo>
                  <a:lnTo>
                    <a:pt x="257" y="203"/>
                  </a:lnTo>
                  <a:lnTo>
                    <a:pt x="257" y="203"/>
                  </a:lnTo>
                  <a:lnTo>
                    <a:pt x="257" y="203"/>
                  </a:lnTo>
                  <a:lnTo>
                    <a:pt x="257" y="203"/>
                  </a:lnTo>
                  <a:lnTo>
                    <a:pt x="261" y="203"/>
                  </a:lnTo>
                  <a:lnTo>
                    <a:pt x="261" y="203"/>
                  </a:lnTo>
                  <a:lnTo>
                    <a:pt x="261" y="203"/>
                  </a:lnTo>
                  <a:lnTo>
                    <a:pt x="261" y="203"/>
                  </a:lnTo>
                  <a:lnTo>
                    <a:pt x="261" y="208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6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0" y="199"/>
                  </a:lnTo>
                  <a:lnTo>
                    <a:pt x="274" y="199"/>
                  </a:lnTo>
                  <a:lnTo>
                    <a:pt x="274" y="195"/>
                  </a:lnTo>
                  <a:lnTo>
                    <a:pt x="274" y="199"/>
                  </a:lnTo>
                  <a:lnTo>
                    <a:pt x="274" y="195"/>
                  </a:lnTo>
                  <a:lnTo>
                    <a:pt x="274" y="195"/>
                  </a:lnTo>
                  <a:lnTo>
                    <a:pt x="274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9" y="190"/>
                  </a:lnTo>
                  <a:lnTo>
                    <a:pt x="279" y="190"/>
                  </a:lnTo>
                  <a:lnTo>
                    <a:pt x="279" y="190"/>
                  </a:lnTo>
                  <a:lnTo>
                    <a:pt x="279" y="190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83" y="186"/>
                  </a:lnTo>
                  <a:lnTo>
                    <a:pt x="283" y="186"/>
                  </a:lnTo>
                  <a:lnTo>
                    <a:pt x="283" y="186"/>
                  </a:lnTo>
                  <a:lnTo>
                    <a:pt x="288" y="190"/>
                  </a:lnTo>
                  <a:lnTo>
                    <a:pt x="288" y="186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7" y="186"/>
                  </a:lnTo>
                  <a:lnTo>
                    <a:pt x="297" y="186"/>
                  </a:lnTo>
                  <a:lnTo>
                    <a:pt x="305" y="186"/>
                  </a:lnTo>
                  <a:lnTo>
                    <a:pt x="310" y="186"/>
                  </a:lnTo>
                  <a:lnTo>
                    <a:pt x="310" y="186"/>
                  </a:lnTo>
                  <a:lnTo>
                    <a:pt x="310" y="186"/>
                  </a:lnTo>
                  <a:lnTo>
                    <a:pt x="310" y="186"/>
                  </a:lnTo>
                  <a:lnTo>
                    <a:pt x="310" y="186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19" y="181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6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41" y="177"/>
                  </a:lnTo>
                  <a:lnTo>
                    <a:pt x="341" y="177"/>
                  </a:lnTo>
                  <a:lnTo>
                    <a:pt x="341" y="177"/>
                  </a:lnTo>
                  <a:lnTo>
                    <a:pt x="341" y="177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1" y="172"/>
                  </a:lnTo>
                  <a:lnTo>
                    <a:pt x="345" y="168"/>
                  </a:lnTo>
                  <a:lnTo>
                    <a:pt x="345" y="168"/>
                  </a:lnTo>
                  <a:lnTo>
                    <a:pt x="345" y="168"/>
                  </a:lnTo>
                  <a:lnTo>
                    <a:pt x="345" y="168"/>
                  </a:lnTo>
                  <a:lnTo>
                    <a:pt x="350" y="164"/>
                  </a:lnTo>
                  <a:lnTo>
                    <a:pt x="350" y="164"/>
                  </a:lnTo>
                  <a:lnTo>
                    <a:pt x="350" y="164"/>
                  </a:lnTo>
                  <a:lnTo>
                    <a:pt x="350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9" y="159"/>
                  </a:lnTo>
                  <a:lnTo>
                    <a:pt x="359" y="159"/>
                  </a:lnTo>
                  <a:lnTo>
                    <a:pt x="359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3" y="159"/>
                  </a:lnTo>
                  <a:lnTo>
                    <a:pt x="367" y="159"/>
                  </a:lnTo>
                  <a:lnTo>
                    <a:pt x="367" y="159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7" y="155"/>
                  </a:lnTo>
                  <a:lnTo>
                    <a:pt x="367" y="155"/>
                  </a:lnTo>
                  <a:lnTo>
                    <a:pt x="367" y="155"/>
                  </a:lnTo>
                  <a:lnTo>
                    <a:pt x="367" y="155"/>
                  </a:lnTo>
                  <a:lnTo>
                    <a:pt x="367" y="155"/>
                  </a:lnTo>
                  <a:lnTo>
                    <a:pt x="363" y="155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7" y="150"/>
                  </a:lnTo>
                  <a:lnTo>
                    <a:pt x="367" y="150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7" y="137"/>
                  </a:lnTo>
                  <a:lnTo>
                    <a:pt x="363" y="137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3" y="128"/>
                  </a:lnTo>
                  <a:lnTo>
                    <a:pt x="363" y="128"/>
                  </a:lnTo>
                  <a:lnTo>
                    <a:pt x="363" y="128"/>
                  </a:lnTo>
                  <a:lnTo>
                    <a:pt x="363" y="128"/>
                  </a:lnTo>
                  <a:lnTo>
                    <a:pt x="363" y="128"/>
                  </a:lnTo>
                  <a:lnTo>
                    <a:pt x="367" y="128"/>
                  </a:lnTo>
                  <a:lnTo>
                    <a:pt x="372" y="124"/>
                  </a:lnTo>
                  <a:lnTo>
                    <a:pt x="372" y="124"/>
                  </a:lnTo>
                  <a:lnTo>
                    <a:pt x="376" y="124"/>
                  </a:lnTo>
                  <a:lnTo>
                    <a:pt x="372" y="119"/>
                  </a:lnTo>
                  <a:lnTo>
                    <a:pt x="376" y="119"/>
                  </a:lnTo>
                  <a:lnTo>
                    <a:pt x="376" y="119"/>
                  </a:lnTo>
                  <a:lnTo>
                    <a:pt x="376" y="119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0"/>
                  </a:lnTo>
                  <a:lnTo>
                    <a:pt x="372" y="110"/>
                  </a:lnTo>
                  <a:lnTo>
                    <a:pt x="372" y="110"/>
                  </a:lnTo>
                  <a:lnTo>
                    <a:pt x="372" y="110"/>
                  </a:lnTo>
                  <a:lnTo>
                    <a:pt x="367" y="106"/>
                  </a:lnTo>
                  <a:lnTo>
                    <a:pt x="367" y="110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3" y="106"/>
                  </a:lnTo>
                  <a:lnTo>
                    <a:pt x="367" y="106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67" y="102"/>
                  </a:lnTo>
                  <a:lnTo>
                    <a:pt x="372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81" y="106"/>
                  </a:lnTo>
                  <a:lnTo>
                    <a:pt x="381" y="106"/>
                  </a:lnTo>
                  <a:lnTo>
                    <a:pt x="381" y="106"/>
                  </a:lnTo>
                  <a:lnTo>
                    <a:pt x="381" y="106"/>
                  </a:lnTo>
                  <a:lnTo>
                    <a:pt x="385" y="106"/>
                  </a:lnTo>
                  <a:lnTo>
                    <a:pt x="385" y="102"/>
                  </a:lnTo>
                  <a:lnTo>
                    <a:pt x="385" y="102"/>
                  </a:lnTo>
                  <a:lnTo>
                    <a:pt x="385" y="106"/>
                  </a:lnTo>
                  <a:lnTo>
                    <a:pt x="390" y="106"/>
                  </a:lnTo>
                  <a:lnTo>
                    <a:pt x="394" y="106"/>
                  </a:lnTo>
                  <a:lnTo>
                    <a:pt x="394" y="102"/>
                  </a:lnTo>
                  <a:lnTo>
                    <a:pt x="398" y="102"/>
                  </a:lnTo>
                  <a:lnTo>
                    <a:pt x="398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97"/>
                  </a:lnTo>
                  <a:lnTo>
                    <a:pt x="394" y="97"/>
                  </a:lnTo>
                  <a:lnTo>
                    <a:pt x="394" y="97"/>
                  </a:lnTo>
                  <a:lnTo>
                    <a:pt x="394" y="97"/>
                  </a:lnTo>
                  <a:lnTo>
                    <a:pt x="394" y="93"/>
                  </a:lnTo>
                  <a:lnTo>
                    <a:pt x="394" y="93"/>
                  </a:lnTo>
                  <a:lnTo>
                    <a:pt x="394" y="93"/>
                  </a:lnTo>
                  <a:lnTo>
                    <a:pt x="394" y="93"/>
                  </a:lnTo>
                  <a:lnTo>
                    <a:pt x="394" y="93"/>
                  </a:lnTo>
                  <a:lnTo>
                    <a:pt x="394" y="93"/>
                  </a:lnTo>
                  <a:lnTo>
                    <a:pt x="394" y="93"/>
                  </a:lnTo>
                  <a:lnTo>
                    <a:pt x="394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403" y="79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7" name="Freeform 79"/>
            <p:cNvSpPr>
              <a:spLocks/>
            </p:cNvSpPr>
            <p:nvPr/>
          </p:nvSpPr>
          <p:spPr bwMode="auto">
            <a:xfrm>
              <a:off x="2608263" y="5518151"/>
              <a:ext cx="26987" cy="22225"/>
            </a:xfrm>
            <a:custGeom>
              <a:avLst/>
              <a:gdLst>
                <a:gd name="T0" fmla="*/ 17 w 17"/>
                <a:gd name="T1" fmla="*/ 5 h 14"/>
                <a:gd name="T2" fmla="*/ 17 w 17"/>
                <a:gd name="T3" fmla="*/ 5 h 14"/>
                <a:gd name="T4" fmla="*/ 17 w 17"/>
                <a:gd name="T5" fmla="*/ 5 h 14"/>
                <a:gd name="T6" fmla="*/ 17 w 17"/>
                <a:gd name="T7" fmla="*/ 5 h 14"/>
                <a:gd name="T8" fmla="*/ 17 w 17"/>
                <a:gd name="T9" fmla="*/ 0 h 14"/>
                <a:gd name="T10" fmla="*/ 9 w 17"/>
                <a:gd name="T11" fmla="*/ 0 h 14"/>
                <a:gd name="T12" fmla="*/ 9 w 17"/>
                <a:gd name="T13" fmla="*/ 0 h 14"/>
                <a:gd name="T14" fmla="*/ 9 w 17"/>
                <a:gd name="T15" fmla="*/ 0 h 14"/>
                <a:gd name="T16" fmla="*/ 9 w 17"/>
                <a:gd name="T17" fmla="*/ 0 h 14"/>
                <a:gd name="T18" fmla="*/ 4 w 17"/>
                <a:gd name="T19" fmla="*/ 0 h 14"/>
                <a:gd name="T20" fmla="*/ 4 w 17"/>
                <a:gd name="T21" fmla="*/ 0 h 14"/>
                <a:gd name="T22" fmla="*/ 4 w 17"/>
                <a:gd name="T23" fmla="*/ 0 h 14"/>
                <a:gd name="T24" fmla="*/ 0 w 17"/>
                <a:gd name="T25" fmla="*/ 0 h 14"/>
                <a:gd name="T26" fmla="*/ 0 w 17"/>
                <a:gd name="T27" fmla="*/ 5 h 14"/>
                <a:gd name="T28" fmla="*/ 0 w 17"/>
                <a:gd name="T29" fmla="*/ 5 h 14"/>
                <a:gd name="T30" fmla="*/ 0 w 17"/>
                <a:gd name="T31" fmla="*/ 5 h 14"/>
                <a:gd name="T32" fmla="*/ 0 w 17"/>
                <a:gd name="T33" fmla="*/ 5 h 14"/>
                <a:gd name="T34" fmla="*/ 0 w 17"/>
                <a:gd name="T35" fmla="*/ 5 h 14"/>
                <a:gd name="T36" fmla="*/ 0 w 17"/>
                <a:gd name="T37" fmla="*/ 5 h 14"/>
                <a:gd name="T38" fmla="*/ 0 w 17"/>
                <a:gd name="T39" fmla="*/ 9 h 14"/>
                <a:gd name="T40" fmla="*/ 0 w 17"/>
                <a:gd name="T41" fmla="*/ 9 h 14"/>
                <a:gd name="T42" fmla="*/ 4 w 17"/>
                <a:gd name="T43" fmla="*/ 9 h 14"/>
                <a:gd name="T44" fmla="*/ 4 w 17"/>
                <a:gd name="T45" fmla="*/ 9 h 14"/>
                <a:gd name="T46" fmla="*/ 0 w 17"/>
                <a:gd name="T47" fmla="*/ 9 h 14"/>
                <a:gd name="T48" fmla="*/ 0 w 17"/>
                <a:gd name="T49" fmla="*/ 9 h 14"/>
                <a:gd name="T50" fmla="*/ 0 w 17"/>
                <a:gd name="T51" fmla="*/ 9 h 14"/>
                <a:gd name="T52" fmla="*/ 0 w 17"/>
                <a:gd name="T53" fmla="*/ 14 h 14"/>
                <a:gd name="T54" fmla="*/ 0 w 17"/>
                <a:gd name="T55" fmla="*/ 14 h 14"/>
                <a:gd name="T56" fmla="*/ 4 w 17"/>
                <a:gd name="T57" fmla="*/ 14 h 14"/>
                <a:gd name="T58" fmla="*/ 4 w 17"/>
                <a:gd name="T59" fmla="*/ 14 h 14"/>
                <a:gd name="T60" fmla="*/ 4 w 17"/>
                <a:gd name="T61" fmla="*/ 14 h 14"/>
                <a:gd name="T62" fmla="*/ 9 w 17"/>
                <a:gd name="T63" fmla="*/ 14 h 14"/>
                <a:gd name="T64" fmla="*/ 9 w 17"/>
                <a:gd name="T65" fmla="*/ 14 h 14"/>
                <a:gd name="T66" fmla="*/ 9 w 17"/>
                <a:gd name="T67" fmla="*/ 14 h 14"/>
                <a:gd name="T68" fmla="*/ 9 w 17"/>
                <a:gd name="T69" fmla="*/ 14 h 14"/>
                <a:gd name="T70" fmla="*/ 9 w 17"/>
                <a:gd name="T71" fmla="*/ 14 h 14"/>
                <a:gd name="T72" fmla="*/ 13 w 17"/>
                <a:gd name="T73" fmla="*/ 14 h 14"/>
                <a:gd name="T74" fmla="*/ 13 w 17"/>
                <a:gd name="T75" fmla="*/ 9 h 14"/>
                <a:gd name="T76" fmla="*/ 13 w 17"/>
                <a:gd name="T77" fmla="*/ 9 h 14"/>
                <a:gd name="T78" fmla="*/ 13 w 17"/>
                <a:gd name="T79" fmla="*/ 9 h 14"/>
                <a:gd name="T80" fmla="*/ 13 w 17"/>
                <a:gd name="T81" fmla="*/ 9 h 14"/>
                <a:gd name="T82" fmla="*/ 13 w 17"/>
                <a:gd name="T83" fmla="*/ 9 h 14"/>
                <a:gd name="T84" fmla="*/ 13 w 17"/>
                <a:gd name="T85" fmla="*/ 9 h 14"/>
                <a:gd name="T86" fmla="*/ 13 w 17"/>
                <a:gd name="T87" fmla="*/ 9 h 14"/>
                <a:gd name="T88" fmla="*/ 17 w 17"/>
                <a:gd name="T89" fmla="*/ 9 h 14"/>
                <a:gd name="T90" fmla="*/ 17 w 17"/>
                <a:gd name="T91" fmla="*/ 9 h 14"/>
                <a:gd name="T92" fmla="*/ 17 w 17"/>
                <a:gd name="T93" fmla="*/ 9 h 14"/>
                <a:gd name="T94" fmla="*/ 17 w 17"/>
                <a:gd name="T95" fmla="*/ 5 h 14"/>
                <a:gd name="T96" fmla="*/ 17 w 17"/>
                <a:gd name="T97" fmla="*/ 5 h 14"/>
                <a:gd name="T98" fmla="*/ 17 w 17"/>
                <a:gd name="T99" fmla="*/ 5 h 14"/>
                <a:gd name="T100" fmla="*/ 17 w 17"/>
                <a:gd name="T10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14">
                  <a:moveTo>
                    <a:pt x="17" y="5"/>
                  </a:move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AD9"/>
            </a:solidFill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8" name="Freeform 80"/>
            <p:cNvSpPr>
              <a:spLocks/>
            </p:cNvSpPr>
            <p:nvPr/>
          </p:nvSpPr>
          <p:spPr bwMode="auto">
            <a:xfrm>
              <a:off x="4103688" y="5518151"/>
              <a:ext cx="147637" cy="330200"/>
            </a:xfrm>
            <a:custGeom>
              <a:avLst/>
              <a:gdLst>
                <a:gd name="T0" fmla="*/ 5 w 93"/>
                <a:gd name="T1" fmla="*/ 124 h 208"/>
                <a:gd name="T2" fmla="*/ 5 w 93"/>
                <a:gd name="T3" fmla="*/ 138 h 208"/>
                <a:gd name="T4" fmla="*/ 9 w 93"/>
                <a:gd name="T5" fmla="*/ 142 h 208"/>
                <a:gd name="T6" fmla="*/ 5 w 93"/>
                <a:gd name="T7" fmla="*/ 146 h 208"/>
                <a:gd name="T8" fmla="*/ 9 w 93"/>
                <a:gd name="T9" fmla="*/ 160 h 208"/>
                <a:gd name="T10" fmla="*/ 5 w 93"/>
                <a:gd name="T11" fmla="*/ 155 h 208"/>
                <a:gd name="T12" fmla="*/ 5 w 93"/>
                <a:gd name="T13" fmla="*/ 160 h 208"/>
                <a:gd name="T14" fmla="*/ 23 w 93"/>
                <a:gd name="T15" fmla="*/ 177 h 208"/>
                <a:gd name="T16" fmla="*/ 27 w 93"/>
                <a:gd name="T17" fmla="*/ 182 h 208"/>
                <a:gd name="T18" fmla="*/ 31 w 93"/>
                <a:gd name="T19" fmla="*/ 182 h 208"/>
                <a:gd name="T20" fmla="*/ 31 w 93"/>
                <a:gd name="T21" fmla="*/ 191 h 208"/>
                <a:gd name="T22" fmla="*/ 40 w 93"/>
                <a:gd name="T23" fmla="*/ 191 h 208"/>
                <a:gd name="T24" fmla="*/ 36 w 93"/>
                <a:gd name="T25" fmla="*/ 204 h 208"/>
                <a:gd name="T26" fmla="*/ 45 w 93"/>
                <a:gd name="T27" fmla="*/ 208 h 208"/>
                <a:gd name="T28" fmla="*/ 49 w 93"/>
                <a:gd name="T29" fmla="*/ 208 h 208"/>
                <a:gd name="T30" fmla="*/ 54 w 93"/>
                <a:gd name="T31" fmla="*/ 204 h 208"/>
                <a:gd name="T32" fmla="*/ 54 w 93"/>
                <a:gd name="T33" fmla="*/ 200 h 208"/>
                <a:gd name="T34" fmla="*/ 58 w 93"/>
                <a:gd name="T35" fmla="*/ 200 h 208"/>
                <a:gd name="T36" fmla="*/ 58 w 93"/>
                <a:gd name="T37" fmla="*/ 186 h 208"/>
                <a:gd name="T38" fmla="*/ 62 w 93"/>
                <a:gd name="T39" fmla="*/ 177 h 208"/>
                <a:gd name="T40" fmla="*/ 71 w 93"/>
                <a:gd name="T41" fmla="*/ 173 h 208"/>
                <a:gd name="T42" fmla="*/ 76 w 93"/>
                <a:gd name="T43" fmla="*/ 169 h 208"/>
                <a:gd name="T44" fmla="*/ 80 w 93"/>
                <a:gd name="T45" fmla="*/ 160 h 208"/>
                <a:gd name="T46" fmla="*/ 80 w 93"/>
                <a:gd name="T47" fmla="*/ 151 h 208"/>
                <a:gd name="T48" fmla="*/ 89 w 93"/>
                <a:gd name="T49" fmla="*/ 151 h 208"/>
                <a:gd name="T50" fmla="*/ 93 w 93"/>
                <a:gd name="T51" fmla="*/ 146 h 208"/>
                <a:gd name="T52" fmla="*/ 89 w 93"/>
                <a:gd name="T53" fmla="*/ 133 h 208"/>
                <a:gd name="T54" fmla="*/ 89 w 93"/>
                <a:gd name="T55" fmla="*/ 124 h 208"/>
                <a:gd name="T56" fmla="*/ 76 w 93"/>
                <a:gd name="T57" fmla="*/ 120 h 208"/>
                <a:gd name="T58" fmla="*/ 71 w 93"/>
                <a:gd name="T59" fmla="*/ 111 h 208"/>
                <a:gd name="T60" fmla="*/ 67 w 93"/>
                <a:gd name="T61" fmla="*/ 102 h 208"/>
                <a:gd name="T62" fmla="*/ 67 w 93"/>
                <a:gd name="T63" fmla="*/ 89 h 208"/>
                <a:gd name="T64" fmla="*/ 62 w 93"/>
                <a:gd name="T65" fmla="*/ 84 h 208"/>
                <a:gd name="T66" fmla="*/ 62 w 93"/>
                <a:gd name="T67" fmla="*/ 76 h 208"/>
                <a:gd name="T68" fmla="*/ 67 w 93"/>
                <a:gd name="T69" fmla="*/ 67 h 208"/>
                <a:gd name="T70" fmla="*/ 67 w 93"/>
                <a:gd name="T71" fmla="*/ 58 h 208"/>
                <a:gd name="T72" fmla="*/ 67 w 93"/>
                <a:gd name="T73" fmla="*/ 49 h 208"/>
                <a:gd name="T74" fmla="*/ 67 w 93"/>
                <a:gd name="T75" fmla="*/ 36 h 208"/>
                <a:gd name="T76" fmla="*/ 49 w 93"/>
                <a:gd name="T77" fmla="*/ 23 h 208"/>
                <a:gd name="T78" fmla="*/ 49 w 93"/>
                <a:gd name="T79" fmla="*/ 18 h 208"/>
                <a:gd name="T80" fmla="*/ 45 w 93"/>
                <a:gd name="T81" fmla="*/ 9 h 208"/>
                <a:gd name="T82" fmla="*/ 31 w 93"/>
                <a:gd name="T83" fmla="*/ 9 h 208"/>
                <a:gd name="T84" fmla="*/ 27 w 93"/>
                <a:gd name="T85" fmla="*/ 9 h 208"/>
                <a:gd name="T86" fmla="*/ 27 w 93"/>
                <a:gd name="T87" fmla="*/ 5 h 208"/>
                <a:gd name="T88" fmla="*/ 18 w 93"/>
                <a:gd name="T89" fmla="*/ 0 h 208"/>
                <a:gd name="T90" fmla="*/ 14 w 93"/>
                <a:gd name="T91" fmla="*/ 9 h 208"/>
                <a:gd name="T92" fmla="*/ 5 w 93"/>
                <a:gd name="T93" fmla="*/ 23 h 208"/>
                <a:gd name="T94" fmla="*/ 5 w 93"/>
                <a:gd name="T95" fmla="*/ 36 h 208"/>
                <a:gd name="T96" fmla="*/ 5 w 93"/>
                <a:gd name="T97" fmla="*/ 45 h 208"/>
                <a:gd name="T98" fmla="*/ 5 w 93"/>
                <a:gd name="T99" fmla="*/ 49 h 208"/>
                <a:gd name="T100" fmla="*/ 9 w 93"/>
                <a:gd name="T101" fmla="*/ 54 h 208"/>
                <a:gd name="T102" fmla="*/ 14 w 93"/>
                <a:gd name="T103" fmla="*/ 67 h 208"/>
                <a:gd name="T104" fmla="*/ 18 w 93"/>
                <a:gd name="T105" fmla="*/ 71 h 208"/>
                <a:gd name="T106" fmla="*/ 9 w 93"/>
                <a:gd name="T107" fmla="*/ 76 h 208"/>
                <a:gd name="T108" fmla="*/ 9 w 93"/>
                <a:gd name="T109" fmla="*/ 84 h 208"/>
                <a:gd name="T110" fmla="*/ 9 w 93"/>
                <a:gd name="T111" fmla="*/ 93 h 208"/>
                <a:gd name="T112" fmla="*/ 9 w 93"/>
                <a:gd name="T113" fmla="*/ 102 h 208"/>
                <a:gd name="T114" fmla="*/ 9 w 93"/>
                <a:gd name="T115" fmla="*/ 111 h 208"/>
                <a:gd name="T116" fmla="*/ 9 w 93"/>
                <a:gd name="T117" fmla="*/ 120 h 208"/>
                <a:gd name="T118" fmla="*/ 14 w 93"/>
                <a:gd name="T119" fmla="*/ 120 h 208"/>
                <a:gd name="T120" fmla="*/ 9 w 93"/>
                <a:gd name="T121" fmla="*/ 12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208">
                  <a:moveTo>
                    <a:pt x="5" y="120"/>
                  </a:moveTo>
                  <a:lnTo>
                    <a:pt x="5" y="124"/>
                  </a:lnTo>
                  <a:lnTo>
                    <a:pt x="5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5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5" y="160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9" y="169"/>
                  </a:lnTo>
                  <a:lnTo>
                    <a:pt x="14" y="169"/>
                  </a:lnTo>
                  <a:lnTo>
                    <a:pt x="14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82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40" y="191"/>
                  </a:lnTo>
                  <a:lnTo>
                    <a:pt x="40" y="195"/>
                  </a:lnTo>
                  <a:lnTo>
                    <a:pt x="40" y="195"/>
                  </a:lnTo>
                  <a:lnTo>
                    <a:pt x="40" y="195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40" y="200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5" y="204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1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2" y="17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29"/>
                  </a:lnTo>
                  <a:lnTo>
                    <a:pt x="89" y="129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0"/>
                  </a:lnTo>
                  <a:lnTo>
                    <a:pt x="85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15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2" y="98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1"/>
                  </a:lnTo>
                  <a:lnTo>
                    <a:pt x="67" y="67"/>
                  </a:lnTo>
                  <a:lnTo>
                    <a:pt x="62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9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4" y="93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D8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9" name="Freeform 81"/>
            <p:cNvSpPr>
              <a:spLocks/>
            </p:cNvSpPr>
            <p:nvPr/>
          </p:nvSpPr>
          <p:spPr bwMode="auto">
            <a:xfrm>
              <a:off x="4103688" y="5518151"/>
              <a:ext cx="147637" cy="330200"/>
            </a:xfrm>
            <a:custGeom>
              <a:avLst/>
              <a:gdLst>
                <a:gd name="T0" fmla="*/ 5 w 93"/>
                <a:gd name="T1" fmla="*/ 124 h 208"/>
                <a:gd name="T2" fmla="*/ 5 w 93"/>
                <a:gd name="T3" fmla="*/ 138 h 208"/>
                <a:gd name="T4" fmla="*/ 9 w 93"/>
                <a:gd name="T5" fmla="*/ 142 h 208"/>
                <a:gd name="T6" fmla="*/ 5 w 93"/>
                <a:gd name="T7" fmla="*/ 146 h 208"/>
                <a:gd name="T8" fmla="*/ 9 w 93"/>
                <a:gd name="T9" fmla="*/ 160 h 208"/>
                <a:gd name="T10" fmla="*/ 5 w 93"/>
                <a:gd name="T11" fmla="*/ 155 h 208"/>
                <a:gd name="T12" fmla="*/ 5 w 93"/>
                <a:gd name="T13" fmla="*/ 160 h 208"/>
                <a:gd name="T14" fmla="*/ 23 w 93"/>
                <a:gd name="T15" fmla="*/ 177 h 208"/>
                <a:gd name="T16" fmla="*/ 27 w 93"/>
                <a:gd name="T17" fmla="*/ 182 h 208"/>
                <a:gd name="T18" fmla="*/ 31 w 93"/>
                <a:gd name="T19" fmla="*/ 182 h 208"/>
                <a:gd name="T20" fmla="*/ 31 w 93"/>
                <a:gd name="T21" fmla="*/ 191 h 208"/>
                <a:gd name="T22" fmla="*/ 40 w 93"/>
                <a:gd name="T23" fmla="*/ 191 h 208"/>
                <a:gd name="T24" fmla="*/ 36 w 93"/>
                <a:gd name="T25" fmla="*/ 204 h 208"/>
                <a:gd name="T26" fmla="*/ 45 w 93"/>
                <a:gd name="T27" fmla="*/ 208 h 208"/>
                <a:gd name="T28" fmla="*/ 49 w 93"/>
                <a:gd name="T29" fmla="*/ 208 h 208"/>
                <a:gd name="T30" fmla="*/ 54 w 93"/>
                <a:gd name="T31" fmla="*/ 204 h 208"/>
                <a:gd name="T32" fmla="*/ 54 w 93"/>
                <a:gd name="T33" fmla="*/ 200 h 208"/>
                <a:gd name="T34" fmla="*/ 58 w 93"/>
                <a:gd name="T35" fmla="*/ 200 h 208"/>
                <a:gd name="T36" fmla="*/ 58 w 93"/>
                <a:gd name="T37" fmla="*/ 186 h 208"/>
                <a:gd name="T38" fmla="*/ 62 w 93"/>
                <a:gd name="T39" fmla="*/ 177 h 208"/>
                <a:gd name="T40" fmla="*/ 71 w 93"/>
                <a:gd name="T41" fmla="*/ 173 h 208"/>
                <a:gd name="T42" fmla="*/ 76 w 93"/>
                <a:gd name="T43" fmla="*/ 169 h 208"/>
                <a:gd name="T44" fmla="*/ 80 w 93"/>
                <a:gd name="T45" fmla="*/ 160 h 208"/>
                <a:gd name="T46" fmla="*/ 80 w 93"/>
                <a:gd name="T47" fmla="*/ 151 h 208"/>
                <a:gd name="T48" fmla="*/ 89 w 93"/>
                <a:gd name="T49" fmla="*/ 151 h 208"/>
                <a:gd name="T50" fmla="*/ 93 w 93"/>
                <a:gd name="T51" fmla="*/ 146 h 208"/>
                <a:gd name="T52" fmla="*/ 89 w 93"/>
                <a:gd name="T53" fmla="*/ 133 h 208"/>
                <a:gd name="T54" fmla="*/ 89 w 93"/>
                <a:gd name="T55" fmla="*/ 124 h 208"/>
                <a:gd name="T56" fmla="*/ 76 w 93"/>
                <a:gd name="T57" fmla="*/ 120 h 208"/>
                <a:gd name="T58" fmla="*/ 71 w 93"/>
                <a:gd name="T59" fmla="*/ 111 h 208"/>
                <a:gd name="T60" fmla="*/ 67 w 93"/>
                <a:gd name="T61" fmla="*/ 102 h 208"/>
                <a:gd name="T62" fmla="*/ 67 w 93"/>
                <a:gd name="T63" fmla="*/ 89 h 208"/>
                <a:gd name="T64" fmla="*/ 62 w 93"/>
                <a:gd name="T65" fmla="*/ 84 h 208"/>
                <a:gd name="T66" fmla="*/ 62 w 93"/>
                <a:gd name="T67" fmla="*/ 76 h 208"/>
                <a:gd name="T68" fmla="*/ 67 w 93"/>
                <a:gd name="T69" fmla="*/ 67 h 208"/>
                <a:gd name="T70" fmla="*/ 67 w 93"/>
                <a:gd name="T71" fmla="*/ 58 h 208"/>
                <a:gd name="T72" fmla="*/ 67 w 93"/>
                <a:gd name="T73" fmla="*/ 49 h 208"/>
                <a:gd name="T74" fmla="*/ 67 w 93"/>
                <a:gd name="T75" fmla="*/ 36 h 208"/>
                <a:gd name="T76" fmla="*/ 49 w 93"/>
                <a:gd name="T77" fmla="*/ 23 h 208"/>
                <a:gd name="T78" fmla="*/ 49 w 93"/>
                <a:gd name="T79" fmla="*/ 18 h 208"/>
                <a:gd name="T80" fmla="*/ 45 w 93"/>
                <a:gd name="T81" fmla="*/ 9 h 208"/>
                <a:gd name="T82" fmla="*/ 31 w 93"/>
                <a:gd name="T83" fmla="*/ 9 h 208"/>
                <a:gd name="T84" fmla="*/ 27 w 93"/>
                <a:gd name="T85" fmla="*/ 9 h 208"/>
                <a:gd name="T86" fmla="*/ 27 w 93"/>
                <a:gd name="T87" fmla="*/ 5 h 208"/>
                <a:gd name="T88" fmla="*/ 18 w 93"/>
                <a:gd name="T89" fmla="*/ 0 h 208"/>
                <a:gd name="T90" fmla="*/ 14 w 93"/>
                <a:gd name="T91" fmla="*/ 9 h 208"/>
                <a:gd name="T92" fmla="*/ 5 w 93"/>
                <a:gd name="T93" fmla="*/ 23 h 208"/>
                <a:gd name="T94" fmla="*/ 5 w 93"/>
                <a:gd name="T95" fmla="*/ 36 h 208"/>
                <a:gd name="T96" fmla="*/ 5 w 93"/>
                <a:gd name="T97" fmla="*/ 45 h 208"/>
                <a:gd name="T98" fmla="*/ 5 w 93"/>
                <a:gd name="T99" fmla="*/ 49 h 208"/>
                <a:gd name="T100" fmla="*/ 9 w 93"/>
                <a:gd name="T101" fmla="*/ 54 h 208"/>
                <a:gd name="T102" fmla="*/ 14 w 93"/>
                <a:gd name="T103" fmla="*/ 67 h 208"/>
                <a:gd name="T104" fmla="*/ 18 w 93"/>
                <a:gd name="T105" fmla="*/ 71 h 208"/>
                <a:gd name="T106" fmla="*/ 9 w 93"/>
                <a:gd name="T107" fmla="*/ 76 h 208"/>
                <a:gd name="T108" fmla="*/ 9 w 93"/>
                <a:gd name="T109" fmla="*/ 84 h 208"/>
                <a:gd name="T110" fmla="*/ 9 w 93"/>
                <a:gd name="T111" fmla="*/ 93 h 208"/>
                <a:gd name="T112" fmla="*/ 9 w 93"/>
                <a:gd name="T113" fmla="*/ 102 h 208"/>
                <a:gd name="T114" fmla="*/ 9 w 93"/>
                <a:gd name="T115" fmla="*/ 111 h 208"/>
                <a:gd name="T116" fmla="*/ 9 w 93"/>
                <a:gd name="T117" fmla="*/ 120 h 208"/>
                <a:gd name="T118" fmla="*/ 14 w 93"/>
                <a:gd name="T119" fmla="*/ 120 h 208"/>
                <a:gd name="T120" fmla="*/ 9 w 93"/>
                <a:gd name="T121" fmla="*/ 12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208">
                  <a:moveTo>
                    <a:pt x="5" y="120"/>
                  </a:moveTo>
                  <a:lnTo>
                    <a:pt x="5" y="124"/>
                  </a:lnTo>
                  <a:lnTo>
                    <a:pt x="5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2"/>
                  </a:lnTo>
                  <a:lnTo>
                    <a:pt x="9" y="142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5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5" y="160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9" y="169"/>
                  </a:lnTo>
                  <a:lnTo>
                    <a:pt x="14" y="169"/>
                  </a:lnTo>
                  <a:lnTo>
                    <a:pt x="14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82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40" y="191"/>
                  </a:lnTo>
                  <a:lnTo>
                    <a:pt x="40" y="195"/>
                  </a:lnTo>
                  <a:lnTo>
                    <a:pt x="40" y="195"/>
                  </a:lnTo>
                  <a:lnTo>
                    <a:pt x="40" y="195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40" y="200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5" y="204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1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2" y="177"/>
                  </a:lnTo>
                  <a:lnTo>
                    <a:pt x="62" y="182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89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29"/>
                  </a:lnTo>
                  <a:lnTo>
                    <a:pt x="89" y="129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0"/>
                  </a:lnTo>
                  <a:lnTo>
                    <a:pt x="85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15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2" y="98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1"/>
                  </a:lnTo>
                  <a:lnTo>
                    <a:pt x="67" y="67"/>
                  </a:lnTo>
                  <a:lnTo>
                    <a:pt x="62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9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4" y="93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5" y="120"/>
                  </a:lnTo>
                </a:path>
              </a:pathLst>
            </a:custGeom>
            <a:noFill/>
            <a:ln w="5" cap="flat">
              <a:solidFill>
                <a:srgbClr val="FE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Richtungspfeil 15"/>
          <p:cNvSpPr/>
          <p:nvPr/>
        </p:nvSpPr>
        <p:spPr>
          <a:xfrm>
            <a:off x="107504" y="2449460"/>
            <a:ext cx="7344815" cy="122290"/>
          </a:xfrm>
          <a:prstGeom prst="homePlate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36671" y="4820615"/>
            <a:ext cx="596901" cy="322886"/>
          </a:xfrm>
          <a:prstGeom prst="rect">
            <a:avLst/>
          </a:prstGeom>
        </p:spPr>
        <p:txBody>
          <a:bodyPr/>
          <a:lstStyle/>
          <a:p>
            <a:fld id="{F7AACF9E-D00C-9F42-B339-953D75963321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8655" y="843558"/>
            <a:ext cx="7945753" cy="688289"/>
          </a:xfrm>
        </p:spPr>
        <p:txBody>
          <a:bodyPr/>
          <a:lstStyle/>
          <a:p>
            <a:r>
              <a:rPr lang="en-GB" sz="1800" dirty="0" smtClean="0"/>
              <a:t>With restrictions back in place, how can operators and manufacturers best tap into the growth of delivery?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08" y="349327"/>
            <a:ext cx="8321040" cy="457200"/>
          </a:xfrm>
        </p:spPr>
        <p:txBody>
          <a:bodyPr/>
          <a:lstStyle/>
          <a:p>
            <a:r>
              <a:rPr lang="en-GB" sz="2400" dirty="0" err="1" smtClean="0"/>
              <a:t>Covid</a:t>
            </a:r>
            <a:r>
              <a:rPr lang="en-GB" sz="2400" dirty="0" smtClean="0"/>
              <a:t>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wave – escalation of restrictions across EU</a:t>
            </a:r>
            <a:endParaRPr lang="en-GB" sz="2400" dirty="0"/>
          </a:p>
        </p:txBody>
      </p:sp>
      <p:cxnSp>
        <p:nvCxnSpPr>
          <p:cNvPr id="145" name="Straight Connector 177"/>
          <p:cNvCxnSpPr/>
          <p:nvPr/>
        </p:nvCxnSpPr>
        <p:spPr>
          <a:xfrm>
            <a:off x="590458" y="2520844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88"/>
          <p:cNvCxnSpPr/>
          <p:nvPr/>
        </p:nvCxnSpPr>
        <p:spPr>
          <a:xfrm>
            <a:off x="1389643" y="2515850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88"/>
          <p:cNvCxnSpPr/>
          <p:nvPr/>
        </p:nvCxnSpPr>
        <p:spPr>
          <a:xfrm>
            <a:off x="2295137" y="2499742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77"/>
          <p:cNvCxnSpPr/>
          <p:nvPr/>
        </p:nvCxnSpPr>
        <p:spPr>
          <a:xfrm>
            <a:off x="3236924" y="2499742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75"/>
          <p:cNvSpPr txBox="1"/>
          <p:nvPr/>
        </p:nvSpPr>
        <p:spPr>
          <a:xfrm>
            <a:off x="35496" y="2931790"/>
            <a:ext cx="100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b="1" i="1" dirty="0">
                <a:solidFill>
                  <a:prstClr val="black"/>
                </a:solidFill>
              </a:rPr>
              <a:t> </a:t>
            </a:r>
            <a:r>
              <a:rPr lang="en-US" sz="800" b="1" i="1" dirty="0" smtClean="0">
                <a:solidFill>
                  <a:prstClr val="black"/>
                </a:solidFill>
              </a:rPr>
              <a:t>Confinement for Madrid city and Navarra region</a:t>
            </a:r>
            <a:endParaRPr lang="en-US" sz="800" i="1" dirty="0">
              <a:solidFill>
                <a:prstClr val="black"/>
              </a:solidFill>
            </a:endParaRPr>
          </a:p>
        </p:txBody>
      </p:sp>
      <p:pic>
        <p:nvPicPr>
          <p:cNvPr id="156" name="Picture 86">
            <a:extLst>
              <a:ext uri="{FF2B5EF4-FFF2-40B4-BE49-F238E27FC236}">
                <a16:creationId xmlns="" xmlns:a16="http://schemas.microsoft.com/office/drawing/2014/main" id="{6F4EF184-7EA1-BC48-9722-0019EFF6F9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0" y="2744308"/>
            <a:ext cx="347646" cy="200786"/>
          </a:xfrm>
          <a:prstGeom prst="rect">
            <a:avLst/>
          </a:prstGeom>
        </p:spPr>
      </p:pic>
      <p:pic>
        <p:nvPicPr>
          <p:cNvPr id="163" name="Picture 40">
            <a:extLst>
              <a:ext uri="{FF2B5EF4-FFF2-40B4-BE49-F238E27FC236}">
                <a16:creationId xmlns="" xmlns:a16="http://schemas.microsoft.com/office/drawing/2014/main" id="{C5258B17-1869-0045-A904-C33E0AD1CD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668" y="2702443"/>
            <a:ext cx="397100" cy="229347"/>
          </a:xfrm>
          <a:prstGeom prst="rect">
            <a:avLst/>
          </a:prstGeom>
        </p:spPr>
      </p:pic>
      <p:sp>
        <p:nvSpPr>
          <p:cNvPr id="164" name="Rectangle 85"/>
          <p:cNvSpPr/>
          <p:nvPr/>
        </p:nvSpPr>
        <p:spPr>
          <a:xfrm>
            <a:off x="1763688" y="2897679"/>
            <a:ext cx="1069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800" b="1" i="1" dirty="0" smtClean="0">
                <a:solidFill>
                  <a:prstClr val="black"/>
                </a:solidFill>
              </a:rPr>
              <a:t>Curfew (11pm-5am) for several regions + shopping mall closure</a:t>
            </a:r>
            <a:endParaRPr lang="en-GB" sz="800" i="1" dirty="0">
              <a:solidFill>
                <a:prstClr val="black"/>
              </a:solidFill>
            </a:endParaRPr>
          </a:p>
        </p:txBody>
      </p:sp>
      <p:sp>
        <p:nvSpPr>
          <p:cNvPr id="169" name="Rectangle 190"/>
          <p:cNvSpPr/>
          <p:nvPr/>
        </p:nvSpPr>
        <p:spPr>
          <a:xfrm>
            <a:off x="2915815" y="4067304"/>
            <a:ext cx="864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800" b="1" i="1" dirty="0" smtClean="0">
                <a:solidFill>
                  <a:prstClr val="black"/>
                </a:solidFill>
              </a:rPr>
              <a:t>Wales in ‘firebreak’ shutdown</a:t>
            </a:r>
          </a:p>
        </p:txBody>
      </p:sp>
      <p:pic>
        <p:nvPicPr>
          <p:cNvPr id="170" name="Picture 191">
            <a:extLst>
              <a:ext uri="{FF2B5EF4-FFF2-40B4-BE49-F238E27FC236}">
                <a16:creationId xmlns="" xmlns:a16="http://schemas.microsoft.com/office/drawing/2014/main" id="{6F32DA4F-4E93-A545-9DBF-28AF0B526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7" y="3901802"/>
            <a:ext cx="334285" cy="193069"/>
          </a:xfrm>
          <a:prstGeom prst="rect">
            <a:avLst/>
          </a:prstGeom>
        </p:spPr>
      </p:pic>
      <p:sp>
        <p:nvSpPr>
          <p:cNvPr id="250" name="Rechteck 249"/>
          <p:cNvSpPr/>
          <p:nvPr/>
        </p:nvSpPr>
        <p:spPr>
          <a:xfrm>
            <a:off x="179512" y="2067694"/>
            <a:ext cx="7924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41</a:t>
            </a:r>
          </a:p>
          <a:p>
            <a:pPr algn="ctr" defTabSz="914400"/>
            <a:r>
              <a:rPr lang="fr-FR" sz="1050" b="1" dirty="0" smtClean="0">
                <a:solidFill>
                  <a:srgbClr val="0078BE"/>
                </a:solidFill>
              </a:rPr>
              <a:t> (5-11 </a:t>
            </a:r>
            <a:r>
              <a:rPr lang="fr-FR" sz="1050" b="1" dirty="0" err="1" smtClean="0">
                <a:solidFill>
                  <a:srgbClr val="0078BE"/>
                </a:solidFill>
              </a:rPr>
              <a:t>Oct</a:t>
            </a:r>
            <a:r>
              <a:rPr lang="fr-FR" sz="1050" b="1" dirty="0" smtClean="0">
                <a:solidFill>
                  <a:srgbClr val="0078BE"/>
                </a:solidFill>
              </a:rPr>
              <a:t>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sp>
        <p:nvSpPr>
          <p:cNvPr id="120" name="Rechteck 249"/>
          <p:cNvSpPr/>
          <p:nvPr/>
        </p:nvSpPr>
        <p:spPr>
          <a:xfrm>
            <a:off x="2123728" y="2173818"/>
            <a:ext cx="12477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43 (19-25 </a:t>
            </a:r>
            <a:r>
              <a:rPr lang="fr-FR" sz="1050" b="1" dirty="0" err="1" smtClean="0">
                <a:solidFill>
                  <a:srgbClr val="0078BE"/>
                </a:solidFill>
              </a:rPr>
              <a:t>Oct</a:t>
            </a:r>
            <a:r>
              <a:rPr lang="fr-FR" sz="1050" b="1" dirty="0" smtClean="0">
                <a:solidFill>
                  <a:srgbClr val="0078BE"/>
                </a:solidFill>
              </a:rPr>
              <a:t>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pic>
        <p:nvPicPr>
          <p:cNvPr id="16466" name="Picture 8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84" y="1550124"/>
            <a:ext cx="858400" cy="7335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89">
            <a:extLst>
              <a:ext uri="{FF2B5EF4-FFF2-40B4-BE49-F238E27FC236}">
                <a16:creationId xmlns="" xmlns:a16="http://schemas.microsoft.com/office/drawing/2014/main" id="{C85C328E-20C8-7A4C-BEB5-E1FBCBE9CB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707739"/>
            <a:ext cx="360040" cy="207943"/>
          </a:xfrm>
          <a:prstGeom prst="rect">
            <a:avLst/>
          </a:prstGeom>
        </p:spPr>
      </p:pic>
      <p:sp>
        <p:nvSpPr>
          <p:cNvPr id="129" name="Rechteck 249"/>
          <p:cNvSpPr/>
          <p:nvPr/>
        </p:nvSpPr>
        <p:spPr>
          <a:xfrm>
            <a:off x="971600" y="2067694"/>
            <a:ext cx="8876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42</a:t>
            </a:r>
          </a:p>
          <a:p>
            <a:pPr algn="ctr" defTabSz="914400"/>
            <a:r>
              <a:rPr lang="fr-FR" sz="1050" b="1" dirty="0" smtClean="0">
                <a:solidFill>
                  <a:srgbClr val="0078BE"/>
                </a:solidFill>
              </a:rPr>
              <a:t> (12-18 </a:t>
            </a:r>
            <a:r>
              <a:rPr lang="fr-FR" sz="1050" b="1" dirty="0" err="1" smtClean="0">
                <a:solidFill>
                  <a:srgbClr val="0078BE"/>
                </a:solidFill>
              </a:rPr>
              <a:t>Oct</a:t>
            </a:r>
            <a:r>
              <a:rPr lang="fr-FR" sz="1050" b="1" dirty="0" smtClean="0">
                <a:solidFill>
                  <a:srgbClr val="0078BE"/>
                </a:solidFill>
              </a:rPr>
              <a:t>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sp>
        <p:nvSpPr>
          <p:cNvPr id="130" name="Rectangle 85"/>
          <p:cNvSpPr/>
          <p:nvPr/>
        </p:nvSpPr>
        <p:spPr>
          <a:xfrm>
            <a:off x="984564" y="2923079"/>
            <a:ext cx="802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800" b="1" i="1" dirty="0" smtClean="0">
                <a:solidFill>
                  <a:prstClr val="black"/>
                </a:solidFill>
              </a:rPr>
              <a:t>Curfew from 9pm to 6am on the biggest cities</a:t>
            </a:r>
            <a:endParaRPr lang="en-GB" sz="800" i="1" dirty="0">
              <a:solidFill>
                <a:prstClr val="black"/>
              </a:solidFill>
            </a:endParaRPr>
          </a:p>
        </p:txBody>
      </p:sp>
      <p:sp>
        <p:nvSpPr>
          <p:cNvPr id="131" name="Rechteck 249"/>
          <p:cNvSpPr/>
          <p:nvPr/>
        </p:nvSpPr>
        <p:spPr>
          <a:xfrm>
            <a:off x="3707904" y="2173818"/>
            <a:ext cx="1591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44 (26Oct-1Nov)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sp>
        <p:nvSpPr>
          <p:cNvPr id="132" name="Rechteck 249"/>
          <p:cNvSpPr/>
          <p:nvPr/>
        </p:nvSpPr>
        <p:spPr>
          <a:xfrm>
            <a:off x="5124495" y="2067694"/>
            <a:ext cx="10316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45</a:t>
            </a:r>
          </a:p>
          <a:p>
            <a:pPr algn="ctr" defTabSz="914400"/>
            <a:r>
              <a:rPr lang="fr-FR" sz="1050" b="1" dirty="0" smtClean="0">
                <a:solidFill>
                  <a:srgbClr val="0078BE"/>
                </a:solidFill>
              </a:rPr>
              <a:t> (2-8 </a:t>
            </a:r>
            <a:r>
              <a:rPr lang="fr-FR" sz="1050" b="1" dirty="0" err="1" smtClean="0">
                <a:solidFill>
                  <a:srgbClr val="0078BE"/>
                </a:solidFill>
              </a:rPr>
              <a:t>Nov</a:t>
            </a:r>
            <a:r>
              <a:rPr lang="fr-FR" sz="1050" b="1" dirty="0" smtClean="0">
                <a:solidFill>
                  <a:srgbClr val="0078BE"/>
                </a:solidFill>
              </a:rPr>
              <a:t>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sp>
        <p:nvSpPr>
          <p:cNvPr id="133" name="Rechteck 249"/>
          <p:cNvSpPr/>
          <p:nvPr/>
        </p:nvSpPr>
        <p:spPr>
          <a:xfrm>
            <a:off x="5844575" y="2067694"/>
            <a:ext cx="10316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46</a:t>
            </a:r>
          </a:p>
          <a:p>
            <a:pPr algn="ctr" defTabSz="914400"/>
            <a:r>
              <a:rPr lang="fr-FR" sz="1050" b="1" dirty="0" smtClean="0">
                <a:solidFill>
                  <a:srgbClr val="0078BE"/>
                </a:solidFill>
              </a:rPr>
              <a:t> (9-15 </a:t>
            </a:r>
            <a:r>
              <a:rPr lang="fr-FR" sz="1050" b="1" dirty="0" err="1" smtClean="0">
                <a:solidFill>
                  <a:srgbClr val="0078BE"/>
                </a:solidFill>
              </a:rPr>
              <a:t>Nov</a:t>
            </a:r>
            <a:r>
              <a:rPr lang="fr-FR" sz="1050" b="1" dirty="0" smtClean="0">
                <a:solidFill>
                  <a:srgbClr val="0078BE"/>
                </a:solidFill>
              </a:rPr>
              <a:t>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sp>
        <p:nvSpPr>
          <p:cNvPr id="134" name="Rechteck 249"/>
          <p:cNvSpPr/>
          <p:nvPr/>
        </p:nvSpPr>
        <p:spPr>
          <a:xfrm>
            <a:off x="6564655" y="2067694"/>
            <a:ext cx="10316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fr-FR" sz="1050" b="1" dirty="0" err="1" smtClean="0">
                <a:solidFill>
                  <a:srgbClr val="0078BE"/>
                </a:solidFill>
              </a:rPr>
              <a:t>Wk</a:t>
            </a:r>
            <a:r>
              <a:rPr lang="fr-FR" sz="1050" b="1" dirty="0" smtClean="0">
                <a:solidFill>
                  <a:srgbClr val="0078BE"/>
                </a:solidFill>
              </a:rPr>
              <a:t> 47</a:t>
            </a:r>
          </a:p>
          <a:p>
            <a:pPr algn="ctr" defTabSz="914400"/>
            <a:r>
              <a:rPr lang="fr-FR" sz="1050" b="1" dirty="0" smtClean="0">
                <a:solidFill>
                  <a:srgbClr val="0078BE"/>
                </a:solidFill>
              </a:rPr>
              <a:t> (16-22 </a:t>
            </a:r>
            <a:r>
              <a:rPr lang="fr-FR" sz="1050" b="1" dirty="0" err="1" smtClean="0">
                <a:solidFill>
                  <a:srgbClr val="0078BE"/>
                </a:solidFill>
              </a:rPr>
              <a:t>Nov</a:t>
            </a:r>
            <a:r>
              <a:rPr lang="fr-FR" sz="1050" b="1" dirty="0" smtClean="0">
                <a:solidFill>
                  <a:srgbClr val="0078BE"/>
                </a:solidFill>
              </a:rPr>
              <a:t>)</a:t>
            </a:r>
            <a:endParaRPr lang="en-US" sz="1050" b="1" dirty="0">
              <a:solidFill>
                <a:srgbClr val="0078B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8189" y="1707654"/>
            <a:ext cx="207762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GB" sz="1200" i="1" u="sng" dirty="0" smtClean="0">
                <a:solidFill>
                  <a:srgbClr val="0078BE"/>
                </a:solidFill>
              </a:rPr>
              <a:t>October 2020</a:t>
            </a:r>
            <a:endParaRPr lang="en-GB" sz="1200" i="1" u="sng" dirty="0">
              <a:solidFill>
                <a:srgbClr val="0078BE"/>
              </a:solidFill>
            </a:endParaRPr>
          </a:p>
        </p:txBody>
      </p:sp>
      <p:sp>
        <p:nvSpPr>
          <p:cNvPr id="135" name="CasellaDiTesto 134"/>
          <p:cNvSpPr txBox="1"/>
          <p:nvPr/>
        </p:nvSpPr>
        <p:spPr>
          <a:xfrm>
            <a:off x="4582605" y="1718687"/>
            <a:ext cx="207762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GB" sz="1200" i="1" u="sng" dirty="0" smtClean="0">
                <a:solidFill>
                  <a:srgbClr val="0078BE"/>
                </a:solidFill>
              </a:rPr>
              <a:t>November 2020</a:t>
            </a:r>
            <a:endParaRPr lang="en-GB" sz="1200" i="1" u="sng" dirty="0">
              <a:solidFill>
                <a:srgbClr val="0078B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707904" y="1829944"/>
            <a:ext cx="0" cy="741806"/>
          </a:xfrm>
          <a:prstGeom prst="line">
            <a:avLst/>
          </a:prstGeom>
          <a:ln w="9525" cmpd="sng">
            <a:solidFill>
              <a:schemeClr val="bg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71">
            <a:extLst>
              <a:ext uri="{FF2B5EF4-FFF2-40B4-BE49-F238E27FC236}">
                <a16:creationId xmlns="" xmlns:a16="http://schemas.microsoft.com/office/drawing/2014/main" id="{80C64060-EBC4-834D-8FC2-3190B58406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65" y="3906816"/>
            <a:ext cx="325606" cy="188055"/>
          </a:xfrm>
          <a:prstGeom prst="rect">
            <a:avLst/>
          </a:prstGeom>
        </p:spPr>
      </p:pic>
      <p:sp>
        <p:nvSpPr>
          <p:cNvPr id="106" name="Rectangle 85"/>
          <p:cNvSpPr/>
          <p:nvPr/>
        </p:nvSpPr>
        <p:spPr>
          <a:xfrm>
            <a:off x="1556702" y="4065254"/>
            <a:ext cx="84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800" b="1" i="1" dirty="0" smtClean="0">
                <a:solidFill>
                  <a:prstClr val="black"/>
                </a:solidFill>
              </a:rPr>
              <a:t>Curfew extended to 54 </a:t>
            </a:r>
            <a:r>
              <a:rPr lang="en-GB" sz="800" b="1" i="1" dirty="0" err="1" smtClean="0">
                <a:solidFill>
                  <a:prstClr val="black"/>
                </a:solidFill>
              </a:rPr>
              <a:t>depts</a:t>
            </a:r>
            <a:endParaRPr lang="en-GB" sz="800" i="1" dirty="0">
              <a:solidFill>
                <a:prstClr val="black"/>
              </a:solidFill>
            </a:endParaRPr>
          </a:p>
        </p:txBody>
      </p:sp>
      <p:sp>
        <p:nvSpPr>
          <p:cNvPr id="107" name="Rectangle 85"/>
          <p:cNvSpPr/>
          <p:nvPr/>
        </p:nvSpPr>
        <p:spPr>
          <a:xfrm>
            <a:off x="2771800" y="2899092"/>
            <a:ext cx="952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800" b="1" i="1" dirty="0" smtClean="0">
                <a:solidFill>
                  <a:prstClr val="black"/>
                </a:solidFill>
              </a:rPr>
              <a:t>Regional differences: Curfew on crowded places, like High Streets, Pubs, Schools, small events</a:t>
            </a:r>
            <a:endParaRPr lang="en-US" sz="800" i="1" dirty="0">
              <a:solidFill>
                <a:prstClr val="black"/>
              </a:solidFill>
            </a:endParaRPr>
          </a:p>
        </p:txBody>
      </p:sp>
      <p:cxnSp>
        <p:nvCxnSpPr>
          <p:cNvPr id="108" name="Straight Connector 88"/>
          <p:cNvCxnSpPr/>
          <p:nvPr/>
        </p:nvCxnSpPr>
        <p:spPr>
          <a:xfrm>
            <a:off x="4167345" y="2470655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40">
            <a:extLst>
              <a:ext uri="{FF2B5EF4-FFF2-40B4-BE49-F238E27FC236}">
                <a16:creationId xmlns="" xmlns:a16="http://schemas.microsoft.com/office/drawing/2014/main" id="{C5258B17-1869-0045-A904-C33E0AD1CD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027" y="2667088"/>
            <a:ext cx="380063" cy="219507"/>
          </a:xfrm>
          <a:prstGeom prst="rect">
            <a:avLst/>
          </a:prstGeom>
        </p:spPr>
      </p:pic>
      <p:sp>
        <p:nvSpPr>
          <p:cNvPr id="110" name="Rectangle 85"/>
          <p:cNvSpPr/>
          <p:nvPr/>
        </p:nvSpPr>
        <p:spPr>
          <a:xfrm>
            <a:off x="3684335" y="2868592"/>
            <a:ext cx="959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800" b="1" i="1" dirty="0" smtClean="0">
                <a:solidFill>
                  <a:prstClr val="black"/>
                </a:solidFill>
              </a:rPr>
              <a:t>Bar and restaurant closed after 6pm</a:t>
            </a:r>
          </a:p>
        </p:txBody>
      </p:sp>
      <p:sp>
        <p:nvSpPr>
          <p:cNvPr id="111" name="TextBox 75"/>
          <p:cNvSpPr txBox="1"/>
          <p:nvPr/>
        </p:nvSpPr>
        <p:spPr>
          <a:xfrm>
            <a:off x="4399697" y="396744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b="1" i="1" dirty="0">
                <a:solidFill>
                  <a:prstClr val="black"/>
                </a:solidFill>
              </a:rPr>
              <a:t> </a:t>
            </a:r>
            <a:r>
              <a:rPr lang="en-US" sz="800" b="1" i="1" dirty="0" smtClean="0">
                <a:solidFill>
                  <a:prstClr val="black"/>
                </a:solidFill>
              </a:rPr>
              <a:t>National Curfew from 11pm-6am and confinement for nearly all regions</a:t>
            </a:r>
            <a:endParaRPr lang="en-US" sz="800" i="1" dirty="0">
              <a:solidFill>
                <a:prstClr val="black"/>
              </a:solidFill>
            </a:endParaRPr>
          </a:p>
        </p:txBody>
      </p:sp>
      <p:pic>
        <p:nvPicPr>
          <p:cNvPr id="112" name="Picture 86">
            <a:extLst>
              <a:ext uri="{FF2B5EF4-FFF2-40B4-BE49-F238E27FC236}">
                <a16:creationId xmlns="" xmlns:a16="http://schemas.microsoft.com/office/drawing/2014/main" id="{6F4EF184-7EA1-BC48-9722-0019EFF6F9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131" y="3823429"/>
            <a:ext cx="347646" cy="200786"/>
          </a:xfrm>
          <a:prstGeom prst="rect">
            <a:avLst/>
          </a:prstGeom>
        </p:spPr>
      </p:pic>
      <p:cxnSp>
        <p:nvCxnSpPr>
          <p:cNvPr id="113" name="Straight Connector 88"/>
          <p:cNvCxnSpPr/>
          <p:nvPr/>
        </p:nvCxnSpPr>
        <p:spPr>
          <a:xfrm>
            <a:off x="4966474" y="2499742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71">
            <a:extLst>
              <a:ext uri="{FF2B5EF4-FFF2-40B4-BE49-F238E27FC236}">
                <a16:creationId xmlns="" xmlns:a16="http://schemas.microsoft.com/office/drawing/2014/main" id="{80C64060-EBC4-834D-8FC2-3190B58406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629" y="2686335"/>
            <a:ext cx="325606" cy="229347"/>
          </a:xfrm>
          <a:prstGeom prst="rect">
            <a:avLst/>
          </a:prstGeom>
        </p:spPr>
      </p:pic>
      <p:sp>
        <p:nvSpPr>
          <p:cNvPr id="115" name="Rectangle 85"/>
          <p:cNvSpPr/>
          <p:nvPr/>
        </p:nvSpPr>
        <p:spPr>
          <a:xfrm>
            <a:off x="4572000" y="2923079"/>
            <a:ext cx="802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800" b="1" i="1" dirty="0" smtClean="0">
                <a:solidFill>
                  <a:prstClr val="black"/>
                </a:solidFill>
              </a:rPr>
              <a:t>2° lockdown (until Dec 1°) with non essential stores closed </a:t>
            </a:r>
            <a:endParaRPr lang="en-GB" sz="800" i="1" dirty="0">
              <a:solidFill>
                <a:prstClr val="black"/>
              </a:solidFill>
            </a:endParaRPr>
          </a:p>
        </p:txBody>
      </p:sp>
      <p:sp>
        <p:nvSpPr>
          <p:cNvPr id="117" name="Rectangle 85"/>
          <p:cNvSpPr/>
          <p:nvPr/>
        </p:nvSpPr>
        <p:spPr>
          <a:xfrm>
            <a:off x="5292080" y="2859782"/>
            <a:ext cx="770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800" b="1" i="1" dirty="0" smtClean="0">
                <a:solidFill>
                  <a:prstClr val="black"/>
                </a:solidFill>
              </a:rPr>
              <a:t>Light </a:t>
            </a:r>
            <a:r>
              <a:rPr lang="it-IT" sz="800" b="1" i="1" dirty="0" err="1">
                <a:solidFill>
                  <a:prstClr val="black"/>
                </a:solidFill>
              </a:rPr>
              <a:t>lockdown</a:t>
            </a:r>
            <a:r>
              <a:rPr lang="it-IT" sz="800" b="1" i="1" dirty="0">
                <a:solidFill>
                  <a:prstClr val="black"/>
                </a:solidFill>
              </a:rPr>
              <a:t> </a:t>
            </a:r>
            <a:r>
              <a:rPr lang="en-US" sz="800" b="1" i="1" dirty="0">
                <a:solidFill>
                  <a:prstClr val="black"/>
                </a:solidFill>
              </a:rPr>
              <a:t>non essential shops will remain open </a:t>
            </a:r>
            <a:r>
              <a:rPr lang="en-US" sz="800" b="1" i="1" dirty="0" smtClean="0">
                <a:solidFill>
                  <a:prstClr val="black"/>
                </a:solidFill>
              </a:rPr>
              <a:t>(1 customer/ 10SM)</a:t>
            </a:r>
            <a:endParaRPr lang="en-US" sz="800" b="1" i="1" dirty="0">
              <a:solidFill>
                <a:prstClr val="black"/>
              </a:solidFill>
            </a:endParaRPr>
          </a:p>
          <a:p>
            <a:pPr algn="ctr" defTabSz="914400"/>
            <a:endParaRPr lang="en-US" sz="800" i="1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88"/>
          <p:cNvCxnSpPr/>
          <p:nvPr/>
        </p:nvCxnSpPr>
        <p:spPr>
          <a:xfrm>
            <a:off x="5652120" y="2495286"/>
            <a:ext cx="0" cy="292488"/>
          </a:xfrm>
          <a:prstGeom prst="line">
            <a:avLst/>
          </a:prstGeom>
          <a:ln w="9525" cmpd="sng">
            <a:solidFill>
              <a:schemeClr val="tx2"/>
            </a:solidFill>
            <a:headEnd type="oval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89">
            <a:extLst>
              <a:ext uri="{FF2B5EF4-FFF2-40B4-BE49-F238E27FC236}">
                <a16:creationId xmlns="" xmlns:a16="http://schemas.microsoft.com/office/drawing/2014/main" id="{C85C328E-20C8-7A4C-BEB5-E1FBCBE9CB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222" y="2686335"/>
            <a:ext cx="377922" cy="218271"/>
          </a:xfrm>
          <a:prstGeom prst="rect">
            <a:avLst/>
          </a:prstGeom>
        </p:spPr>
      </p:pic>
      <p:pic>
        <p:nvPicPr>
          <p:cNvPr id="119" name="Picture 71">
            <a:extLst>
              <a:ext uri="{FF2B5EF4-FFF2-40B4-BE49-F238E27FC236}">
                <a16:creationId xmlns="" xmlns:a16="http://schemas.microsoft.com/office/drawing/2014/main" id="{80C64060-EBC4-834D-8FC2-3190B58406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058" y="2715766"/>
            <a:ext cx="325606" cy="229347"/>
          </a:xfrm>
          <a:prstGeom prst="rect">
            <a:avLst/>
          </a:prstGeom>
        </p:spPr>
      </p:pic>
      <p:pic>
        <p:nvPicPr>
          <p:cNvPr id="121" name="Picture 191">
            <a:extLst>
              <a:ext uri="{FF2B5EF4-FFF2-40B4-BE49-F238E27FC236}">
                <a16:creationId xmlns="" xmlns:a16="http://schemas.microsoft.com/office/drawing/2014/main" id="{6F32DA4F-4E93-A545-9DBF-28AF0B526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859" y="3871336"/>
            <a:ext cx="334285" cy="193069"/>
          </a:xfrm>
          <a:prstGeom prst="rect">
            <a:avLst/>
          </a:prstGeom>
        </p:spPr>
      </p:pic>
      <p:sp>
        <p:nvSpPr>
          <p:cNvPr id="122" name="Rectangle 190"/>
          <p:cNvSpPr/>
          <p:nvPr/>
        </p:nvSpPr>
        <p:spPr>
          <a:xfrm>
            <a:off x="5245384" y="4081143"/>
            <a:ext cx="864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800" b="1" i="1" dirty="0" smtClean="0">
                <a:solidFill>
                  <a:prstClr val="black"/>
                </a:solidFill>
              </a:rPr>
              <a:t>England in shutdown</a:t>
            </a:r>
          </a:p>
          <a:p>
            <a:pPr algn="ctr" defTabSz="914400"/>
            <a:r>
              <a:rPr lang="en-US" sz="400" b="1" i="1" dirty="0">
                <a:solidFill>
                  <a:prstClr val="black"/>
                </a:solidFill>
              </a:rPr>
              <a:t/>
            </a:r>
            <a:br>
              <a:rPr lang="en-US" sz="400" b="1" i="1" dirty="0">
                <a:solidFill>
                  <a:prstClr val="black"/>
                </a:solidFill>
              </a:rPr>
            </a:br>
            <a:r>
              <a:rPr lang="en-US" sz="800" b="1" i="1" dirty="0" smtClean="0">
                <a:solidFill>
                  <a:prstClr val="black"/>
                </a:solidFill>
              </a:rPr>
              <a:t>Scotland 5 tier system introduced</a:t>
            </a:r>
          </a:p>
        </p:txBody>
      </p:sp>
      <p:pic>
        <p:nvPicPr>
          <p:cNvPr id="123" name="Picture 191">
            <a:extLst>
              <a:ext uri="{FF2B5EF4-FFF2-40B4-BE49-F238E27FC236}">
                <a16:creationId xmlns="" xmlns:a16="http://schemas.microsoft.com/office/drawing/2014/main" id="{6F32DA4F-4E93-A545-9DBF-28AF0B526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499" y="3901638"/>
            <a:ext cx="334285" cy="193069"/>
          </a:xfrm>
          <a:prstGeom prst="rect">
            <a:avLst/>
          </a:prstGeom>
        </p:spPr>
      </p:pic>
      <p:sp>
        <p:nvSpPr>
          <p:cNvPr id="124" name="Rectangle 190"/>
          <p:cNvSpPr/>
          <p:nvPr/>
        </p:nvSpPr>
        <p:spPr>
          <a:xfrm>
            <a:off x="899593" y="4111445"/>
            <a:ext cx="86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800" b="1" i="1" dirty="0" smtClean="0">
                <a:solidFill>
                  <a:prstClr val="black"/>
                </a:solidFill>
              </a:rPr>
              <a:t>Northern Ireland restrictions:</a:t>
            </a:r>
          </a:p>
          <a:p>
            <a:pPr algn="ctr" defTabSz="914400"/>
            <a:r>
              <a:rPr lang="en-US" sz="800" b="1" i="1" dirty="0">
                <a:solidFill>
                  <a:prstClr val="black"/>
                </a:solidFill>
              </a:rPr>
              <a:t>takeaway</a:t>
            </a:r>
            <a:br>
              <a:rPr lang="en-US" sz="800" b="1" i="1" dirty="0">
                <a:solidFill>
                  <a:prstClr val="black"/>
                </a:solidFill>
              </a:rPr>
            </a:br>
            <a:r>
              <a:rPr lang="en-US" sz="800" b="1" i="1" dirty="0">
                <a:solidFill>
                  <a:prstClr val="black"/>
                </a:solidFill>
              </a:rPr>
              <a:t>/delivery only </a:t>
            </a:r>
            <a:endParaRPr lang="en-US" sz="800" b="1" i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800" b="1" i="1" dirty="0" smtClean="0">
              <a:solidFill>
                <a:prstClr val="black"/>
              </a:solidFill>
            </a:endParaRPr>
          </a:p>
        </p:txBody>
      </p:sp>
      <p:sp>
        <p:nvSpPr>
          <p:cNvPr id="8" name="AutoShape 7" descr="undef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18" y="3885000"/>
            <a:ext cx="441750" cy="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ctangle 190"/>
          <p:cNvSpPr/>
          <p:nvPr/>
        </p:nvSpPr>
        <p:spPr>
          <a:xfrm>
            <a:off x="2171740" y="4104974"/>
            <a:ext cx="864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800" b="1" i="1" dirty="0" smtClean="0">
                <a:solidFill>
                  <a:prstClr val="black"/>
                </a:solidFill>
              </a:rPr>
              <a:t>Republic of Ireland restrictions: takeaway</a:t>
            </a:r>
            <a:br>
              <a:rPr lang="en-US" sz="800" b="1" i="1" dirty="0" smtClean="0">
                <a:solidFill>
                  <a:prstClr val="black"/>
                </a:solidFill>
              </a:rPr>
            </a:br>
            <a:r>
              <a:rPr lang="en-US" sz="800" b="1" i="1" dirty="0" smtClean="0">
                <a:solidFill>
                  <a:prstClr val="black"/>
                </a:solidFill>
              </a:rPr>
              <a:t>/delivery only </a:t>
            </a:r>
          </a:p>
        </p:txBody>
      </p:sp>
      <p:sp>
        <p:nvSpPr>
          <p:cNvPr id="127" name="Text Placeholder 4"/>
          <p:cNvSpPr txBox="1">
            <a:spLocks/>
          </p:cNvSpPr>
          <p:nvPr/>
        </p:nvSpPr>
        <p:spPr>
          <a:xfrm>
            <a:off x="3118107" y="4882731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</a:t>
            </a:r>
            <a:endParaRPr lang="en-GB" sz="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Delivery market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2984"/>
            <a:ext cx="9144000" cy="5146484"/>
          </a:xfrm>
          <a:prstGeom prst="rect">
            <a:avLst/>
          </a:prstGeom>
          <a:gradFill flip="none" rotWithShape="1">
            <a:gsLst>
              <a:gs pos="38000">
                <a:srgbClr val="E5E5E3"/>
              </a:gs>
              <a:gs pos="0">
                <a:srgbClr val="E5E5E3">
                  <a:alpha val="0"/>
                </a:srgbClr>
              </a:gs>
              <a:gs pos="100000">
                <a:srgbClr val="E6E6E5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man wearing helmet standing in front of the bar cou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35251"/>
          <a:stretch/>
        </p:blipFill>
        <p:spPr bwMode="auto">
          <a:xfrm>
            <a:off x="0" y="0"/>
            <a:ext cx="2921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667125"/>
            <a:ext cx="9144000" cy="1476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00187"/>
              </p:ext>
            </p:extLst>
          </p:nvPr>
        </p:nvGraphicFramePr>
        <p:xfrm>
          <a:off x="-114300" y="3987165"/>
          <a:ext cx="92583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/>
                <a:gridCol w="3324225"/>
                <a:gridCol w="3152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+15% 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+17%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-43%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+41% 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+45%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-38%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6151" y="408424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Visits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97678" y="4541990"/>
            <a:ext cx="716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Spend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14" y="3667125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Total Delivery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9690" y="3667125"/>
            <a:ext cx="19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Digital Delivery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5382" y="3667125"/>
            <a:ext cx="249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Total Out of Home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86776" y="-2"/>
            <a:ext cx="1" cy="5143502"/>
          </a:xfrm>
          <a:prstGeom prst="line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/>
          <p:cNvSpPr txBox="1">
            <a:spLocks/>
          </p:cNvSpPr>
          <p:nvPr/>
        </p:nvSpPr>
        <p:spPr>
          <a:xfrm>
            <a:off x="2696633" y="4906323"/>
            <a:ext cx="3290146" cy="237283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00" b="1" i="1" dirty="0" smtClean="0">
                <a:solidFill>
                  <a:schemeClr val="bg1"/>
                </a:solidFill>
              </a:rPr>
              <a:t>Source: NPD CREST   YTD September 2020</a:t>
            </a:r>
            <a:endParaRPr lang="en-GB" sz="9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1000" y="220133"/>
            <a:ext cx="287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Year to date (Jan to Aug)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96630" y="-8220"/>
            <a:ext cx="1" cy="5151720"/>
          </a:xfrm>
          <a:prstGeom prst="line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lack-colored Samsung Galaxy Android smartph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r="25951" b="13033"/>
          <a:stretch/>
        </p:blipFill>
        <p:spPr bwMode="auto">
          <a:xfrm>
            <a:off x="2696630" y="0"/>
            <a:ext cx="329014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ur person earring on black wooden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r="18700"/>
          <a:stretch/>
        </p:blipFill>
        <p:spPr bwMode="auto">
          <a:xfrm>
            <a:off x="5986779" y="0"/>
            <a:ext cx="3157221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iVb4LKk3O0OZz3gd42yQ"/>
</p:tagLst>
</file>

<file path=ppt/theme/theme1.xml><?xml version="1.0" encoding="utf-8"?>
<a:theme xmlns:a="http://schemas.openxmlformats.org/drawingml/2006/main" name="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0.xml><?xml version="1.0" encoding="utf-8"?>
<a:theme xmlns:a="http://schemas.openxmlformats.org/drawingml/2006/main" name="8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1.xml><?xml version="1.0" encoding="utf-8"?>
<a:theme xmlns:a="http://schemas.openxmlformats.org/drawingml/2006/main" name="9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2.xml><?xml version="1.0" encoding="utf-8"?>
<a:theme xmlns:a="http://schemas.openxmlformats.org/drawingml/2006/main" name="10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3.xml><?xml version="1.0" encoding="utf-8"?>
<a:theme xmlns:a="http://schemas.openxmlformats.org/drawingml/2006/main" name="11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4.xml><?xml version="1.0" encoding="utf-8"?>
<a:theme xmlns:a="http://schemas.openxmlformats.org/drawingml/2006/main" name="2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5.xml><?xml version="1.0" encoding="utf-8"?>
<a:theme xmlns:a="http://schemas.openxmlformats.org/drawingml/2006/main" name="3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6.xml><?xml version="1.0" encoding="utf-8"?>
<a:theme xmlns:a="http://schemas.openxmlformats.org/drawingml/2006/main" name="4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7.xml><?xml version="1.0" encoding="utf-8"?>
<a:theme xmlns:a="http://schemas.openxmlformats.org/drawingml/2006/main" name="5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8.xml><?xml version="1.0" encoding="utf-8"?>
<a:theme xmlns:a="http://schemas.openxmlformats.org/drawingml/2006/main" name="6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ppt/theme/theme9.xml><?xml version="1.0" encoding="utf-8"?>
<a:theme xmlns:a="http://schemas.openxmlformats.org/drawingml/2006/main" name="7_NPD-CorpPPT-template-widescreen">
  <a:themeElements>
    <a:clrScheme name="NPD Corporate Color Palette">
      <a:dk1>
        <a:sysClr val="windowText" lastClr="000000"/>
      </a:dk1>
      <a:lt1>
        <a:sysClr val="window" lastClr="FFFFFF"/>
      </a:lt1>
      <a:dk2>
        <a:srgbClr val="0078BE"/>
      </a:dk2>
      <a:lt2>
        <a:srgbClr val="00517D"/>
      </a:lt2>
      <a:accent1>
        <a:srgbClr val="00517D"/>
      </a:accent1>
      <a:accent2>
        <a:srgbClr val="82C341"/>
      </a:accent2>
      <a:accent3>
        <a:srgbClr val="0078BE"/>
      </a:accent3>
      <a:accent4>
        <a:srgbClr val="EC7A08"/>
      </a:accent4>
      <a:accent5>
        <a:srgbClr val="F0AB00"/>
      </a:accent5>
      <a:accent6>
        <a:srgbClr val="822433"/>
      </a:accent6>
      <a:hlink>
        <a:srgbClr val="0078BE"/>
      </a:hlink>
      <a:folHlink>
        <a:srgbClr val="0051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wrap="square" rtlCol="0" anchor="ctr"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Blue">
      <a:srgbClr val="00517D"/>
    </a:custClr>
    <a:custClr name="Mid Blue">
      <a:srgbClr val="0078BE"/>
    </a:custClr>
    <a:custClr name="Green">
      <a:srgbClr val="82C341"/>
    </a:custClr>
    <a:custClr name="Dark Gray">
      <a:srgbClr val="565A5C"/>
    </a:custClr>
    <a:custClr name="Light Gray">
      <a:srgbClr val="8E908F"/>
    </a:custClr>
    <a:custClr name="Orange">
      <a:srgbClr val="EC7A08"/>
    </a:custClr>
    <a:custClr name="Gold">
      <a:srgbClr val="F0AB00"/>
    </a:custClr>
    <a:custClr name="Plum">
      <a:srgbClr val="822433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NPD</DocumentSource>
    <PublicationDate xmlns="cebd32e3-9ab6-41ee-b1af-b8405a8d4e68">2020-11-30T00:00:00+00:00</PublicationDate>
    <DocumentAdded xmlns="cebd32e3-9ab6-41ee-b1af-b8405a8d4e68" xsi:nil="true"/>
    <TaxCatchAll xmlns="cebd32e3-9ab6-41ee-b1af-b8405a8d4e68">
      <Value>590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Foodservice:Presentations and Seminars:2020</TermName>
          <TermId xmlns="http://schemas.microsoft.com/office/infopath/2007/PartnerControls">d22a82d4-a94c-4044-a1e6-027fdb1d43b9</TermId>
        </TermInfo>
      </Terms>
    </j7c1b49d505545c2a69692ae734740bd>
    <DocumentSummary xmlns="cebd32e3-9ab6-41ee-b1af-b8405a8d4e68">Summary of the delivery market in foodservice during the pandemic.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D2FB2A9-D684-4219-8C9C-36E4CAFBF5A9}"/>
</file>

<file path=customXml/itemProps2.xml><?xml version="1.0" encoding="utf-8"?>
<ds:datastoreItem xmlns:ds="http://schemas.openxmlformats.org/officeDocument/2006/customXml" ds:itemID="{147FABC6-90BF-4CD9-A0D4-9AF0B5486071}"/>
</file>

<file path=customXml/itemProps3.xml><?xml version="1.0" encoding="utf-8"?>
<ds:datastoreItem xmlns:ds="http://schemas.openxmlformats.org/officeDocument/2006/customXml" ds:itemID="{F1F712D1-F95E-4378-BF72-2DFE55840299}"/>
</file>

<file path=docProps/app.xml><?xml version="1.0" encoding="utf-8"?>
<Properties xmlns="http://schemas.openxmlformats.org/officeDocument/2006/extended-properties" xmlns:vt="http://schemas.openxmlformats.org/officeDocument/2006/docPropsVTypes">
  <Template>NPD-CorpPPT-template-widescreen</Template>
  <TotalTime>18122</TotalTime>
  <Words>1624</Words>
  <Application>Microsoft Office PowerPoint</Application>
  <PresentationFormat>On-screen Show (16:9)</PresentationFormat>
  <Paragraphs>316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NPD-CorpPPT-template-widescreen</vt:lpstr>
      <vt:lpstr>Contents Slide Master</vt:lpstr>
      <vt:lpstr>1_NPD-CorpPPT-template-widescreen</vt:lpstr>
      <vt:lpstr>2_NPD-CorpPPT-template-widescreen</vt:lpstr>
      <vt:lpstr>3_NPD-CorpPPT-template-widescreen</vt:lpstr>
      <vt:lpstr>4_NPD-CorpPPT-template-widescreen</vt:lpstr>
      <vt:lpstr>5_NPD-CorpPPT-template-widescreen</vt:lpstr>
      <vt:lpstr>6_NPD-CorpPPT-template-widescreen</vt:lpstr>
      <vt:lpstr>7_NPD-CorpPPT-template-widescreen</vt:lpstr>
      <vt:lpstr>8_NPD-CorpPPT-template-widescreen</vt:lpstr>
      <vt:lpstr>9_NPD-CorpPPT-template-widescreen</vt:lpstr>
      <vt:lpstr>10_NPD-CorpPPT-template-widescreen</vt:lpstr>
      <vt:lpstr>11_NPD-CorpPPT-template-widescreen</vt:lpstr>
      <vt:lpstr>think-cell Slide</vt:lpstr>
      <vt:lpstr>NPD UK Foodservice Perspectives: The Delivery market during Covid</vt:lpstr>
      <vt:lpstr>Key points</vt:lpstr>
      <vt:lpstr>Agenda</vt:lpstr>
      <vt:lpstr>With a second lockdown upon us, we are currently moving backwards in the recovery. Delivery will benefit from this</vt:lpstr>
      <vt:lpstr>So far this year, foodservice spend is down -38% vs. 2019</vt:lpstr>
      <vt:lpstr>Some market segments have fared better than others</vt:lpstr>
      <vt:lpstr>Covid 2nd wave – escalation of restrictions across EU</vt:lpstr>
      <vt:lpstr>The Delivery market</vt:lpstr>
      <vt:lpstr>PowerPoint Presentation</vt:lpstr>
      <vt:lpstr>PowerPoint Presentation</vt:lpstr>
      <vt:lpstr>September’s performance highlights the two-tier nature of the market</vt:lpstr>
      <vt:lpstr>The number of delivery buyers grew during the first lockdown, and can be expected to do so again during the second lockdown</vt:lpstr>
      <vt:lpstr>Delivery Usage</vt:lpstr>
      <vt:lpstr>Impact of Covid on delivery choices</vt:lpstr>
      <vt:lpstr>In 2020 Delivery has grown significantly in key channels, up to 20% of QSR visits, and is not expected to return fully to pre-Covid levels</vt:lpstr>
      <vt:lpstr>Lunch has increased in importance during Covid, but dinner continues to be the main daypart for deliveries</vt:lpstr>
      <vt:lpstr>Family delivery occasions have grown significantly, and now account for half of all deliveries</vt:lpstr>
      <vt:lpstr>During Covid, most top delivery food items have increased in popularity, with pizza further cementing its No.1 position</vt:lpstr>
      <vt:lpstr>Soft drinks have become even more popular for deliveries in 2020</vt:lpstr>
      <vt:lpstr>PowerPoint Presentation</vt:lpstr>
      <vt:lpstr>Key points</vt:lpstr>
      <vt:lpstr>What next? </vt:lpstr>
      <vt:lpstr>PowerPoint Presentation</vt:lpstr>
      <vt:lpstr>PowerPoint Presentation</vt:lpstr>
      <vt:lpstr>PowerPoint Presentation</vt:lpstr>
    </vt:vector>
  </TitlesOfParts>
  <Company>The NPD Group, Inc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November NPD The Delivery Market During COVID-19</dc:title>
  <dc:creator>D.Allport</dc:creator>
  <cp:lastModifiedBy>Dominic Allport</cp:lastModifiedBy>
  <cp:revision>660</cp:revision>
  <cp:lastPrinted>2019-10-25T12:09:32Z</cp:lastPrinted>
  <dcterms:created xsi:type="dcterms:W3CDTF">2019-06-25T13:09:35Z</dcterms:created>
  <dcterms:modified xsi:type="dcterms:W3CDTF">2020-11-20T09:39:42Z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X">
    <vt:lpwstr>Client Third Party Confidential</vt:lpwstr>
  </property>
  <property fmtid="{D5CDD505-2E9C-101B-9397-08002B2CF9AE}" pid="3" name="NPD_GroupClassification">
    <vt:lpwstr>Internal Only</vt:lpwstr>
  </property>
  <property fmtid="{D5CDD505-2E9C-101B-9397-08002B2CF9AE}" pid="4" name="NXPowerLiteLastOptimized">
    <vt:lpwstr>6256554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D8.0.2</vt:lpwstr>
  </property>
  <property fmtid="{D5CDD505-2E9C-101B-9397-08002B2CF9AE}" pid="7" name="TitusGUID">
    <vt:lpwstr>237f12c8-4c30-47f5-9ebc-57ce1d7fb972</vt:lpwstr>
  </property>
  <property fmtid="{D5CDD505-2E9C-101B-9397-08002B2CF9AE}" pid="8" name="Classification">
    <vt:lpwstr>Client Third Party Confidential</vt:lpwstr>
  </property>
  <property fmtid="{D5CDD505-2E9C-101B-9397-08002B2CF9AE}" pid="9" name="HeaderFooterSelection">
    <vt:lpwstr>NoHeaderFooter</vt:lpwstr>
  </property>
  <property fmtid="{D5CDD505-2E9C-101B-9397-08002B2CF9AE}" pid="10" name="ContentTypeId">
    <vt:lpwstr>0x010100FBC0F8BFD01A91498CA7837A71EEDFDB02005AE5335FCC83EB48B1308B6A764FBC1C</vt:lpwstr>
  </property>
  <property fmtid="{D5CDD505-2E9C-101B-9397-08002B2CF9AE}" pid="11" name="Market Data Document Path">
    <vt:lpwstr>590;#Foodservice:Presentations and Seminars:2020|d22a82d4-a94c-4044-a1e6-027fdb1d43b9</vt:lpwstr>
  </property>
</Properties>
</file>