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>
        <p:scale>
          <a:sx n="70" d="100"/>
          <a:sy n="70" d="100"/>
        </p:scale>
        <p:origin x="140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 September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 September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9/2/2021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 September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 September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 September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9/2/2021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2 September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14.08.21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6068409"/>
              </p:ext>
            </p:extLst>
          </p:nvPr>
        </p:nvGraphicFramePr>
        <p:xfrm>
          <a:off x="0" y="1844675"/>
          <a:ext cx="8748713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3" name="Worksheet" r:id="rId4" imgW="6715183" imgH="3190970" progId="Excel.Sheet.8">
                  <p:embed/>
                </p:oleObj>
              </mc:Choice>
              <mc:Fallback>
                <p:oleObj name="Worksheet" r:id="rId4" imgW="6715183" imgH="319097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8748713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388209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7017968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7" name="Worksheet" r:id="rId4" imgW="7905632" imgH="3629025" progId="Excel.Sheet.8">
                  <p:embed/>
                </p:oleObj>
              </mc:Choice>
              <mc:Fallback>
                <p:oleObj name="Worksheet" r:id="rId4" imgW="7905632" imgH="36290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8142842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8649902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07552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7790963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169572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1892521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405955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57165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575413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92245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38799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27476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1856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10474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46378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73992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44796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30074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87913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18893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98F9F6-41AD-47C4-A91B-BA6AF3F4F2E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732"/>
            <a:ext cx="9144000" cy="5183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75562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F28B53-4CA8-44C7-8A0C-521B7FD3017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553"/>
            <a:ext cx="9144000" cy="5393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09650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E3CBF2-A1A9-4996-9724-11170722EB9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991"/>
            <a:ext cx="9144000" cy="5502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1293237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0" name="Worksheet" r:id="rId4" imgW="7953387" imgH="4209955" progId="Excel.Sheet.8">
                  <p:embed/>
                </p:oleObj>
              </mc:Choice>
              <mc:Fallback>
                <p:oleObj name="Worksheet" r:id="rId4" imgW="7953387" imgH="42099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657733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BD4D17A-AE10-4758-B295-245C9BDA4F97}"/>
</file>

<file path=customXml/itemProps2.xml><?xml version="1.0" encoding="utf-8"?>
<ds:datastoreItem xmlns:ds="http://schemas.openxmlformats.org/officeDocument/2006/customXml" ds:itemID="{2352F33E-B1F0-4AC2-974A-96A7B61C7E83}"/>
</file>

<file path=customXml/itemProps3.xml><?xml version="1.0" encoding="utf-8"?>
<ds:datastoreItem xmlns:ds="http://schemas.openxmlformats.org/officeDocument/2006/customXml" ds:itemID="{E32CD6C1-B3EE-409F-AEFA-440C966C08D5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4895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Microsoft Excel 97-2003 Worksheet</vt:lpstr>
      <vt:lpstr>UK Cod Report Data to 14.08.21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August  NielsenIQ Cod Report</dc:title>
  <dc:creator>anderi01</dc:creator>
  <cp:lastModifiedBy>Bhatt, Ashutosh Rashmikant</cp:lastModifiedBy>
  <cp:revision>781</cp:revision>
  <dcterms:created xsi:type="dcterms:W3CDTF">2009-04-16T08:15:59Z</dcterms:created>
  <dcterms:modified xsi:type="dcterms:W3CDTF">2021-09-02T11:19:07Z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