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286" r:id="rId1"/>
  </p:sldMasterIdLst>
  <p:notesMasterIdLst>
    <p:notesMasterId r:id="rId25"/>
  </p:notesMasterIdLst>
  <p:handoutMasterIdLst>
    <p:handoutMasterId r:id="rId26"/>
  </p:handoutMasterIdLst>
  <p:sldIdLst>
    <p:sldId id="610" r:id="rId2"/>
    <p:sldId id="530" r:id="rId3"/>
    <p:sldId id="532" r:id="rId4"/>
    <p:sldId id="495" r:id="rId5"/>
    <p:sldId id="496" r:id="rId6"/>
    <p:sldId id="497" r:id="rId7"/>
    <p:sldId id="498" r:id="rId8"/>
    <p:sldId id="603" r:id="rId9"/>
    <p:sldId id="604" r:id="rId10"/>
    <p:sldId id="605" r:id="rId11"/>
    <p:sldId id="606" r:id="rId12"/>
    <p:sldId id="503" r:id="rId13"/>
    <p:sldId id="504" r:id="rId14"/>
    <p:sldId id="505" r:id="rId15"/>
    <p:sldId id="506" r:id="rId16"/>
    <p:sldId id="484" r:id="rId17"/>
    <p:sldId id="485" r:id="rId18"/>
    <p:sldId id="486" r:id="rId19"/>
    <p:sldId id="487" r:id="rId20"/>
    <p:sldId id="507" r:id="rId21"/>
    <p:sldId id="516" r:id="rId22"/>
    <p:sldId id="607" r:id="rId23"/>
    <p:sldId id="609" r:id="rId24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300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300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300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4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3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377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2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1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2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6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2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9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87" r:id="rId1"/>
    <p:sldLayoutId id="2147491288" r:id="rId2"/>
    <p:sldLayoutId id="2147491289" r:id="rId3"/>
    <p:sldLayoutId id="2147491290" r:id="rId4"/>
    <p:sldLayoutId id="2147491291" r:id="rId5"/>
    <p:sldLayoutId id="2147491292" r:id="rId6"/>
    <p:sldLayoutId id="2147491293" r:id="rId7"/>
    <p:sldLayoutId id="2147491294" r:id="rId8"/>
    <p:sldLayoutId id="2147491295" r:id="rId9"/>
    <p:sldLayoutId id="2147491296" r:id="rId10"/>
    <p:sldLayoutId id="2147491297" r:id="rId11"/>
    <p:sldLayoutId id="2147491298" r:id="rId12"/>
    <p:sldLayoutId id="2147491299" r:id="rId13"/>
    <p:sldLayoutId id="2147491300" r:id="rId14"/>
    <p:sldLayoutId id="2147491301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Salmon </a:t>
            </a:r>
            <a:r>
              <a:rPr lang="en-GB" dirty="0"/>
              <a:t>Report Data to </a:t>
            </a:r>
            <a:r>
              <a:rPr lang="en-GB" dirty="0" smtClean="0"/>
              <a:t>04.12.21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195083"/>
            <a:ext cx="8387999" cy="3035284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937209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A77A0BC-64AD-4503-92B1-0A43D3D3B0EA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5"/>
          <a:stretch/>
        </p:blipFill>
        <p:spPr>
          <a:xfrm>
            <a:off x="0" y="750110"/>
            <a:ext cx="9144000" cy="54832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4106364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4827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84B68C4-6750-4298-A4A5-3E6F218C7461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66"/>
          <a:stretch/>
        </p:blipFill>
        <p:spPr>
          <a:xfrm>
            <a:off x="0" y="788743"/>
            <a:ext cx="9144000" cy="54703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05728"/>
              </p:ext>
            </p:extLst>
          </p:nvPr>
        </p:nvGraphicFramePr>
        <p:xfrm>
          <a:off x="665163" y="1820863"/>
          <a:ext cx="7437437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39" name="Worksheet" r:id="rId4" imgW="8534304" imgH="5048334" progId="Excel.Sheet.8">
                  <p:embed/>
                </p:oleObj>
              </mc:Choice>
              <mc:Fallback>
                <p:oleObj name="Worksheet" r:id="rId4" imgW="8534304" imgH="504833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1820863"/>
                        <a:ext cx="7437437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35238643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449851"/>
              </p:ext>
            </p:extLst>
          </p:nvPr>
        </p:nvGraphicFramePr>
        <p:xfrm>
          <a:off x="334852" y="1970088"/>
          <a:ext cx="8285274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63" name="Worksheet" r:id="rId3" imgW="8725050" imgH="4562486" progId="Excel.Sheet.8">
                  <p:embed/>
                </p:oleObj>
              </mc:Choice>
              <mc:Fallback>
                <p:oleObj name="Worksheet" r:id="rId3" imgW="8725050" imgH="456248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2" y="1970088"/>
                        <a:ext cx="8285274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5800861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7540"/>
              </p:ext>
            </p:extLst>
          </p:nvPr>
        </p:nvGraphicFramePr>
        <p:xfrm>
          <a:off x="614363" y="1641475"/>
          <a:ext cx="784383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87" name="Worksheet" r:id="rId3" imgW="8562937" imgH="4810273" progId="Excel.Sheet.8">
                  <p:embed/>
                </p:oleObj>
              </mc:Choice>
              <mc:Fallback>
                <p:oleObj name="Worksheet" r:id="rId3" imgW="8562937" imgH="4810273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41475"/>
                        <a:ext cx="7843837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8289064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477146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1" name="Worksheet" r:id="rId3" imgW="8534304" imgH="4781519" progId="Excel.Sheet.8">
                  <p:embed/>
                </p:oleObj>
              </mc:Choice>
              <mc:Fallback>
                <p:oleObj name="Worksheet" r:id="rId3" imgW="8534304" imgH="47815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3631149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223938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4025" y="1196975"/>
            <a:ext cx="8240713" cy="51466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7255543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3596164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4013" y="1262063"/>
            <a:ext cx="8358187" cy="50990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57968356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421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8405577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3550" y="1370013"/>
            <a:ext cx="8189913" cy="50847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5160235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7578551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325" y="1406525"/>
            <a:ext cx="8669338" cy="50942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9120864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 smtClean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56609106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215" y="645617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60777749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00" y="1952625"/>
            <a:ext cx="9123363" cy="2952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3443778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080438"/>
            <a:ext cx="9074150" cy="50149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574505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0912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4063064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782961"/>
            <a:ext cx="9097962" cy="528478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5391536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18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dirty="0" smtClean="0">
                <a:solidFill>
                  <a:srgbClr val="0062AE"/>
                </a:solidFill>
              </a:rPr>
              <a:t>(including </a:t>
            </a:r>
            <a:r>
              <a:rPr lang="en-GB" altLang="en-US" sz="1000" dirty="0">
                <a:solidFill>
                  <a:srgbClr val="0062AE"/>
                </a:solidFill>
              </a:rPr>
              <a:t>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570370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679575"/>
            <a:ext cx="9132888" cy="42354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555082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840" y="649218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460449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70025"/>
            <a:ext cx="874236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2572685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519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7604825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51013"/>
            <a:ext cx="855821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7693986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416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352577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8" y="1716088"/>
            <a:ext cx="8797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0630647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39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119853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1475"/>
            <a:ext cx="88471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449896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274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8704580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450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4FA65A9-A064-46B0-BD19-C3BDDB0B5D0E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66"/>
          <a:stretch/>
        </p:blipFill>
        <p:spPr>
          <a:xfrm>
            <a:off x="0" y="775866"/>
            <a:ext cx="9144000" cy="54703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9334934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D1018F9-39D5-4771-BEC4-1CEAA4A077BD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3"/>
          <a:stretch/>
        </p:blipFill>
        <p:spPr>
          <a:xfrm>
            <a:off x="0" y="711473"/>
            <a:ext cx="9144000" cy="54961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 xsi:nil="true"/>
    <TaxCatchAll xmlns="cebd32e3-9ab6-41ee-b1af-b8405a8d4e68">
      <Value>1626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12 - December 2021</TermName>
          <TermId xmlns="http://schemas.microsoft.com/office/infopath/2007/PartnerControls">1978112a-813c-4777-bc60-fe51b9036185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28B1AC69-27F7-48D2-89CF-32FD59DD9FB7}"/>
</file>

<file path=customXml/itemProps2.xml><?xml version="1.0" encoding="utf-8"?>
<ds:datastoreItem xmlns:ds="http://schemas.openxmlformats.org/officeDocument/2006/customXml" ds:itemID="{36E5C6EE-51C7-44E4-A499-B8B3F6BF2881}"/>
</file>

<file path=customXml/itemProps3.xml><?xml version="1.0" encoding="utf-8"?>
<ds:datastoreItem xmlns:ds="http://schemas.openxmlformats.org/officeDocument/2006/customXml" ds:itemID="{7A6087A0-3ED4-4238-96CF-F80693177E5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6445</TotalTime>
  <Words>652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MS PGothic</vt:lpstr>
      <vt:lpstr>Arial</vt:lpstr>
      <vt:lpstr>Geneva</vt:lpstr>
      <vt:lpstr>Lucida Grande</vt:lpstr>
      <vt:lpstr>Mangal</vt:lpstr>
      <vt:lpstr>Seafish - Light</vt:lpstr>
      <vt:lpstr>Microsoft Excel 97-2003 Worksheet</vt:lpstr>
      <vt:lpstr>UK Salmon Report Data to 04.12.21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December NielsenIQ Salmon Report</dc:title>
  <dc:creator>anderi01</dc:creator>
  <cp:lastModifiedBy>Taunk, Shirish Kumar</cp:lastModifiedBy>
  <cp:revision>679</cp:revision>
  <dcterms:created xsi:type="dcterms:W3CDTF">2009-04-16T08:15:59Z</dcterms:created>
  <dcterms:modified xsi:type="dcterms:W3CDTF">2021-12-22T12:04:58Z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1626;#12 - December 2021|1978112a-813c-4777-bc60-fe51b9036185</vt:lpwstr>
  </property>
</Properties>
</file>