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5718" r:id="rId2"/>
  </p:sldMasterIdLst>
  <p:notesMasterIdLst>
    <p:notesMasterId r:id="rId21"/>
  </p:notesMasterIdLst>
  <p:handoutMasterIdLst>
    <p:handoutMasterId r:id="rId22"/>
  </p:handoutMasterIdLst>
  <p:sldIdLst>
    <p:sldId id="586" r:id="rId3"/>
    <p:sldId id="522" r:id="rId4"/>
    <p:sldId id="513" r:id="rId5"/>
    <p:sldId id="514" r:id="rId6"/>
    <p:sldId id="515" r:id="rId7"/>
    <p:sldId id="580" r:id="rId8"/>
    <p:sldId id="579" r:id="rId9"/>
    <p:sldId id="578" r:id="rId10"/>
    <p:sldId id="519" r:id="rId11"/>
    <p:sldId id="542" r:id="rId12"/>
    <p:sldId id="543" r:id="rId13"/>
    <p:sldId id="483" r:id="rId14"/>
    <p:sldId id="485" r:id="rId15"/>
    <p:sldId id="484" r:id="rId16"/>
    <p:sldId id="523" r:id="rId17"/>
    <p:sldId id="530" r:id="rId18"/>
    <p:sldId id="581" r:id="rId19"/>
    <p:sldId id="584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7443" autoAdjust="0"/>
  </p:normalViewPr>
  <p:slideViewPr>
    <p:cSldViewPr snapToGrid="0">
      <p:cViewPr varScale="1">
        <p:scale>
          <a:sx n="70" d="100"/>
          <a:sy n="70" d="100"/>
        </p:scale>
        <p:origin x="5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203F-4B4F-4FC5-BA0F-80B09D66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2FC5D-05DE-4AB1-838D-4C1E63FC6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1C02-EE98-404B-930D-DB0F6219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5558-8F91-4658-A358-CDB4DAA1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1E03-FF52-4F60-837A-A1119333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6B500-ECCA-49CA-975E-CC2E3C1B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9285-93BF-418A-ABD4-C83C3F6A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4411-54E3-4D93-9E1F-59751126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53DD-F69F-4630-859D-AD5B8895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1983-F1A7-497C-B3EB-1B706C9F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16777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160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745-9B24-4815-BDD5-6EABCD7D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E362-404B-43C4-A904-1D72E6AA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B7BD1-E4CA-46DD-8244-564C1029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8055-7F24-4E18-AC2B-7A88780F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C740-2B8B-45A7-A3BC-521438E1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9128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1009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9A5E-F55C-457E-964B-4DC69CF8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F2963-EE3E-4B37-8443-9271C8E0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721F-E492-4A3F-B213-FA7A4D0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6B03A-3BC9-4ED5-A909-57D1E07C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D92A-D298-4D45-8C94-3384E2FA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35B8-C739-46CB-9DDA-007CC8CA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82BA-20C2-4F00-BB6E-DC99B357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9123B-436E-48E1-882C-4CF3570F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B88D-B013-4358-A7DC-4D06264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01136-392F-47EF-9B9A-429D5F21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D0A7-F885-4789-ACFF-1D7015D7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EEA7-1C5A-4EBE-A803-1B298E73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F8D9-7BD7-464D-B58C-8B8B8117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BAA6C-3D6B-443B-A187-7EE6C92D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CF1B6-BB35-4BF6-A07E-1365CABDB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B525F-6D8B-46BC-9EF2-D2FC4D7BA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A68DD-7FBA-4B55-8D76-76559CBE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696D1-349A-4316-A212-8F483EEA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A532B-40E0-4190-851D-D1331782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A8B7B-5C6A-4136-901E-AE55B358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F4694-B9F4-4A27-A2AB-7B59F29E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B530-EC13-4D3C-AB92-5B254B8C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F461-5662-4427-9A7F-9BCEF40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C28E-FA9F-4BE2-BEED-F322B760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CEC6-3B27-43D7-92CB-561D1F8B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8E2A8-4DD1-46AE-AA84-FC9EBFB8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59B00-C51E-4BFC-8F17-73DC2B6F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4151-68F7-47E5-A7C1-3802B724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081A-9874-49A7-AABA-6DC30C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0F5D5-431A-4278-834D-66A9F9FE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F8E79-B733-4733-9626-549C567C2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366F-B21E-4339-A4BB-0939C6A5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6C5BC-BAAC-4439-BFE1-73EFF152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C41C-5E02-4169-967F-BAC86258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05C4C-BDE7-462D-8DFD-D31156AD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FD5C-7FA0-40DA-B75B-63015D5D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BAAC-550A-453B-9552-6012476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A7E8-EB70-444A-8935-FD2C2ECD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2BC5-07F0-40D4-8862-E37E53A8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  <p:sldLayoutId id="2147485686" r:id="rId12"/>
    <p:sldLayoutId id="2147485689" r:id="rId13"/>
    <p:sldLayoutId id="2147485690" r:id="rId14"/>
    <p:sldLayoutId id="2147485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129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03" y="1043590"/>
            <a:ext cx="7255424" cy="785210"/>
          </a:xfrm>
        </p:spPr>
        <p:txBody>
          <a:bodyPr/>
          <a:lstStyle/>
          <a:p>
            <a:r>
              <a:rPr lang="en-GB" dirty="0"/>
              <a:t>UK Cod Report Data to 10.09.22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171701"/>
            <a:ext cx="7932421" cy="38976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8540148"/>
              </p:ext>
            </p:extLst>
          </p:nvPr>
        </p:nvGraphicFramePr>
        <p:xfrm>
          <a:off x="0" y="1847850"/>
          <a:ext cx="874553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0" name="Worksheet" r:id="rId4" imgW="6718226" imgH="3187788" progId="Excel.Sheet.8">
                  <p:embed/>
                </p:oleObj>
              </mc:Choice>
              <mc:Fallback>
                <p:oleObj name="Worksheet" r:id="rId4" imgW="6718226" imgH="318778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874553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AF76C1-4976-486C-9B90-6337BB95E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65595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1309634"/>
              </p:ext>
            </p:extLst>
          </p:nvPr>
        </p:nvGraphicFramePr>
        <p:xfrm>
          <a:off x="0" y="1958975"/>
          <a:ext cx="8964613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4" name="Worksheet" r:id="rId4" imgW="7899548" imgH="3613062" progId="Excel.Sheet.8">
                  <p:embed/>
                </p:oleObj>
              </mc:Choice>
              <mc:Fallback>
                <p:oleObj name="Worksheet" r:id="rId4" imgW="7899548" imgH="361306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8975"/>
                        <a:ext cx="8964613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0D5F1B9-C566-4EEF-B395-B98F221B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38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Share of Trade – Total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283C7-F593-46C7-B60A-E414D7BD17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5" y="1395413"/>
            <a:ext cx="8410575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52AC7-BE96-4C7E-A067-D6F521F2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Frozen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71641-5B7A-4CCF-B684-F283538923F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39863"/>
            <a:ext cx="84137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2B298-5BC1-4BB9-8115-D286A586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Chilled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23951-8B55-4A1D-A7BD-5F5BA6819CF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57325"/>
            <a:ext cx="8323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24350-A21D-4150-A25D-F231AAF9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65484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6CACD-3EFC-4BB7-A1A5-F2ADDABE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" y="1587291"/>
            <a:ext cx="9013827" cy="44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EB964-1A3A-49AD-9316-DC29D51C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A31C3-CEDA-44E9-9F60-49A572D8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7" y="1572276"/>
            <a:ext cx="9069626" cy="448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64031-540D-498B-B5A4-DE170062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5BF32-F9BC-4114-AD55-D92140A5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25" y="6564313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46175-BA0B-4B4B-8329-2B67DE7F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" y="1442366"/>
            <a:ext cx="9043249" cy="45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CD81F-DFC6-4E80-B058-0520A465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196975"/>
            <a:ext cx="9205913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73E9-E676-42AB-AFB9-8C4FB63E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90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53037-C4AA-4E4F-A5EA-84D151C0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" y="1177925"/>
            <a:ext cx="92979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8428F-B854-4ADD-8496-8BEAE6F8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6DDAD-F386-4D6C-AA7E-E48EF9DF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089025"/>
            <a:ext cx="9464676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9694-E70E-4289-B5A0-EBE24129A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7740D-F8D4-4771-93E2-16967F4A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281639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1465A8-9DD2-4DBC-A754-CAC4F8874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528"/>
          <a:stretch/>
        </p:blipFill>
        <p:spPr>
          <a:xfrm>
            <a:off x="0" y="673646"/>
            <a:ext cx="9144000" cy="5544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7B3FA-73E8-478E-A327-F8B8CA6F3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E2C69-9770-45A9-8584-DD27EE1FF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236"/>
          <a:stretch/>
        </p:blipFill>
        <p:spPr>
          <a:xfrm>
            <a:off x="20638" y="1013479"/>
            <a:ext cx="9144000" cy="5454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C1601-246D-4735-B5F2-4076A98C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3763B-1951-4123-878E-F51ECDB3A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19"/>
          <a:stretch/>
        </p:blipFill>
        <p:spPr>
          <a:xfrm>
            <a:off x="20638" y="1022622"/>
            <a:ext cx="9144000" cy="564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4541049"/>
              </p:ext>
            </p:extLst>
          </p:nvPr>
        </p:nvGraphicFramePr>
        <p:xfrm>
          <a:off x="3175" y="1770063"/>
          <a:ext cx="8469313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7" name="Worksheet" r:id="rId4" imgW="7950052" imgH="4203875" progId="Excel.Sheet.8">
                  <p:embed/>
                </p:oleObj>
              </mc:Choice>
              <mc:Fallback>
                <p:oleObj name="Worksheet" r:id="rId4" imgW="7950052" imgH="42038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770063"/>
                        <a:ext cx="8469313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35180A0-433B-4A93-90AA-31B04D8B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>2022-09-29T23:00:00+00:00</DocumentAdded>
    <TaxCatchAll xmlns="cebd32e3-9ab6-41ee-b1af-b8405a8d4e68">
      <Value>1594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September 2022</TermName>
          <TermId xmlns="http://schemas.microsoft.com/office/infopath/2007/PartnerControls">025d1ec8-5942-4927-a713-1ba2a7cd4fb9</TermId>
        </TermInfo>
      </Terms>
    </j7c1b49d505545c2a69692ae734740bd>
    <DocumentSummary xmlns="cebd32e3-9ab6-41ee-b1af-b8405a8d4e68">September 2022 Nielsen Grocery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6F028C3-14D2-4533-BCC0-8013FB94B000}"/>
</file>

<file path=customXml/itemProps2.xml><?xml version="1.0" encoding="utf-8"?>
<ds:datastoreItem xmlns:ds="http://schemas.openxmlformats.org/officeDocument/2006/customXml" ds:itemID="{4B015639-3875-460A-B012-4BB8E7C627A0}"/>
</file>

<file path=customXml/itemProps3.xml><?xml version="1.0" encoding="utf-8"?>
<ds:datastoreItem xmlns:ds="http://schemas.openxmlformats.org/officeDocument/2006/customXml" ds:itemID="{06EEA8C6-23EC-4AC7-8EA2-F5DCD4EE4F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632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1_Custom Design</vt:lpstr>
      <vt:lpstr>Seafish - reduced template for suppliers</vt:lpstr>
      <vt:lpstr>Microsoft Excel 97-2003 Worksheet</vt:lpstr>
      <vt:lpstr>UK Cod Report Data to 10.09.22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September NielsenIQ Cod Report</dc:title>
  <dc:creator>anderi01</dc:creator>
  <cp:lastModifiedBy>deeksha jain</cp:lastModifiedBy>
  <cp:revision>810</cp:revision>
  <dcterms:created xsi:type="dcterms:W3CDTF">2009-04-16T08:15:59Z</dcterms:created>
  <dcterms:modified xsi:type="dcterms:W3CDTF">2022-09-28T08:05:48Z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1594;#09 September 2022|025d1ec8-5942-4927-a713-1ba2a7cd4fb9</vt:lpwstr>
  </property>
</Properties>
</file>