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25.02.23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58371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74677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6368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C769C-9AA2-0040-A7DB-92086C4F2A9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2"/>
          <a:stretch/>
        </p:blipFill>
        <p:spPr>
          <a:xfrm>
            <a:off x="-251691" y="631767"/>
            <a:ext cx="9702800" cy="5062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1176"/>
              </p:ext>
            </p:extLst>
          </p:nvPr>
        </p:nvGraphicFramePr>
        <p:xfrm>
          <a:off x="309563" y="1636713"/>
          <a:ext cx="84820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636713"/>
                        <a:ext cx="8482012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41173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46153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9636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78417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82341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54925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22564-487E-830B-37EE-A661DA7BB7C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3"/>
          <a:stretch/>
        </p:blipFill>
        <p:spPr>
          <a:xfrm>
            <a:off x="-243378" y="826469"/>
            <a:ext cx="9702800" cy="5328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20428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93464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63039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088960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19154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85888"/>
            <a:ext cx="89630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29804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63009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6EB19-9E93-783A-DF22-4152DC99B9D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0"/>
          <a:stretch/>
        </p:blipFill>
        <p:spPr>
          <a:xfrm>
            <a:off x="-235065" y="647456"/>
            <a:ext cx="9702800" cy="5345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40975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23865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166001"/>
              </p:ext>
            </p:extLst>
          </p:nvPr>
        </p:nvGraphicFramePr>
        <p:xfrm>
          <a:off x="215900" y="1600200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0200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138874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75819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12733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23530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05652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9861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B1D0-1681-F5B9-B891-CB18DD7D504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>
          <a:xfrm>
            <a:off x="-243378" y="897931"/>
            <a:ext cx="9702800" cy="5303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765636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48946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37540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11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8791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83112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29511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58288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44086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31162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01007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23633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93285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36470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36989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7532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7E365-D063-5AC1-404B-261B926FF19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-285750" y="533635"/>
            <a:ext cx="9702800" cy="5403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67772"/>
              </p:ext>
            </p:extLst>
          </p:nvPr>
        </p:nvGraphicFramePr>
        <p:xfrm>
          <a:off x="193675" y="1549400"/>
          <a:ext cx="88788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888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492430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22694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222160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31704"/>
              </p:ext>
            </p:extLst>
          </p:nvPr>
        </p:nvGraphicFramePr>
        <p:xfrm>
          <a:off x="268288" y="1957388"/>
          <a:ext cx="815975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3" imgW="8782186" imgH="4686300" progId="Excel.Sheet.8">
                  <p:embed/>
                </p:oleObj>
              </mc:Choice>
              <mc:Fallback>
                <p:oleObj name="Worksheet" r:id="rId3" imgW="8782186" imgH="468630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957388"/>
                        <a:ext cx="8159750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62012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2023-03-15T00:00:00+00:00</PublicationDate>
    <DocumentAdded xmlns="cebd32e3-9ab6-41ee-b1af-b8405a8d4e68">2023-03-15T00:00:00+00:00</DocumentAdded>
    <TaxCatchAll xmlns="cebd32e3-9ab6-41ee-b1af-b8405a8d4e68">
      <Value>1588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 February 2023</TermName>
          <TermId xmlns="http://schemas.microsoft.com/office/infopath/2007/PartnerControls">eb1863cf-be35-48d6-8bdb-0555fa63832d</TermId>
        </TermInfo>
      </Terms>
    </j7c1b49d505545c2a69692ae734740bd>
    <DocumentSummary xmlns="cebd32e3-9ab6-41ee-b1af-b8405a8d4e68">February 2023 Nielsen Monthly Retail Reports
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9CDECA6-FC4D-4122-A653-976A183350D8}"/>
</file>

<file path=customXml/itemProps2.xml><?xml version="1.0" encoding="utf-8"?>
<ds:datastoreItem xmlns:ds="http://schemas.openxmlformats.org/officeDocument/2006/customXml" ds:itemID="{9C333B97-23D9-47E3-84CB-E0A89467B191}"/>
</file>

<file path=customXml/itemProps3.xml><?xml version="1.0" encoding="utf-8"?>
<ds:datastoreItem xmlns:ds="http://schemas.openxmlformats.org/officeDocument/2006/customXml" ds:itemID="{DFE0C1AE-D61E-4FD5-8BE8-A05E9C24EE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10427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Worksheet</vt:lpstr>
      <vt:lpstr>UK Scampi and Langoustine Report Data to 25.02.23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February NIQ Scampi and Langoustine Report</dc:title>
  <dc:creator>anderi01</dc:creator>
  <cp:lastModifiedBy>Mehera, Harjyot Kaur P</cp:lastModifiedBy>
  <cp:revision>1361</cp:revision>
  <dcterms:created xsi:type="dcterms:W3CDTF">2009-04-16T08:15:59Z</dcterms:created>
  <dcterms:modified xsi:type="dcterms:W3CDTF">2023-03-15T05:39:19Z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1588;#02 February 2023|eb1863cf-be35-48d6-8bdb-0555fa63832d</vt:lpwstr>
  </property>
</Properties>
</file>