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18" r:id="rId1"/>
    <p:sldMasterId id="2147488330" r:id="rId2"/>
  </p:sldMasterIdLst>
  <p:notesMasterIdLst>
    <p:notesMasterId r:id="rId38"/>
  </p:notesMasterIdLst>
  <p:sldIdLst>
    <p:sldId id="410" r:id="rId3"/>
    <p:sldId id="299" r:id="rId4"/>
    <p:sldId id="260" r:id="rId5"/>
    <p:sldId id="367" r:id="rId6"/>
    <p:sldId id="297" r:id="rId7"/>
    <p:sldId id="368" r:id="rId8"/>
    <p:sldId id="261" r:id="rId9"/>
    <p:sldId id="263" r:id="rId10"/>
    <p:sldId id="264" r:id="rId11"/>
    <p:sldId id="262" r:id="rId12"/>
    <p:sldId id="395" r:id="rId13"/>
    <p:sldId id="396" r:id="rId14"/>
    <p:sldId id="397" r:id="rId15"/>
    <p:sldId id="3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5" r:id="rId32"/>
    <p:sldId id="407" r:id="rId33"/>
    <p:sldId id="286" r:id="rId34"/>
    <p:sldId id="314" r:id="rId35"/>
    <p:sldId id="409" r:id="rId36"/>
    <p:sldId id="4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6642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7415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61987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133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9" r:id="rId1"/>
    <p:sldLayoutId id="2147488320" r:id="rId2"/>
    <p:sldLayoutId id="2147488321" r:id="rId3"/>
    <p:sldLayoutId id="2147488322" r:id="rId4"/>
    <p:sldLayoutId id="2147488323" r:id="rId5"/>
    <p:sldLayoutId id="2147488324" r:id="rId6"/>
    <p:sldLayoutId id="2147488325" r:id="rId7"/>
    <p:sldLayoutId id="2147488326" r:id="rId8"/>
    <p:sldLayoutId id="2147488327" r:id="rId9"/>
    <p:sldLayoutId id="2147488328" r:id="rId10"/>
    <p:sldLayoutId id="21474883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9097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1" r:id="rId1"/>
    <p:sldLayoutId id="2147488332" r:id="rId2"/>
    <p:sldLayoutId id="2147488333" r:id="rId3"/>
    <p:sldLayoutId id="2147488334" r:id="rId4"/>
    <p:sldLayoutId id="2147488335" r:id="rId5"/>
    <p:sldLayoutId id="2147488336" r:id="rId6"/>
    <p:sldLayoutId id="21474883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6864" cy="1152128"/>
          </a:xfrm>
        </p:spPr>
        <p:txBody>
          <a:bodyPr>
            <a:normAutofit/>
          </a:bodyPr>
          <a:lstStyle/>
          <a:p>
            <a:r>
              <a:rPr lang="en-GB" dirty="0"/>
              <a:t>UK Shellfish Report Data to </a:t>
            </a:r>
            <a:r>
              <a:rPr lang="en-GB" dirty="0" smtClean="0"/>
              <a:t>15.06.24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416824" cy="381642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94585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519988" cy="38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9682044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998709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68C65-7786-FBEF-EB32-52CA69D3F5D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750"/>
          <a:stretch/>
        </p:blipFill>
        <p:spPr>
          <a:xfrm>
            <a:off x="-252536" y="620688"/>
            <a:ext cx="97028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244402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01731-89F3-6098-7698-17769850AD1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700"/>
          <a:stretch/>
        </p:blipFill>
        <p:spPr>
          <a:xfrm>
            <a:off x="-252536" y="908720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574494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8BEA9-D203-A36A-9FE4-CCBCDAF507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750"/>
          <a:stretch/>
        </p:blipFill>
        <p:spPr>
          <a:xfrm>
            <a:off x="-252536" y="980728"/>
            <a:ext cx="97028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489381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D1823-5489-C281-B71A-8A9B7332A72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1651"/>
          <a:stretch/>
        </p:blipFill>
        <p:spPr>
          <a:xfrm>
            <a:off x="-252536" y="908720"/>
            <a:ext cx="97028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67462"/>
              </p:ext>
            </p:extLst>
          </p:nvPr>
        </p:nvGraphicFramePr>
        <p:xfrm>
          <a:off x="611560" y="1610841"/>
          <a:ext cx="7886700" cy="433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Worksheet" r:id="rId3" imgW="8743885" imgH="4171796" progId="Excel.Sheet.8">
                  <p:embed/>
                </p:oleObj>
              </mc:Choice>
              <mc:Fallback>
                <p:oleObj name="Worksheet" r:id="rId3" imgW="8743885" imgH="41717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10841"/>
                        <a:ext cx="7886700" cy="433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2366793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61176"/>
              </p:ext>
            </p:extLst>
          </p:nvPr>
        </p:nvGraphicFramePr>
        <p:xfrm>
          <a:off x="187325" y="1489075"/>
          <a:ext cx="8767763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Worksheet" r:id="rId3" imgW="8524915" imgH="4181526" progId="Excel.Sheet.8">
                  <p:embed/>
                </p:oleObj>
              </mc:Choice>
              <mc:Fallback>
                <p:oleObj name="Worksheet" r:id="rId3" imgW="8524915" imgH="418152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67763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6434308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37940"/>
              </p:ext>
            </p:extLst>
          </p:nvPr>
        </p:nvGraphicFramePr>
        <p:xfrm>
          <a:off x="179388" y="1484313"/>
          <a:ext cx="8856662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856662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08744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22529"/>
              </p:ext>
            </p:extLst>
          </p:nvPr>
        </p:nvGraphicFramePr>
        <p:xfrm>
          <a:off x="12700" y="1988716"/>
          <a:ext cx="8859838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988716"/>
                        <a:ext cx="8859838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8571791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23112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47813"/>
            <a:ext cx="7391400" cy="4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497970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91126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08200"/>
            <a:ext cx="84470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820150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90991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463675"/>
            <a:ext cx="83947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8538247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18964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92250"/>
            <a:ext cx="8893175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597255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38058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3" y="1643063"/>
            <a:ext cx="83978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4611257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835350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4EC7F-AD6F-8E99-1608-C267E32FED1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801"/>
          <a:stretch/>
        </p:blipFill>
        <p:spPr>
          <a:xfrm>
            <a:off x="-252536" y="692696"/>
            <a:ext cx="9702800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659633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0B0AF-BD69-BDD3-62B7-43CCBB55EAA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6901"/>
          <a:stretch/>
        </p:blipFill>
        <p:spPr>
          <a:xfrm>
            <a:off x="-252536" y="713086"/>
            <a:ext cx="970280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70634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9D366-D6CA-60CF-E8F0-168705C129D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750"/>
          <a:stretch/>
        </p:blipFill>
        <p:spPr>
          <a:xfrm>
            <a:off x="-252536" y="548680"/>
            <a:ext cx="97028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042744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FEC15-478B-B58E-5986-89CC83378EE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19551"/>
          <a:stretch/>
        </p:blipFill>
        <p:spPr>
          <a:xfrm>
            <a:off x="-252536" y="751806"/>
            <a:ext cx="97028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948905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AE827-57DF-C46A-75D9-E63BD415FA1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87" t="-651" r="-587" b="23352"/>
          <a:stretch/>
        </p:blipFill>
        <p:spPr>
          <a:xfrm>
            <a:off x="-252536" y="692696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756038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6165E-3C75-5613-ACD2-76BBB110C2E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700"/>
          <a:stretch/>
        </p:blipFill>
        <p:spPr>
          <a:xfrm>
            <a:off x="-252536" y="620688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805832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446F3-2C59-3FFC-7B3E-70F4DC262A0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19551"/>
          <a:stretch/>
        </p:blipFill>
        <p:spPr>
          <a:xfrm>
            <a:off x="-252536" y="669975"/>
            <a:ext cx="97028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/>
              <a:t>Notes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188214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5F9C7-BC55-0A01-7785-9A829171185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19551"/>
          <a:stretch/>
        </p:blipFill>
        <p:spPr>
          <a:xfrm>
            <a:off x="-252536" y="620688"/>
            <a:ext cx="97028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495215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3CE1B-AFCF-3A18-9172-280C81EB882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700"/>
          <a:stretch/>
        </p:blipFill>
        <p:spPr>
          <a:xfrm>
            <a:off x="-252536" y="764704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25872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838" y="1695450"/>
            <a:ext cx="847566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6048806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15890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725" y="1576388"/>
            <a:ext cx="8455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07933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Homescan</a:t>
            </a:r>
            <a:r>
              <a:rPr lang="en-GB" altLang="en-US" sz="1000" dirty="0">
                <a:solidFill>
                  <a:srgbClr val="0062AE"/>
                </a:solidFill>
              </a:rPr>
              <a:t>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3704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90750"/>
            <a:ext cx="84470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6917097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2499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125663"/>
            <a:ext cx="84486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177006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  <a:r>
              <a:rPr lang="en-GB" altLang="en-US" sz="2800" dirty="0"/>
              <a:t> continued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64307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201863"/>
            <a:ext cx="84486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423972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19013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758112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796566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84211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293100" cy="40020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494572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05619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337425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990334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2024-07-18T23:00:00+00:00</PublicationDate>
    <DocumentAdded xmlns="cebd32e3-9ab6-41ee-b1af-b8405a8d4e68">2024-07-18T23:00:00+00:00</DocumentAdded>
    <TaxCatchAll xmlns="cebd32e3-9ab6-41ee-b1af-b8405a8d4e68">
      <Value>1660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June 2024</TermName>
          <TermId xmlns="http://schemas.microsoft.com/office/infopath/2007/PartnerControls">e0eef741-7447-48b1-a71f-7b555193b6c5</TermId>
        </TermInfo>
      </Terms>
    </j7c1b49d505545c2a69692ae734740bd>
    <DocumentSummary xmlns="cebd32e3-9ab6-41ee-b1af-b8405a8d4e68">2024 June Monthly Nielsen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14AA502-DFB3-4D6F-8E2F-B55AE4A6BA1B}"/>
</file>

<file path=customXml/itemProps2.xml><?xml version="1.0" encoding="utf-8"?>
<ds:datastoreItem xmlns:ds="http://schemas.openxmlformats.org/officeDocument/2006/customXml" ds:itemID="{A0D96DB8-5385-4368-AC7E-049B45EC4946}"/>
</file>

<file path=customXml/itemProps3.xml><?xml version="1.0" encoding="utf-8"?>
<ds:datastoreItem xmlns:ds="http://schemas.openxmlformats.org/officeDocument/2006/customXml" ds:itemID="{7E2F2F14-7DBF-480A-A710-9B85921912BA}"/>
</file>

<file path=docProps/app.xml><?xml version="1.0" encoding="utf-8"?>
<Properties xmlns="http://schemas.openxmlformats.org/officeDocument/2006/extended-properties" xmlns:vt="http://schemas.openxmlformats.org/officeDocument/2006/docPropsVTypes">
  <TotalTime>12989</TotalTime>
  <Words>838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Shellfish Report Data to 15.06.24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June NIQ Shellfish Report</dc:title>
  <dc:creator>Shrimali, Ruchita Jayanti</dc:creator>
  <cp:lastModifiedBy>Mehera, Harjyot Kaur P</cp:lastModifiedBy>
  <cp:revision>770</cp:revision>
  <dcterms:created xsi:type="dcterms:W3CDTF">2014-08-19T10:17:11Z</dcterms:created>
  <dcterms:modified xsi:type="dcterms:W3CDTF">2024-07-03T12:32:25Z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1660;#June 2024|e0eef741-7447-48b1-a71f-7b555193b6c5</vt:lpwstr>
  </property>
</Properties>
</file>