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s/slide25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2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4.xml" ContentType="application/vnd.openxmlformats-officedocument.presentationml.slide+xml"/>
  <Override PartName="/ppt/slides/slide12.xml" ContentType="application/vnd.openxmlformats-officedocument.presentationml.slide+xml"/>
  <Override PartName="/ppt/slides/slide16.xml" ContentType="application/vnd.openxmlformats-officedocument.presentationml.slide+xml"/>
  <Override PartName="/ppt/slides/slide22.xml" ContentType="application/vnd.openxmlformats-officedocument.presentationml.slide+xml"/>
  <Override PartName="/ppt/slides/slide15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1.xml" ContentType="application/vnd.openxmlformats-officedocument.presentationml.slide+xml"/>
  <Override PartName="/ppt/slides/slide23.xml" ContentType="application/vnd.openxmlformats-officedocument.presentationml.slide+xml"/>
  <Override PartName="/ppt/slides/slide19.xml" ContentType="application/vnd.openxmlformats-officedocument.presentationml.slide+xml"/>
  <Override PartName="/ppt/slides/slide17.xml" ContentType="application/vnd.openxmlformats-officedocument.presentationml.slide+xml"/>
  <Override PartName="/ppt/slides/slide20.xml" ContentType="application/vnd.openxmlformats-officedocument.presentationml.slide+xml"/>
  <Override PartName="/ppt/slides/slide18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7925" r:id="rId1"/>
    <p:sldMasterId id="2147487937" r:id="rId2"/>
  </p:sldMasterIdLst>
  <p:notesMasterIdLst>
    <p:notesMasterId r:id="rId30"/>
  </p:notesMasterIdLst>
  <p:handoutMasterIdLst>
    <p:handoutMasterId r:id="rId31"/>
  </p:handoutMasterIdLst>
  <p:sldIdLst>
    <p:sldId id="395" r:id="rId3"/>
    <p:sldId id="257" r:id="rId4"/>
    <p:sldId id="350" r:id="rId5"/>
    <p:sldId id="315" r:id="rId6"/>
    <p:sldId id="317" r:id="rId7"/>
    <p:sldId id="318" r:id="rId8"/>
    <p:sldId id="382" r:id="rId9"/>
    <p:sldId id="383" r:id="rId10"/>
    <p:sldId id="302" r:id="rId11"/>
    <p:sldId id="384" r:id="rId12"/>
    <p:sldId id="385" r:id="rId13"/>
    <p:sldId id="386" r:id="rId14"/>
    <p:sldId id="387" r:id="rId15"/>
    <p:sldId id="321" r:id="rId16"/>
    <p:sldId id="326" r:id="rId17"/>
    <p:sldId id="325" r:id="rId18"/>
    <p:sldId id="388" r:id="rId19"/>
    <p:sldId id="389" r:id="rId20"/>
    <p:sldId id="390" r:id="rId21"/>
    <p:sldId id="391" r:id="rId22"/>
    <p:sldId id="322" r:id="rId23"/>
    <p:sldId id="327" r:id="rId24"/>
    <p:sldId id="328" r:id="rId25"/>
    <p:sldId id="348" r:id="rId26"/>
    <p:sldId id="314" r:id="rId27"/>
    <p:sldId id="392" r:id="rId28"/>
    <p:sldId id="394" r:id="rId29"/>
  </p:sldIdLst>
  <p:sldSz cx="9144000" cy="6858000" type="screen4x3"/>
  <p:notesSz cx="9926638" cy="679767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3200" b="1" kern="1200">
        <a:solidFill>
          <a:schemeClr val="bg1"/>
        </a:solidFill>
        <a:latin typeface="Arial Unicode MS" pitchFamily="34" charset="-128"/>
        <a:ea typeface="Geneva"/>
        <a:cs typeface="Geneva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chemeClr val="bg1"/>
        </a:solidFill>
        <a:latin typeface="Arial Unicode MS" pitchFamily="34" charset="-128"/>
        <a:ea typeface="Geneva"/>
        <a:cs typeface="Geneva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chemeClr val="bg1"/>
        </a:solidFill>
        <a:latin typeface="Arial Unicode MS" pitchFamily="34" charset="-128"/>
        <a:ea typeface="Geneva"/>
        <a:cs typeface="Geneva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chemeClr val="bg1"/>
        </a:solidFill>
        <a:latin typeface="Arial Unicode MS" pitchFamily="34" charset="-128"/>
        <a:ea typeface="Geneva"/>
        <a:cs typeface="Geneva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chemeClr val="bg1"/>
        </a:solidFill>
        <a:latin typeface="Arial Unicode MS" pitchFamily="34" charset="-128"/>
        <a:ea typeface="Geneva"/>
        <a:cs typeface="Geneva"/>
      </a:defRPr>
    </a:lvl5pPr>
    <a:lvl6pPr marL="2286000" algn="l" defTabSz="914400" rtl="0" eaLnBrk="1" latinLnBrk="0" hangingPunct="1">
      <a:defRPr sz="3200" b="1" kern="1200">
        <a:solidFill>
          <a:schemeClr val="bg1"/>
        </a:solidFill>
        <a:latin typeface="Arial Unicode MS" pitchFamily="34" charset="-128"/>
        <a:ea typeface="Geneva"/>
        <a:cs typeface="Geneva"/>
      </a:defRPr>
    </a:lvl6pPr>
    <a:lvl7pPr marL="2743200" algn="l" defTabSz="914400" rtl="0" eaLnBrk="1" latinLnBrk="0" hangingPunct="1">
      <a:defRPr sz="3200" b="1" kern="1200">
        <a:solidFill>
          <a:schemeClr val="bg1"/>
        </a:solidFill>
        <a:latin typeface="Arial Unicode MS" pitchFamily="34" charset="-128"/>
        <a:ea typeface="Geneva"/>
        <a:cs typeface="Geneva"/>
      </a:defRPr>
    </a:lvl7pPr>
    <a:lvl8pPr marL="3200400" algn="l" defTabSz="914400" rtl="0" eaLnBrk="1" latinLnBrk="0" hangingPunct="1">
      <a:defRPr sz="3200" b="1" kern="1200">
        <a:solidFill>
          <a:schemeClr val="bg1"/>
        </a:solidFill>
        <a:latin typeface="Arial Unicode MS" pitchFamily="34" charset="-128"/>
        <a:ea typeface="Geneva"/>
        <a:cs typeface="Geneva"/>
      </a:defRPr>
    </a:lvl8pPr>
    <a:lvl9pPr marL="3657600" algn="l" defTabSz="914400" rtl="0" eaLnBrk="1" latinLnBrk="0" hangingPunct="1">
      <a:defRPr sz="3200" b="1" kern="1200">
        <a:solidFill>
          <a:schemeClr val="bg1"/>
        </a:solidFill>
        <a:latin typeface="Arial Unicode MS" pitchFamily="34" charset="-128"/>
        <a:ea typeface="Geneva"/>
        <a:cs typeface="Geneva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2E7F"/>
    <a:srgbClr val="002060"/>
    <a:srgbClr val="00FF00"/>
    <a:srgbClr val="1A9D13"/>
    <a:srgbClr val="FF9900"/>
    <a:srgbClr val="FF00FF"/>
    <a:srgbClr val="0000FF"/>
    <a:srgbClr val="0082D1"/>
    <a:srgbClr val="F62E2E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 autoAdjust="0"/>
    <p:restoredTop sz="97548" autoAdjust="0"/>
  </p:normalViewPr>
  <p:slideViewPr>
    <p:cSldViewPr>
      <p:cViewPr varScale="1">
        <p:scale>
          <a:sx n="113" d="100"/>
          <a:sy n="113" d="100"/>
        </p:scale>
        <p:origin x="13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38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37" Type="http://schemas.openxmlformats.org/officeDocument/2006/relationships/customXml" Target="../customXml/item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customXml" Target="../customXml/item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370" tIns="45686" rIns="91370" bIns="45686" rtlCol="0"/>
          <a:lstStyle>
            <a:lvl1pPr algn="l" eaLnBrk="0" hangingPunct="0">
              <a:spcBef>
                <a:spcPct val="20000"/>
              </a:spcBef>
              <a:buFont typeface="Arial" pitchFamily="34" charset="0"/>
              <a:buNone/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1338" y="0"/>
            <a:ext cx="4303712" cy="339725"/>
          </a:xfrm>
          <a:prstGeom prst="rect">
            <a:avLst/>
          </a:prstGeom>
        </p:spPr>
        <p:txBody>
          <a:bodyPr vert="horz" lIns="91370" tIns="45686" rIns="91370" bIns="45686" rtlCol="0"/>
          <a:lstStyle>
            <a:lvl1pPr algn="r" eaLnBrk="0" hangingPunct="0">
              <a:spcBef>
                <a:spcPct val="20000"/>
              </a:spcBef>
              <a:buFont typeface="Arial" pitchFamily="34" charset="0"/>
              <a:buNone/>
              <a:defRPr sz="1200"/>
            </a:lvl1pPr>
          </a:lstStyle>
          <a:p>
            <a:pPr>
              <a:defRPr/>
            </a:pPr>
            <a:fld id="{848AB162-CDCA-452E-9304-7C6F4BE7F74D}" type="datetimeFigureOut">
              <a:rPr lang="en-GB"/>
              <a:pPr>
                <a:defRPr/>
              </a:pPr>
              <a:t>03/07/2024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370" tIns="45686" rIns="91370" bIns="45686" rtlCol="0" anchor="b"/>
          <a:lstStyle>
            <a:lvl1pPr algn="l" eaLnBrk="0" hangingPunct="0">
              <a:spcBef>
                <a:spcPct val="20000"/>
              </a:spcBef>
              <a:buFont typeface="Arial" pitchFamily="34" charset="0"/>
              <a:buNone/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1338" y="6456363"/>
            <a:ext cx="4303712" cy="339725"/>
          </a:xfrm>
          <a:prstGeom prst="rect">
            <a:avLst/>
          </a:prstGeom>
        </p:spPr>
        <p:txBody>
          <a:bodyPr vert="horz" lIns="91370" tIns="45686" rIns="91370" bIns="45686" rtlCol="0" anchor="b"/>
          <a:lstStyle>
            <a:lvl1pPr algn="r" eaLnBrk="0" hangingPunct="0">
              <a:spcBef>
                <a:spcPct val="20000"/>
              </a:spcBef>
              <a:buFont typeface="Arial" pitchFamily="34" charset="0"/>
              <a:buNone/>
              <a:defRPr sz="1200"/>
            </a:lvl1pPr>
          </a:lstStyle>
          <a:p>
            <a:pPr>
              <a:defRPr/>
            </a:pPr>
            <a:fld id="{557A57BC-B4F8-45DF-B618-95FBF89229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69878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0" tIns="45686" rIns="91370" bIns="45686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1338" y="0"/>
            <a:ext cx="43037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0" tIns="45686" rIns="91370" bIns="45686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3775" y="3228975"/>
            <a:ext cx="7939088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0" tIns="45686" rIns="91370" bIns="456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0" tIns="45686" rIns="91370" bIns="45686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1338" y="6456363"/>
            <a:ext cx="43037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0" tIns="45686" rIns="91370" bIns="45686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4FF6DB0-7B53-4D56-A721-6D92B8B1449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95423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sv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sv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544DB-9EC0-4789-AA14-7AC331B88B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79DBC8-ED69-49DE-BB87-49FC8142F9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1A764-D185-44C6-A3B4-4C73CD00B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706F-0702-427D-A188-F80EEAEA9825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EA6C70-A591-4534-90F2-95CF9EAD0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10B413-10B6-48F5-8F3E-FC4CC012D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8919-7796-4934-926B-602684FC8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54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23B55-D139-4793-A6F7-707FC4BC2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A2B015-1F37-4685-8473-0B968CF50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8A1CCE-A6C3-4BD5-97F8-4354DBCEE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706F-0702-427D-A188-F80EEAEA9825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2CB129-58F7-41C7-8413-6856D1905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B6AB25-8428-47AD-BBE0-ABFFD0319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8919-7796-4934-926B-602684FC8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955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001B68-10C0-4D4A-80D5-8B5D6BF0E3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32C5F4-B38B-48F9-BB20-B4A127D68F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C14F0A-B4A2-4B1C-BA64-8F46B9DB7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706F-0702-427D-A188-F80EEAEA9825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88E4D3-AFCD-4FAE-A38E-52717DD66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BBDB14-E28C-424B-9749-6BF0D1DDF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8919-7796-4934-926B-602684FC8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0961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>
            <a:extLst>
              <a:ext uri="{FF2B5EF4-FFF2-40B4-BE49-F238E27FC236}">
                <a16:creationId xmlns:a16="http://schemas.microsoft.com/office/drawing/2014/main" id="{2A42ECB2-3207-6F48-9DDA-785BF4B735E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3717033"/>
            <a:ext cx="9000492" cy="415954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D0A18D9-0307-A64B-A0BE-F79B6ADAA7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6573" y="260648"/>
            <a:ext cx="6858000" cy="2387600"/>
          </a:xfrm>
        </p:spPr>
        <p:txBody>
          <a:bodyPr lIns="0" anchor="b">
            <a:normAutofit/>
          </a:bodyPr>
          <a:lstStyle>
            <a:lvl1pPr algn="l">
              <a:lnSpc>
                <a:spcPct val="100000"/>
              </a:lnSpc>
              <a:defRPr sz="3200" b="1" i="0">
                <a:solidFill>
                  <a:schemeClr val="bg1"/>
                </a:solidFill>
                <a:latin typeface="Roboto Slab" pitchFamily="2" charset="0"/>
                <a:ea typeface="Roboto Slab" pitchFamily="2" charset="0"/>
                <a:cs typeface="Poppins Medium" pitchFamily="2" charset="77"/>
              </a:defRPr>
            </a:lvl1pPr>
          </a:lstStyle>
          <a:p>
            <a:r>
              <a:rPr lang="en-GB" dirty="0"/>
              <a:t>Click to add deck heading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25B8BD-6A68-3A48-B367-5741AF5B72D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6573" y="2816165"/>
            <a:ext cx="6858000" cy="785210"/>
          </a:xfrm>
        </p:spPr>
        <p:txBody>
          <a:bodyPr lIns="0">
            <a:normAutofit/>
          </a:bodyPr>
          <a:lstStyle>
            <a:lvl1pPr marL="0" indent="0" algn="l">
              <a:lnSpc>
                <a:spcPct val="100000"/>
              </a:lnSpc>
              <a:buNone/>
              <a:defRPr sz="2000" b="0" i="0">
                <a:solidFill>
                  <a:schemeClr val="bg1"/>
                </a:solidFill>
                <a:latin typeface="Roboto Slab Light" pitchFamily="2" charset="0"/>
                <a:ea typeface="Roboto Slab Light" pitchFamily="2" charset="0"/>
                <a:cs typeface="Roboto Light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add master subtitle if needed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A15717-DE15-0A42-9657-201078ACC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fld id="{F6C4706F-0702-427D-A188-F80EEAEA9825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792B40-E6DB-8D4A-AA3B-8AE0A00A8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endParaRPr lang="en-US"/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2C0645E0-1D34-274A-B562-F1E288E0FE6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96573" y="4077073"/>
            <a:ext cx="6858000" cy="384175"/>
          </a:xfrm>
        </p:spPr>
        <p:txBody>
          <a:bodyPr lIns="0">
            <a:noAutofit/>
          </a:bodyPr>
          <a:lstStyle>
            <a:lvl1pPr marL="0" indent="0" algn="l">
              <a:buNone/>
              <a:defRPr sz="11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457200" indent="0">
              <a:buNone/>
              <a:defRPr sz="1050" b="0" i="0">
                <a:solidFill>
                  <a:schemeClr val="accent3"/>
                </a:solidFill>
                <a:latin typeface="Poppins" pitchFamily="2" charset="77"/>
                <a:cs typeface="Poppins" pitchFamily="2" charset="77"/>
              </a:defRPr>
            </a:lvl2pPr>
            <a:lvl3pPr marL="914400" indent="0">
              <a:buNone/>
              <a:defRPr sz="1000" b="0" i="0">
                <a:solidFill>
                  <a:schemeClr val="accent3"/>
                </a:solidFill>
                <a:latin typeface="Poppins" pitchFamily="2" charset="77"/>
                <a:cs typeface="Poppins" pitchFamily="2" charset="77"/>
              </a:defRPr>
            </a:lvl3pPr>
            <a:lvl4pPr marL="1371600" indent="0">
              <a:buNone/>
              <a:defRPr sz="900" b="0" i="0">
                <a:solidFill>
                  <a:schemeClr val="accent3"/>
                </a:solidFill>
                <a:latin typeface="Poppins" pitchFamily="2" charset="77"/>
                <a:cs typeface="Poppins" pitchFamily="2" charset="77"/>
              </a:defRPr>
            </a:lvl4pPr>
            <a:lvl5pPr marL="1828800" indent="0">
              <a:buNone/>
              <a:defRPr sz="900" b="0" i="0">
                <a:solidFill>
                  <a:schemeClr val="accent3"/>
                </a:solidFill>
                <a:latin typeface="Poppins" pitchFamily="2" charset="77"/>
                <a:cs typeface="Poppins" pitchFamily="2" charset="77"/>
              </a:defRPr>
            </a:lvl5pPr>
          </a:lstStyle>
          <a:p>
            <a:pPr lvl="0"/>
            <a:r>
              <a:rPr lang="en-GB" dirty="0"/>
              <a:t>Date</a:t>
            </a:r>
          </a:p>
        </p:txBody>
      </p:sp>
      <p:sp>
        <p:nvSpPr>
          <p:cNvPr id="40" name="Text Placeholder 38">
            <a:extLst>
              <a:ext uri="{FF2B5EF4-FFF2-40B4-BE49-F238E27FC236}">
                <a16:creationId xmlns:a16="http://schemas.microsoft.com/office/drawing/2014/main" id="{71F9C13C-78EB-8A48-BEE6-DD022B52973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6573" y="3607368"/>
            <a:ext cx="6858000" cy="469704"/>
          </a:xfrm>
        </p:spPr>
        <p:txBody>
          <a:bodyPr lIns="0">
            <a:noAutofit/>
          </a:bodyPr>
          <a:lstStyle>
            <a:lvl1pPr marL="0" indent="0" algn="l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Roboto Slab Light" pitchFamily="2" charset="0"/>
                <a:ea typeface="Roboto Slab Light" pitchFamily="2" charset="0"/>
                <a:cs typeface="Roboto Light" panose="02000000000000000000" pitchFamily="2" charset="0"/>
              </a:defRPr>
            </a:lvl1pPr>
            <a:lvl2pPr marL="457200" indent="0">
              <a:buNone/>
              <a:defRPr sz="1050" b="0" i="0">
                <a:solidFill>
                  <a:schemeClr val="accent3"/>
                </a:solidFill>
                <a:latin typeface="Poppins" pitchFamily="2" charset="77"/>
                <a:cs typeface="Poppins" pitchFamily="2" charset="77"/>
              </a:defRPr>
            </a:lvl2pPr>
            <a:lvl3pPr marL="914400" indent="0">
              <a:buNone/>
              <a:defRPr sz="1000" b="0" i="0">
                <a:solidFill>
                  <a:schemeClr val="accent3"/>
                </a:solidFill>
                <a:latin typeface="Poppins" pitchFamily="2" charset="77"/>
                <a:cs typeface="Poppins" pitchFamily="2" charset="77"/>
              </a:defRPr>
            </a:lvl3pPr>
            <a:lvl4pPr marL="1371600" indent="0">
              <a:buNone/>
              <a:defRPr sz="900" b="0" i="0">
                <a:solidFill>
                  <a:schemeClr val="accent3"/>
                </a:solidFill>
                <a:latin typeface="Poppins" pitchFamily="2" charset="77"/>
                <a:cs typeface="Poppins" pitchFamily="2" charset="77"/>
              </a:defRPr>
            </a:lvl4pPr>
            <a:lvl5pPr marL="1828800" indent="0">
              <a:buNone/>
              <a:defRPr sz="900" b="0" i="0">
                <a:solidFill>
                  <a:schemeClr val="accent3"/>
                </a:solidFill>
                <a:latin typeface="Poppins" pitchFamily="2" charset="77"/>
                <a:cs typeface="Poppins" pitchFamily="2" charset="77"/>
              </a:defRPr>
            </a:lvl5pPr>
          </a:lstStyle>
          <a:p>
            <a:pPr lvl="0"/>
            <a:r>
              <a:rPr lang="en-GB" dirty="0"/>
              <a:t>Presentation to:</a:t>
            </a:r>
          </a:p>
        </p:txBody>
      </p:sp>
      <p:pic>
        <p:nvPicPr>
          <p:cNvPr id="44" name="Graphic 43" hidden="1">
            <a:extLst>
              <a:ext uri="{FF2B5EF4-FFF2-40B4-BE49-F238E27FC236}">
                <a16:creationId xmlns:a16="http://schemas.microsoft.com/office/drawing/2014/main" id="{0E40D33D-4666-8F49-A8B0-B844FC69EC9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5777" y="-23726"/>
            <a:ext cx="1495118" cy="1121337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611A3E66-655F-6A40-94BA-DB0D4265420F}"/>
              </a:ext>
            </a:extLst>
          </p:cNvPr>
          <p:cNvGrpSpPr/>
          <p:nvPr/>
        </p:nvGrpSpPr>
        <p:grpSpPr>
          <a:xfrm>
            <a:off x="296573" y="291132"/>
            <a:ext cx="1201915" cy="545580"/>
            <a:chOff x="0" y="1353270"/>
            <a:chExt cx="12194374" cy="4151510"/>
          </a:xfrm>
          <a:solidFill>
            <a:schemeClr val="bg1"/>
          </a:solidFill>
        </p:grpSpPr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1A97ED6-5C32-CF47-9CE5-1C29DFB5DB00}"/>
                </a:ext>
              </a:extLst>
            </p:cNvPr>
            <p:cNvSpPr/>
            <p:nvPr/>
          </p:nvSpPr>
          <p:spPr>
            <a:xfrm>
              <a:off x="7408127" y="3166569"/>
              <a:ext cx="941960" cy="2268843"/>
            </a:xfrm>
            <a:custGeom>
              <a:avLst/>
              <a:gdLst>
                <a:gd name="connsiteX0" fmla="*/ 915833 w 941960"/>
                <a:gd name="connsiteY0" fmla="*/ 214494 h 2268843"/>
                <a:gd name="connsiteX1" fmla="*/ 562354 w 941960"/>
                <a:gd name="connsiteY1" fmla="*/ 2143871 h 2268843"/>
                <a:gd name="connsiteX2" fmla="*/ 417754 w 941960"/>
                <a:gd name="connsiteY2" fmla="*/ 2267513 h 2268843"/>
                <a:gd name="connsiteX3" fmla="*/ 117416 w 941960"/>
                <a:gd name="connsiteY3" fmla="*/ 2267513 h 2268843"/>
                <a:gd name="connsiteX4" fmla="*/ 5404 w 941960"/>
                <a:gd name="connsiteY4" fmla="*/ 2128314 h 2268843"/>
                <a:gd name="connsiteX5" fmla="*/ 342424 w 941960"/>
                <a:gd name="connsiteY5" fmla="*/ 231608 h 2268843"/>
                <a:gd name="connsiteX6" fmla="*/ 854177 w 941960"/>
                <a:gd name="connsiteY6" fmla="*/ 16832 h 2268843"/>
                <a:gd name="connsiteX7" fmla="*/ 907563 w 941960"/>
                <a:gd name="connsiteY7" fmla="*/ -281 h 2268843"/>
                <a:gd name="connsiteX8" fmla="*/ 941789 w 941960"/>
                <a:gd name="connsiteY8" fmla="*/ 43034 h 2268843"/>
                <a:gd name="connsiteX9" fmla="*/ 915833 w 941960"/>
                <a:gd name="connsiteY9" fmla="*/ 214986 h 2268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41960" h="2268843">
                  <a:moveTo>
                    <a:pt x="915833" y="214494"/>
                  </a:moveTo>
                  <a:cubicBezTo>
                    <a:pt x="797270" y="872250"/>
                    <a:pt x="681491" y="1486362"/>
                    <a:pt x="562354" y="2143871"/>
                  </a:cubicBezTo>
                  <a:cubicBezTo>
                    <a:pt x="547043" y="2227718"/>
                    <a:pt x="498815" y="2266693"/>
                    <a:pt x="417754" y="2267513"/>
                  </a:cubicBezTo>
                  <a:cubicBezTo>
                    <a:pt x="317451" y="2268331"/>
                    <a:pt x="217147" y="2269396"/>
                    <a:pt x="117416" y="2267513"/>
                  </a:cubicBezTo>
                  <a:cubicBezTo>
                    <a:pt x="14083" y="2265466"/>
                    <a:pt x="-13592" y="2232140"/>
                    <a:pt x="5404" y="2128314"/>
                  </a:cubicBezTo>
                  <a:cubicBezTo>
                    <a:pt x="63948" y="1801279"/>
                    <a:pt x="291986" y="521468"/>
                    <a:pt x="342424" y="231608"/>
                  </a:cubicBezTo>
                  <a:cubicBezTo>
                    <a:pt x="528129" y="166103"/>
                    <a:pt x="686322" y="105347"/>
                    <a:pt x="854177" y="16832"/>
                  </a:cubicBezTo>
                  <a:cubicBezTo>
                    <a:pt x="870387" y="7028"/>
                    <a:pt x="888673" y="1166"/>
                    <a:pt x="907563" y="-281"/>
                  </a:cubicBezTo>
                  <a:cubicBezTo>
                    <a:pt x="933683" y="-281"/>
                    <a:pt x="941789" y="16095"/>
                    <a:pt x="941789" y="43034"/>
                  </a:cubicBezTo>
                  <a:cubicBezTo>
                    <a:pt x="941789" y="72512"/>
                    <a:pt x="920419" y="189439"/>
                    <a:pt x="915833" y="214986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CFDC4591-ECE0-BF48-AC50-26F739F7138B}"/>
                </a:ext>
              </a:extLst>
            </p:cNvPr>
            <p:cNvSpPr/>
            <p:nvPr/>
          </p:nvSpPr>
          <p:spPr>
            <a:xfrm>
              <a:off x="9106311" y="1353270"/>
              <a:ext cx="1227083" cy="741558"/>
            </a:xfrm>
            <a:custGeom>
              <a:avLst/>
              <a:gdLst>
                <a:gd name="connsiteX0" fmla="*/ 1226832 w 1227083"/>
                <a:gd name="connsiteY0" fmla="*/ 365105 h 741558"/>
                <a:gd name="connsiteX1" fmla="*/ 1226832 w 1227083"/>
                <a:gd name="connsiteY1" fmla="*/ 365105 h 741558"/>
                <a:gd name="connsiteX2" fmla="*/ 1219135 w 1227083"/>
                <a:gd name="connsiteY2" fmla="*/ 346436 h 741558"/>
                <a:gd name="connsiteX3" fmla="*/ 883916 w 1227083"/>
                <a:gd name="connsiteY3" fmla="*/ 5399 h 741558"/>
                <a:gd name="connsiteX4" fmla="*/ 854685 w 1227083"/>
                <a:gd name="connsiteY4" fmla="*/ 4826 h 741558"/>
                <a:gd name="connsiteX5" fmla="*/ 21797 w 1227083"/>
                <a:gd name="connsiteY5" fmla="*/ 349302 h 741558"/>
                <a:gd name="connsiteX6" fmla="*/ 835 w 1227083"/>
                <a:gd name="connsiteY6" fmla="*/ 369527 h 741558"/>
                <a:gd name="connsiteX7" fmla="*/ 16 w 1227083"/>
                <a:gd name="connsiteY7" fmla="*/ 373949 h 741558"/>
                <a:gd name="connsiteX8" fmla="*/ 13853 w 1227083"/>
                <a:gd name="connsiteY8" fmla="*/ 394092 h 741558"/>
                <a:gd name="connsiteX9" fmla="*/ 721548 w 1227083"/>
                <a:gd name="connsiteY9" fmla="*/ 734473 h 741558"/>
                <a:gd name="connsiteX10" fmla="*/ 761096 w 1227083"/>
                <a:gd name="connsiteY10" fmla="*/ 733737 h 741558"/>
                <a:gd name="connsiteX11" fmla="*/ 1210210 w 1227083"/>
                <a:gd name="connsiteY11" fmla="*/ 396957 h 741558"/>
                <a:gd name="connsiteX12" fmla="*/ 1224539 w 1227083"/>
                <a:gd name="connsiteY12" fmla="*/ 378370 h 741558"/>
                <a:gd name="connsiteX13" fmla="*/ 1224539 w 1227083"/>
                <a:gd name="connsiteY13" fmla="*/ 378370 h 741558"/>
                <a:gd name="connsiteX14" fmla="*/ 1226258 w 1227083"/>
                <a:gd name="connsiteY14" fmla="*/ 371738 h 741558"/>
                <a:gd name="connsiteX15" fmla="*/ 1226913 w 1227083"/>
                <a:gd name="connsiteY15" fmla="*/ 365106 h 741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083" h="741558">
                  <a:moveTo>
                    <a:pt x="1226832" y="365105"/>
                  </a:moveTo>
                  <a:lnTo>
                    <a:pt x="1226832" y="365105"/>
                  </a:lnTo>
                  <a:cubicBezTo>
                    <a:pt x="1226685" y="358140"/>
                    <a:pt x="1223940" y="351481"/>
                    <a:pt x="1219135" y="346436"/>
                  </a:cubicBezTo>
                  <a:lnTo>
                    <a:pt x="883916" y="5399"/>
                  </a:lnTo>
                  <a:cubicBezTo>
                    <a:pt x="875638" y="-1952"/>
                    <a:pt x="863244" y="-2195"/>
                    <a:pt x="854685" y="4826"/>
                  </a:cubicBezTo>
                  <a:cubicBezTo>
                    <a:pt x="641796" y="156635"/>
                    <a:pt x="291020" y="285271"/>
                    <a:pt x="21797" y="349302"/>
                  </a:cubicBezTo>
                  <a:cubicBezTo>
                    <a:pt x="11613" y="351661"/>
                    <a:pt x="3556" y="359435"/>
                    <a:pt x="835" y="369527"/>
                  </a:cubicBezTo>
                  <a:cubicBezTo>
                    <a:pt x="443" y="370977"/>
                    <a:pt x="169" y="372455"/>
                    <a:pt x="16" y="373949"/>
                  </a:cubicBezTo>
                  <a:cubicBezTo>
                    <a:pt x="-1327" y="383244"/>
                    <a:pt x="4696" y="392011"/>
                    <a:pt x="13853" y="394092"/>
                  </a:cubicBezTo>
                  <a:cubicBezTo>
                    <a:pt x="258431" y="457632"/>
                    <a:pt x="560980" y="584466"/>
                    <a:pt x="721548" y="734473"/>
                  </a:cubicBezTo>
                  <a:cubicBezTo>
                    <a:pt x="733177" y="743816"/>
                    <a:pt x="749823" y="743506"/>
                    <a:pt x="761096" y="733737"/>
                  </a:cubicBezTo>
                  <a:lnTo>
                    <a:pt x="1210210" y="396957"/>
                  </a:lnTo>
                  <a:cubicBezTo>
                    <a:pt x="1216675" y="392269"/>
                    <a:pt x="1221649" y="385815"/>
                    <a:pt x="1224539" y="378370"/>
                  </a:cubicBezTo>
                  <a:lnTo>
                    <a:pt x="1224539" y="378370"/>
                  </a:lnTo>
                  <a:cubicBezTo>
                    <a:pt x="1225350" y="376228"/>
                    <a:pt x="1225927" y="374004"/>
                    <a:pt x="1226258" y="371738"/>
                  </a:cubicBezTo>
                  <a:cubicBezTo>
                    <a:pt x="1226679" y="369552"/>
                    <a:pt x="1226898" y="367332"/>
                    <a:pt x="1226913" y="365106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F66FF38A-80A1-554C-B397-04631BBF6CE0}"/>
                </a:ext>
              </a:extLst>
            </p:cNvPr>
            <p:cNvSpPr/>
            <p:nvPr/>
          </p:nvSpPr>
          <p:spPr>
            <a:xfrm>
              <a:off x="8959018" y="2212437"/>
              <a:ext cx="1227483" cy="741574"/>
            </a:xfrm>
            <a:custGeom>
              <a:avLst/>
              <a:gdLst>
                <a:gd name="connsiteX0" fmla="*/ 1227312 w 1227483"/>
                <a:gd name="connsiteY0" fmla="*/ 365122 h 741574"/>
                <a:gd name="connsiteX1" fmla="*/ 1227312 w 1227483"/>
                <a:gd name="connsiteY1" fmla="*/ 365122 h 741574"/>
                <a:gd name="connsiteX2" fmla="*/ 1219124 w 1227483"/>
                <a:gd name="connsiteY2" fmla="*/ 346453 h 741574"/>
                <a:gd name="connsiteX3" fmla="*/ 883824 w 1227483"/>
                <a:gd name="connsiteY3" fmla="*/ 5416 h 741574"/>
                <a:gd name="connsiteX4" fmla="*/ 854674 w 1227483"/>
                <a:gd name="connsiteY4" fmla="*/ 4843 h 741574"/>
                <a:gd name="connsiteX5" fmla="*/ 21787 w 1227483"/>
                <a:gd name="connsiteY5" fmla="*/ 349319 h 741574"/>
                <a:gd name="connsiteX6" fmla="*/ 825 w 1227483"/>
                <a:gd name="connsiteY6" fmla="*/ 369462 h 741574"/>
                <a:gd name="connsiteX7" fmla="*/ 6 w 1227483"/>
                <a:gd name="connsiteY7" fmla="*/ 373965 h 741574"/>
                <a:gd name="connsiteX8" fmla="*/ 13843 w 1227483"/>
                <a:gd name="connsiteY8" fmla="*/ 394108 h 741574"/>
                <a:gd name="connsiteX9" fmla="*/ 721538 w 1227483"/>
                <a:gd name="connsiteY9" fmla="*/ 734490 h 741574"/>
                <a:gd name="connsiteX10" fmla="*/ 761086 w 1227483"/>
                <a:gd name="connsiteY10" fmla="*/ 733753 h 741574"/>
                <a:gd name="connsiteX11" fmla="*/ 1210364 w 1227483"/>
                <a:gd name="connsiteY11" fmla="*/ 396974 h 741574"/>
                <a:gd name="connsiteX12" fmla="*/ 1224611 w 1227483"/>
                <a:gd name="connsiteY12" fmla="*/ 378387 h 741574"/>
                <a:gd name="connsiteX13" fmla="*/ 1224611 w 1227483"/>
                <a:gd name="connsiteY13" fmla="*/ 378387 h 741574"/>
                <a:gd name="connsiteX14" fmla="*/ 1226248 w 1227483"/>
                <a:gd name="connsiteY14" fmla="*/ 371673 h 741574"/>
                <a:gd name="connsiteX15" fmla="*/ 1226903 w 1227483"/>
                <a:gd name="connsiteY15" fmla="*/ 365122 h 74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483" h="741574">
                  <a:moveTo>
                    <a:pt x="1227312" y="365122"/>
                  </a:moveTo>
                  <a:lnTo>
                    <a:pt x="1227312" y="365122"/>
                  </a:lnTo>
                  <a:cubicBezTo>
                    <a:pt x="1227058" y="358084"/>
                    <a:pt x="1224130" y="351408"/>
                    <a:pt x="1219124" y="346453"/>
                  </a:cubicBezTo>
                  <a:lnTo>
                    <a:pt x="883824" y="5416"/>
                  </a:lnTo>
                  <a:cubicBezTo>
                    <a:pt x="875586" y="-1957"/>
                    <a:pt x="863196" y="-2201"/>
                    <a:pt x="854674" y="4843"/>
                  </a:cubicBezTo>
                  <a:cubicBezTo>
                    <a:pt x="641786" y="156570"/>
                    <a:pt x="291092" y="285206"/>
                    <a:pt x="21787" y="349319"/>
                  </a:cubicBezTo>
                  <a:cubicBezTo>
                    <a:pt x="11625" y="351664"/>
                    <a:pt x="3572" y="359401"/>
                    <a:pt x="825" y="369462"/>
                  </a:cubicBezTo>
                  <a:cubicBezTo>
                    <a:pt x="441" y="370941"/>
                    <a:pt x="167" y="372446"/>
                    <a:pt x="6" y="373965"/>
                  </a:cubicBezTo>
                  <a:cubicBezTo>
                    <a:pt x="-1296" y="383251"/>
                    <a:pt x="4710" y="391993"/>
                    <a:pt x="13843" y="394108"/>
                  </a:cubicBezTo>
                  <a:cubicBezTo>
                    <a:pt x="258421" y="457567"/>
                    <a:pt x="560969" y="584483"/>
                    <a:pt x="721538" y="734490"/>
                  </a:cubicBezTo>
                  <a:cubicBezTo>
                    <a:pt x="733167" y="743833"/>
                    <a:pt x="749813" y="743522"/>
                    <a:pt x="761086" y="733753"/>
                  </a:cubicBezTo>
                  <a:lnTo>
                    <a:pt x="1210364" y="396974"/>
                  </a:lnTo>
                  <a:cubicBezTo>
                    <a:pt x="1216789" y="392264"/>
                    <a:pt x="1221732" y="385815"/>
                    <a:pt x="1224611" y="378387"/>
                  </a:cubicBezTo>
                  <a:lnTo>
                    <a:pt x="1224611" y="378387"/>
                  </a:lnTo>
                  <a:cubicBezTo>
                    <a:pt x="1225396" y="376215"/>
                    <a:pt x="1225945" y="373963"/>
                    <a:pt x="1226248" y="371673"/>
                  </a:cubicBezTo>
                  <a:cubicBezTo>
                    <a:pt x="1226705" y="369520"/>
                    <a:pt x="1226925" y="367323"/>
                    <a:pt x="1226903" y="365122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12D590B0-24E5-E243-A823-130681904CB5}"/>
                </a:ext>
              </a:extLst>
            </p:cNvPr>
            <p:cNvSpPr/>
            <p:nvPr/>
          </p:nvSpPr>
          <p:spPr>
            <a:xfrm>
              <a:off x="7764610" y="1353279"/>
              <a:ext cx="1227338" cy="741548"/>
            </a:xfrm>
            <a:custGeom>
              <a:avLst/>
              <a:gdLst>
                <a:gd name="connsiteX0" fmla="*/ 1227167 w 1227338"/>
                <a:gd name="connsiteY0" fmla="*/ 365096 h 741548"/>
                <a:gd name="connsiteX1" fmla="*/ 1227167 w 1227338"/>
                <a:gd name="connsiteY1" fmla="*/ 365096 h 741548"/>
                <a:gd name="connsiteX2" fmla="*/ 1219552 w 1227338"/>
                <a:gd name="connsiteY2" fmla="*/ 346427 h 741548"/>
                <a:gd name="connsiteX3" fmla="*/ 883842 w 1227338"/>
                <a:gd name="connsiteY3" fmla="*/ 5390 h 741548"/>
                <a:gd name="connsiteX4" fmla="*/ 854692 w 1227338"/>
                <a:gd name="connsiteY4" fmla="*/ 4817 h 741548"/>
                <a:gd name="connsiteX5" fmla="*/ 21804 w 1227338"/>
                <a:gd name="connsiteY5" fmla="*/ 349293 h 741548"/>
                <a:gd name="connsiteX6" fmla="*/ 842 w 1227338"/>
                <a:gd name="connsiteY6" fmla="*/ 369518 h 741548"/>
                <a:gd name="connsiteX7" fmla="*/ 24 w 1227338"/>
                <a:gd name="connsiteY7" fmla="*/ 373940 h 741548"/>
                <a:gd name="connsiteX8" fmla="*/ 13943 w 1227338"/>
                <a:gd name="connsiteY8" fmla="*/ 394082 h 741548"/>
                <a:gd name="connsiteX9" fmla="*/ 721555 w 1227338"/>
                <a:gd name="connsiteY9" fmla="*/ 734464 h 741548"/>
                <a:gd name="connsiteX10" fmla="*/ 761103 w 1227338"/>
                <a:gd name="connsiteY10" fmla="*/ 733727 h 741548"/>
                <a:gd name="connsiteX11" fmla="*/ 1210299 w 1227338"/>
                <a:gd name="connsiteY11" fmla="*/ 396948 h 741548"/>
                <a:gd name="connsiteX12" fmla="*/ 1224464 w 1227338"/>
                <a:gd name="connsiteY12" fmla="*/ 378361 h 741548"/>
                <a:gd name="connsiteX13" fmla="*/ 1224464 w 1227338"/>
                <a:gd name="connsiteY13" fmla="*/ 378361 h 741548"/>
                <a:gd name="connsiteX14" fmla="*/ 1226102 w 1227338"/>
                <a:gd name="connsiteY14" fmla="*/ 371729 h 741548"/>
                <a:gd name="connsiteX15" fmla="*/ 1226756 w 1227338"/>
                <a:gd name="connsiteY15" fmla="*/ 365096 h 74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338" h="741548">
                  <a:moveTo>
                    <a:pt x="1227167" y="365096"/>
                  </a:moveTo>
                  <a:lnTo>
                    <a:pt x="1227167" y="365096"/>
                  </a:lnTo>
                  <a:cubicBezTo>
                    <a:pt x="1227083" y="358134"/>
                    <a:pt x="1224362" y="351462"/>
                    <a:pt x="1219552" y="346427"/>
                  </a:cubicBezTo>
                  <a:lnTo>
                    <a:pt x="883842" y="5390"/>
                  </a:lnTo>
                  <a:cubicBezTo>
                    <a:pt x="875591" y="-1949"/>
                    <a:pt x="863226" y="-2192"/>
                    <a:pt x="854692" y="4817"/>
                  </a:cubicBezTo>
                  <a:cubicBezTo>
                    <a:pt x="641803" y="156626"/>
                    <a:pt x="291027" y="285262"/>
                    <a:pt x="21804" y="349293"/>
                  </a:cubicBezTo>
                  <a:cubicBezTo>
                    <a:pt x="11630" y="351668"/>
                    <a:pt x="3580" y="359435"/>
                    <a:pt x="842" y="369518"/>
                  </a:cubicBezTo>
                  <a:cubicBezTo>
                    <a:pt x="412" y="370958"/>
                    <a:pt x="137" y="372441"/>
                    <a:pt x="24" y="373940"/>
                  </a:cubicBezTo>
                  <a:cubicBezTo>
                    <a:pt x="-1356" y="383270"/>
                    <a:pt x="4728" y="392074"/>
                    <a:pt x="13943" y="394082"/>
                  </a:cubicBezTo>
                  <a:cubicBezTo>
                    <a:pt x="258521" y="457623"/>
                    <a:pt x="560987" y="584457"/>
                    <a:pt x="721555" y="734464"/>
                  </a:cubicBezTo>
                  <a:cubicBezTo>
                    <a:pt x="733185" y="743807"/>
                    <a:pt x="749831" y="743496"/>
                    <a:pt x="761103" y="733727"/>
                  </a:cubicBezTo>
                  <a:lnTo>
                    <a:pt x="1210299" y="396948"/>
                  </a:lnTo>
                  <a:cubicBezTo>
                    <a:pt x="1216726" y="392260"/>
                    <a:pt x="1221649" y="385801"/>
                    <a:pt x="1224464" y="378361"/>
                  </a:cubicBezTo>
                  <a:lnTo>
                    <a:pt x="1224464" y="378361"/>
                  </a:lnTo>
                  <a:cubicBezTo>
                    <a:pt x="1225212" y="376205"/>
                    <a:pt x="1225760" y="373985"/>
                    <a:pt x="1226102" y="371729"/>
                  </a:cubicBezTo>
                  <a:cubicBezTo>
                    <a:pt x="1226562" y="369549"/>
                    <a:pt x="1226782" y="367325"/>
                    <a:pt x="1226756" y="365096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FF92560D-7945-814C-B65A-38713A75E848}"/>
                </a:ext>
              </a:extLst>
            </p:cNvPr>
            <p:cNvSpPr/>
            <p:nvPr/>
          </p:nvSpPr>
          <p:spPr>
            <a:xfrm>
              <a:off x="7620111" y="2212437"/>
              <a:ext cx="1227317" cy="741574"/>
            </a:xfrm>
            <a:custGeom>
              <a:avLst/>
              <a:gdLst>
                <a:gd name="connsiteX0" fmla="*/ 1227147 w 1227317"/>
                <a:gd name="connsiteY0" fmla="*/ 365122 h 741574"/>
                <a:gd name="connsiteX1" fmla="*/ 1227147 w 1227317"/>
                <a:gd name="connsiteY1" fmla="*/ 365122 h 741574"/>
                <a:gd name="connsiteX2" fmla="*/ 1219532 w 1227317"/>
                <a:gd name="connsiteY2" fmla="*/ 346453 h 741574"/>
                <a:gd name="connsiteX3" fmla="*/ 883822 w 1227317"/>
                <a:gd name="connsiteY3" fmla="*/ 5416 h 741574"/>
                <a:gd name="connsiteX4" fmla="*/ 854672 w 1227317"/>
                <a:gd name="connsiteY4" fmla="*/ 4843 h 741574"/>
                <a:gd name="connsiteX5" fmla="*/ 21784 w 1227317"/>
                <a:gd name="connsiteY5" fmla="*/ 349319 h 741574"/>
                <a:gd name="connsiteX6" fmla="*/ 822 w 1227317"/>
                <a:gd name="connsiteY6" fmla="*/ 369462 h 741574"/>
                <a:gd name="connsiteX7" fmla="*/ 4 w 1227317"/>
                <a:gd name="connsiteY7" fmla="*/ 373965 h 741574"/>
                <a:gd name="connsiteX8" fmla="*/ 13923 w 1227317"/>
                <a:gd name="connsiteY8" fmla="*/ 394108 h 741574"/>
                <a:gd name="connsiteX9" fmla="*/ 721535 w 1227317"/>
                <a:gd name="connsiteY9" fmla="*/ 734490 h 741574"/>
                <a:gd name="connsiteX10" fmla="*/ 761083 w 1227317"/>
                <a:gd name="connsiteY10" fmla="*/ 733753 h 741574"/>
                <a:gd name="connsiteX11" fmla="*/ 1210279 w 1227317"/>
                <a:gd name="connsiteY11" fmla="*/ 396974 h 741574"/>
                <a:gd name="connsiteX12" fmla="*/ 1224526 w 1227317"/>
                <a:gd name="connsiteY12" fmla="*/ 378387 h 741574"/>
                <a:gd name="connsiteX13" fmla="*/ 1224526 w 1227317"/>
                <a:gd name="connsiteY13" fmla="*/ 378387 h 741574"/>
                <a:gd name="connsiteX14" fmla="*/ 1226164 w 1227317"/>
                <a:gd name="connsiteY14" fmla="*/ 371673 h 741574"/>
                <a:gd name="connsiteX15" fmla="*/ 1226818 w 1227317"/>
                <a:gd name="connsiteY15" fmla="*/ 365122 h 74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317" h="741574">
                  <a:moveTo>
                    <a:pt x="1227147" y="365122"/>
                  </a:moveTo>
                  <a:lnTo>
                    <a:pt x="1227147" y="365122"/>
                  </a:lnTo>
                  <a:cubicBezTo>
                    <a:pt x="1227104" y="358152"/>
                    <a:pt x="1224376" y="351466"/>
                    <a:pt x="1219532" y="346453"/>
                  </a:cubicBezTo>
                  <a:lnTo>
                    <a:pt x="883822" y="5416"/>
                  </a:lnTo>
                  <a:cubicBezTo>
                    <a:pt x="875584" y="-1957"/>
                    <a:pt x="863194" y="-2201"/>
                    <a:pt x="854672" y="4843"/>
                  </a:cubicBezTo>
                  <a:cubicBezTo>
                    <a:pt x="641784" y="156570"/>
                    <a:pt x="291007" y="285206"/>
                    <a:pt x="21784" y="349319"/>
                  </a:cubicBezTo>
                  <a:cubicBezTo>
                    <a:pt x="11622" y="351664"/>
                    <a:pt x="3570" y="359401"/>
                    <a:pt x="822" y="369462"/>
                  </a:cubicBezTo>
                  <a:cubicBezTo>
                    <a:pt x="438" y="370941"/>
                    <a:pt x="165" y="372446"/>
                    <a:pt x="4" y="373965"/>
                  </a:cubicBezTo>
                  <a:cubicBezTo>
                    <a:pt x="-1293" y="383276"/>
                    <a:pt x="4756" y="392029"/>
                    <a:pt x="13923" y="394108"/>
                  </a:cubicBezTo>
                  <a:cubicBezTo>
                    <a:pt x="258501" y="457567"/>
                    <a:pt x="560968" y="584483"/>
                    <a:pt x="721535" y="734490"/>
                  </a:cubicBezTo>
                  <a:cubicBezTo>
                    <a:pt x="733165" y="743833"/>
                    <a:pt x="749811" y="743522"/>
                    <a:pt x="761083" y="733753"/>
                  </a:cubicBezTo>
                  <a:lnTo>
                    <a:pt x="1210279" y="396974"/>
                  </a:lnTo>
                  <a:cubicBezTo>
                    <a:pt x="1216657" y="392217"/>
                    <a:pt x="1221589" y="385782"/>
                    <a:pt x="1224526" y="378387"/>
                  </a:cubicBezTo>
                  <a:lnTo>
                    <a:pt x="1224526" y="378387"/>
                  </a:lnTo>
                  <a:cubicBezTo>
                    <a:pt x="1225274" y="376203"/>
                    <a:pt x="1225822" y="373956"/>
                    <a:pt x="1226164" y="371673"/>
                  </a:cubicBezTo>
                  <a:cubicBezTo>
                    <a:pt x="1226620" y="369520"/>
                    <a:pt x="1226840" y="367323"/>
                    <a:pt x="1226818" y="365122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69B38B0A-C492-4C44-9692-31F9F4433048}"/>
                </a:ext>
              </a:extLst>
            </p:cNvPr>
            <p:cNvSpPr/>
            <p:nvPr/>
          </p:nvSpPr>
          <p:spPr>
            <a:xfrm>
              <a:off x="6427748" y="1353279"/>
              <a:ext cx="1227337" cy="741548"/>
            </a:xfrm>
            <a:custGeom>
              <a:avLst/>
              <a:gdLst>
                <a:gd name="connsiteX0" fmla="*/ 1227166 w 1227337"/>
                <a:gd name="connsiteY0" fmla="*/ 365096 h 741548"/>
                <a:gd name="connsiteX1" fmla="*/ 1227166 w 1227337"/>
                <a:gd name="connsiteY1" fmla="*/ 365096 h 741548"/>
                <a:gd name="connsiteX2" fmla="*/ 1219551 w 1227337"/>
                <a:gd name="connsiteY2" fmla="*/ 346427 h 741548"/>
                <a:gd name="connsiteX3" fmla="*/ 883841 w 1227337"/>
                <a:gd name="connsiteY3" fmla="*/ 5390 h 741548"/>
                <a:gd name="connsiteX4" fmla="*/ 854691 w 1227337"/>
                <a:gd name="connsiteY4" fmla="*/ 4817 h 741548"/>
                <a:gd name="connsiteX5" fmla="*/ 21722 w 1227337"/>
                <a:gd name="connsiteY5" fmla="*/ 349293 h 741548"/>
                <a:gd name="connsiteX6" fmla="*/ 842 w 1227337"/>
                <a:gd name="connsiteY6" fmla="*/ 369518 h 741548"/>
                <a:gd name="connsiteX7" fmla="*/ 24 w 1227337"/>
                <a:gd name="connsiteY7" fmla="*/ 373940 h 741548"/>
                <a:gd name="connsiteX8" fmla="*/ 13944 w 1227337"/>
                <a:gd name="connsiteY8" fmla="*/ 394082 h 741548"/>
                <a:gd name="connsiteX9" fmla="*/ 721554 w 1227337"/>
                <a:gd name="connsiteY9" fmla="*/ 734464 h 741548"/>
                <a:gd name="connsiteX10" fmla="*/ 761102 w 1227337"/>
                <a:gd name="connsiteY10" fmla="*/ 733727 h 741548"/>
                <a:gd name="connsiteX11" fmla="*/ 1210298 w 1227337"/>
                <a:gd name="connsiteY11" fmla="*/ 396948 h 741548"/>
                <a:gd name="connsiteX12" fmla="*/ 1224463 w 1227337"/>
                <a:gd name="connsiteY12" fmla="*/ 378361 h 741548"/>
                <a:gd name="connsiteX13" fmla="*/ 1224463 w 1227337"/>
                <a:gd name="connsiteY13" fmla="*/ 378361 h 741548"/>
                <a:gd name="connsiteX14" fmla="*/ 1226101 w 1227337"/>
                <a:gd name="connsiteY14" fmla="*/ 371729 h 741548"/>
                <a:gd name="connsiteX15" fmla="*/ 1226755 w 1227337"/>
                <a:gd name="connsiteY15" fmla="*/ 365096 h 74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337" h="741548">
                  <a:moveTo>
                    <a:pt x="1227166" y="365096"/>
                  </a:moveTo>
                  <a:lnTo>
                    <a:pt x="1227166" y="365096"/>
                  </a:lnTo>
                  <a:cubicBezTo>
                    <a:pt x="1227082" y="358134"/>
                    <a:pt x="1224361" y="351462"/>
                    <a:pt x="1219551" y="346427"/>
                  </a:cubicBezTo>
                  <a:lnTo>
                    <a:pt x="883841" y="5390"/>
                  </a:lnTo>
                  <a:cubicBezTo>
                    <a:pt x="875590" y="-1949"/>
                    <a:pt x="863225" y="-2192"/>
                    <a:pt x="854691" y="4817"/>
                  </a:cubicBezTo>
                  <a:cubicBezTo>
                    <a:pt x="641803" y="156626"/>
                    <a:pt x="291027" y="285262"/>
                    <a:pt x="21722" y="349293"/>
                  </a:cubicBezTo>
                  <a:cubicBezTo>
                    <a:pt x="11579" y="351694"/>
                    <a:pt x="3566" y="359457"/>
                    <a:pt x="842" y="369518"/>
                  </a:cubicBezTo>
                  <a:cubicBezTo>
                    <a:pt x="451" y="370967"/>
                    <a:pt x="177" y="372446"/>
                    <a:pt x="24" y="373940"/>
                  </a:cubicBezTo>
                  <a:cubicBezTo>
                    <a:pt x="-1356" y="383270"/>
                    <a:pt x="4728" y="392074"/>
                    <a:pt x="13944" y="394082"/>
                  </a:cubicBezTo>
                  <a:cubicBezTo>
                    <a:pt x="258438" y="457623"/>
                    <a:pt x="560987" y="584457"/>
                    <a:pt x="721554" y="734464"/>
                  </a:cubicBezTo>
                  <a:cubicBezTo>
                    <a:pt x="733184" y="743807"/>
                    <a:pt x="749830" y="743496"/>
                    <a:pt x="761102" y="733727"/>
                  </a:cubicBezTo>
                  <a:lnTo>
                    <a:pt x="1210298" y="396948"/>
                  </a:lnTo>
                  <a:cubicBezTo>
                    <a:pt x="1216693" y="392227"/>
                    <a:pt x="1221607" y="385779"/>
                    <a:pt x="1224463" y="378361"/>
                  </a:cubicBezTo>
                  <a:lnTo>
                    <a:pt x="1224463" y="378361"/>
                  </a:lnTo>
                  <a:cubicBezTo>
                    <a:pt x="1225249" y="376216"/>
                    <a:pt x="1225798" y="373993"/>
                    <a:pt x="1226101" y="371729"/>
                  </a:cubicBezTo>
                  <a:cubicBezTo>
                    <a:pt x="1226561" y="369549"/>
                    <a:pt x="1226781" y="367325"/>
                    <a:pt x="1226755" y="365096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4E4F21A6-DCD8-0E41-8227-2AA52E29D89E}"/>
                </a:ext>
              </a:extLst>
            </p:cNvPr>
            <p:cNvSpPr/>
            <p:nvPr/>
          </p:nvSpPr>
          <p:spPr>
            <a:xfrm>
              <a:off x="5089011" y="1353279"/>
              <a:ext cx="1227001" cy="741548"/>
            </a:xfrm>
            <a:custGeom>
              <a:avLst/>
              <a:gdLst>
                <a:gd name="connsiteX0" fmla="*/ 1226831 w 1227001"/>
                <a:gd name="connsiteY0" fmla="*/ 365096 h 741548"/>
                <a:gd name="connsiteX1" fmla="*/ 1226831 w 1227001"/>
                <a:gd name="connsiteY1" fmla="*/ 365096 h 741548"/>
                <a:gd name="connsiteX2" fmla="*/ 1219134 w 1227001"/>
                <a:gd name="connsiteY2" fmla="*/ 346427 h 741548"/>
                <a:gd name="connsiteX3" fmla="*/ 883833 w 1227001"/>
                <a:gd name="connsiteY3" fmla="*/ 5390 h 741548"/>
                <a:gd name="connsiteX4" fmla="*/ 854684 w 1227001"/>
                <a:gd name="connsiteY4" fmla="*/ 4817 h 741548"/>
                <a:gd name="connsiteX5" fmla="*/ 21714 w 1227001"/>
                <a:gd name="connsiteY5" fmla="*/ 349293 h 741548"/>
                <a:gd name="connsiteX6" fmla="*/ 835 w 1227001"/>
                <a:gd name="connsiteY6" fmla="*/ 369518 h 741548"/>
                <a:gd name="connsiteX7" fmla="*/ 16 w 1227001"/>
                <a:gd name="connsiteY7" fmla="*/ 373940 h 741548"/>
                <a:gd name="connsiteX8" fmla="*/ 13854 w 1227001"/>
                <a:gd name="connsiteY8" fmla="*/ 394082 h 741548"/>
                <a:gd name="connsiteX9" fmla="*/ 721546 w 1227001"/>
                <a:gd name="connsiteY9" fmla="*/ 734464 h 741548"/>
                <a:gd name="connsiteX10" fmla="*/ 761095 w 1227001"/>
                <a:gd name="connsiteY10" fmla="*/ 733727 h 741548"/>
                <a:gd name="connsiteX11" fmla="*/ 1210291 w 1227001"/>
                <a:gd name="connsiteY11" fmla="*/ 396948 h 741548"/>
                <a:gd name="connsiteX12" fmla="*/ 1224456 w 1227001"/>
                <a:gd name="connsiteY12" fmla="*/ 378361 h 741548"/>
                <a:gd name="connsiteX13" fmla="*/ 1224456 w 1227001"/>
                <a:gd name="connsiteY13" fmla="*/ 378361 h 741548"/>
                <a:gd name="connsiteX14" fmla="*/ 1226094 w 1227001"/>
                <a:gd name="connsiteY14" fmla="*/ 371729 h 741548"/>
                <a:gd name="connsiteX15" fmla="*/ 1226749 w 1227001"/>
                <a:gd name="connsiteY15" fmla="*/ 365096 h 74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001" h="741548">
                  <a:moveTo>
                    <a:pt x="1226831" y="365096"/>
                  </a:moveTo>
                  <a:lnTo>
                    <a:pt x="1226831" y="365096"/>
                  </a:lnTo>
                  <a:cubicBezTo>
                    <a:pt x="1226716" y="358124"/>
                    <a:pt x="1223966" y="351454"/>
                    <a:pt x="1219134" y="346427"/>
                  </a:cubicBezTo>
                  <a:lnTo>
                    <a:pt x="883833" y="5390"/>
                  </a:lnTo>
                  <a:cubicBezTo>
                    <a:pt x="875582" y="-1949"/>
                    <a:pt x="863217" y="-2192"/>
                    <a:pt x="854684" y="4817"/>
                  </a:cubicBezTo>
                  <a:cubicBezTo>
                    <a:pt x="641795" y="156626"/>
                    <a:pt x="291019" y="285262"/>
                    <a:pt x="21714" y="349293"/>
                  </a:cubicBezTo>
                  <a:cubicBezTo>
                    <a:pt x="11571" y="351694"/>
                    <a:pt x="3558" y="359457"/>
                    <a:pt x="835" y="369518"/>
                  </a:cubicBezTo>
                  <a:cubicBezTo>
                    <a:pt x="443" y="370967"/>
                    <a:pt x="169" y="372446"/>
                    <a:pt x="16" y="373940"/>
                  </a:cubicBezTo>
                  <a:cubicBezTo>
                    <a:pt x="-1327" y="383234"/>
                    <a:pt x="4696" y="392002"/>
                    <a:pt x="13854" y="394082"/>
                  </a:cubicBezTo>
                  <a:cubicBezTo>
                    <a:pt x="258430" y="457623"/>
                    <a:pt x="560979" y="584457"/>
                    <a:pt x="721546" y="734464"/>
                  </a:cubicBezTo>
                  <a:cubicBezTo>
                    <a:pt x="733176" y="743807"/>
                    <a:pt x="749821" y="743496"/>
                    <a:pt x="761095" y="733727"/>
                  </a:cubicBezTo>
                  <a:lnTo>
                    <a:pt x="1210291" y="396948"/>
                  </a:lnTo>
                  <a:cubicBezTo>
                    <a:pt x="1216718" y="392260"/>
                    <a:pt x="1221640" y="385801"/>
                    <a:pt x="1224456" y="378361"/>
                  </a:cubicBezTo>
                  <a:lnTo>
                    <a:pt x="1224456" y="378361"/>
                  </a:lnTo>
                  <a:cubicBezTo>
                    <a:pt x="1225241" y="376216"/>
                    <a:pt x="1225791" y="373993"/>
                    <a:pt x="1226094" y="371729"/>
                  </a:cubicBezTo>
                  <a:cubicBezTo>
                    <a:pt x="1226514" y="369543"/>
                    <a:pt x="1226734" y="367323"/>
                    <a:pt x="1226749" y="365096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A90FAF5A-783B-4043-861A-EF5DC216EE58}"/>
                </a:ext>
              </a:extLst>
            </p:cNvPr>
            <p:cNvSpPr/>
            <p:nvPr/>
          </p:nvSpPr>
          <p:spPr>
            <a:xfrm>
              <a:off x="0" y="3167142"/>
              <a:ext cx="1662828" cy="2328712"/>
            </a:xfrm>
            <a:custGeom>
              <a:avLst/>
              <a:gdLst>
                <a:gd name="connsiteX0" fmla="*/ 88915 w 1662828"/>
                <a:gd name="connsiteY0" fmla="*/ 618417 h 2328712"/>
                <a:gd name="connsiteX1" fmla="*/ 938834 w 1662828"/>
                <a:gd name="connsiteY1" fmla="*/ -281 h 2328712"/>
                <a:gd name="connsiteX2" fmla="*/ 1576928 w 1662828"/>
                <a:gd name="connsiteY2" fmla="*/ 140637 h 2328712"/>
                <a:gd name="connsiteX3" fmla="*/ 1631052 w 1662828"/>
                <a:gd name="connsiteY3" fmla="*/ 209090 h 2328712"/>
                <a:gd name="connsiteX4" fmla="*/ 1596989 w 1662828"/>
                <a:gd name="connsiteY4" fmla="*/ 272958 h 2328712"/>
                <a:gd name="connsiteX5" fmla="*/ 1474824 w 1662828"/>
                <a:gd name="connsiteY5" fmla="*/ 430171 h 2328712"/>
                <a:gd name="connsiteX6" fmla="*/ 1400067 w 1662828"/>
                <a:gd name="connsiteY6" fmla="*/ 493220 h 2328712"/>
                <a:gd name="connsiteX7" fmla="*/ 1357325 w 1662828"/>
                <a:gd name="connsiteY7" fmla="*/ 482247 h 2328712"/>
                <a:gd name="connsiteX8" fmla="*/ 957339 w 1662828"/>
                <a:gd name="connsiteY8" fmla="*/ 389475 h 2328712"/>
                <a:gd name="connsiteX9" fmla="*/ 640707 w 1662828"/>
                <a:gd name="connsiteY9" fmla="*/ 603596 h 2328712"/>
                <a:gd name="connsiteX10" fmla="*/ 1662657 w 1662828"/>
                <a:gd name="connsiteY10" fmla="*/ 1620402 h 2328712"/>
                <a:gd name="connsiteX11" fmla="*/ 793087 w 1662828"/>
                <a:gd name="connsiteY11" fmla="*/ 2328432 h 2328712"/>
                <a:gd name="connsiteX12" fmla="*/ -171 w 1662828"/>
                <a:gd name="connsiteY12" fmla="*/ 2005983 h 2328712"/>
                <a:gd name="connsiteX13" fmla="*/ 25867 w 1662828"/>
                <a:gd name="connsiteY13" fmla="*/ 1959637 h 2328712"/>
                <a:gd name="connsiteX14" fmla="*/ 171041 w 1662828"/>
                <a:gd name="connsiteY14" fmla="*/ 1820439 h 2328712"/>
                <a:gd name="connsiteX15" fmla="*/ 258735 w 1662828"/>
                <a:gd name="connsiteY15" fmla="*/ 1757390 h 2328712"/>
                <a:gd name="connsiteX16" fmla="*/ 316051 w 1662828"/>
                <a:gd name="connsiteY16" fmla="*/ 1779252 h 2328712"/>
                <a:gd name="connsiteX17" fmla="*/ 741830 w 1662828"/>
                <a:gd name="connsiteY17" fmla="*/ 1943016 h 2328712"/>
                <a:gd name="connsiteX18" fmla="*/ 1122492 w 1662828"/>
                <a:gd name="connsiteY18" fmla="*/ 1689183 h 2328712"/>
                <a:gd name="connsiteX19" fmla="*/ 88833 w 1662828"/>
                <a:gd name="connsiteY19" fmla="*/ 618908 h 2328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662828" h="2328712">
                  <a:moveTo>
                    <a:pt x="88915" y="618417"/>
                  </a:moveTo>
                  <a:cubicBezTo>
                    <a:pt x="88915" y="130812"/>
                    <a:pt x="576104" y="-281"/>
                    <a:pt x="938834" y="-281"/>
                  </a:cubicBezTo>
                  <a:cubicBezTo>
                    <a:pt x="1217228" y="-281"/>
                    <a:pt x="1502008" y="89298"/>
                    <a:pt x="1576928" y="140637"/>
                  </a:cubicBezTo>
                  <a:cubicBezTo>
                    <a:pt x="1613939" y="166021"/>
                    <a:pt x="1631052" y="187637"/>
                    <a:pt x="1631052" y="209090"/>
                  </a:cubicBezTo>
                  <a:cubicBezTo>
                    <a:pt x="1631052" y="226285"/>
                    <a:pt x="1618769" y="243317"/>
                    <a:pt x="1596989" y="272958"/>
                  </a:cubicBezTo>
                  <a:cubicBezTo>
                    <a:pt x="1547861" y="339692"/>
                    <a:pt x="1518220" y="375965"/>
                    <a:pt x="1474824" y="430171"/>
                  </a:cubicBezTo>
                  <a:cubicBezTo>
                    <a:pt x="1449850" y="461286"/>
                    <a:pt x="1424140" y="493220"/>
                    <a:pt x="1400067" y="493220"/>
                  </a:cubicBezTo>
                  <a:cubicBezTo>
                    <a:pt x="1385214" y="492560"/>
                    <a:pt x="1370660" y="488823"/>
                    <a:pt x="1357325" y="482247"/>
                  </a:cubicBezTo>
                  <a:cubicBezTo>
                    <a:pt x="1287399" y="454489"/>
                    <a:pt x="1124621" y="389475"/>
                    <a:pt x="957339" y="389475"/>
                  </a:cubicBezTo>
                  <a:cubicBezTo>
                    <a:pt x="774091" y="389475"/>
                    <a:pt x="640707" y="480610"/>
                    <a:pt x="640707" y="603596"/>
                  </a:cubicBezTo>
                  <a:cubicBezTo>
                    <a:pt x="640707" y="983690"/>
                    <a:pt x="1662657" y="860622"/>
                    <a:pt x="1662657" y="1620402"/>
                  </a:cubicBezTo>
                  <a:cubicBezTo>
                    <a:pt x="1662657" y="2023914"/>
                    <a:pt x="1283305" y="2328432"/>
                    <a:pt x="793087" y="2328432"/>
                  </a:cubicBezTo>
                  <a:cubicBezTo>
                    <a:pt x="357319" y="2328432"/>
                    <a:pt x="-171" y="2096380"/>
                    <a:pt x="-171" y="2005983"/>
                  </a:cubicBezTo>
                  <a:cubicBezTo>
                    <a:pt x="-171" y="1979944"/>
                    <a:pt x="9409" y="1974458"/>
                    <a:pt x="25867" y="1959637"/>
                  </a:cubicBezTo>
                  <a:cubicBezTo>
                    <a:pt x="58619" y="1930160"/>
                    <a:pt x="144184" y="1845003"/>
                    <a:pt x="171041" y="1820439"/>
                  </a:cubicBezTo>
                  <a:cubicBezTo>
                    <a:pt x="197898" y="1795874"/>
                    <a:pt x="229995" y="1757390"/>
                    <a:pt x="258735" y="1757390"/>
                  </a:cubicBezTo>
                  <a:cubicBezTo>
                    <a:pt x="282071" y="1757390"/>
                    <a:pt x="292961" y="1765578"/>
                    <a:pt x="316051" y="1779252"/>
                  </a:cubicBezTo>
                  <a:cubicBezTo>
                    <a:pt x="402763" y="1830264"/>
                    <a:pt x="546217" y="1943016"/>
                    <a:pt x="741830" y="1943016"/>
                  </a:cubicBezTo>
                  <a:cubicBezTo>
                    <a:pt x="937442" y="1943016"/>
                    <a:pt x="1122492" y="1851472"/>
                    <a:pt x="1122492" y="1689183"/>
                  </a:cubicBezTo>
                  <a:cubicBezTo>
                    <a:pt x="1122492" y="1266509"/>
                    <a:pt x="88833" y="1391461"/>
                    <a:pt x="88833" y="618908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A3DA2A93-532D-F747-B8BF-3A455251F346}"/>
                </a:ext>
              </a:extLst>
            </p:cNvPr>
            <p:cNvSpPr/>
            <p:nvPr/>
          </p:nvSpPr>
          <p:spPr>
            <a:xfrm>
              <a:off x="8444904" y="3167142"/>
              <a:ext cx="1662827" cy="2328712"/>
            </a:xfrm>
            <a:custGeom>
              <a:avLst/>
              <a:gdLst>
                <a:gd name="connsiteX0" fmla="*/ 88833 w 1662827"/>
                <a:gd name="connsiteY0" fmla="*/ 618417 h 2328712"/>
                <a:gd name="connsiteX1" fmla="*/ 938835 w 1662827"/>
                <a:gd name="connsiteY1" fmla="*/ -281 h 2328712"/>
                <a:gd name="connsiteX2" fmla="*/ 1576928 w 1662827"/>
                <a:gd name="connsiteY2" fmla="*/ 140637 h 2328712"/>
                <a:gd name="connsiteX3" fmla="*/ 1631051 w 1662827"/>
                <a:gd name="connsiteY3" fmla="*/ 209090 h 2328712"/>
                <a:gd name="connsiteX4" fmla="*/ 1596990 w 1662827"/>
                <a:gd name="connsiteY4" fmla="*/ 272958 h 2328712"/>
                <a:gd name="connsiteX5" fmla="*/ 1474824 w 1662827"/>
                <a:gd name="connsiteY5" fmla="*/ 430171 h 2328712"/>
                <a:gd name="connsiteX6" fmla="*/ 1399985 w 1662827"/>
                <a:gd name="connsiteY6" fmla="*/ 493220 h 2328712"/>
                <a:gd name="connsiteX7" fmla="*/ 1357325 w 1662827"/>
                <a:gd name="connsiteY7" fmla="*/ 482247 h 2328712"/>
                <a:gd name="connsiteX8" fmla="*/ 957340 w 1662827"/>
                <a:gd name="connsiteY8" fmla="*/ 389475 h 2328712"/>
                <a:gd name="connsiteX9" fmla="*/ 640708 w 1662827"/>
                <a:gd name="connsiteY9" fmla="*/ 603596 h 2328712"/>
                <a:gd name="connsiteX10" fmla="*/ 1662657 w 1662827"/>
                <a:gd name="connsiteY10" fmla="*/ 1620402 h 2328712"/>
                <a:gd name="connsiteX11" fmla="*/ 793087 w 1662827"/>
                <a:gd name="connsiteY11" fmla="*/ 2328432 h 2328712"/>
                <a:gd name="connsiteX12" fmla="*/ -171 w 1662827"/>
                <a:gd name="connsiteY12" fmla="*/ 2005983 h 2328712"/>
                <a:gd name="connsiteX13" fmla="*/ 25867 w 1662827"/>
                <a:gd name="connsiteY13" fmla="*/ 1959637 h 2328712"/>
                <a:gd name="connsiteX14" fmla="*/ 171041 w 1662827"/>
                <a:gd name="connsiteY14" fmla="*/ 1820439 h 2328712"/>
                <a:gd name="connsiteX15" fmla="*/ 258735 w 1662827"/>
                <a:gd name="connsiteY15" fmla="*/ 1757390 h 2328712"/>
                <a:gd name="connsiteX16" fmla="*/ 316051 w 1662827"/>
                <a:gd name="connsiteY16" fmla="*/ 1779252 h 2328712"/>
                <a:gd name="connsiteX17" fmla="*/ 741830 w 1662827"/>
                <a:gd name="connsiteY17" fmla="*/ 1943016 h 2328712"/>
                <a:gd name="connsiteX18" fmla="*/ 1122492 w 1662827"/>
                <a:gd name="connsiteY18" fmla="*/ 1689183 h 2328712"/>
                <a:gd name="connsiteX19" fmla="*/ 88751 w 1662827"/>
                <a:gd name="connsiteY19" fmla="*/ 618908 h 2328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662827" h="2328712">
                  <a:moveTo>
                    <a:pt x="88833" y="618417"/>
                  </a:moveTo>
                  <a:cubicBezTo>
                    <a:pt x="88833" y="130812"/>
                    <a:pt x="576104" y="-281"/>
                    <a:pt x="938835" y="-281"/>
                  </a:cubicBezTo>
                  <a:cubicBezTo>
                    <a:pt x="1217228" y="-281"/>
                    <a:pt x="1502008" y="89298"/>
                    <a:pt x="1576928" y="140637"/>
                  </a:cubicBezTo>
                  <a:cubicBezTo>
                    <a:pt x="1613857" y="166021"/>
                    <a:pt x="1631051" y="187637"/>
                    <a:pt x="1631051" y="209090"/>
                  </a:cubicBezTo>
                  <a:cubicBezTo>
                    <a:pt x="1631051" y="226285"/>
                    <a:pt x="1618769" y="243317"/>
                    <a:pt x="1596990" y="272958"/>
                  </a:cubicBezTo>
                  <a:cubicBezTo>
                    <a:pt x="1547861" y="339692"/>
                    <a:pt x="1518139" y="375965"/>
                    <a:pt x="1474824" y="430171"/>
                  </a:cubicBezTo>
                  <a:cubicBezTo>
                    <a:pt x="1450260" y="461286"/>
                    <a:pt x="1424139" y="493220"/>
                    <a:pt x="1399985" y="493220"/>
                  </a:cubicBezTo>
                  <a:cubicBezTo>
                    <a:pt x="1385160" y="492548"/>
                    <a:pt x="1370635" y="488812"/>
                    <a:pt x="1357325" y="482247"/>
                  </a:cubicBezTo>
                  <a:cubicBezTo>
                    <a:pt x="1287399" y="454489"/>
                    <a:pt x="1124621" y="389475"/>
                    <a:pt x="957340" y="389475"/>
                  </a:cubicBezTo>
                  <a:cubicBezTo>
                    <a:pt x="774091" y="389475"/>
                    <a:pt x="640708" y="480610"/>
                    <a:pt x="640708" y="603596"/>
                  </a:cubicBezTo>
                  <a:cubicBezTo>
                    <a:pt x="640708" y="983690"/>
                    <a:pt x="1662657" y="860622"/>
                    <a:pt x="1662657" y="1620402"/>
                  </a:cubicBezTo>
                  <a:cubicBezTo>
                    <a:pt x="1662657" y="2023914"/>
                    <a:pt x="1283305" y="2328432"/>
                    <a:pt x="793087" y="2328432"/>
                  </a:cubicBezTo>
                  <a:cubicBezTo>
                    <a:pt x="357319" y="2328432"/>
                    <a:pt x="-171" y="2096380"/>
                    <a:pt x="-171" y="2005983"/>
                  </a:cubicBezTo>
                  <a:cubicBezTo>
                    <a:pt x="-171" y="1979944"/>
                    <a:pt x="9409" y="1974458"/>
                    <a:pt x="25867" y="1959637"/>
                  </a:cubicBezTo>
                  <a:cubicBezTo>
                    <a:pt x="58620" y="1930160"/>
                    <a:pt x="144184" y="1845003"/>
                    <a:pt x="171041" y="1820439"/>
                  </a:cubicBezTo>
                  <a:cubicBezTo>
                    <a:pt x="197898" y="1795874"/>
                    <a:pt x="229995" y="1757390"/>
                    <a:pt x="258735" y="1757390"/>
                  </a:cubicBezTo>
                  <a:cubicBezTo>
                    <a:pt x="281989" y="1757390"/>
                    <a:pt x="292961" y="1765578"/>
                    <a:pt x="316051" y="1779252"/>
                  </a:cubicBezTo>
                  <a:cubicBezTo>
                    <a:pt x="402762" y="1830264"/>
                    <a:pt x="546217" y="1943016"/>
                    <a:pt x="741830" y="1943016"/>
                  </a:cubicBezTo>
                  <a:cubicBezTo>
                    <a:pt x="937442" y="1943016"/>
                    <a:pt x="1122492" y="1851472"/>
                    <a:pt x="1122492" y="1689183"/>
                  </a:cubicBezTo>
                  <a:cubicBezTo>
                    <a:pt x="1122492" y="1266509"/>
                    <a:pt x="88751" y="1391461"/>
                    <a:pt x="88751" y="618908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B103F525-6967-7E4B-AAE8-E4A29DF2075A}"/>
                </a:ext>
              </a:extLst>
            </p:cNvPr>
            <p:cNvSpPr/>
            <p:nvPr/>
          </p:nvSpPr>
          <p:spPr>
            <a:xfrm>
              <a:off x="1871377" y="3169435"/>
              <a:ext cx="1937291" cy="2335345"/>
            </a:xfrm>
            <a:custGeom>
              <a:avLst/>
              <a:gdLst>
                <a:gd name="connsiteX0" fmla="*/ 555716 w 1937291"/>
                <a:gd name="connsiteY0" fmla="*/ 977304 h 2335345"/>
                <a:gd name="connsiteX1" fmla="*/ 1020469 w 1937291"/>
                <a:gd name="connsiteY1" fmla="*/ 376211 h 2335345"/>
                <a:gd name="connsiteX2" fmla="*/ 1398920 w 1937291"/>
                <a:gd name="connsiteY2" fmla="*/ 979924 h 2335345"/>
                <a:gd name="connsiteX3" fmla="*/ 555552 w 1937291"/>
                <a:gd name="connsiteY3" fmla="*/ 977304 h 2335345"/>
                <a:gd name="connsiteX4" fmla="*/ 1936957 w 1937291"/>
                <a:gd name="connsiteY4" fmla="*/ 1126983 h 2335345"/>
                <a:gd name="connsiteX5" fmla="*/ 1021861 w 1937291"/>
                <a:gd name="connsiteY5" fmla="*/ -281 h 2335345"/>
                <a:gd name="connsiteX6" fmla="*/ -171 w 1937291"/>
                <a:gd name="connsiteY6" fmla="*/ 1166205 h 2335345"/>
                <a:gd name="connsiteX7" fmla="*/ 1002455 w 1937291"/>
                <a:gd name="connsiteY7" fmla="*/ 2335065 h 2335345"/>
                <a:gd name="connsiteX8" fmla="*/ 1769675 w 1937291"/>
                <a:gd name="connsiteY8" fmla="*/ 2055930 h 2335345"/>
                <a:gd name="connsiteX9" fmla="*/ 1824535 w 1937291"/>
                <a:gd name="connsiteY9" fmla="*/ 1976014 h 2335345"/>
                <a:gd name="connsiteX10" fmla="*/ 1766400 w 1937291"/>
                <a:gd name="connsiteY10" fmla="*/ 1885944 h 2335345"/>
                <a:gd name="connsiteX11" fmla="*/ 1664541 w 1937291"/>
                <a:gd name="connsiteY11" fmla="*/ 1759273 h 2335345"/>
                <a:gd name="connsiteX12" fmla="*/ 1622864 w 1937291"/>
                <a:gd name="connsiteY12" fmla="*/ 1734053 h 2335345"/>
                <a:gd name="connsiteX13" fmla="*/ 1559324 w 1937291"/>
                <a:gd name="connsiteY13" fmla="*/ 1764759 h 2335345"/>
                <a:gd name="connsiteX14" fmla="*/ 1086465 w 1937291"/>
                <a:gd name="connsiteY14" fmla="*/ 1955298 h 2335345"/>
                <a:gd name="connsiteX15" fmla="*/ 552932 w 1937291"/>
                <a:gd name="connsiteY15" fmla="*/ 1300982 h 2335345"/>
                <a:gd name="connsiteX16" fmla="*/ 1802755 w 1937291"/>
                <a:gd name="connsiteY16" fmla="*/ 1300982 h 2335345"/>
                <a:gd name="connsiteX17" fmla="*/ 1937121 w 1937291"/>
                <a:gd name="connsiteY17" fmla="*/ 1127065 h 23353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37291" h="2335345">
                  <a:moveTo>
                    <a:pt x="555716" y="977304"/>
                  </a:moveTo>
                  <a:cubicBezTo>
                    <a:pt x="591661" y="591559"/>
                    <a:pt x="750919" y="376211"/>
                    <a:pt x="1020469" y="376211"/>
                  </a:cubicBezTo>
                  <a:cubicBezTo>
                    <a:pt x="1313110" y="376211"/>
                    <a:pt x="1398920" y="650023"/>
                    <a:pt x="1398920" y="979924"/>
                  </a:cubicBezTo>
                  <a:cubicBezTo>
                    <a:pt x="1143290" y="979924"/>
                    <a:pt x="809381" y="978123"/>
                    <a:pt x="555552" y="977304"/>
                  </a:cubicBezTo>
                  <a:moveTo>
                    <a:pt x="1936957" y="1126983"/>
                  </a:moveTo>
                  <a:cubicBezTo>
                    <a:pt x="1936957" y="395125"/>
                    <a:pt x="1648165" y="-281"/>
                    <a:pt x="1021861" y="-281"/>
                  </a:cubicBezTo>
                  <a:cubicBezTo>
                    <a:pt x="523291" y="-281"/>
                    <a:pt x="-171" y="290317"/>
                    <a:pt x="-171" y="1166205"/>
                  </a:cubicBezTo>
                  <a:cubicBezTo>
                    <a:pt x="-7" y="1980189"/>
                    <a:pt x="463846" y="2335065"/>
                    <a:pt x="1002455" y="2335065"/>
                  </a:cubicBezTo>
                  <a:cubicBezTo>
                    <a:pt x="1390569" y="2335065"/>
                    <a:pt x="1614266" y="2189479"/>
                    <a:pt x="1769675" y="2055930"/>
                  </a:cubicBezTo>
                  <a:cubicBezTo>
                    <a:pt x="1803001" y="2027271"/>
                    <a:pt x="1824535" y="2002380"/>
                    <a:pt x="1824535" y="1976014"/>
                  </a:cubicBezTo>
                  <a:cubicBezTo>
                    <a:pt x="1824535" y="1949648"/>
                    <a:pt x="1813236" y="1936956"/>
                    <a:pt x="1766400" y="1885944"/>
                  </a:cubicBezTo>
                  <a:cubicBezTo>
                    <a:pt x="1731519" y="1847951"/>
                    <a:pt x="1708674" y="1811759"/>
                    <a:pt x="1664541" y="1759273"/>
                  </a:cubicBezTo>
                  <a:cubicBezTo>
                    <a:pt x="1650621" y="1742897"/>
                    <a:pt x="1641369" y="1734053"/>
                    <a:pt x="1622864" y="1734053"/>
                  </a:cubicBezTo>
                  <a:cubicBezTo>
                    <a:pt x="1604359" y="1734053"/>
                    <a:pt x="1581924" y="1747155"/>
                    <a:pt x="1559324" y="1764759"/>
                  </a:cubicBezTo>
                  <a:cubicBezTo>
                    <a:pt x="1459021" y="1842219"/>
                    <a:pt x="1301974" y="1955298"/>
                    <a:pt x="1086465" y="1955298"/>
                  </a:cubicBezTo>
                  <a:cubicBezTo>
                    <a:pt x="764920" y="1955298"/>
                    <a:pt x="584947" y="1730123"/>
                    <a:pt x="552932" y="1300982"/>
                  </a:cubicBezTo>
                  <a:lnTo>
                    <a:pt x="1802755" y="1300982"/>
                  </a:lnTo>
                  <a:cubicBezTo>
                    <a:pt x="1882916" y="1300982"/>
                    <a:pt x="1937121" y="1245630"/>
                    <a:pt x="1937121" y="1127065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9414F69-2208-D54B-B3DB-73B3B50761B6}"/>
                </a:ext>
              </a:extLst>
            </p:cNvPr>
            <p:cNvSpPr/>
            <p:nvPr/>
          </p:nvSpPr>
          <p:spPr>
            <a:xfrm>
              <a:off x="6028703" y="2175392"/>
              <a:ext cx="1449602" cy="3262748"/>
            </a:xfrm>
            <a:custGeom>
              <a:avLst/>
              <a:gdLst>
                <a:gd name="connsiteX0" fmla="*/ 1208376 w 1449602"/>
                <a:gd name="connsiteY0" fmla="*/ 392341 h 3262748"/>
                <a:gd name="connsiteX1" fmla="*/ 1418399 w 1449602"/>
                <a:gd name="connsiteY1" fmla="*/ 413139 h 3262748"/>
                <a:gd name="connsiteX2" fmla="*/ 1449431 w 1449602"/>
                <a:gd name="connsiteY2" fmla="*/ 392341 h 3262748"/>
                <a:gd name="connsiteX3" fmla="*/ 1409311 w 1449602"/>
                <a:gd name="connsiteY3" fmla="*/ 330275 h 3262748"/>
                <a:gd name="connsiteX4" fmla="*/ 1226553 w 1449602"/>
                <a:gd name="connsiteY4" fmla="*/ 93555 h 3262748"/>
                <a:gd name="connsiteX5" fmla="*/ 1136484 w 1449602"/>
                <a:gd name="connsiteY5" fmla="*/ 17896 h 3262748"/>
                <a:gd name="connsiteX6" fmla="*/ 930637 w 1449602"/>
                <a:gd name="connsiteY6" fmla="*/ -281 h 3262748"/>
                <a:gd name="connsiteX7" fmla="*/ 300158 w 1449602"/>
                <a:gd name="connsiteY7" fmla="*/ 695713 h 3262748"/>
                <a:gd name="connsiteX8" fmla="*/ 300158 w 1449602"/>
                <a:gd name="connsiteY8" fmla="*/ 1032656 h 3262748"/>
                <a:gd name="connsiteX9" fmla="*/ 176354 w 1449602"/>
                <a:gd name="connsiteY9" fmla="*/ 1032656 h 3262748"/>
                <a:gd name="connsiteX10" fmla="*/ 229 w 1449602"/>
                <a:gd name="connsiteY10" fmla="*/ 1216398 h 3262748"/>
                <a:gd name="connsiteX11" fmla="*/ 229 w 1449602"/>
                <a:gd name="connsiteY11" fmla="*/ 1306468 h 3262748"/>
                <a:gd name="connsiteX12" fmla="*/ 300731 w 1449602"/>
                <a:gd name="connsiteY12" fmla="*/ 1429290 h 3262748"/>
                <a:gd name="connsiteX13" fmla="*/ 300731 w 1449602"/>
                <a:gd name="connsiteY13" fmla="*/ 3158221 h 3262748"/>
                <a:gd name="connsiteX14" fmla="*/ 401175 w 1449602"/>
                <a:gd name="connsiteY14" fmla="*/ 3262444 h 3262748"/>
                <a:gd name="connsiteX15" fmla="*/ 404146 w 1449602"/>
                <a:gd name="connsiteY15" fmla="*/ 3262456 h 3262748"/>
                <a:gd name="connsiteX16" fmla="*/ 759261 w 1449602"/>
                <a:gd name="connsiteY16" fmla="*/ 3262456 h 3262748"/>
                <a:gd name="connsiteX17" fmla="*/ 861772 w 1449602"/>
                <a:gd name="connsiteY17" fmla="*/ 3163072 h 3262748"/>
                <a:gd name="connsiteX18" fmla="*/ 861776 w 1449602"/>
                <a:gd name="connsiteY18" fmla="*/ 3162806 h 3262748"/>
                <a:gd name="connsiteX19" fmla="*/ 861775 w 1449602"/>
                <a:gd name="connsiteY19" fmla="*/ 1438133 h 3262748"/>
                <a:gd name="connsiteX20" fmla="*/ 1427979 w 1449602"/>
                <a:gd name="connsiteY20" fmla="*/ 1312117 h 3262748"/>
                <a:gd name="connsiteX21" fmla="*/ 1427979 w 1449602"/>
                <a:gd name="connsiteY21" fmla="*/ 1156542 h 3262748"/>
                <a:gd name="connsiteX22" fmla="*/ 1280594 w 1449602"/>
                <a:gd name="connsiteY22" fmla="*/ 1031919 h 3262748"/>
                <a:gd name="connsiteX23" fmla="*/ 862185 w 1449602"/>
                <a:gd name="connsiteY23" fmla="*/ 1031919 h 3262748"/>
                <a:gd name="connsiteX24" fmla="*/ 862185 w 1449602"/>
                <a:gd name="connsiteY24" fmla="*/ 747871 h 3262748"/>
                <a:gd name="connsiteX25" fmla="*/ 1208294 w 1449602"/>
                <a:gd name="connsiteY25" fmla="*/ 391768 h 32627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449602" h="3262748">
                  <a:moveTo>
                    <a:pt x="1208376" y="392341"/>
                  </a:moveTo>
                  <a:cubicBezTo>
                    <a:pt x="1285098" y="392341"/>
                    <a:pt x="1374593" y="413139"/>
                    <a:pt x="1418399" y="413139"/>
                  </a:cubicBezTo>
                  <a:cubicBezTo>
                    <a:pt x="1436412" y="413139"/>
                    <a:pt x="1449431" y="405934"/>
                    <a:pt x="1449431" y="392341"/>
                  </a:cubicBezTo>
                  <a:cubicBezTo>
                    <a:pt x="1449431" y="374245"/>
                    <a:pt x="1422001" y="346078"/>
                    <a:pt x="1409311" y="330275"/>
                  </a:cubicBezTo>
                  <a:cubicBezTo>
                    <a:pt x="1338074" y="241188"/>
                    <a:pt x="1282559" y="171261"/>
                    <a:pt x="1226553" y="93555"/>
                  </a:cubicBezTo>
                  <a:cubicBezTo>
                    <a:pt x="1206656" y="65879"/>
                    <a:pt x="1179963" y="34764"/>
                    <a:pt x="1136484" y="17896"/>
                  </a:cubicBezTo>
                  <a:cubicBezTo>
                    <a:pt x="1099638" y="3649"/>
                    <a:pt x="1056651" y="-281"/>
                    <a:pt x="930637" y="-281"/>
                  </a:cubicBezTo>
                  <a:cubicBezTo>
                    <a:pt x="628253" y="-281"/>
                    <a:pt x="300158" y="139982"/>
                    <a:pt x="300158" y="695713"/>
                  </a:cubicBezTo>
                  <a:cubicBezTo>
                    <a:pt x="300158" y="725026"/>
                    <a:pt x="300158" y="851288"/>
                    <a:pt x="300158" y="1032656"/>
                  </a:cubicBezTo>
                  <a:lnTo>
                    <a:pt x="176354" y="1032656"/>
                  </a:lnTo>
                  <a:cubicBezTo>
                    <a:pt x="48621" y="1032656"/>
                    <a:pt x="229" y="1095704"/>
                    <a:pt x="229" y="1216398"/>
                  </a:cubicBezTo>
                  <a:cubicBezTo>
                    <a:pt x="229" y="1254800"/>
                    <a:pt x="-672" y="1204607"/>
                    <a:pt x="229" y="1306468"/>
                  </a:cubicBezTo>
                  <a:cubicBezTo>
                    <a:pt x="72120" y="1356907"/>
                    <a:pt x="172178" y="1402187"/>
                    <a:pt x="300731" y="1429290"/>
                  </a:cubicBezTo>
                  <a:cubicBezTo>
                    <a:pt x="300731" y="2137075"/>
                    <a:pt x="300731" y="3104588"/>
                    <a:pt x="300731" y="3158221"/>
                  </a:cubicBezTo>
                  <a:cubicBezTo>
                    <a:pt x="299687" y="3214739"/>
                    <a:pt x="344658" y="3261401"/>
                    <a:pt x="401175" y="3262444"/>
                  </a:cubicBezTo>
                  <a:cubicBezTo>
                    <a:pt x="402165" y="3262463"/>
                    <a:pt x="403155" y="3262466"/>
                    <a:pt x="404146" y="3262456"/>
                  </a:cubicBezTo>
                  <a:lnTo>
                    <a:pt x="759261" y="3262456"/>
                  </a:lnTo>
                  <a:cubicBezTo>
                    <a:pt x="815013" y="3263319"/>
                    <a:pt x="860908" y="3218824"/>
                    <a:pt x="861772" y="3163072"/>
                  </a:cubicBezTo>
                  <a:cubicBezTo>
                    <a:pt x="861773" y="3162983"/>
                    <a:pt x="861774" y="3162894"/>
                    <a:pt x="861776" y="3162806"/>
                  </a:cubicBezTo>
                  <a:cubicBezTo>
                    <a:pt x="861775" y="3112039"/>
                    <a:pt x="861775" y="2134618"/>
                    <a:pt x="861775" y="1438133"/>
                  </a:cubicBezTo>
                  <a:cubicBezTo>
                    <a:pt x="1056897" y="1415452"/>
                    <a:pt x="1270359" y="1372628"/>
                    <a:pt x="1427979" y="1312117"/>
                  </a:cubicBezTo>
                  <a:lnTo>
                    <a:pt x="1427979" y="1156542"/>
                  </a:lnTo>
                  <a:cubicBezTo>
                    <a:pt x="1427979" y="1081539"/>
                    <a:pt x="1401777" y="1034457"/>
                    <a:pt x="1280594" y="1031919"/>
                  </a:cubicBezTo>
                  <a:lnTo>
                    <a:pt x="862185" y="1031919"/>
                  </a:lnTo>
                  <a:cubicBezTo>
                    <a:pt x="862185" y="874952"/>
                    <a:pt x="862185" y="768751"/>
                    <a:pt x="862185" y="747871"/>
                  </a:cubicBezTo>
                  <a:cubicBezTo>
                    <a:pt x="862185" y="446547"/>
                    <a:pt x="959951" y="391768"/>
                    <a:pt x="1208294" y="391768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E28B16DA-2F51-064B-AF10-7592296AA047}"/>
                </a:ext>
              </a:extLst>
            </p:cNvPr>
            <p:cNvSpPr/>
            <p:nvPr/>
          </p:nvSpPr>
          <p:spPr>
            <a:xfrm>
              <a:off x="3968172" y="3176149"/>
              <a:ext cx="1839116" cy="2292112"/>
            </a:xfrm>
            <a:custGeom>
              <a:avLst/>
              <a:gdLst>
                <a:gd name="connsiteX0" fmla="*/ 1238516 w 1839116"/>
                <a:gd name="connsiteY0" fmla="*/ 1738312 h 2292112"/>
                <a:gd name="connsiteX1" fmla="*/ 816259 w 1839116"/>
                <a:gd name="connsiteY1" fmla="*/ 1931225 h 2292112"/>
                <a:gd name="connsiteX2" fmla="*/ 533116 w 1839116"/>
                <a:gd name="connsiteY2" fmla="*/ 1612378 h 2292112"/>
                <a:gd name="connsiteX3" fmla="*/ 1285516 w 1839116"/>
                <a:gd name="connsiteY3" fmla="*/ 1172428 h 2292112"/>
                <a:gd name="connsiteX4" fmla="*/ 1285516 w 1839116"/>
                <a:gd name="connsiteY4" fmla="*/ 1579298 h 2292112"/>
                <a:gd name="connsiteX5" fmla="*/ 1238516 w 1839116"/>
                <a:gd name="connsiteY5" fmla="*/ 1738312 h 2292112"/>
                <a:gd name="connsiteX6" fmla="*/ 1838864 w 1839116"/>
                <a:gd name="connsiteY6" fmla="*/ 602695 h 2292112"/>
                <a:gd name="connsiteX7" fmla="*/ 1046261 w 1839116"/>
                <a:gd name="connsiteY7" fmla="*/ -281 h 2292112"/>
                <a:gd name="connsiteX8" fmla="*/ 178820 w 1839116"/>
                <a:gd name="connsiteY8" fmla="*/ 173226 h 2292112"/>
                <a:gd name="connsiteX9" fmla="*/ 154255 w 1839116"/>
                <a:gd name="connsiteY9" fmla="*/ 274678 h 2292112"/>
                <a:gd name="connsiteX10" fmla="*/ 238183 w 1839116"/>
                <a:gd name="connsiteY10" fmla="*/ 476679 h 2292112"/>
                <a:gd name="connsiteX11" fmla="*/ 296891 w 1839116"/>
                <a:gd name="connsiteY11" fmla="*/ 527446 h 2292112"/>
                <a:gd name="connsiteX12" fmla="*/ 389416 w 1839116"/>
                <a:gd name="connsiteY12" fmla="*/ 501490 h 2292112"/>
                <a:gd name="connsiteX13" fmla="*/ 928108 w 1839116"/>
                <a:gd name="connsiteY13" fmla="*/ 393160 h 2292112"/>
                <a:gd name="connsiteX14" fmla="*/ 1285270 w 1839116"/>
                <a:gd name="connsiteY14" fmla="*/ 684659 h 2292112"/>
                <a:gd name="connsiteX15" fmla="*/ 1285270 w 1839116"/>
                <a:gd name="connsiteY15" fmla="*/ 853744 h 2292112"/>
                <a:gd name="connsiteX16" fmla="*/ 520015 w 1839116"/>
                <a:gd name="connsiteY16" fmla="*/ 962237 h 2292112"/>
                <a:gd name="connsiteX17" fmla="*/ -171 w 1839116"/>
                <a:gd name="connsiteY17" fmla="*/ 1656184 h 2292112"/>
                <a:gd name="connsiteX18" fmla="*/ 613441 w 1839116"/>
                <a:gd name="connsiteY18" fmla="*/ 2291831 h 2292112"/>
                <a:gd name="connsiteX19" fmla="*/ 1336609 w 1839116"/>
                <a:gd name="connsiteY19" fmla="*/ 2025143 h 2292112"/>
                <a:gd name="connsiteX20" fmla="*/ 1571688 w 1839116"/>
                <a:gd name="connsiteY20" fmla="*/ 2262599 h 2292112"/>
                <a:gd name="connsiteX21" fmla="*/ 1734876 w 1839116"/>
                <a:gd name="connsiteY21" fmla="*/ 2262599 h 2292112"/>
                <a:gd name="connsiteX22" fmla="*/ 1838946 w 1839116"/>
                <a:gd name="connsiteY22" fmla="*/ 2160668 h 2292112"/>
                <a:gd name="connsiteX23" fmla="*/ 1838946 w 1839116"/>
                <a:gd name="connsiteY23" fmla="*/ 2160657 h 2292112"/>
                <a:gd name="connsiteX24" fmla="*/ 1838946 w 1839116"/>
                <a:gd name="connsiteY24" fmla="*/ 602204 h 2292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39116" h="2292112">
                  <a:moveTo>
                    <a:pt x="1238516" y="1738312"/>
                  </a:moveTo>
                  <a:cubicBezTo>
                    <a:pt x="1110783" y="1855648"/>
                    <a:pt x="951935" y="1931225"/>
                    <a:pt x="816259" y="1931225"/>
                  </a:cubicBezTo>
                  <a:cubicBezTo>
                    <a:pt x="654545" y="1931225"/>
                    <a:pt x="533116" y="1809631"/>
                    <a:pt x="533116" y="1612378"/>
                  </a:cubicBezTo>
                  <a:cubicBezTo>
                    <a:pt x="533116" y="1196010"/>
                    <a:pt x="909767" y="1214924"/>
                    <a:pt x="1285516" y="1172428"/>
                  </a:cubicBezTo>
                  <a:lnTo>
                    <a:pt x="1285516" y="1579298"/>
                  </a:lnTo>
                  <a:cubicBezTo>
                    <a:pt x="1285516" y="1636615"/>
                    <a:pt x="1286253" y="1694505"/>
                    <a:pt x="1238516" y="1738312"/>
                  </a:cubicBezTo>
                  <a:moveTo>
                    <a:pt x="1838864" y="602695"/>
                  </a:moveTo>
                  <a:cubicBezTo>
                    <a:pt x="1838864" y="143585"/>
                    <a:pt x="1517483" y="-281"/>
                    <a:pt x="1046261" y="-281"/>
                  </a:cubicBezTo>
                  <a:cubicBezTo>
                    <a:pt x="620483" y="-281"/>
                    <a:pt x="252594" y="134414"/>
                    <a:pt x="178820" y="173226"/>
                  </a:cubicBezTo>
                  <a:cubicBezTo>
                    <a:pt x="139517" y="193942"/>
                    <a:pt x="132885" y="220799"/>
                    <a:pt x="154255" y="274678"/>
                  </a:cubicBezTo>
                  <a:cubicBezTo>
                    <a:pt x="178001" y="334124"/>
                    <a:pt x="204121" y="391113"/>
                    <a:pt x="238183" y="476679"/>
                  </a:cubicBezTo>
                  <a:cubicBezTo>
                    <a:pt x="251284" y="509432"/>
                    <a:pt x="267906" y="527446"/>
                    <a:pt x="296891" y="527446"/>
                  </a:cubicBezTo>
                  <a:cubicBezTo>
                    <a:pt x="322438" y="527446"/>
                    <a:pt x="362395" y="511070"/>
                    <a:pt x="389416" y="501490"/>
                  </a:cubicBezTo>
                  <a:cubicBezTo>
                    <a:pt x="525420" y="453016"/>
                    <a:pt x="750918" y="393160"/>
                    <a:pt x="928108" y="393160"/>
                  </a:cubicBezTo>
                  <a:cubicBezTo>
                    <a:pt x="1161876" y="393160"/>
                    <a:pt x="1285270" y="518439"/>
                    <a:pt x="1285270" y="684659"/>
                  </a:cubicBezTo>
                  <a:lnTo>
                    <a:pt x="1285270" y="853744"/>
                  </a:lnTo>
                  <a:cubicBezTo>
                    <a:pt x="923768" y="889445"/>
                    <a:pt x="736671" y="906149"/>
                    <a:pt x="520015" y="962237"/>
                  </a:cubicBezTo>
                  <a:cubicBezTo>
                    <a:pt x="240312" y="1034621"/>
                    <a:pt x="-171" y="1206982"/>
                    <a:pt x="-171" y="1656184"/>
                  </a:cubicBezTo>
                  <a:cubicBezTo>
                    <a:pt x="-171" y="2090894"/>
                    <a:pt x="268151" y="2291831"/>
                    <a:pt x="613441" y="2291831"/>
                  </a:cubicBezTo>
                  <a:cubicBezTo>
                    <a:pt x="927616" y="2291831"/>
                    <a:pt x="1232294" y="2131917"/>
                    <a:pt x="1336609" y="2025143"/>
                  </a:cubicBezTo>
                  <a:cubicBezTo>
                    <a:pt x="1346353" y="2173185"/>
                    <a:pt x="1420373" y="2262599"/>
                    <a:pt x="1571688" y="2262599"/>
                  </a:cubicBezTo>
                  <a:lnTo>
                    <a:pt x="1734876" y="2262599"/>
                  </a:lnTo>
                  <a:cubicBezTo>
                    <a:pt x="1791762" y="2263190"/>
                    <a:pt x="1838355" y="2217554"/>
                    <a:pt x="1838946" y="2160668"/>
                  </a:cubicBezTo>
                  <a:cubicBezTo>
                    <a:pt x="1838946" y="2160664"/>
                    <a:pt x="1838946" y="2160660"/>
                    <a:pt x="1838946" y="2160657"/>
                  </a:cubicBezTo>
                  <a:cubicBezTo>
                    <a:pt x="1838946" y="2104159"/>
                    <a:pt x="1838946" y="747544"/>
                    <a:pt x="1838946" y="602204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AC92904F-9B0E-844D-BE26-D82B9614ED90}"/>
                </a:ext>
              </a:extLst>
            </p:cNvPr>
            <p:cNvSpPr/>
            <p:nvPr/>
          </p:nvSpPr>
          <p:spPr>
            <a:xfrm>
              <a:off x="10357877" y="2309842"/>
              <a:ext cx="1836497" cy="3132959"/>
            </a:xfrm>
            <a:custGeom>
              <a:avLst/>
              <a:gdLst>
                <a:gd name="connsiteX0" fmla="*/ 1836326 w 1836497"/>
                <a:gd name="connsiteY0" fmla="*/ 1418236 h 3132959"/>
                <a:gd name="connsiteX1" fmla="*/ 1255548 w 1836497"/>
                <a:gd name="connsiteY1" fmla="*/ 877817 h 3132959"/>
                <a:gd name="connsiteX2" fmla="*/ 558581 w 1836497"/>
                <a:gd name="connsiteY2" fmla="*/ 1126656 h 3132959"/>
                <a:gd name="connsiteX3" fmla="*/ 558581 w 1836497"/>
                <a:gd name="connsiteY3" fmla="*/ 50404 h 3132959"/>
                <a:gd name="connsiteX4" fmla="*/ 531970 w 1836497"/>
                <a:gd name="connsiteY4" fmla="*/ -281 h 3132959"/>
                <a:gd name="connsiteX5" fmla="*/ 496761 w 1836497"/>
                <a:gd name="connsiteY5" fmla="*/ 13229 h 3132959"/>
                <a:gd name="connsiteX6" fmla="*/ 30779 w 1836497"/>
                <a:gd name="connsiteY6" fmla="*/ 255108 h 3132959"/>
                <a:gd name="connsiteX7" fmla="*/ -171 w 1836497"/>
                <a:gd name="connsiteY7" fmla="*/ 304237 h 3132959"/>
                <a:gd name="connsiteX8" fmla="*/ -171 w 1836497"/>
                <a:gd name="connsiteY8" fmla="*/ 3029012 h 3132959"/>
                <a:gd name="connsiteX9" fmla="*/ 104608 w 1836497"/>
                <a:gd name="connsiteY9" fmla="*/ 3132534 h 3132959"/>
                <a:gd name="connsiteX10" fmla="*/ 106274 w 1836497"/>
                <a:gd name="connsiteY10" fmla="*/ 3132510 h 3132959"/>
                <a:gd name="connsiteX11" fmla="*/ 456722 w 1836497"/>
                <a:gd name="connsiteY11" fmla="*/ 3132510 h 3132959"/>
                <a:gd name="connsiteX12" fmla="*/ 558580 w 1836497"/>
                <a:gd name="connsiteY12" fmla="*/ 3031797 h 3132959"/>
                <a:gd name="connsiteX13" fmla="*/ 558581 w 1836497"/>
                <a:gd name="connsiteY13" fmla="*/ 3030894 h 3132959"/>
                <a:gd name="connsiteX14" fmla="*/ 558581 w 1836497"/>
                <a:gd name="connsiteY14" fmla="*/ 1576841 h 3132959"/>
                <a:gd name="connsiteX15" fmla="*/ 605826 w 1836497"/>
                <a:gd name="connsiteY15" fmla="*/ 1459914 h 3132959"/>
                <a:gd name="connsiteX16" fmla="*/ 1076393 w 1836497"/>
                <a:gd name="connsiteY16" fmla="*/ 1292057 h 3132959"/>
                <a:gd name="connsiteX17" fmla="*/ 1278557 w 1836497"/>
                <a:gd name="connsiteY17" fmla="*/ 1554979 h 3132959"/>
                <a:gd name="connsiteX18" fmla="*/ 1278557 w 1836497"/>
                <a:gd name="connsiteY18" fmla="*/ 3028848 h 3132959"/>
                <a:gd name="connsiteX19" fmla="*/ 1382867 w 1836497"/>
                <a:gd name="connsiteY19" fmla="*/ 3132678 h 3132959"/>
                <a:gd name="connsiteX20" fmla="*/ 1383609 w 1836497"/>
                <a:gd name="connsiteY20" fmla="*/ 3132674 h 3132959"/>
                <a:gd name="connsiteX21" fmla="*/ 1734058 w 1836497"/>
                <a:gd name="connsiteY21" fmla="*/ 3132674 h 3132959"/>
                <a:gd name="connsiteX22" fmla="*/ 1836243 w 1836497"/>
                <a:gd name="connsiteY22" fmla="*/ 3031469 h 3132959"/>
                <a:gd name="connsiteX23" fmla="*/ 1836244 w 1836497"/>
                <a:gd name="connsiteY23" fmla="*/ 3031140 h 3132959"/>
                <a:gd name="connsiteX24" fmla="*/ 1836244 w 1836497"/>
                <a:gd name="connsiteY24" fmla="*/ 1418073 h 3132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36497" h="3132959">
                  <a:moveTo>
                    <a:pt x="1836326" y="1418236"/>
                  </a:moveTo>
                  <a:cubicBezTo>
                    <a:pt x="1828138" y="1027661"/>
                    <a:pt x="1592404" y="877817"/>
                    <a:pt x="1255548" y="877817"/>
                  </a:cubicBezTo>
                  <a:cubicBezTo>
                    <a:pt x="977809" y="877817"/>
                    <a:pt x="685332" y="1043792"/>
                    <a:pt x="558581" y="1126656"/>
                  </a:cubicBezTo>
                  <a:lnTo>
                    <a:pt x="558581" y="50404"/>
                  </a:lnTo>
                  <a:cubicBezTo>
                    <a:pt x="558581" y="10445"/>
                    <a:pt x="549902" y="-281"/>
                    <a:pt x="531970" y="-281"/>
                  </a:cubicBezTo>
                  <a:cubicBezTo>
                    <a:pt x="520998" y="-281"/>
                    <a:pt x="511828" y="3895"/>
                    <a:pt x="496761" y="13229"/>
                  </a:cubicBezTo>
                  <a:cubicBezTo>
                    <a:pt x="348074" y="106050"/>
                    <a:pt x="192258" y="186930"/>
                    <a:pt x="30779" y="255108"/>
                  </a:cubicBezTo>
                  <a:cubicBezTo>
                    <a:pt x="12766" y="262641"/>
                    <a:pt x="893" y="269109"/>
                    <a:pt x="-171" y="304237"/>
                  </a:cubicBezTo>
                  <a:cubicBezTo>
                    <a:pt x="2531" y="359589"/>
                    <a:pt x="-171" y="2970466"/>
                    <a:pt x="-171" y="3029012"/>
                  </a:cubicBezTo>
                  <a:cubicBezTo>
                    <a:pt x="177" y="3086533"/>
                    <a:pt x="47088" y="3132881"/>
                    <a:pt x="104608" y="3132534"/>
                  </a:cubicBezTo>
                  <a:cubicBezTo>
                    <a:pt x="105163" y="3132530"/>
                    <a:pt x="105718" y="3132523"/>
                    <a:pt x="106274" y="3132510"/>
                  </a:cubicBezTo>
                  <a:lnTo>
                    <a:pt x="456722" y="3132510"/>
                  </a:lnTo>
                  <a:cubicBezTo>
                    <a:pt x="512660" y="3132826"/>
                    <a:pt x="558263" y="3087736"/>
                    <a:pt x="558580" y="3031797"/>
                  </a:cubicBezTo>
                  <a:cubicBezTo>
                    <a:pt x="558582" y="3031496"/>
                    <a:pt x="558582" y="3031196"/>
                    <a:pt x="558581" y="3030894"/>
                  </a:cubicBezTo>
                  <a:lnTo>
                    <a:pt x="558581" y="1576841"/>
                  </a:lnTo>
                  <a:cubicBezTo>
                    <a:pt x="558581" y="1509043"/>
                    <a:pt x="574957" y="1478010"/>
                    <a:pt x="605826" y="1459914"/>
                  </a:cubicBezTo>
                  <a:cubicBezTo>
                    <a:pt x="744449" y="1377541"/>
                    <a:pt x="934985" y="1292057"/>
                    <a:pt x="1076393" y="1292057"/>
                  </a:cubicBezTo>
                  <a:cubicBezTo>
                    <a:pt x="1227544" y="1292057"/>
                    <a:pt x="1278557" y="1397274"/>
                    <a:pt x="1278557" y="1554979"/>
                  </a:cubicBezTo>
                  <a:cubicBezTo>
                    <a:pt x="1278557" y="2154188"/>
                    <a:pt x="1278557" y="2972431"/>
                    <a:pt x="1278557" y="3028848"/>
                  </a:cubicBezTo>
                  <a:cubicBezTo>
                    <a:pt x="1278689" y="3086325"/>
                    <a:pt x="1325391" y="3132811"/>
                    <a:pt x="1382867" y="3132678"/>
                  </a:cubicBezTo>
                  <a:cubicBezTo>
                    <a:pt x="1383114" y="3132678"/>
                    <a:pt x="1383362" y="3132676"/>
                    <a:pt x="1383609" y="3132674"/>
                  </a:cubicBezTo>
                  <a:lnTo>
                    <a:pt x="1734058" y="3132674"/>
                  </a:lnTo>
                  <a:cubicBezTo>
                    <a:pt x="1790221" y="3132945"/>
                    <a:pt x="1835972" y="3087634"/>
                    <a:pt x="1836243" y="3031469"/>
                  </a:cubicBezTo>
                  <a:cubicBezTo>
                    <a:pt x="1836244" y="3031360"/>
                    <a:pt x="1836244" y="3031250"/>
                    <a:pt x="1836244" y="3031140"/>
                  </a:cubicBezTo>
                  <a:cubicBezTo>
                    <a:pt x="1836244" y="2975461"/>
                    <a:pt x="1836244" y="1983465"/>
                    <a:pt x="1836244" y="1418073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</p:grpSp>
      <p:sp>
        <p:nvSpPr>
          <p:cNvPr id="26" name="Picture Placeholder 24">
            <a:extLst>
              <a:ext uri="{FF2B5EF4-FFF2-40B4-BE49-F238E27FC236}">
                <a16:creationId xmlns:a16="http://schemas.microsoft.com/office/drawing/2014/main" id="{0B336F3A-EA30-D64C-BD14-2A7DBFC9C8B8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973510" y="5557837"/>
            <a:ext cx="873919" cy="1163638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client logo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48623D75-3C0C-B440-8100-5B9A1841E9E6}"/>
              </a:ext>
            </a:extLst>
          </p:cNvPr>
          <p:cNvSpPr/>
          <p:nvPr/>
        </p:nvSpPr>
        <p:spPr>
          <a:xfrm>
            <a:off x="9324528" y="0"/>
            <a:ext cx="3906942" cy="6858000"/>
          </a:xfrm>
          <a:prstGeom prst="roundRect">
            <a:avLst>
              <a:gd name="adj" fmla="val 764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Tips</a:t>
            </a:r>
          </a:p>
          <a:p>
            <a:endParaRPr lang="en-GB" sz="1200" dirty="0">
              <a:solidFill>
                <a:schemeClr val="bg1"/>
              </a:solidFill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  <a:p>
            <a: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Secondary title slide</a:t>
            </a:r>
            <a:b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</a:br>
            <a:endParaRPr lang="en-GB" sz="1200" dirty="0">
              <a:solidFill>
                <a:schemeClr val="bg1"/>
              </a:solidFill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  <a:p>
            <a:r>
              <a:rPr lang="en-GB" sz="1200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When including a third-party logo please go to ‘picture format/crop/fit to resize the logo to fit the image placeholder. </a:t>
            </a:r>
          </a:p>
        </p:txBody>
      </p:sp>
    </p:spTree>
    <p:extLst>
      <p:ext uri="{BB962C8B-B14F-4D97-AF65-F5344CB8AC3E}">
        <p14:creationId xmlns:p14="http://schemas.microsoft.com/office/powerpoint/2010/main" val="3473954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706F-0702-427D-A188-F80EEAEA9825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8919-7796-4934-926B-602684FC8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2168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706F-0702-427D-A188-F80EEAEA9825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8919-7796-4934-926B-602684FC8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444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agen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CB688-3EC8-A945-9D8B-486DC934AE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7000" y="819737"/>
            <a:ext cx="7829846" cy="589869"/>
          </a:xfrm>
        </p:spPr>
        <p:txBody>
          <a:bodyPr lIns="0" anchor="t">
            <a:normAutofit/>
          </a:bodyPr>
          <a:lstStyle>
            <a:lvl1pPr>
              <a:lnSpc>
                <a:spcPct val="100000"/>
              </a:lnSpc>
              <a:defRPr sz="1800" b="0" i="0">
                <a:solidFill>
                  <a:schemeClr val="accent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r>
              <a:rPr lang="en-GB" dirty="0"/>
              <a:t>Sub heading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179B8-A0E9-CD48-B766-97BEAFFF52C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96572" y="1556792"/>
            <a:ext cx="386996" cy="4351338"/>
          </a:xfrm>
        </p:spPr>
        <p:txBody>
          <a:bodyPr lIns="0"/>
          <a:lstStyle>
            <a:lvl1pPr marL="0" indent="0">
              <a:buClr>
                <a:schemeClr val="accent2"/>
              </a:buClr>
              <a:buNone/>
              <a:defRPr b="1" i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227012" indent="0">
              <a:buClr>
                <a:schemeClr val="accent2"/>
              </a:buClr>
              <a:buNone/>
              <a:defRPr b="0" i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2pPr>
            <a:lvl3pPr marL="4763" indent="0">
              <a:buClr>
                <a:schemeClr val="accent2"/>
              </a:buClr>
              <a:buFont typeface="Arial" panose="020B0604020202020204" pitchFamily="34" charset="0"/>
              <a:buNone/>
              <a:defRPr sz="1400" b="0" i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3pPr>
            <a:lvl4pPr>
              <a:defRPr b="0" i="0">
                <a:latin typeface="Poppins Light" pitchFamily="2" charset="77"/>
                <a:cs typeface="Poppins Light" pitchFamily="2" charset="77"/>
              </a:defRPr>
            </a:lvl4pPr>
            <a:lvl5pPr>
              <a:defRPr b="0" i="0">
                <a:latin typeface="Poppins Light" pitchFamily="2" charset="77"/>
                <a:cs typeface="Poppins Light" pitchFamily="2" charset="77"/>
              </a:defRPr>
            </a:lvl5pPr>
          </a:lstStyle>
          <a:p>
            <a:pPr lvl="0"/>
            <a:r>
              <a:rPr lang="en-GB" dirty="0"/>
              <a:t>01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B13C9-915C-E843-8DF1-3552102BC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fld id="{F6C4706F-0702-427D-A188-F80EEAEA9825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E4156A-790B-EF48-B819-FFF7984F0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F827DB8B-FB38-4844-81F6-5AC72BBD82EF}"/>
              </a:ext>
            </a:extLst>
          </p:cNvPr>
          <p:cNvGrpSpPr/>
          <p:nvPr/>
        </p:nvGrpSpPr>
        <p:grpSpPr>
          <a:xfrm>
            <a:off x="8126847" y="6288957"/>
            <a:ext cx="767381" cy="348334"/>
            <a:chOff x="0" y="1353270"/>
            <a:chExt cx="12194374" cy="4151510"/>
          </a:xfrm>
        </p:grpSpPr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C5FF8648-C03B-0344-A3F3-392AEDA2DA93}"/>
                </a:ext>
              </a:extLst>
            </p:cNvPr>
            <p:cNvSpPr/>
            <p:nvPr/>
          </p:nvSpPr>
          <p:spPr>
            <a:xfrm>
              <a:off x="7408127" y="3166569"/>
              <a:ext cx="941960" cy="2268843"/>
            </a:xfrm>
            <a:custGeom>
              <a:avLst/>
              <a:gdLst>
                <a:gd name="connsiteX0" fmla="*/ 915833 w 941960"/>
                <a:gd name="connsiteY0" fmla="*/ 214494 h 2268843"/>
                <a:gd name="connsiteX1" fmla="*/ 562354 w 941960"/>
                <a:gd name="connsiteY1" fmla="*/ 2143871 h 2268843"/>
                <a:gd name="connsiteX2" fmla="*/ 417754 w 941960"/>
                <a:gd name="connsiteY2" fmla="*/ 2267513 h 2268843"/>
                <a:gd name="connsiteX3" fmla="*/ 117416 w 941960"/>
                <a:gd name="connsiteY3" fmla="*/ 2267513 h 2268843"/>
                <a:gd name="connsiteX4" fmla="*/ 5404 w 941960"/>
                <a:gd name="connsiteY4" fmla="*/ 2128314 h 2268843"/>
                <a:gd name="connsiteX5" fmla="*/ 342424 w 941960"/>
                <a:gd name="connsiteY5" fmla="*/ 231608 h 2268843"/>
                <a:gd name="connsiteX6" fmla="*/ 854177 w 941960"/>
                <a:gd name="connsiteY6" fmla="*/ 16832 h 2268843"/>
                <a:gd name="connsiteX7" fmla="*/ 907563 w 941960"/>
                <a:gd name="connsiteY7" fmla="*/ -281 h 2268843"/>
                <a:gd name="connsiteX8" fmla="*/ 941789 w 941960"/>
                <a:gd name="connsiteY8" fmla="*/ 43034 h 2268843"/>
                <a:gd name="connsiteX9" fmla="*/ 915833 w 941960"/>
                <a:gd name="connsiteY9" fmla="*/ 214986 h 2268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41960" h="2268843">
                  <a:moveTo>
                    <a:pt x="915833" y="214494"/>
                  </a:moveTo>
                  <a:cubicBezTo>
                    <a:pt x="797270" y="872250"/>
                    <a:pt x="681491" y="1486362"/>
                    <a:pt x="562354" y="2143871"/>
                  </a:cubicBezTo>
                  <a:cubicBezTo>
                    <a:pt x="547043" y="2227718"/>
                    <a:pt x="498815" y="2266693"/>
                    <a:pt x="417754" y="2267513"/>
                  </a:cubicBezTo>
                  <a:cubicBezTo>
                    <a:pt x="317451" y="2268331"/>
                    <a:pt x="217147" y="2269396"/>
                    <a:pt x="117416" y="2267513"/>
                  </a:cubicBezTo>
                  <a:cubicBezTo>
                    <a:pt x="14083" y="2265466"/>
                    <a:pt x="-13592" y="2232140"/>
                    <a:pt x="5404" y="2128314"/>
                  </a:cubicBezTo>
                  <a:cubicBezTo>
                    <a:pt x="63948" y="1801279"/>
                    <a:pt x="291986" y="521468"/>
                    <a:pt x="342424" y="231608"/>
                  </a:cubicBezTo>
                  <a:cubicBezTo>
                    <a:pt x="528129" y="166103"/>
                    <a:pt x="686322" y="105347"/>
                    <a:pt x="854177" y="16832"/>
                  </a:cubicBezTo>
                  <a:cubicBezTo>
                    <a:pt x="870387" y="7028"/>
                    <a:pt x="888673" y="1166"/>
                    <a:pt x="907563" y="-281"/>
                  </a:cubicBezTo>
                  <a:cubicBezTo>
                    <a:pt x="933683" y="-281"/>
                    <a:pt x="941789" y="16095"/>
                    <a:pt x="941789" y="43034"/>
                  </a:cubicBezTo>
                  <a:cubicBezTo>
                    <a:pt x="941789" y="72512"/>
                    <a:pt x="920419" y="189439"/>
                    <a:pt x="915833" y="214986"/>
                  </a:cubicBezTo>
                </a:path>
              </a:pathLst>
            </a:custGeom>
            <a:solidFill>
              <a:srgbClr val="007FC8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ED85D80C-3D9A-B546-BA16-9AA3F30336CC}"/>
                </a:ext>
              </a:extLst>
            </p:cNvPr>
            <p:cNvSpPr/>
            <p:nvPr/>
          </p:nvSpPr>
          <p:spPr>
            <a:xfrm>
              <a:off x="9106311" y="1353270"/>
              <a:ext cx="1227083" cy="741558"/>
            </a:xfrm>
            <a:custGeom>
              <a:avLst/>
              <a:gdLst>
                <a:gd name="connsiteX0" fmla="*/ 1226832 w 1227083"/>
                <a:gd name="connsiteY0" fmla="*/ 365105 h 741558"/>
                <a:gd name="connsiteX1" fmla="*/ 1226832 w 1227083"/>
                <a:gd name="connsiteY1" fmla="*/ 365105 h 741558"/>
                <a:gd name="connsiteX2" fmla="*/ 1219135 w 1227083"/>
                <a:gd name="connsiteY2" fmla="*/ 346436 h 741558"/>
                <a:gd name="connsiteX3" fmla="*/ 883916 w 1227083"/>
                <a:gd name="connsiteY3" fmla="*/ 5399 h 741558"/>
                <a:gd name="connsiteX4" fmla="*/ 854685 w 1227083"/>
                <a:gd name="connsiteY4" fmla="*/ 4826 h 741558"/>
                <a:gd name="connsiteX5" fmla="*/ 21797 w 1227083"/>
                <a:gd name="connsiteY5" fmla="*/ 349302 h 741558"/>
                <a:gd name="connsiteX6" fmla="*/ 835 w 1227083"/>
                <a:gd name="connsiteY6" fmla="*/ 369527 h 741558"/>
                <a:gd name="connsiteX7" fmla="*/ 16 w 1227083"/>
                <a:gd name="connsiteY7" fmla="*/ 373949 h 741558"/>
                <a:gd name="connsiteX8" fmla="*/ 13853 w 1227083"/>
                <a:gd name="connsiteY8" fmla="*/ 394092 h 741558"/>
                <a:gd name="connsiteX9" fmla="*/ 721548 w 1227083"/>
                <a:gd name="connsiteY9" fmla="*/ 734473 h 741558"/>
                <a:gd name="connsiteX10" fmla="*/ 761096 w 1227083"/>
                <a:gd name="connsiteY10" fmla="*/ 733737 h 741558"/>
                <a:gd name="connsiteX11" fmla="*/ 1210210 w 1227083"/>
                <a:gd name="connsiteY11" fmla="*/ 396957 h 741558"/>
                <a:gd name="connsiteX12" fmla="*/ 1224539 w 1227083"/>
                <a:gd name="connsiteY12" fmla="*/ 378370 h 741558"/>
                <a:gd name="connsiteX13" fmla="*/ 1224539 w 1227083"/>
                <a:gd name="connsiteY13" fmla="*/ 378370 h 741558"/>
                <a:gd name="connsiteX14" fmla="*/ 1226258 w 1227083"/>
                <a:gd name="connsiteY14" fmla="*/ 371738 h 741558"/>
                <a:gd name="connsiteX15" fmla="*/ 1226913 w 1227083"/>
                <a:gd name="connsiteY15" fmla="*/ 365106 h 741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083" h="741558">
                  <a:moveTo>
                    <a:pt x="1226832" y="365105"/>
                  </a:moveTo>
                  <a:lnTo>
                    <a:pt x="1226832" y="365105"/>
                  </a:lnTo>
                  <a:cubicBezTo>
                    <a:pt x="1226685" y="358140"/>
                    <a:pt x="1223940" y="351481"/>
                    <a:pt x="1219135" y="346436"/>
                  </a:cubicBezTo>
                  <a:lnTo>
                    <a:pt x="883916" y="5399"/>
                  </a:lnTo>
                  <a:cubicBezTo>
                    <a:pt x="875638" y="-1952"/>
                    <a:pt x="863244" y="-2195"/>
                    <a:pt x="854685" y="4826"/>
                  </a:cubicBezTo>
                  <a:cubicBezTo>
                    <a:pt x="641796" y="156635"/>
                    <a:pt x="291020" y="285271"/>
                    <a:pt x="21797" y="349302"/>
                  </a:cubicBezTo>
                  <a:cubicBezTo>
                    <a:pt x="11613" y="351661"/>
                    <a:pt x="3556" y="359435"/>
                    <a:pt x="835" y="369527"/>
                  </a:cubicBezTo>
                  <a:cubicBezTo>
                    <a:pt x="443" y="370977"/>
                    <a:pt x="169" y="372455"/>
                    <a:pt x="16" y="373949"/>
                  </a:cubicBezTo>
                  <a:cubicBezTo>
                    <a:pt x="-1327" y="383244"/>
                    <a:pt x="4696" y="392011"/>
                    <a:pt x="13853" y="394092"/>
                  </a:cubicBezTo>
                  <a:cubicBezTo>
                    <a:pt x="258431" y="457632"/>
                    <a:pt x="560980" y="584466"/>
                    <a:pt x="721548" y="734473"/>
                  </a:cubicBezTo>
                  <a:cubicBezTo>
                    <a:pt x="733177" y="743816"/>
                    <a:pt x="749823" y="743506"/>
                    <a:pt x="761096" y="733737"/>
                  </a:cubicBezTo>
                  <a:lnTo>
                    <a:pt x="1210210" y="396957"/>
                  </a:lnTo>
                  <a:cubicBezTo>
                    <a:pt x="1216675" y="392269"/>
                    <a:pt x="1221649" y="385815"/>
                    <a:pt x="1224539" y="378370"/>
                  </a:cubicBezTo>
                  <a:lnTo>
                    <a:pt x="1224539" y="378370"/>
                  </a:lnTo>
                  <a:cubicBezTo>
                    <a:pt x="1225350" y="376228"/>
                    <a:pt x="1225927" y="374004"/>
                    <a:pt x="1226258" y="371738"/>
                  </a:cubicBezTo>
                  <a:cubicBezTo>
                    <a:pt x="1226679" y="369552"/>
                    <a:pt x="1226898" y="367332"/>
                    <a:pt x="1226913" y="365106"/>
                  </a:cubicBezTo>
                </a:path>
              </a:pathLst>
            </a:custGeom>
            <a:solidFill>
              <a:srgbClr val="00A3E2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A53857AE-94A7-4643-BF8C-6BAE77BE2013}"/>
                </a:ext>
              </a:extLst>
            </p:cNvPr>
            <p:cNvSpPr/>
            <p:nvPr/>
          </p:nvSpPr>
          <p:spPr>
            <a:xfrm>
              <a:off x="8959018" y="2212437"/>
              <a:ext cx="1227483" cy="741574"/>
            </a:xfrm>
            <a:custGeom>
              <a:avLst/>
              <a:gdLst>
                <a:gd name="connsiteX0" fmla="*/ 1227312 w 1227483"/>
                <a:gd name="connsiteY0" fmla="*/ 365122 h 741574"/>
                <a:gd name="connsiteX1" fmla="*/ 1227312 w 1227483"/>
                <a:gd name="connsiteY1" fmla="*/ 365122 h 741574"/>
                <a:gd name="connsiteX2" fmla="*/ 1219124 w 1227483"/>
                <a:gd name="connsiteY2" fmla="*/ 346453 h 741574"/>
                <a:gd name="connsiteX3" fmla="*/ 883824 w 1227483"/>
                <a:gd name="connsiteY3" fmla="*/ 5416 h 741574"/>
                <a:gd name="connsiteX4" fmla="*/ 854674 w 1227483"/>
                <a:gd name="connsiteY4" fmla="*/ 4843 h 741574"/>
                <a:gd name="connsiteX5" fmla="*/ 21787 w 1227483"/>
                <a:gd name="connsiteY5" fmla="*/ 349319 h 741574"/>
                <a:gd name="connsiteX6" fmla="*/ 825 w 1227483"/>
                <a:gd name="connsiteY6" fmla="*/ 369462 h 741574"/>
                <a:gd name="connsiteX7" fmla="*/ 6 w 1227483"/>
                <a:gd name="connsiteY7" fmla="*/ 373965 h 741574"/>
                <a:gd name="connsiteX8" fmla="*/ 13843 w 1227483"/>
                <a:gd name="connsiteY8" fmla="*/ 394108 h 741574"/>
                <a:gd name="connsiteX9" fmla="*/ 721538 w 1227483"/>
                <a:gd name="connsiteY9" fmla="*/ 734490 h 741574"/>
                <a:gd name="connsiteX10" fmla="*/ 761086 w 1227483"/>
                <a:gd name="connsiteY10" fmla="*/ 733753 h 741574"/>
                <a:gd name="connsiteX11" fmla="*/ 1210364 w 1227483"/>
                <a:gd name="connsiteY11" fmla="*/ 396974 h 741574"/>
                <a:gd name="connsiteX12" fmla="*/ 1224611 w 1227483"/>
                <a:gd name="connsiteY12" fmla="*/ 378387 h 741574"/>
                <a:gd name="connsiteX13" fmla="*/ 1224611 w 1227483"/>
                <a:gd name="connsiteY13" fmla="*/ 378387 h 741574"/>
                <a:gd name="connsiteX14" fmla="*/ 1226248 w 1227483"/>
                <a:gd name="connsiteY14" fmla="*/ 371673 h 741574"/>
                <a:gd name="connsiteX15" fmla="*/ 1226903 w 1227483"/>
                <a:gd name="connsiteY15" fmla="*/ 365122 h 74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483" h="741574">
                  <a:moveTo>
                    <a:pt x="1227312" y="365122"/>
                  </a:moveTo>
                  <a:lnTo>
                    <a:pt x="1227312" y="365122"/>
                  </a:lnTo>
                  <a:cubicBezTo>
                    <a:pt x="1227058" y="358084"/>
                    <a:pt x="1224130" y="351408"/>
                    <a:pt x="1219124" y="346453"/>
                  </a:cubicBezTo>
                  <a:lnTo>
                    <a:pt x="883824" y="5416"/>
                  </a:lnTo>
                  <a:cubicBezTo>
                    <a:pt x="875586" y="-1957"/>
                    <a:pt x="863196" y="-2201"/>
                    <a:pt x="854674" y="4843"/>
                  </a:cubicBezTo>
                  <a:cubicBezTo>
                    <a:pt x="641786" y="156570"/>
                    <a:pt x="291092" y="285206"/>
                    <a:pt x="21787" y="349319"/>
                  </a:cubicBezTo>
                  <a:cubicBezTo>
                    <a:pt x="11625" y="351664"/>
                    <a:pt x="3572" y="359401"/>
                    <a:pt x="825" y="369462"/>
                  </a:cubicBezTo>
                  <a:cubicBezTo>
                    <a:pt x="441" y="370941"/>
                    <a:pt x="167" y="372446"/>
                    <a:pt x="6" y="373965"/>
                  </a:cubicBezTo>
                  <a:cubicBezTo>
                    <a:pt x="-1296" y="383251"/>
                    <a:pt x="4710" y="391993"/>
                    <a:pt x="13843" y="394108"/>
                  </a:cubicBezTo>
                  <a:cubicBezTo>
                    <a:pt x="258421" y="457567"/>
                    <a:pt x="560969" y="584483"/>
                    <a:pt x="721538" y="734490"/>
                  </a:cubicBezTo>
                  <a:cubicBezTo>
                    <a:pt x="733167" y="743833"/>
                    <a:pt x="749813" y="743522"/>
                    <a:pt x="761086" y="733753"/>
                  </a:cubicBezTo>
                  <a:lnTo>
                    <a:pt x="1210364" y="396974"/>
                  </a:lnTo>
                  <a:cubicBezTo>
                    <a:pt x="1216789" y="392264"/>
                    <a:pt x="1221732" y="385815"/>
                    <a:pt x="1224611" y="378387"/>
                  </a:cubicBezTo>
                  <a:lnTo>
                    <a:pt x="1224611" y="378387"/>
                  </a:lnTo>
                  <a:cubicBezTo>
                    <a:pt x="1225396" y="376215"/>
                    <a:pt x="1225945" y="373963"/>
                    <a:pt x="1226248" y="371673"/>
                  </a:cubicBezTo>
                  <a:cubicBezTo>
                    <a:pt x="1226705" y="369520"/>
                    <a:pt x="1226925" y="367323"/>
                    <a:pt x="1226903" y="365122"/>
                  </a:cubicBezTo>
                </a:path>
              </a:pathLst>
            </a:custGeom>
            <a:solidFill>
              <a:srgbClr val="00A3E2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F4F47DD0-C6F3-0F46-935F-6E958BF12507}"/>
                </a:ext>
              </a:extLst>
            </p:cNvPr>
            <p:cNvSpPr/>
            <p:nvPr/>
          </p:nvSpPr>
          <p:spPr>
            <a:xfrm>
              <a:off x="7764610" y="1353279"/>
              <a:ext cx="1227338" cy="741548"/>
            </a:xfrm>
            <a:custGeom>
              <a:avLst/>
              <a:gdLst>
                <a:gd name="connsiteX0" fmla="*/ 1227167 w 1227338"/>
                <a:gd name="connsiteY0" fmla="*/ 365096 h 741548"/>
                <a:gd name="connsiteX1" fmla="*/ 1227167 w 1227338"/>
                <a:gd name="connsiteY1" fmla="*/ 365096 h 741548"/>
                <a:gd name="connsiteX2" fmla="*/ 1219552 w 1227338"/>
                <a:gd name="connsiteY2" fmla="*/ 346427 h 741548"/>
                <a:gd name="connsiteX3" fmla="*/ 883842 w 1227338"/>
                <a:gd name="connsiteY3" fmla="*/ 5390 h 741548"/>
                <a:gd name="connsiteX4" fmla="*/ 854692 w 1227338"/>
                <a:gd name="connsiteY4" fmla="*/ 4817 h 741548"/>
                <a:gd name="connsiteX5" fmla="*/ 21804 w 1227338"/>
                <a:gd name="connsiteY5" fmla="*/ 349293 h 741548"/>
                <a:gd name="connsiteX6" fmla="*/ 842 w 1227338"/>
                <a:gd name="connsiteY6" fmla="*/ 369518 h 741548"/>
                <a:gd name="connsiteX7" fmla="*/ 24 w 1227338"/>
                <a:gd name="connsiteY7" fmla="*/ 373940 h 741548"/>
                <a:gd name="connsiteX8" fmla="*/ 13943 w 1227338"/>
                <a:gd name="connsiteY8" fmla="*/ 394082 h 741548"/>
                <a:gd name="connsiteX9" fmla="*/ 721555 w 1227338"/>
                <a:gd name="connsiteY9" fmla="*/ 734464 h 741548"/>
                <a:gd name="connsiteX10" fmla="*/ 761103 w 1227338"/>
                <a:gd name="connsiteY10" fmla="*/ 733727 h 741548"/>
                <a:gd name="connsiteX11" fmla="*/ 1210299 w 1227338"/>
                <a:gd name="connsiteY11" fmla="*/ 396948 h 741548"/>
                <a:gd name="connsiteX12" fmla="*/ 1224464 w 1227338"/>
                <a:gd name="connsiteY12" fmla="*/ 378361 h 741548"/>
                <a:gd name="connsiteX13" fmla="*/ 1224464 w 1227338"/>
                <a:gd name="connsiteY13" fmla="*/ 378361 h 741548"/>
                <a:gd name="connsiteX14" fmla="*/ 1226102 w 1227338"/>
                <a:gd name="connsiteY14" fmla="*/ 371729 h 741548"/>
                <a:gd name="connsiteX15" fmla="*/ 1226756 w 1227338"/>
                <a:gd name="connsiteY15" fmla="*/ 365096 h 74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338" h="741548">
                  <a:moveTo>
                    <a:pt x="1227167" y="365096"/>
                  </a:moveTo>
                  <a:lnTo>
                    <a:pt x="1227167" y="365096"/>
                  </a:lnTo>
                  <a:cubicBezTo>
                    <a:pt x="1227083" y="358134"/>
                    <a:pt x="1224362" y="351462"/>
                    <a:pt x="1219552" y="346427"/>
                  </a:cubicBezTo>
                  <a:lnTo>
                    <a:pt x="883842" y="5390"/>
                  </a:lnTo>
                  <a:cubicBezTo>
                    <a:pt x="875591" y="-1949"/>
                    <a:pt x="863226" y="-2192"/>
                    <a:pt x="854692" y="4817"/>
                  </a:cubicBezTo>
                  <a:cubicBezTo>
                    <a:pt x="641803" y="156626"/>
                    <a:pt x="291027" y="285262"/>
                    <a:pt x="21804" y="349293"/>
                  </a:cubicBezTo>
                  <a:cubicBezTo>
                    <a:pt x="11630" y="351668"/>
                    <a:pt x="3580" y="359435"/>
                    <a:pt x="842" y="369518"/>
                  </a:cubicBezTo>
                  <a:cubicBezTo>
                    <a:pt x="412" y="370958"/>
                    <a:pt x="137" y="372441"/>
                    <a:pt x="24" y="373940"/>
                  </a:cubicBezTo>
                  <a:cubicBezTo>
                    <a:pt x="-1356" y="383270"/>
                    <a:pt x="4728" y="392074"/>
                    <a:pt x="13943" y="394082"/>
                  </a:cubicBezTo>
                  <a:cubicBezTo>
                    <a:pt x="258521" y="457623"/>
                    <a:pt x="560987" y="584457"/>
                    <a:pt x="721555" y="734464"/>
                  </a:cubicBezTo>
                  <a:cubicBezTo>
                    <a:pt x="733185" y="743807"/>
                    <a:pt x="749831" y="743496"/>
                    <a:pt x="761103" y="733727"/>
                  </a:cubicBezTo>
                  <a:lnTo>
                    <a:pt x="1210299" y="396948"/>
                  </a:lnTo>
                  <a:cubicBezTo>
                    <a:pt x="1216726" y="392260"/>
                    <a:pt x="1221649" y="385801"/>
                    <a:pt x="1224464" y="378361"/>
                  </a:cubicBezTo>
                  <a:lnTo>
                    <a:pt x="1224464" y="378361"/>
                  </a:lnTo>
                  <a:cubicBezTo>
                    <a:pt x="1225212" y="376205"/>
                    <a:pt x="1225760" y="373985"/>
                    <a:pt x="1226102" y="371729"/>
                  </a:cubicBezTo>
                  <a:cubicBezTo>
                    <a:pt x="1226562" y="369549"/>
                    <a:pt x="1226782" y="367325"/>
                    <a:pt x="1226756" y="365096"/>
                  </a:cubicBezTo>
                </a:path>
              </a:pathLst>
            </a:custGeom>
            <a:solidFill>
              <a:srgbClr val="00A3E2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709CB379-36AF-1B41-9D54-570D4E491D5D}"/>
                </a:ext>
              </a:extLst>
            </p:cNvPr>
            <p:cNvSpPr/>
            <p:nvPr/>
          </p:nvSpPr>
          <p:spPr>
            <a:xfrm>
              <a:off x="7620111" y="2212437"/>
              <a:ext cx="1227317" cy="741574"/>
            </a:xfrm>
            <a:custGeom>
              <a:avLst/>
              <a:gdLst>
                <a:gd name="connsiteX0" fmla="*/ 1227147 w 1227317"/>
                <a:gd name="connsiteY0" fmla="*/ 365122 h 741574"/>
                <a:gd name="connsiteX1" fmla="*/ 1227147 w 1227317"/>
                <a:gd name="connsiteY1" fmla="*/ 365122 h 741574"/>
                <a:gd name="connsiteX2" fmla="*/ 1219532 w 1227317"/>
                <a:gd name="connsiteY2" fmla="*/ 346453 h 741574"/>
                <a:gd name="connsiteX3" fmla="*/ 883822 w 1227317"/>
                <a:gd name="connsiteY3" fmla="*/ 5416 h 741574"/>
                <a:gd name="connsiteX4" fmla="*/ 854672 w 1227317"/>
                <a:gd name="connsiteY4" fmla="*/ 4843 h 741574"/>
                <a:gd name="connsiteX5" fmla="*/ 21784 w 1227317"/>
                <a:gd name="connsiteY5" fmla="*/ 349319 h 741574"/>
                <a:gd name="connsiteX6" fmla="*/ 822 w 1227317"/>
                <a:gd name="connsiteY6" fmla="*/ 369462 h 741574"/>
                <a:gd name="connsiteX7" fmla="*/ 4 w 1227317"/>
                <a:gd name="connsiteY7" fmla="*/ 373965 h 741574"/>
                <a:gd name="connsiteX8" fmla="*/ 13923 w 1227317"/>
                <a:gd name="connsiteY8" fmla="*/ 394108 h 741574"/>
                <a:gd name="connsiteX9" fmla="*/ 721535 w 1227317"/>
                <a:gd name="connsiteY9" fmla="*/ 734490 h 741574"/>
                <a:gd name="connsiteX10" fmla="*/ 761083 w 1227317"/>
                <a:gd name="connsiteY10" fmla="*/ 733753 h 741574"/>
                <a:gd name="connsiteX11" fmla="*/ 1210279 w 1227317"/>
                <a:gd name="connsiteY11" fmla="*/ 396974 h 741574"/>
                <a:gd name="connsiteX12" fmla="*/ 1224526 w 1227317"/>
                <a:gd name="connsiteY12" fmla="*/ 378387 h 741574"/>
                <a:gd name="connsiteX13" fmla="*/ 1224526 w 1227317"/>
                <a:gd name="connsiteY13" fmla="*/ 378387 h 741574"/>
                <a:gd name="connsiteX14" fmla="*/ 1226164 w 1227317"/>
                <a:gd name="connsiteY14" fmla="*/ 371673 h 741574"/>
                <a:gd name="connsiteX15" fmla="*/ 1226818 w 1227317"/>
                <a:gd name="connsiteY15" fmla="*/ 365122 h 74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317" h="741574">
                  <a:moveTo>
                    <a:pt x="1227147" y="365122"/>
                  </a:moveTo>
                  <a:lnTo>
                    <a:pt x="1227147" y="365122"/>
                  </a:lnTo>
                  <a:cubicBezTo>
                    <a:pt x="1227104" y="358152"/>
                    <a:pt x="1224376" y="351466"/>
                    <a:pt x="1219532" y="346453"/>
                  </a:cubicBezTo>
                  <a:lnTo>
                    <a:pt x="883822" y="5416"/>
                  </a:lnTo>
                  <a:cubicBezTo>
                    <a:pt x="875584" y="-1957"/>
                    <a:pt x="863194" y="-2201"/>
                    <a:pt x="854672" y="4843"/>
                  </a:cubicBezTo>
                  <a:cubicBezTo>
                    <a:pt x="641784" y="156570"/>
                    <a:pt x="291007" y="285206"/>
                    <a:pt x="21784" y="349319"/>
                  </a:cubicBezTo>
                  <a:cubicBezTo>
                    <a:pt x="11622" y="351664"/>
                    <a:pt x="3570" y="359401"/>
                    <a:pt x="822" y="369462"/>
                  </a:cubicBezTo>
                  <a:cubicBezTo>
                    <a:pt x="438" y="370941"/>
                    <a:pt x="165" y="372446"/>
                    <a:pt x="4" y="373965"/>
                  </a:cubicBezTo>
                  <a:cubicBezTo>
                    <a:pt x="-1293" y="383276"/>
                    <a:pt x="4756" y="392029"/>
                    <a:pt x="13923" y="394108"/>
                  </a:cubicBezTo>
                  <a:cubicBezTo>
                    <a:pt x="258501" y="457567"/>
                    <a:pt x="560968" y="584483"/>
                    <a:pt x="721535" y="734490"/>
                  </a:cubicBezTo>
                  <a:cubicBezTo>
                    <a:pt x="733165" y="743833"/>
                    <a:pt x="749811" y="743522"/>
                    <a:pt x="761083" y="733753"/>
                  </a:cubicBezTo>
                  <a:lnTo>
                    <a:pt x="1210279" y="396974"/>
                  </a:lnTo>
                  <a:cubicBezTo>
                    <a:pt x="1216657" y="392217"/>
                    <a:pt x="1221589" y="385782"/>
                    <a:pt x="1224526" y="378387"/>
                  </a:cubicBezTo>
                  <a:lnTo>
                    <a:pt x="1224526" y="378387"/>
                  </a:lnTo>
                  <a:cubicBezTo>
                    <a:pt x="1225274" y="376203"/>
                    <a:pt x="1225822" y="373956"/>
                    <a:pt x="1226164" y="371673"/>
                  </a:cubicBezTo>
                  <a:cubicBezTo>
                    <a:pt x="1226620" y="369520"/>
                    <a:pt x="1226840" y="367323"/>
                    <a:pt x="1226818" y="365122"/>
                  </a:cubicBezTo>
                </a:path>
              </a:pathLst>
            </a:custGeom>
            <a:solidFill>
              <a:srgbClr val="007FC8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18838EEB-87F9-CB44-8F5D-AC1014936322}"/>
                </a:ext>
              </a:extLst>
            </p:cNvPr>
            <p:cNvSpPr/>
            <p:nvPr/>
          </p:nvSpPr>
          <p:spPr>
            <a:xfrm>
              <a:off x="6427748" y="1353279"/>
              <a:ext cx="1227337" cy="741548"/>
            </a:xfrm>
            <a:custGeom>
              <a:avLst/>
              <a:gdLst>
                <a:gd name="connsiteX0" fmla="*/ 1227166 w 1227337"/>
                <a:gd name="connsiteY0" fmla="*/ 365096 h 741548"/>
                <a:gd name="connsiteX1" fmla="*/ 1227166 w 1227337"/>
                <a:gd name="connsiteY1" fmla="*/ 365096 h 741548"/>
                <a:gd name="connsiteX2" fmla="*/ 1219551 w 1227337"/>
                <a:gd name="connsiteY2" fmla="*/ 346427 h 741548"/>
                <a:gd name="connsiteX3" fmla="*/ 883841 w 1227337"/>
                <a:gd name="connsiteY3" fmla="*/ 5390 h 741548"/>
                <a:gd name="connsiteX4" fmla="*/ 854691 w 1227337"/>
                <a:gd name="connsiteY4" fmla="*/ 4817 h 741548"/>
                <a:gd name="connsiteX5" fmla="*/ 21722 w 1227337"/>
                <a:gd name="connsiteY5" fmla="*/ 349293 h 741548"/>
                <a:gd name="connsiteX6" fmla="*/ 842 w 1227337"/>
                <a:gd name="connsiteY6" fmla="*/ 369518 h 741548"/>
                <a:gd name="connsiteX7" fmla="*/ 24 w 1227337"/>
                <a:gd name="connsiteY7" fmla="*/ 373940 h 741548"/>
                <a:gd name="connsiteX8" fmla="*/ 13944 w 1227337"/>
                <a:gd name="connsiteY8" fmla="*/ 394082 h 741548"/>
                <a:gd name="connsiteX9" fmla="*/ 721554 w 1227337"/>
                <a:gd name="connsiteY9" fmla="*/ 734464 h 741548"/>
                <a:gd name="connsiteX10" fmla="*/ 761102 w 1227337"/>
                <a:gd name="connsiteY10" fmla="*/ 733727 h 741548"/>
                <a:gd name="connsiteX11" fmla="*/ 1210298 w 1227337"/>
                <a:gd name="connsiteY11" fmla="*/ 396948 h 741548"/>
                <a:gd name="connsiteX12" fmla="*/ 1224463 w 1227337"/>
                <a:gd name="connsiteY12" fmla="*/ 378361 h 741548"/>
                <a:gd name="connsiteX13" fmla="*/ 1224463 w 1227337"/>
                <a:gd name="connsiteY13" fmla="*/ 378361 h 741548"/>
                <a:gd name="connsiteX14" fmla="*/ 1226101 w 1227337"/>
                <a:gd name="connsiteY14" fmla="*/ 371729 h 741548"/>
                <a:gd name="connsiteX15" fmla="*/ 1226755 w 1227337"/>
                <a:gd name="connsiteY15" fmla="*/ 365096 h 74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337" h="741548">
                  <a:moveTo>
                    <a:pt x="1227166" y="365096"/>
                  </a:moveTo>
                  <a:lnTo>
                    <a:pt x="1227166" y="365096"/>
                  </a:lnTo>
                  <a:cubicBezTo>
                    <a:pt x="1227082" y="358134"/>
                    <a:pt x="1224361" y="351462"/>
                    <a:pt x="1219551" y="346427"/>
                  </a:cubicBezTo>
                  <a:lnTo>
                    <a:pt x="883841" y="5390"/>
                  </a:lnTo>
                  <a:cubicBezTo>
                    <a:pt x="875590" y="-1949"/>
                    <a:pt x="863225" y="-2192"/>
                    <a:pt x="854691" y="4817"/>
                  </a:cubicBezTo>
                  <a:cubicBezTo>
                    <a:pt x="641803" y="156626"/>
                    <a:pt x="291027" y="285262"/>
                    <a:pt x="21722" y="349293"/>
                  </a:cubicBezTo>
                  <a:cubicBezTo>
                    <a:pt x="11579" y="351694"/>
                    <a:pt x="3566" y="359457"/>
                    <a:pt x="842" y="369518"/>
                  </a:cubicBezTo>
                  <a:cubicBezTo>
                    <a:pt x="451" y="370967"/>
                    <a:pt x="177" y="372446"/>
                    <a:pt x="24" y="373940"/>
                  </a:cubicBezTo>
                  <a:cubicBezTo>
                    <a:pt x="-1356" y="383270"/>
                    <a:pt x="4728" y="392074"/>
                    <a:pt x="13944" y="394082"/>
                  </a:cubicBezTo>
                  <a:cubicBezTo>
                    <a:pt x="258438" y="457623"/>
                    <a:pt x="560987" y="584457"/>
                    <a:pt x="721554" y="734464"/>
                  </a:cubicBezTo>
                  <a:cubicBezTo>
                    <a:pt x="733184" y="743807"/>
                    <a:pt x="749830" y="743496"/>
                    <a:pt x="761102" y="733727"/>
                  </a:cubicBezTo>
                  <a:lnTo>
                    <a:pt x="1210298" y="396948"/>
                  </a:lnTo>
                  <a:cubicBezTo>
                    <a:pt x="1216693" y="392227"/>
                    <a:pt x="1221607" y="385779"/>
                    <a:pt x="1224463" y="378361"/>
                  </a:cubicBezTo>
                  <a:lnTo>
                    <a:pt x="1224463" y="378361"/>
                  </a:lnTo>
                  <a:cubicBezTo>
                    <a:pt x="1225249" y="376216"/>
                    <a:pt x="1225798" y="373993"/>
                    <a:pt x="1226101" y="371729"/>
                  </a:cubicBezTo>
                  <a:cubicBezTo>
                    <a:pt x="1226561" y="369549"/>
                    <a:pt x="1226781" y="367325"/>
                    <a:pt x="1226755" y="365096"/>
                  </a:cubicBezTo>
                </a:path>
              </a:pathLst>
            </a:custGeom>
            <a:solidFill>
              <a:srgbClr val="00A3E2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4B1D2D24-C025-1842-A0B0-FEA354DE810B}"/>
                </a:ext>
              </a:extLst>
            </p:cNvPr>
            <p:cNvSpPr/>
            <p:nvPr/>
          </p:nvSpPr>
          <p:spPr>
            <a:xfrm>
              <a:off x="5089011" y="1353279"/>
              <a:ext cx="1227001" cy="741548"/>
            </a:xfrm>
            <a:custGeom>
              <a:avLst/>
              <a:gdLst>
                <a:gd name="connsiteX0" fmla="*/ 1226831 w 1227001"/>
                <a:gd name="connsiteY0" fmla="*/ 365096 h 741548"/>
                <a:gd name="connsiteX1" fmla="*/ 1226831 w 1227001"/>
                <a:gd name="connsiteY1" fmla="*/ 365096 h 741548"/>
                <a:gd name="connsiteX2" fmla="*/ 1219134 w 1227001"/>
                <a:gd name="connsiteY2" fmla="*/ 346427 h 741548"/>
                <a:gd name="connsiteX3" fmla="*/ 883833 w 1227001"/>
                <a:gd name="connsiteY3" fmla="*/ 5390 h 741548"/>
                <a:gd name="connsiteX4" fmla="*/ 854684 w 1227001"/>
                <a:gd name="connsiteY4" fmla="*/ 4817 h 741548"/>
                <a:gd name="connsiteX5" fmla="*/ 21714 w 1227001"/>
                <a:gd name="connsiteY5" fmla="*/ 349293 h 741548"/>
                <a:gd name="connsiteX6" fmla="*/ 835 w 1227001"/>
                <a:gd name="connsiteY6" fmla="*/ 369518 h 741548"/>
                <a:gd name="connsiteX7" fmla="*/ 16 w 1227001"/>
                <a:gd name="connsiteY7" fmla="*/ 373940 h 741548"/>
                <a:gd name="connsiteX8" fmla="*/ 13854 w 1227001"/>
                <a:gd name="connsiteY8" fmla="*/ 394082 h 741548"/>
                <a:gd name="connsiteX9" fmla="*/ 721546 w 1227001"/>
                <a:gd name="connsiteY9" fmla="*/ 734464 h 741548"/>
                <a:gd name="connsiteX10" fmla="*/ 761095 w 1227001"/>
                <a:gd name="connsiteY10" fmla="*/ 733727 h 741548"/>
                <a:gd name="connsiteX11" fmla="*/ 1210291 w 1227001"/>
                <a:gd name="connsiteY11" fmla="*/ 396948 h 741548"/>
                <a:gd name="connsiteX12" fmla="*/ 1224456 w 1227001"/>
                <a:gd name="connsiteY12" fmla="*/ 378361 h 741548"/>
                <a:gd name="connsiteX13" fmla="*/ 1224456 w 1227001"/>
                <a:gd name="connsiteY13" fmla="*/ 378361 h 741548"/>
                <a:gd name="connsiteX14" fmla="*/ 1226094 w 1227001"/>
                <a:gd name="connsiteY14" fmla="*/ 371729 h 741548"/>
                <a:gd name="connsiteX15" fmla="*/ 1226749 w 1227001"/>
                <a:gd name="connsiteY15" fmla="*/ 365096 h 74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001" h="741548">
                  <a:moveTo>
                    <a:pt x="1226831" y="365096"/>
                  </a:moveTo>
                  <a:lnTo>
                    <a:pt x="1226831" y="365096"/>
                  </a:lnTo>
                  <a:cubicBezTo>
                    <a:pt x="1226716" y="358124"/>
                    <a:pt x="1223966" y="351454"/>
                    <a:pt x="1219134" y="346427"/>
                  </a:cubicBezTo>
                  <a:lnTo>
                    <a:pt x="883833" y="5390"/>
                  </a:lnTo>
                  <a:cubicBezTo>
                    <a:pt x="875582" y="-1949"/>
                    <a:pt x="863217" y="-2192"/>
                    <a:pt x="854684" y="4817"/>
                  </a:cubicBezTo>
                  <a:cubicBezTo>
                    <a:pt x="641795" y="156626"/>
                    <a:pt x="291019" y="285262"/>
                    <a:pt x="21714" y="349293"/>
                  </a:cubicBezTo>
                  <a:cubicBezTo>
                    <a:pt x="11571" y="351694"/>
                    <a:pt x="3558" y="359457"/>
                    <a:pt x="835" y="369518"/>
                  </a:cubicBezTo>
                  <a:cubicBezTo>
                    <a:pt x="443" y="370967"/>
                    <a:pt x="169" y="372446"/>
                    <a:pt x="16" y="373940"/>
                  </a:cubicBezTo>
                  <a:cubicBezTo>
                    <a:pt x="-1327" y="383234"/>
                    <a:pt x="4696" y="392002"/>
                    <a:pt x="13854" y="394082"/>
                  </a:cubicBezTo>
                  <a:cubicBezTo>
                    <a:pt x="258430" y="457623"/>
                    <a:pt x="560979" y="584457"/>
                    <a:pt x="721546" y="734464"/>
                  </a:cubicBezTo>
                  <a:cubicBezTo>
                    <a:pt x="733176" y="743807"/>
                    <a:pt x="749821" y="743496"/>
                    <a:pt x="761095" y="733727"/>
                  </a:cubicBezTo>
                  <a:lnTo>
                    <a:pt x="1210291" y="396948"/>
                  </a:lnTo>
                  <a:cubicBezTo>
                    <a:pt x="1216718" y="392260"/>
                    <a:pt x="1221640" y="385801"/>
                    <a:pt x="1224456" y="378361"/>
                  </a:cubicBezTo>
                  <a:lnTo>
                    <a:pt x="1224456" y="378361"/>
                  </a:lnTo>
                  <a:cubicBezTo>
                    <a:pt x="1225241" y="376216"/>
                    <a:pt x="1225791" y="373993"/>
                    <a:pt x="1226094" y="371729"/>
                  </a:cubicBezTo>
                  <a:cubicBezTo>
                    <a:pt x="1226514" y="369543"/>
                    <a:pt x="1226734" y="367323"/>
                    <a:pt x="1226749" y="365096"/>
                  </a:cubicBezTo>
                </a:path>
              </a:pathLst>
            </a:custGeom>
            <a:solidFill>
              <a:srgbClr val="00A3E2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9BF23D6D-3930-8E45-BFF1-31F98EF94CB2}"/>
                </a:ext>
              </a:extLst>
            </p:cNvPr>
            <p:cNvSpPr/>
            <p:nvPr/>
          </p:nvSpPr>
          <p:spPr>
            <a:xfrm>
              <a:off x="0" y="3167142"/>
              <a:ext cx="1662828" cy="2328712"/>
            </a:xfrm>
            <a:custGeom>
              <a:avLst/>
              <a:gdLst>
                <a:gd name="connsiteX0" fmla="*/ 88915 w 1662828"/>
                <a:gd name="connsiteY0" fmla="*/ 618417 h 2328712"/>
                <a:gd name="connsiteX1" fmla="*/ 938834 w 1662828"/>
                <a:gd name="connsiteY1" fmla="*/ -281 h 2328712"/>
                <a:gd name="connsiteX2" fmla="*/ 1576928 w 1662828"/>
                <a:gd name="connsiteY2" fmla="*/ 140637 h 2328712"/>
                <a:gd name="connsiteX3" fmla="*/ 1631052 w 1662828"/>
                <a:gd name="connsiteY3" fmla="*/ 209090 h 2328712"/>
                <a:gd name="connsiteX4" fmla="*/ 1596989 w 1662828"/>
                <a:gd name="connsiteY4" fmla="*/ 272958 h 2328712"/>
                <a:gd name="connsiteX5" fmla="*/ 1474824 w 1662828"/>
                <a:gd name="connsiteY5" fmla="*/ 430171 h 2328712"/>
                <a:gd name="connsiteX6" fmla="*/ 1400067 w 1662828"/>
                <a:gd name="connsiteY6" fmla="*/ 493220 h 2328712"/>
                <a:gd name="connsiteX7" fmla="*/ 1357325 w 1662828"/>
                <a:gd name="connsiteY7" fmla="*/ 482247 h 2328712"/>
                <a:gd name="connsiteX8" fmla="*/ 957339 w 1662828"/>
                <a:gd name="connsiteY8" fmla="*/ 389475 h 2328712"/>
                <a:gd name="connsiteX9" fmla="*/ 640707 w 1662828"/>
                <a:gd name="connsiteY9" fmla="*/ 603596 h 2328712"/>
                <a:gd name="connsiteX10" fmla="*/ 1662657 w 1662828"/>
                <a:gd name="connsiteY10" fmla="*/ 1620402 h 2328712"/>
                <a:gd name="connsiteX11" fmla="*/ 793087 w 1662828"/>
                <a:gd name="connsiteY11" fmla="*/ 2328432 h 2328712"/>
                <a:gd name="connsiteX12" fmla="*/ -171 w 1662828"/>
                <a:gd name="connsiteY12" fmla="*/ 2005983 h 2328712"/>
                <a:gd name="connsiteX13" fmla="*/ 25867 w 1662828"/>
                <a:gd name="connsiteY13" fmla="*/ 1959637 h 2328712"/>
                <a:gd name="connsiteX14" fmla="*/ 171041 w 1662828"/>
                <a:gd name="connsiteY14" fmla="*/ 1820439 h 2328712"/>
                <a:gd name="connsiteX15" fmla="*/ 258735 w 1662828"/>
                <a:gd name="connsiteY15" fmla="*/ 1757390 h 2328712"/>
                <a:gd name="connsiteX16" fmla="*/ 316051 w 1662828"/>
                <a:gd name="connsiteY16" fmla="*/ 1779252 h 2328712"/>
                <a:gd name="connsiteX17" fmla="*/ 741830 w 1662828"/>
                <a:gd name="connsiteY17" fmla="*/ 1943016 h 2328712"/>
                <a:gd name="connsiteX18" fmla="*/ 1122492 w 1662828"/>
                <a:gd name="connsiteY18" fmla="*/ 1689183 h 2328712"/>
                <a:gd name="connsiteX19" fmla="*/ 88833 w 1662828"/>
                <a:gd name="connsiteY19" fmla="*/ 618908 h 2328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662828" h="2328712">
                  <a:moveTo>
                    <a:pt x="88915" y="618417"/>
                  </a:moveTo>
                  <a:cubicBezTo>
                    <a:pt x="88915" y="130812"/>
                    <a:pt x="576104" y="-281"/>
                    <a:pt x="938834" y="-281"/>
                  </a:cubicBezTo>
                  <a:cubicBezTo>
                    <a:pt x="1217228" y="-281"/>
                    <a:pt x="1502008" y="89298"/>
                    <a:pt x="1576928" y="140637"/>
                  </a:cubicBezTo>
                  <a:cubicBezTo>
                    <a:pt x="1613939" y="166021"/>
                    <a:pt x="1631052" y="187637"/>
                    <a:pt x="1631052" y="209090"/>
                  </a:cubicBezTo>
                  <a:cubicBezTo>
                    <a:pt x="1631052" y="226285"/>
                    <a:pt x="1618769" y="243317"/>
                    <a:pt x="1596989" y="272958"/>
                  </a:cubicBezTo>
                  <a:cubicBezTo>
                    <a:pt x="1547861" y="339692"/>
                    <a:pt x="1518220" y="375965"/>
                    <a:pt x="1474824" y="430171"/>
                  </a:cubicBezTo>
                  <a:cubicBezTo>
                    <a:pt x="1449850" y="461286"/>
                    <a:pt x="1424140" y="493220"/>
                    <a:pt x="1400067" y="493220"/>
                  </a:cubicBezTo>
                  <a:cubicBezTo>
                    <a:pt x="1385214" y="492560"/>
                    <a:pt x="1370660" y="488823"/>
                    <a:pt x="1357325" y="482247"/>
                  </a:cubicBezTo>
                  <a:cubicBezTo>
                    <a:pt x="1287399" y="454489"/>
                    <a:pt x="1124621" y="389475"/>
                    <a:pt x="957339" y="389475"/>
                  </a:cubicBezTo>
                  <a:cubicBezTo>
                    <a:pt x="774091" y="389475"/>
                    <a:pt x="640707" y="480610"/>
                    <a:pt x="640707" y="603596"/>
                  </a:cubicBezTo>
                  <a:cubicBezTo>
                    <a:pt x="640707" y="983690"/>
                    <a:pt x="1662657" y="860622"/>
                    <a:pt x="1662657" y="1620402"/>
                  </a:cubicBezTo>
                  <a:cubicBezTo>
                    <a:pt x="1662657" y="2023914"/>
                    <a:pt x="1283305" y="2328432"/>
                    <a:pt x="793087" y="2328432"/>
                  </a:cubicBezTo>
                  <a:cubicBezTo>
                    <a:pt x="357319" y="2328432"/>
                    <a:pt x="-171" y="2096380"/>
                    <a:pt x="-171" y="2005983"/>
                  </a:cubicBezTo>
                  <a:cubicBezTo>
                    <a:pt x="-171" y="1979944"/>
                    <a:pt x="9409" y="1974458"/>
                    <a:pt x="25867" y="1959637"/>
                  </a:cubicBezTo>
                  <a:cubicBezTo>
                    <a:pt x="58619" y="1930160"/>
                    <a:pt x="144184" y="1845003"/>
                    <a:pt x="171041" y="1820439"/>
                  </a:cubicBezTo>
                  <a:cubicBezTo>
                    <a:pt x="197898" y="1795874"/>
                    <a:pt x="229995" y="1757390"/>
                    <a:pt x="258735" y="1757390"/>
                  </a:cubicBezTo>
                  <a:cubicBezTo>
                    <a:pt x="282071" y="1757390"/>
                    <a:pt x="292961" y="1765578"/>
                    <a:pt x="316051" y="1779252"/>
                  </a:cubicBezTo>
                  <a:cubicBezTo>
                    <a:pt x="402763" y="1830264"/>
                    <a:pt x="546217" y="1943016"/>
                    <a:pt x="741830" y="1943016"/>
                  </a:cubicBezTo>
                  <a:cubicBezTo>
                    <a:pt x="937442" y="1943016"/>
                    <a:pt x="1122492" y="1851472"/>
                    <a:pt x="1122492" y="1689183"/>
                  </a:cubicBezTo>
                  <a:cubicBezTo>
                    <a:pt x="1122492" y="1266509"/>
                    <a:pt x="88833" y="1391461"/>
                    <a:pt x="88833" y="618908"/>
                  </a:cubicBezTo>
                </a:path>
              </a:pathLst>
            </a:custGeom>
            <a:solidFill>
              <a:srgbClr val="007FC8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82D9698C-09A0-904B-BCE8-90E194CB175C}"/>
                </a:ext>
              </a:extLst>
            </p:cNvPr>
            <p:cNvSpPr/>
            <p:nvPr/>
          </p:nvSpPr>
          <p:spPr>
            <a:xfrm>
              <a:off x="8444904" y="3167142"/>
              <a:ext cx="1662827" cy="2328712"/>
            </a:xfrm>
            <a:custGeom>
              <a:avLst/>
              <a:gdLst>
                <a:gd name="connsiteX0" fmla="*/ 88833 w 1662827"/>
                <a:gd name="connsiteY0" fmla="*/ 618417 h 2328712"/>
                <a:gd name="connsiteX1" fmla="*/ 938835 w 1662827"/>
                <a:gd name="connsiteY1" fmla="*/ -281 h 2328712"/>
                <a:gd name="connsiteX2" fmla="*/ 1576928 w 1662827"/>
                <a:gd name="connsiteY2" fmla="*/ 140637 h 2328712"/>
                <a:gd name="connsiteX3" fmla="*/ 1631051 w 1662827"/>
                <a:gd name="connsiteY3" fmla="*/ 209090 h 2328712"/>
                <a:gd name="connsiteX4" fmla="*/ 1596990 w 1662827"/>
                <a:gd name="connsiteY4" fmla="*/ 272958 h 2328712"/>
                <a:gd name="connsiteX5" fmla="*/ 1474824 w 1662827"/>
                <a:gd name="connsiteY5" fmla="*/ 430171 h 2328712"/>
                <a:gd name="connsiteX6" fmla="*/ 1399985 w 1662827"/>
                <a:gd name="connsiteY6" fmla="*/ 493220 h 2328712"/>
                <a:gd name="connsiteX7" fmla="*/ 1357325 w 1662827"/>
                <a:gd name="connsiteY7" fmla="*/ 482247 h 2328712"/>
                <a:gd name="connsiteX8" fmla="*/ 957340 w 1662827"/>
                <a:gd name="connsiteY8" fmla="*/ 389475 h 2328712"/>
                <a:gd name="connsiteX9" fmla="*/ 640708 w 1662827"/>
                <a:gd name="connsiteY9" fmla="*/ 603596 h 2328712"/>
                <a:gd name="connsiteX10" fmla="*/ 1662657 w 1662827"/>
                <a:gd name="connsiteY10" fmla="*/ 1620402 h 2328712"/>
                <a:gd name="connsiteX11" fmla="*/ 793087 w 1662827"/>
                <a:gd name="connsiteY11" fmla="*/ 2328432 h 2328712"/>
                <a:gd name="connsiteX12" fmla="*/ -171 w 1662827"/>
                <a:gd name="connsiteY12" fmla="*/ 2005983 h 2328712"/>
                <a:gd name="connsiteX13" fmla="*/ 25867 w 1662827"/>
                <a:gd name="connsiteY13" fmla="*/ 1959637 h 2328712"/>
                <a:gd name="connsiteX14" fmla="*/ 171041 w 1662827"/>
                <a:gd name="connsiteY14" fmla="*/ 1820439 h 2328712"/>
                <a:gd name="connsiteX15" fmla="*/ 258735 w 1662827"/>
                <a:gd name="connsiteY15" fmla="*/ 1757390 h 2328712"/>
                <a:gd name="connsiteX16" fmla="*/ 316051 w 1662827"/>
                <a:gd name="connsiteY16" fmla="*/ 1779252 h 2328712"/>
                <a:gd name="connsiteX17" fmla="*/ 741830 w 1662827"/>
                <a:gd name="connsiteY17" fmla="*/ 1943016 h 2328712"/>
                <a:gd name="connsiteX18" fmla="*/ 1122492 w 1662827"/>
                <a:gd name="connsiteY18" fmla="*/ 1689183 h 2328712"/>
                <a:gd name="connsiteX19" fmla="*/ 88751 w 1662827"/>
                <a:gd name="connsiteY19" fmla="*/ 618908 h 2328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662827" h="2328712">
                  <a:moveTo>
                    <a:pt x="88833" y="618417"/>
                  </a:moveTo>
                  <a:cubicBezTo>
                    <a:pt x="88833" y="130812"/>
                    <a:pt x="576104" y="-281"/>
                    <a:pt x="938835" y="-281"/>
                  </a:cubicBezTo>
                  <a:cubicBezTo>
                    <a:pt x="1217228" y="-281"/>
                    <a:pt x="1502008" y="89298"/>
                    <a:pt x="1576928" y="140637"/>
                  </a:cubicBezTo>
                  <a:cubicBezTo>
                    <a:pt x="1613857" y="166021"/>
                    <a:pt x="1631051" y="187637"/>
                    <a:pt x="1631051" y="209090"/>
                  </a:cubicBezTo>
                  <a:cubicBezTo>
                    <a:pt x="1631051" y="226285"/>
                    <a:pt x="1618769" y="243317"/>
                    <a:pt x="1596990" y="272958"/>
                  </a:cubicBezTo>
                  <a:cubicBezTo>
                    <a:pt x="1547861" y="339692"/>
                    <a:pt x="1518139" y="375965"/>
                    <a:pt x="1474824" y="430171"/>
                  </a:cubicBezTo>
                  <a:cubicBezTo>
                    <a:pt x="1450260" y="461286"/>
                    <a:pt x="1424139" y="493220"/>
                    <a:pt x="1399985" y="493220"/>
                  </a:cubicBezTo>
                  <a:cubicBezTo>
                    <a:pt x="1385160" y="492548"/>
                    <a:pt x="1370635" y="488812"/>
                    <a:pt x="1357325" y="482247"/>
                  </a:cubicBezTo>
                  <a:cubicBezTo>
                    <a:pt x="1287399" y="454489"/>
                    <a:pt x="1124621" y="389475"/>
                    <a:pt x="957340" y="389475"/>
                  </a:cubicBezTo>
                  <a:cubicBezTo>
                    <a:pt x="774091" y="389475"/>
                    <a:pt x="640708" y="480610"/>
                    <a:pt x="640708" y="603596"/>
                  </a:cubicBezTo>
                  <a:cubicBezTo>
                    <a:pt x="640708" y="983690"/>
                    <a:pt x="1662657" y="860622"/>
                    <a:pt x="1662657" y="1620402"/>
                  </a:cubicBezTo>
                  <a:cubicBezTo>
                    <a:pt x="1662657" y="2023914"/>
                    <a:pt x="1283305" y="2328432"/>
                    <a:pt x="793087" y="2328432"/>
                  </a:cubicBezTo>
                  <a:cubicBezTo>
                    <a:pt x="357319" y="2328432"/>
                    <a:pt x="-171" y="2096380"/>
                    <a:pt x="-171" y="2005983"/>
                  </a:cubicBezTo>
                  <a:cubicBezTo>
                    <a:pt x="-171" y="1979944"/>
                    <a:pt x="9409" y="1974458"/>
                    <a:pt x="25867" y="1959637"/>
                  </a:cubicBezTo>
                  <a:cubicBezTo>
                    <a:pt x="58620" y="1930160"/>
                    <a:pt x="144184" y="1845003"/>
                    <a:pt x="171041" y="1820439"/>
                  </a:cubicBezTo>
                  <a:cubicBezTo>
                    <a:pt x="197898" y="1795874"/>
                    <a:pt x="229995" y="1757390"/>
                    <a:pt x="258735" y="1757390"/>
                  </a:cubicBezTo>
                  <a:cubicBezTo>
                    <a:pt x="281989" y="1757390"/>
                    <a:pt x="292961" y="1765578"/>
                    <a:pt x="316051" y="1779252"/>
                  </a:cubicBezTo>
                  <a:cubicBezTo>
                    <a:pt x="402762" y="1830264"/>
                    <a:pt x="546217" y="1943016"/>
                    <a:pt x="741830" y="1943016"/>
                  </a:cubicBezTo>
                  <a:cubicBezTo>
                    <a:pt x="937442" y="1943016"/>
                    <a:pt x="1122492" y="1851472"/>
                    <a:pt x="1122492" y="1689183"/>
                  </a:cubicBezTo>
                  <a:cubicBezTo>
                    <a:pt x="1122492" y="1266509"/>
                    <a:pt x="88751" y="1391461"/>
                    <a:pt x="88751" y="618908"/>
                  </a:cubicBezTo>
                </a:path>
              </a:pathLst>
            </a:custGeom>
            <a:solidFill>
              <a:srgbClr val="007FC8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5EF929D5-4FCE-3A43-8847-5815D3F2B44D}"/>
                </a:ext>
              </a:extLst>
            </p:cNvPr>
            <p:cNvSpPr/>
            <p:nvPr/>
          </p:nvSpPr>
          <p:spPr>
            <a:xfrm>
              <a:off x="1871377" y="3169435"/>
              <a:ext cx="1937291" cy="2335345"/>
            </a:xfrm>
            <a:custGeom>
              <a:avLst/>
              <a:gdLst>
                <a:gd name="connsiteX0" fmla="*/ 555716 w 1937291"/>
                <a:gd name="connsiteY0" fmla="*/ 977304 h 2335345"/>
                <a:gd name="connsiteX1" fmla="*/ 1020469 w 1937291"/>
                <a:gd name="connsiteY1" fmla="*/ 376211 h 2335345"/>
                <a:gd name="connsiteX2" fmla="*/ 1398920 w 1937291"/>
                <a:gd name="connsiteY2" fmla="*/ 979924 h 2335345"/>
                <a:gd name="connsiteX3" fmla="*/ 555552 w 1937291"/>
                <a:gd name="connsiteY3" fmla="*/ 977304 h 2335345"/>
                <a:gd name="connsiteX4" fmla="*/ 1936957 w 1937291"/>
                <a:gd name="connsiteY4" fmla="*/ 1126983 h 2335345"/>
                <a:gd name="connsiteX5" fmla="*/ 1021861 w 1937291"/>
                <a:gd name="connsiteY5" fmla="*/ -281 h 2335345"/>
                <a:gd name="connsiteX6" fmla="*/ -171 w 1937291"/>
                <a:gd name="connsiteY6" fmla="*/ 1166205 h 2335345"/>
                <a:gd name="connsiteX7" fmla="*/ 1002455 w 1937291"/>
                <a:gd name="connsiteY7" fmla="*/ 2335065 h 2335345"/>
                <a:gd name="connsiteX8" fmla="*/ 1769675 w 1937291"/>
                <a:gd name="connsiteY8" fmla="*/ 2055930 h 2335345"/>
                <a:gd name="connsiteX9" fmla="*/ 1824535 w 1937291"/>
                <a:gd name="connsiteY9" fmla="*/ 1976014 h 2335345"/>
                <a:gd name="connsiteX10" fmla="*/ 1766400 w 1937291"/>
                <a:gd name="connsiteY10" fmla="*/ 1885944 h 2335345"/>
                <a:gd name="connsiteX11" fmla="*/ 1664541 w 1937291"/>
                <a:gd name="connsiteY11" fmla="*/ 1759273 h 2335345"/>
                <a:gd name="connsiteX12" fmla="*/ 1622864 w 1937291"/>
                <a:gd name="connsiteY12" fmla="*/ 1734053 h 2335345"/>
                <a:gd name="connsiteX13" fmla="*/ 1559324 w 1937291"/>
                <a:gd name="connsiteY13" fmla="*/ 1764759 h 2335345"/>
                <a:gd name="connsiteX14" fmla="*/ 1086465 w 1937291"/>
                <a:gd name="connsiteY14" fmla="*/ 1955298 h 2335345"/>
                <a:gd name="connsiteX15" fmla="*/ 552932 w 1937291"/>
                <a:gd name="connsiteY15" fmla="*/ 1300982 h 2335345"/>
                <a:gd name="connsiteX16" fmla="*/ 1802755 w 1937291"/>
                <a:gd name="connsiteY16" fmla="*/ 1300982 h 2335345"/>
                <a:gd name="connsiteX17" fmla="*/ 1937121 w 1937291"/>
                <a:gd name="connsiteY17" fmla="*/ 1127065 h 23353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37291" h="2335345">
                  <a:moveTo>
                    <a:pt x="555716" y="977304"/>
                  </a:moveTo>
                  <a:cubicBezTo>
                    <a:pt x="591661" y="591559"/>
                    <a:pt x="750919" y="376211"/>
                    <a:pt x="1020469" y="376211"/>
                  </a:cubicBezTo>
                  <a:cubicBezTo>
                    <a:pt x="1313110" y="376211"/>
                    <a:pt x="1398920" y="650023"/>
                    <a:pt x="1398920" y="979924"/>
                  </a:cubicBezTo>
                  <a:cubicBezTo>
                    <a:pt x="1143290" y="979924"/>
                    <a:pt x="809381" y="978123"/>
                    <a:pt x="555552" y="977304"/>
                  </a:cubicBezTo>
                  <a:moveTo>
                    <a:pt x="1936957" y="1126983"/>
                  </a:moveTo>
                  <a:cubicBezTo>
                    <a:pt x="1936957" y="395125"/>
                    <a:pt x="1648165" y="-281"/>
                    <a:pt x="1021861" y="-281"/>
                  </a:cubicBezTo>
                  <a:cubicBezTo>
                    <a:pt x="523291" y="-281"/>
                    <a:pt x="-171" y="290317"/>
                    <a:pt x="-171" y="1166205"/>
                  </a:cubicBezTo>
                  <a:cubicBezTo>
                    <a:pt x="-7" y="1980189"/>
                    <a:pt x="463846" y="2335065"/>
                    <a:pt x="1002455" y="2335065"/>
                  </a:cubicBezTo>
                  <a:cubicBezTo>
                    <a:pt x="1390569" y="2335065"/>
                    <a:pt x="1614266" y="2189479"/>
                    <a:pt x="1769675" y="2055930"/>
                  </a:cubicBezTo>
                  <a:cubicBezTo>
                    <a:pt x="1803001" y="2027271"/>
                    <a:pt x="1824535" y="2002380"/>
                    <a:pt x="1824535" y="1976014"/>
                  </a:cubicBezTo>
                  <a:cubicBezTo>
                    <a:pt x="1824535" y="1949648"/>
                    <a:pt x="1813236" y="1936956"/>
                    <a:pt x="1766400" y="1885944"/>
                  </a:cubicBezTo>
                  <a:cubicBezTo>
                    <a:pt x="1731519" y="1847951"/>
                    <a:pt x="1708674" y="1811759"/>
                    <a:pt x="1664541" y="1759273"/>
                  </a:cubicBezTo>
                  <a:cubicBezTo>
                    <a:pt x="1650621" y="1742897"/>
                    <a:pt x="1641369" y="1734053"/>
                    <a:pt x="1622864" y="1734053"/>
                  </a:cubicBezTo>
                  <a:cubicBezTo>
                    <a:pt x="1604359" y="1734053"/>
                    <a:pt x="1581924" y="1747155"/>
                    <a:pt x="1559324" y="1764759"/>
                  </a:cubicBezTo>
                  <a:cubicBezTo>
                    <a:pt x="1459021" y="1842219"/>
                    <a:pt x="1301974" y="1955298"/>
                    <a:pt x="1086465" y="1955298"/>
                  </a:cubicBezTo>
                  <a:cubicBezTo>
                    <a:pt x="764920" y="1955298"/>
                    <a:pt x="584947" y="1730123"/>
                    <a:pt x="552932" y="1300982"/>
                  </a:cubicBezTo>
                  <a:lnTo>
                    <a:pt x="1802755" y="1300982"/>
                  </a:lnTo>
                  <a:cubicBezTo>
                    <a:pt x="1882916" y="1300982"/>
                    <a:pt x="1937121" y="1245630"/>
                    <a:pt x="1937121" y="1127065"/>
                  </a:cubicBezTo>
                </a:path>
              </a:pathLst>
            </a:custGeom>
            <a:solidFill>
              <a:srgbClr val="007FC8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ACE368FB-32A5-D94A-8BE6-2FB5F5E2243E}"/>
                </a:ext>
              </a:extLst>
            </p:cNvPr>
            <p:cNvSpPr/>
            <p:nvPr/>
          </p:nvSpPr>
          <p:spPr>
            <a:xfrm>
              <a:off x="6028703" y="2175392"/>
              <a:ext cx="1449602" cy="3262748"/>
            </a:xfrm>
            <a:custGeom>
              <a:avLst/>
              <a:gdLst>
                <a:gd name="connsiteX0" fmla="*/ 1208376 w 1449602"/>
                <a:gd name="connsiteY0" fmla="*/ 392341 h 3262748"/>
                <a:gd name="connsiteX1" fmla="*/ 1418399 w 1449602"/>
                <a:gd name="connsiteY1" fmla="*/ 413139 h 3262748"/>
                <a:gd name="connsiteX2" fmla="*/ 1449431 w 1449602"/>
                <a:gd name="connsiteY2" fmla="*/ 392341 h 3262748"/>
                <a:gd name="connsiteX3" fmla="*/ 1409311 w 1449602"/>
                <a:gd name="connsiteY3" fmla="*/ 330275 h 3262748"/>
                <a:gd name="connsiteX4" fmla="*/ 1226553 w 1449602"/>
                <a:gd name="connsiteY4" fmla="*/ 93555 h 3262748"/>
                <a:gd name="connsiteX5" fmla="*/ 1136484 w 1449602"/>
                <a:gd name="connsiteY5" fmla="*/ 17896 h 3262748"/>
                <a:gd name="connsiteX6" fmla="*/ 930637 w 1449602"/>
                <a:gd name="connsiteY6" fmla="*/ -281 h 3262748"/>
                <a:gd name="connsiteX7" fmla="*/ 300158 w 1449602"/>
                <a:gd name="connsiteY7" fmla="*/ 695713 h 3262748"/>
                <a:gd name="connsiteX8" fmla="*/ 300158 w 1449602"/>
                <a:gd name="connsiteY8" fmla="*/ 1032656 h 3262748"/>
                <a:gd name="connsiteX9" fmla="*/ 176354 w 1449602"/>
                <a:gd name="connsiteY9" fmla="*/ 1032656 h 3262748"/>
                <a:gd name="connsiteX10" fmla="*/ 229 w 1449602"/>
                <a:gd name="connsiteY10" fmla="*/ 1216398 h 3262748"/>
                <a:gd name="connsiteX11" fmla="*/ 229 w 1449602"/>
                <a:gd name="connsiteY11" fmla="*/ 1306468 h 3262748"/>
                <a:gd name="connsiteX12" fmla="*/ 300731 w 1449602"/>
                <a:gd name="connsiteY12" fmla="*/ 1429290 h 3262748"/>
                <a:gd name="connsiteX13" fmla="*/ 300731 w 1449602"/>
                <a:gd name="connsiteY13" fmla="*/ 3158221 h 3262748"/>
                <a:gd name="connsiteX14" fmla="*/ 401175 w 1449602"/>
                <a:gd name="connsiteY14" fmla="*/ 3262444 h 3262748"/>
                <a:gd name="connsiteX15" fmla="*/ 404146 w 1449602"/>
                <a:gd name="connsiteY15" fmla="*/ 3262456 h 3262748"/>
                <a:gd name="connsiteX16" fmla="*/ 759261 w 1449602"/>
                <a:gd name="connsiteY16" fmla="*/ 3262456 h 3262748"/>
                <a:gd name="connsiteX17" fmla="*/ 861772 w 1449602"/>
                <a:gd name="connsiteY17" fmla="*/ 3163072 h 3262748"/>
                <a:gd name="connsiteX18" fmla="*/ 861776 w 1449602"/>
                <a:gd name="connsiteY18" fmla="*/ 3162806 h 3262748"/>
                <a:gd name="connsiteX19" fmla="*/ 861775 w 1449602"/>
                <a:gd name="connsiteY19" fmla="*/ 1438133 h 3262748"/>
                <a:gd name="connsiteX20" fmla="*/ 1427979 w 1449602"/>
                <a:gd name="connsiteY20" fmla="*/ 1312117 h 3262748"/>
                <a:gd name="connsiteX21" fmla="*/ 1427979 w 1449602"/>
                <a:gd name="connsiteY21" fmla="*/ 1156542 h 3262748"/>
                <a:gd name="connsiteX22" fmla="*/ 1280594 w 1449602"/>
                <a:gd name="connsiteY22" fmla="*/ 1031919 h 3262748"/>
                <a:gd name="connsiteX23" fmla="*/ 862185 w 1449602"/>
                <a:gd name="connsiteY23" fmla="*/ 1031919 h 3262748"/>
                <a:gd name="connsiteX24" fmla="*/ 862185 w 1449602"/>
                <a:gd name="connsiteY24" fmla="*/ 747871 h 3262748"/>
                <a:gd name="connsiteX25" fmla="*/ 1208294 w 1449602"/>
                <a:gd name="connsiteY25" fmla="*/ 391768 h 32627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449602" h="3262748">
                  <a:moveTo>
                    <a:pt x="1208376" y="392341"/>
                  </a:moveTo>
                  <a:cubicBezTo>
                    <a:pt x="1285098" y="392341"/>
                    <a:pt x="1374593" y="413139"/>
                    <a:pt x="1418399" y="413139"/>
                  </a:cubicBezTo>
                  <a:cubicBezTo>
                    <a:pt x="1436412" y="413139"/>
                    <a:pt x="1449431" y="405934"/>
                    <a:pt x="1449431" y="392341"/>
                  </a:cubicBezTo>
                  <a:cubicBezTo>
                    <a:pt x="1449431" y="374245"/>
                    <a:pt x="1422001" y="346078"/>
                    <a:pt x="1409311" y="330275"/>
                  </a:cubicBezTo>
                  <a:cubicBezTo>
                    <a:pt x="1338074" y="241188"/>
                    <a:pt x="1282559" y="171261"/>
                    <a:pt x="1226553" y="93555"/>
                  </a:cubicBezTo>
                  <a:cubicBezTo>
                    <a:pt x="1206656" y="65879"/>
                    <a:pt x="1179963" y="34764"/>
                    <a:pt x="1136484" y="17896"/>
                  </a:cubicBezTo>
                  <a:cubicBezTo>
                    <a:pt x="1099638" y="3649"/>
                    <a:pt x="1056651" y="-281"/>
                    <a:pt x="930637" y="-281"/>
                  </a:cubicBezTo>
                  <a:cubicBezTo>
                    <a:pt x="628253" y="-281"/>
                    <a:pt x="300158" y="139982"/>
                    <a:pt x="300158" y="695713"/>
                  </a:cubicBezTo>
                  <a:cubicBezTo>
                    <a:pt x="300158" y="725026"/>
                    <a:pt x="300158" y="851288"/>
                    <a:pt x="300158" y="1032656"/>
                  </a:cubicBezTo>
                  <a:lnTo>
                    <a:pt x="176354" y="1032656"/>
                  </a:lnTo>
                  <a:cubicBezTo>
                    <a:pt x="48621" y="1032656"/>
                    <a:pt x="229" y="1095704"/>
                    <a:pt x="229" y="1216398"/>
                  </a:cubicBezTo>
                  <a:cubicBezTo>
                    <a:pt x="229" y="1254800"/>
                    <a:pt x="-672" y="1204607"/>
                    <a:pt x="229" y="1306468"/>
                  </a:cubicBezTo>
                  <a:cubicBezTo>
                    <a:pt x="72120" y="1356907"/>
                    <a:pt x="172178" y="1402187"/>
                    <a:pt x="300731" y="1429290"/>
                  </a:cubicBezTo>
                  <a:cubicBezTo>
                    <a:pt x="300731" y="2137075"/>
                    <a:pt x="300731" y="3104588"/>
                    <a:pt x="300731" y="3158221"/>
                  </a:cubicBezTo>
                  <a:cubicBezTo>
                    <a:pt x="299687" y="3214739"/>
                    <a:pt x="344658" y="3261401"/>
                    <a:pt x="401175" y="3262444"/>
                  </a:cubicBezTo>
                  <a:cubicBezTo>
                    <a:pt x="402165" y="3262463"/>
                    <a:pt x="403155" y="3262466"/>
                    <a:pt x="404146" y="3262456"/>
                  </a:cubicBezTo>
                  <a:lnTo>
                    <a:pt x="759261" y="3262456"/>
                  </a:lnTo>
                  <a:cubicBezTo>
                    <a:pt x="815013" y="3263319"/>
                    <a:pt x="860908" y="3218824"/>
                    <a:pt x="861772" y="3163072"/>
                  </a:cubicBezTo>
                  <a:cubicBezTo>
                    <a:pt x="861773" y="3162983"/>
                    <a:pt x="861774" y="3162894"/>
                    <a:pt x="861776" y="3162806"/>
                  </a:cubicBezTo>
                  <a:cubicBezTo>
                    <a:pt x="861775" y="3112039"/>
                    <a:pt x="861775" y="2134618"/>
                    <a:pt x="861775" y="1438133"/>
                  </a:cubicBezTo>
                  <a:cubicBezTo>
                    <a:pt x="1056897" y="1415452"/>
                    <a:pt x="1270359" y="1372628"/>
                    <a:pt x="1427979" y="1312117"/>
                  </a:cubicBezTo>
                  <a:lnTo>
                    <a:pt x="1427979" y="1156542"/>
                  </a:lnTo>
                  <a:cubicBezTo>
                    <a:pt x="1427979" y="1081539"/>
                    <a:pt x="1401777" y="1034457"/>
                    <a:pt x="1280594" y="1031919"/>
                  </a:cubicBezTo>
                  <a:lnTo>
                    <a:pt x="862185" y="1031919"/>
                  </a:lnTo>
                  <a:cubicBezTo>
                    <a:pt x="862185" y="874952"/>
                    <a:pt x="862185" y="768751"/>
                    <a:pt x="862185" y="747871"/>
                  </a:cubicBezTo>
                  <a:cubicBezTo>
                    <a:pt x="862185" y="446547"/>
                    <a:pt x="959951" y="391768"/>
                    <a:pt x="1208294" y="391768"/>
                  </a:cubicBezTo>
                </a:path>
              </a:pathLst>
            </a:custGeom>
            <a:solidFill>
              <a:srgbClr val="007FC8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31E63F82-DBE6-1D4C-BC58-6F076A4236AD}"/>
                </a:ext>
              </a:extLst>
            </p:cNvPr>
            <p:cNvSpPr/>
            <p:nvPr/>
          </p:nvSpPr>
          <p:spPr>
            <a:xfrm>
              <a:off x="3968172" y="3176149"/>
              <a:ext cx="1839116" cy="2292112"/>
            </a:xfrm>
            <a:custGeom>
              <a:avLst/>
              <a:gdLst>
                <a:gd name="connsiteX0" fmla="*/ 1238516 w 1839116"/>
                <a:gd name="connsiteY0" fmla="*/ 1738312 h 2292112"/>
                <a:gd name="connsiteX1" fmla="*/ 816259 w 1839116"/>
                <a:gd name="connsiteY1" fmla="*/ 1931225 h 2292112"/>
                <a:gd name="connsiteX2" fmla="*/ 533116 w 1839116"/>
                <a:gd name="connsiteY2" fmla="*/ 1612378 h 2292112"/>
                <a:gd name="connsiteX3" fmla="*/ 1285516 w 1839116"/>
                <a:gd name="connsiteY3" fmla="*/ 1172428 h 2292112"/>
                <a:gd name="connsiteX4" fmla="*/ 1285516 w 1839116"/>
                <a:gd name="connsiteY4" fmla="*/ 1579298 h 2292112"/>
                <a:gd name="connsiteX5" fmla="*/ 1238516 w 1839116"/>
                <a:gd name="connsiteY5" fmla="*/ 1738312 h 2292112"/>
                <a:gd name="connsiteX6" fmla="*/ 1838864 w 1839116"/>
                <a:gd name="connsiteY6" fmla="*/ 602695 h 2292112"/>
                <a:gd name="connsiteX7" fmla="*/ 1046261 w 1839116"/>
                <a:gd name="connsiteY7" fmla="*/ -281 h 2292112"/>
                <a:gd name="connsiteX8" fmla="*/ 178820 w 1839116"/>
                <a:gd name="connsiteY8" fmla="*/ 173226 h 2292112"/>
                <a:gd name="connsiteX9" fmla="*/ 154255 w 1839116"/>
                <a:gd name="connsiteY9" fmla="*/ 274678 h 2292112"/>
                <a:gd name="connsiteX10" fmla="*/ 238183 w 1839116"/>
                <a:gd name="connsiteY10" fmla="*/ 476679 h 2292112"/>
                <a:gd name="connsiteX11" fmla="*/ 296891 w 1839116"/>
                <a:gd name="connsiteY11" fmla="*/ 527446 h 2292112"/>
                <a:gd name="connsiteX12" fmla="*/ 389416 w 1839116"/>
                <a:gd name="connsiteY12" fmla="*/ 501490 h 2292112"/>
                <a:gd name="connsiteX13" fmla="*/ 928108 w 1839116"/>
                <a:gd name="connsiteY13" fmla="*/ 393160 h 2292112"/>
                <a:gd name="connsiteX14" fmla="*/ 1285270 w 1839116"/>
                <a:gd name="connsiteY14" fmla="*/ 684659 h 2292112"/>
                <a:gd name="connsiteX15" fmla="*/ 1285270 w 1839116"/>
                <a:gd name="connsiteY15" fmla="*/ 853744 h 2292112"/>
                <a:gd name="connsiteX16" fmla="*/ 520015 w 1839116"/>
                <a:gd name="connsiteY16" fmla="*/ 962237 h 2292112"/>
                <a:gd name="connsiteX17" fmla="*/ -171 w 1839116"/>
                <a:gd name="connsiteY17" fmla="*/ 1656184 h 2292112"/>
                <a:gd name="connsiteX18" fmla="*/ 613441 w 1839116"/>
                <a:gd name="connsiteY18" fmla="*/ 2291831 h 2292112"/>
                <a:gd name="connsiteX19" fmla="*/ 1336609 w 1839116"/>
                <a:gd name="connsiteY19" fmla="*/ 2025143 h 2292112"/>
                <a:gd name="connsiteX20" fmla="*/ 1571688 w 1839116"/>
                <a:gd name="connsiteY20" fmla="*/ 2262599 h 2292112"/>
                <a:gd name="connsiteX21" fmla="*/ 1734876 w 1839116"/>
                <a:gd name="connsiteY21" fmla="*/ 2262599 h 2292112"/>
                <a:gd name="connsiteX22" fmla="*/ 1838946 w 1839116"/>
                <a:gd name="connsiteY22" fmla="*/ 2160668 h 2292112"/>
                <a:gd name="connsiteX23" fmla="*/ 1838946 w 1839116"/>
                <a:gd name="connsiteY23" fmla="*/ 2160657 h 2292112"/>
                <a:gd name="connsiteX24" fmla="*/ 1838946 w 1839116"/>
                <a:gd name="connsiteY24" fmla="*/ 602204 h 2292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39116" h="2292112">
                  <a:moveTo>
                    <a:pt x="1238516" y="1738312"/>
                  </a:moveTo>
                  <a:cubicBezTo>
                    <a:pt x="1110783" y="1855648"/>
                    <a:pt x="951935" y="1931225"/>
                    <a:pt x="816259" y="1931225"/>
                  </a:cubicBezTo>
                  <a:cubicBezTo>
                    <a:pt x="654545" y="1931225"/>
                    <a:pt x="533116" y="1809631"/>
                    <a:pt x="533116" y="1612378"/>
                  </a:cubicBezTo>
                  <a:cubicBezTo>
                    <a:pt x="533116" y="1196010"/>
                    <a:pt x="909767" y="1214924"/>
                    <a:pt x="1285516" y="1172428"/>
                  </a:cubicBezTo>
                  <a:lnTo>
                    <a:pt x="1285516" y="1579298"/>
                  </a:lnTo>
                  <a:cubicBezTo>
                    <a:pt x="1285516" y="1636615"/>
                    <a:pt x="1286253" y="1694505"/>
                    <a:pt x="1238516" y="1738312"/>
                  </a:cubicBezTo>
                  <a:moveTo>
                    <a:pt x="1838864" y="602695"/>
                  </a:moveTo>
                  <a:cubicBezTo>
                    <a:pt x="1838864" y="143585"/>
                    <a:pt x="1517483" y="-281"/>
                    <a:pt x="1046261" y="-281"/>
                  </a:cubicBezTo>
                  <a:cubicBezTo>
                    <a:pt x="620483" y="-281"/>
                    <a:pt x="252594" y="134414"/>
                    <a:pt x="178820" y="173226"/>
                  </a:cubicBezTo>
                  <a:cubicBezTo>
                    <a:pt x="139517" y="193942"/>
                    <a:pt x="132885" y="220799"/>
                    <a:pt x="154255" y="274678"/>
                  </a:cubicBezTo>
                  <a:cubicBezTo>
                    <a:pt x="178001" y="334124"/>
                    <a:pt x="204121" y="391113"/>
                    <a:pt x="238183" y="476679"/>
                  </a:cubicBezTo>
                  <a:cubicBezTo>
                    <a:pt x="251284" y="509432"/>
                    <a:pt x="267906" y="527446"/>
                    <a:pt x="296891" y="527446"/>
                  </a:cubicBezTo>
                  <a:cubicBezTo>
                    <a:pt x="322438" y="527446"/>
                    <a:pt x="362395" y="511070"/>
                    <a:pt x="389416" y="501490"/>
                  </a:cubicBezTo>
                  <a:cubicBezTo>
                    <a:pt x="525420" y="453016"/>
                    <a:pt x="750918" y="393160"/>
                    <a:pt x="928108" y="393160"/>
                  </a:cubicBezTo>
                  <a:cubicBezTo>
                    <a:pt x="1161876" y="393160"/>
                    <a:pt x="1285270" y="518439"/>
                    <a:pt x="1285270" y="684659"/>
                  </a:cubicBezTo>
                  <a:lnTo>
                    <a:pt x="1285270" y="853744"/>
                  </a:lnTo>
                  <a:cubicBezTo>
                    <a:pt x="923768" y="889445"/>
                    <a:pt x="736671" y="906149"/>
                    <a:pt x="520015" y="962237"/>
                  </a:cubicBezTo>
                  <a:cubicBezTo>
                    <a:pt x="240312" y="1034621"/>
                    <a:pt x="-171" y="1206982"/>
                    <a:pt x="-171" y="1656184"/>
                  </a:cubicBezTo>
                  <a:cubicBezTo>
                    <a:pt x="-171" y="2090894"/>
                    <a:pt x="268151" y="2291831"/>
                    <a:pt x="613441" y="2291831"/>
                  </a:cubicBezTo>
                  <a:cubicBezTo>
                    <a:pt x="927616" y="2291831"/>
                    <a:pt x="1232294" y="2131917"/>
                    <a:pt x="1336609" y="2025143"/>
                  </a:cubicBezTo>
                  <a:cubicBezTo>
                    <a:pt x="1346353" y="2173185"/>
                    <a:pt x="1420373" y="2262599"/>
                    <a:pt x="1571688" y="2262599"/>
                  </a:cubicBezTo>
                  <a:lnTo>
                    <a:pt x="1734876" y="2262599"/>
                  </a:lnTo>
                  <a:cubicBezTo>
                    <a:pt x="1791762" y="2263190"/>
                    <a:pt x="1838355" y="2217554"/>
                    <a:pt x="1838946" y="2160668"/>
                  </a:cubicBezTo>
                  <a:cubicBezTo>
                    <a:pt x="1838946" y="2160664"/>
                    <a:pt x="1838946" y="2160660"/>
                    <a:pt x="1838946" y="2160657"/>
                  </a:cubicBezTo>
                  <a:cubicBezTo>
                    <a:pt x="1838946" y="2104159"/>
                    <a:pt x="1838946" y="747544"/>
                    <a:pt x="1838946" y="602204"/>
                  </a:cubicBezTo>
                </a:path>
              </a:pathLst>
            </a:custGeom>
            <a:solidFill>
              <a:srgbClr val="007FC8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1B410430-28B2-2E45-8876-844B073A7C4F}"/>
                </a:ext>
              </a:extLst>
            </p:cNvPr>
            <p:cNvSpPr/>
            <p:nvPr/>
          </p:nvSpPr>
          <p:spPr>
            <a:xfrm>
              <a:off x="10357877" y="2309842"/>
              <a:ext cx="1836497" cy="3132959"/>
            </a:xfrm>
            <a:custGeom>
              <a:avLst/>
              <a:gdLst>
                <a:gd name="connsiteX0" fmla="*/ 1836326 w 1836497"/>
                <a:gd name="connsiteY0" fmla="*/ 1418236 h 3132959"/>
                <a:gd name="connsiteX1" fmla="*/ 1255548 w 1836497"/>
                <a:gd name="connsiteY1" fmla="*/ 877817 h 3132959"/>
                <a:gd name="connsiteX2" fmla="*/ 558581 w 1836497"/>
                <a:gd name="connsiteY2" fmla="*/ 1126656 h 3132959"/>
                <a:gd name="connsiteX3" fmla="*/ 558581 w 1836497"/>
                <a:gd name="connsiteY3" fmla="*/ 50404 h 3132959"/>
                <a:gd name="connsiteX4" fmla="*/ 531970 w 1836497"/>
                <a:gd name="connsiteY4" fmla="*/ -281 h 3132959"/>
                <a:gd name="connsiteX5" fmla="*/ 496761 w 1836497"/>
                <a:gd name="connsiteY5" fmla="*/ 13229 h 3132959"/>
                <a:gd name="connsiteX6" fmla="*/ 30779 w 1836497"/>
                <a:gd name="connsiteY6" fmla="*/ 255108 h 3132959"/>
                <a:gd name="connsiteX7" fmla="*/ -171 w 1836497"/>
                <a:gd name="connsiteY7" fmla="*/ 304237 h 3132959"/>
                <a:gd name="connsiteX8" fmla="*/ -171 w 1836497"/>
                <a:gd name="connsiteY8" fmla="*/ 3029012 h 3132959"/>
                <a:gd name="connsiteX9" fmla="*/ 104608 w 1836497"/>
                <a:gd name="connsiteY9" fmla="*/ 3132534 h 3132959"/>
                <a:gd name="connsiteX10" fmla="*/ 106274 w 1836497"/>
                <a:gd name="connsiteY10" fmla="*/ 3132510 h 3132959"/>
                <a:gd name="connsiteX11" fmla="*/ 456722 w 1836497"/>
                <a:gd name="connsiteY11" fmla="*/ 3132510 h 3132959"/>
                <a:gd name="connsiteX12" fmla="*/ 558580 w 1836497"/>
                <a:gd name="connsiteY12" fmla="*/ 3031797 h 3132959"/>
                <a:gd name="connsiteX13" fmla="*/ 558581 w 1836497"/>
                <a:gd name="connsiteY13" fmla="*/ 3030894 h 3132959"/>
                <a:gd name="connsiteX14" fmla="*/ 558581 w 1836497"/>
                <a:gd name="connsiteY14" fmla="*/ 1576841 h 3132959"/>
                <a:gd name="connsiteX15" fmla="*/ 605826 w 1836497"/>
                <a:gd name="connsiteY15" fmla="*/ 1459914 h 3132959"/>
                <a:gd name="connsiteX16" fmla="*/ 1076393 w 1836497"/>
                <a:gd name="connsiteY16" fmla="*/ 1292057 h 3132959"/>
                <a:gd name="connsiteX17" fmla="*/ 1278557 w 1836497"/>
                <a:gd name="connsiteY17" fmla="*/ 1554979 h 3132959"/>
                <a:gd name="connsiteX18" fmla="*/ 1278557 w 1836497"/>
                <a:gd name="connsiteY18" fmla="*/ 3028848 h 3132959"/>
                <a:gd name="connsiteX19" fmla="*/ 1382867 w 1836497"/>
                <a:gd name="connsiteY19" fmla="*/ 3132678 h 3132959"/>
                <a:gd name="connsiteX20" fmla="*/ 1383609 w 1836497"/>
                <a:gd name="connsiteY20" fmla="*/ 3132674 h 3132959"/>
                <a:gd name="connsiteX21" fmla="*/ 1734058 w 1836497"/>
                <a:gd name="connsiteY21" fmla="*/ 3132674 h 3132959"/>
                <a:gd name="connsiteX22" fmla="*/ 1836243 w 1836497"/>
                <a:gd name="connsiteY22" fmla="*/ 3031469 h 3132959"/>
                <a:gd name="connsiteX23" fmla="*/ 1836244 w 1836497"/>
                <a:gd name="connsiteY23" fmla="*/ 3031140 h 3132959"/>
                <a:gd name="connsiteX24" fmla="*/ 1836244 w 1836497"/>
                <a:gd name="connsiteY24" fmla="*/ 1418073 h 3132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36497" h="3132959">
                  <a:moveTo>
                    <a:pt x="1836326" y="1418236"/>
                  </a:moveTo>
                  <a:cubicBezTo>
                    <a:pt x="1828138" y="1027661"/>
                    <a:pt x="1592404" y="877817"/>
                    <a:pt x="1255548" y="877817"/>
                  </a:cubicBezTo>
                  <a:cubicBezTo>
                    <a:pt x="977809" y="877817"/>
                    <a:pt x="685332" y="1043792"/>
                    <a:pt x="558581" y="1126656"/>
                  </a:cubicBezTo>
                  <a:lnTo>
                    <a:pt x="558581" y="50404"/>
                  </a:lnTo>
                  <a:cubicBezTo>
                    <a:pt x="558581" y="10445"/>
                    <a:pt x="549902" y="-281"/>
                    <a:pt x="531970" y="-281"/>
                  </a:cubicBezTo>
                  <a:cubicBezTo>
                    <a:pt x="520998" y="-281"/>
                    <a:pt x="511828" y="3895"/>
                    <a:pt x="496761" y="13229"/>
                  </a:cubicBezTo>
                  <a:cubicBezTo>
                    <a:pt x="348074" y="106050"/>
                    <a:pt x="192258" y="186930"/>
                    <a:pt x="30779" y="255108"/>
                  </a:cubicBezTo>
                  <a:cubicBezTo>
                    <a:pt x="12766" y="262641"/>
                    <a:pt x="893" y="269109"/>
                    <a:pt x="-171" y="304237"/>
                  </a:cubicBezTo>
                  <a:cubicBezTo>
                    <a:pt x="2531" y="359589"/>
                    <a:pt x="-171" y="2970466"/>
                    <a:pt x="-171" y="3029012"/>
                  </a:cubicBezTo>
                  <a:cubicBezTo>
                    <a:pt x="177" y="3086533"/>
                    <a:pt x="47088" y="3132881"/>
                    <a:pt x="104608" y="3132534"/>
                  </a:cubicBezTo>
                  <a:cubicBezTo>
                    <a:pt x="105163" y="3132530"/>
                    <a:pt x="105718" y="3132523"/>
                    <a:pt x="106274" y="3132510"/>
                  </a:cubicBezTo>
                  <a:lnTo>
                    <a:pt x="456722" y="3132510"/>
                  </a:lnTo>
                  <a:cubicBezTo>
                    <a:pt x="512660" y="3132826"/>
                    <a:pt x="558263" y="3087736"/>
                    <a:pt x="558580" y="3031797"/>
                  </a:cubicBezTo>
                  <a:cubicBezTo>
                    <a:pt x="558582" y="3031496"/>
                    <a:pt x="558582" y="3031196"/>
                    <a:pt x="558581" y="3030894"/>
                  </a:cubicBezTo>
                  <a:lnTo>
                    <a:pt x="558581" y="1576841"/>
                  </a:lnTo>
                  <a:cubicBezTo>
                    <a:pt x="558581" y="1509043"/>
                    <a:pt x="574957" y="1478010"/>
                    <a:pt x="605826" y="1459914"/>
                  </a:cubicBezTo>
                  <a:cubicBezTo>
                    <a:pt x="744449" y="1377541"/>
                    <a:pt x="934985" y="1292057"/>
                    <a:pt x="1076393" y="1292057"/>
                  </a:cubicBezTo>
                  <a:cubicBezTo>
                    <a:pt x="1227544" y="1292057"/>
                    <a:pt x="1278557" y="1397274"/>
                    <a:pt x="1278557" y="1554979"/>
                  </a:cubicBezTo>
                  <a:cubicBezTo>
                    <a:pt x="1278557" y="2154188"/>
                    <a:pt x="1278557" y="2972431"/>
                    <a:pt x="1278557" y="3028848"/>
                  </a:cubicBezTo>
                  <a:cubicBezTo>
                    <a:pt x="1278689" y="3086325"/>
                    <a:pt x="1325391" y="3132811"/>
                    <a:pt x="1382867" y="3132678"/>
                  </a:cubicBezTo>
                  <a:cubicBezTo>
                    <a:pt x="1383114" y="3132678"/>
                    <a:pt x="1383362" y="3132676"/>
                    <a:pt x="1383609" y="3132674"/>
                  </a:cubicBezTo>
                  <a:lnTo>
                    <a:pt x="1734058" y="3132674"/>
                  </a:lnTo>
                  <a:cubicBezTo>
                    <a:pt x="1790221" y="3132945"/>
                    <a:pt x="1835972" y="3087634"/>
                    <a:pt x="1836243" y="3031469"/>
                  </a:cubicBezTo>
                  <a:cubicBezTo>
                    <a:pt x="1836244" y="3031360"/>
                    <a:pt x="1836244" y="3031250"/>
                    <a:pt x="1836244" y="3031140"/>
                  </a:cubicBezTo>
                  <a:cubicBezTo>
                    <a:pt x="1836244" y="2975461"/>
                    <a:pt x="1836244" y="1983465"/>
                    <a:pt x="1836244" y="1418073"/>
                  </a:cubicBezTo>
                </a:path>
              </a:pathLst>
            </a:custGeom>
            <a:solidFill>
              <a:srgbClr val="007FC8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</p:grp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AB3FA29B-00AE-E446-BDD0-664D2A52415A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37574" y="1556792"/>
            <a:ext cx="3422486" cy="4351338"/>
          </a:xfrm>
        </p:spPr>
        <p:txBody>
          <a:bodyPr lIns="0"/>
          <a:lstStyle>
            <a:lvl1pPr marL="0" indent="0">
              <a:buClr>
                <a:schemeClr val="accent2"/>
              </a:buClr>
              <a:buNone/>
              <a:defRPr b="0" i="0">
                <a:latin typeface="+mn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227012" indent="0">
              <a:buClr>
                <a:schemeClr val="accent2"/>
              </a:buClr>
              <a:buNone/>
              <a:defRPr b="0" i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2pPr>
            <a:lvl3pPr marL="4763" indent="0">
              <a:buClr>
                <a:schemeClr val="accent2"/>
              </a:buClr>
              <a:buFont typeface="Arial" panose="020B0604020202020204" pitchFamily="34" charset="0"/>
              <a:buNone/>
              <a:defRPr sz="1400" b="0" i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3pPr>
            <a:lvl4pPr>
              <a:defRPr b="0" i="0">
                <a:latin typeface="Poppins Light" pitchFamily="2" charset="77"/>
                <a:cs typeface="Poppins Light" pitchFamily="2" charset="77"/>
              </a:defRPr>
            </a:lvl4pPr>
            <a:lvl5pPr>
              <a:defRPr b="0" i="0">
                <a:latin typeface="Poppins Light" pitchFamily="2" charset="77"/>
                <a:cs typeface="Poppins Light" pitchFamily="2" charset="77"/>
              </a:defRPr>
            </a:lvl5pPr>
          </a:lstStyle>
          <a:p>
            <a:pPr lvl="0"/>
            <a:r>
              <a:rPr lang="en-GB" dirty="0"/>
              <a:t>01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4AE73EB7-1237-414D-93BB-E74BF2597C4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263358" y="1556792"/>
            <a:ext cx="386996" cy="4351338"/>
          </a:xfrm>
        </p:spPr>
        <p:txBody>
          <a:bodyPr lIns="0"/>
          <a:lstStyle>
            <a:lvl1pPr marL="0" indent="0">
              <a:buClr>
                <a:schemeClr val="accent2"/>
              </a:buClr>
              <a:buNone/>
              <a:defRPr b="1" i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227012" indent="0">
              <a:buClr>
                <a:schemeClr val="accent2"/>
              </a:buClr>
              <a:buNone/>
              <a:defRPr b="0" i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2pPr>
            <a:lvl3pPr marL="4763" indent="0">
              <a:buClr>
                <a:schemeClr val="accent2"/>
              </a:buClr>
              <a:buFont typeface="Arial" panose="020B0604020202020204" pitchFamily="34" charset="0"/>
              <a:buNone/>
              <a:defRPr sz="1400" b="0" i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3pPr>
            <a:lvl4pPr>
              <a:defRPr b="0" i="0">
                <a:latin typeface="Poppins Light" pitchFamily="2" charset="77"/>
                <a:cs typeface="Poppins Light" pitchFamily="2" charset="77"/>
              </a:defRPr>
            </a:lvl4pPr>
            <a:lvl5pPr>
              <a:defRPr b="0" i="0">
                <a:latin typeface="Poppins Light" pitchFamily="2" charset="77"/>
                <a:cs typeface="Poppins Light" pitchFamily="2" charset="77"/>
              </a:defRPr>
            </a:lvl5pPr>
          </a:lstStyle>
          <a:p>
            <a:pPr lvl="0"/>
            <a:r>
              <a:rPr lang="en-GB" dirty="0"/>
              <a:t>01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69FED0D8-423D-8E4C-8A31-4526757D426F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4704360" y="1556792"/>
            <a:ext cx="3422486" cy="4351338"/>
          </a:xfrm>
        </p:spPr>
        <p:txBody>
          <a:bodyPr lIns="0"/>
          <a:lstStyle>
            <a:lvl1pPr marL="0" indent="0">
              <a:buClr>
                <a:schemeClr val="accent2"/>
              </a:buClr>
              <a:buNone/>
              <a:defRPr b="0" i="0">
                <a:latin typeface="+mn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227012" indent="0">
              <a:buClr>
                <a:schemeClr val="accent2"/>
              </a:buClr>
              <a:buNone/>
              <a:defRPr b="0" i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2pPr>
            <a:lvl3pPr marL="4763" indent="0">
              <a:buClr>
                <a:schemeClr val="accent2"/>
              </a:buClr>
              <a:buFont typeface="Arial" panose="020B0604020202020204" pitchFamily="34" charset="0"/>
              <a:buNone/>
              <a:defRPr sz="1400" b="0" i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3pPr>
            <a:lvl4pPr>
              <a:defRPr b="0" i="0">
                <a:latin typeface="Poppins Light" pitchFamily="2" charset="77"/>
                <a:cs typeface="Poppins Light" pitchFamily="2" charset="77"/>
              </a:defRPr>
            </a:lvl4pPr>
            <a:lvl5pPr>
              <a:defRPr b="0" i="0">
                <a:latin typeface="Poppins Light" pitchFamily="2" charset="77"/>
                <a:cs typeface="Poppins Light" pitchFamily="2" charset="77"/>
              </a:defRPr>
            </a:lvl5pPr>
          </a:lstStyle>
          <a:p>
            <a:pPr lvl="0"/>
            <a:r>
              <a:rPr lang="en-GB" dirty="0"/>
              <a:t>01</a:t>
            </a: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390A684F-44AB-0646-B2D1-F689461E749B}"/>
              </a:ext>
            </a:extLst>
          </p:cNvPr>
          <p:cNvSpPr txBox="1">
            <a:spLocks/>
          </p:cNvSpPr>
          <p:nvPr/>
        </p:nvSpPr>
        <p:spPr>
          <a:xfrm>
            <a:off x="297000" y="360002"/>
            <a:ext cx="3943350" cy="589869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1" i="0" kern="1200">
                <a:solidFill>
                  <a:schemeClr val="accent2"/>
                </a:solidFill>
                <a:latin typeface="Roboto Slab" pitchFamily="2" charset="0"/>
                <a:ea typeface="Roboto Slab" pitchFamily="2" charset="0"/>
                <a:cs typeface="Poppins Medium" pitchFamily="2" charset="77"/>
              </a:defRPr>
            </a:lvl1pPr>
          </a:lstStyle>
          <a:p>
            <a:r>
              <a:rPr lang="en-GB" sz="2400" dirty="0"/>
              <a:t>Agenda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8C27FE43-8986-D549-B124-FDAD65D0BC53}"/>
              </a:ext>
            </a:extLst>
          </p:cNvPr>
          <p:cNvSpPr/>
          <p:nvPr/>
        </p:nvSpPr>
        <p:spPr>
          <a:xfrm>
            <a:off x="9324528" y="0"/>
            <a:ext cx="3906942" cy="6858000"/>
          </a:xfrm>
          <a:prstGeom prst="roundRect">
            <a:avLst>
              <a:gd name="adj" fmla="val 764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Tips</a:t>
            </a:r>
          </a:p>
          <a:p>
            <a:endParaRPr lang="en-GB" sz="1200" dirty="0">
              <a:solidFill>
                <a:schemeClr val="bg1"/>
              </a:solidFill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  <a:p>
            <a: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Standard agenda slide</a:t>
            </a:r>
            <a:b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</a:br>
            <a:endParaRPr lang="en-GB" sz="1200" b="1" dirty="0">
              <a:solidFill>
                <a:schemeClr val="bg1"/>
              </a:solidFill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  <a:p>
            <a:r>
              <a:rPr lang="en-GB" sz="1200" b="0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You can add another element by simply adding a hard return and typing. 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BB0C555-1671-B145-BFBC-B19FD53A418A}"/>
              </a:ext>
            </a:extLst>
          </p:cNvPr>
          <p:cNvSpPr txBox="1"/>
          <p:nvPr/>
        </p:nvSpPr>
        <p:spPr>
          <a:xfrm>
            <a:off x="9403373" y="6352143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GB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ESSENTIAL</a:t>
            </a:r>
          </a:p>
        </p:txBody>
      </p:sp>
    </p:spTree>
    <p:extLst>
      <p:ext uri="{BB962C8B-B14F-4D97-AF65-F5344CB8AC3E}">
        <p14:creationId xmlns:p14="http://schemas.microsoft.com/office/powerpoint/2010/main" val="7803222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section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0A6C8948-C48C-BD45-AA08-42FCD53781C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3717033"/>
            <a:ext cx="9000492" cy="4159543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D6EC86-0A88-CE4A-90F3-F99E0AA2C3D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96573" y="3393803"/>
            <a:ext cx="7886700" cy="1500187"/>
          </a:xfrm>
        </p:spPr>
        <p:txBody>
          <a:bodyPr lIns="0">
            <a:normAutofit/>
          </a:bodyPr>
          <a:lstStyle>
            <a:lvl1pPr marL="0" indent="0" algn="l">
              <a:buNone/>
              <a:defRPr sz="2000" b="0" i="0">
                <a:solidFill>
                  <a:schemeClr val="bg1"/>
                </a:solidFill>
                <a:latin typeface="Roboto Slab Light" pitchFamily="2" charset="0"/>
                <a:ea typeface="Roboto Slab Light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Sub heading if needed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4398D8-B5B5-9F4A-B62E-0044E609F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706F-0702-427D-A188-F80EEAEA9825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340F2D-F77F-9442-BBD8-E9910534A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BD7F155-B051-D546-83FC-ED3393382A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6573" y="443866"/>
            <a:ext cx="7886700" cy="2852737"/>
          </a:xfrm>
        </p:spPr>
        <p:txBody>
          <a:bodyPr lIns="0" anchor="b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Section divider title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6E19109-318E-D448-911A-EB3D591861AE}"/>
              </a:ext>
            </a:extLst>
          </p:cNvPr>
          <p:cNvGrpSpPr/>
          <p:nvPr/>
        </p:nvGrpSpPr>
        <p:grpSpPr>
          <a:xfrm>
            <a:off x="8126847" y="6288957"/>
            <a:ext cx="767381" cy="348334"/>
            <a:chOff x="0" y="1353270"/>
            <a:chExt cx="12194374" cy="4151510"/>
          </a:xfrm>
          <a:solidFill>
            <a:schemeClr val="bg1"/>
          </a:solidFill>
        </p:grpSpPr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CED5C6B9-DE33-6C46-BB12-0A80AAFFFA71}"/>
                </a:ext>
              </a:extLst>
            </p:cNvPr>
            <p:cNvSpPr/>
            <p:nvPr/>
          </p:nvSpPr>
          <p:spPr>
            <a:xfrm>
              <a:off x="7408127" y="3166569"/>
              <a:ext cx="941960" cy="2268843"/>
            </a:xfrm>
            <a:custGeom>
              <a:avLst/>
              <a:gdLst>
                <a:gd name="connsiteX0" fmla="*/ 915833 w 941960"/>
                <a:gd name="connsiteY0" fmla="*/ 214494 h 2268843"/>
                <a:gd name="connsiteX1" fmla="*/ 562354 w 941960"/>
                <a:gd name="connsiteY1" fmla="*/ 2143871 h 2268843"/>
                <a:gd name="connsiteX2" fmla="*/ 417754 w 941960"/>
                <a:gd name="connsiteY2" fmla="*/ 2267513 h 2268843"/>
                <a:gd name="connsiteX3" fmla="*/ 117416 w 941960"/>
                <a:gd name="connsiteY3" fmla="*/ 2267513 h 2268843"/>
                <a:gd name="connsiteX4" fmla="*/ 5404 w 941960"/>
                <a:gd name="connsiteY4" fmla="*/ 2128314 h 2268843"/>
                <a:gd name="connsiteX5" fmla="*/ 342424 w 941960"/>
                <a:gd name="connsiteY5" fmla="*/ 231608 h 2268843"/>
                <a:gd name="connsiteX6" fmla="*/ 854177 w 941960"/>
                <a:gd name="connsiteY6" fmla="*/ 16832 h 2268843"/>
                <a:gd name="connsiteX7" fmla="*/ 907563 w 941960"/>
                <a:gd name="connsiteY7" fmla="*/ -281 h 2268843"/>
                <a:gd name="connsiteX8" fmla="*/ 941789 w 941960"/>
                <a:gd name="connsiteY8" fmla="*/ 43034 h 2268843"/>
                <a:gd name="connsiteX9" fmla="*/ 915833 w 941960"/>
                <a:gd name="connsiteY9" fmla="*/ 214986 h 2268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41960" h="2268843">
                  <a:moveTo>
                    <a:pt x="915833" y="214494"/>
                  </a:moveTo>
                  <a:cubicBezTo>
                    <a:pt x="797270" y="872250"/>
                    <a:pt x="681491" y="1486362"/>
                    <a:pt x="562354" y="2143871"/>
                  </a:cubicBezTo>
                  <a:cubicBezTo>
                    <a:pt x="547043" y="2227718"/>
                    <a:pt x="498815" y="2266693"/>
                    <a:pt x="417754" y="2267513"/>
                  </a:cubicBezTo>
                  <a:cubicBezTo>
                    <a:pt x="317451" y="2268331"/>
                    <a:pt x="217147" y="2269396"/>
                    <a:pt x="117416" y="2267513"/>
                  </a:cubicBezTo>
                  <a:cubicBezTo>
                    <a:pt x="14083" y="2265466"/>
                    <a:pt x="-13592" y="2232140"/>
                    <a:pt x="5404" y="2128314"/>
                  </a:cubicBezTo>
                  <a:cubicBezTo>
                    <a:pt x="63948" y="1801279"/>
                    <a:pt x="291986" y="521468"/>
                    <a:pt x="342424" y="231608"/>
                  </a:cubicBezTo>
                  <a:cubicBezTo>
                    <a:pt x="528129" y="166103"/>
                    <a:pt x="686322" y="105347"/>
                    <a:pt x="854177" y="16832"/>
                  </a:cubicBezTo>
                  <a:cubicBezTo>
                    <a:pt x="870387" y="7028"/>
                    <a:pt x="888673" y="1166"/>
                    <a:pt x="907563" y="-281"/>
                  </a:cubicBezTo>
                  <a:cubicBezTo>
                    <a:pt x="933683" y="-281"/>
                    <a:pt x="941789" y="16095"/>
                    <a:pt x="941789" y="43034"/>
                  </a:cubicBezTo>
                  <a:cubicBezTo>
                    <a:pt x="941789" y="72512"/>
                    <a:pt x="920419" y="189439"/>
                    <a:pt x="915833" y="214986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B4D01146-A78C-0E42-A382-6723ED8B6997}"/>
                </a:ext>
              </a:extLst>
            </p:cNvPr>
            <p:cNvSpPr/>
            <p:nvPr/>
          </p:nvSpPr>
          <p:spPr>
            <a:xfrm>
              <a:off x="9106311" y="1353270"/>
              <a:ext cx="1227083" cy="741558"/>
            </a:xfrm>
            <a:custGeom>
              <a:avLst/>
              <a:gdLst>
                <a:gd name="connsiteX0" fmla="*/ 1226832 w 1227083"/>
                <a:gd name="connsiteY0" fmla="*/ 365105 h 741558"/>
                <a:gd name="connsiteX1" fmla="*/ 1226832 w 1227083"/>
                <a:gd name="connsiteY1" fmla="*/ 365105 h 741558"/>
                <a:gd name="connsiteX2" fmla="*/ 1219135 w 1227083"/>
                <a:gd name="connsiteY2" fmla="*/ 346436 h 741558"/>
                <a:gd name="connsiteX3" fmla="*/ 883916 w 1227083"/>
                <a:gd name="connsiteY3" fmla="*/ 5399 h 741558"/>
                <a:gd name="connsiteX4" fmla="*/ 854685 w 1227083"/>
                <a:gd name="connsiteY4" fmla="*/ 4826 h 741558"/>
                <a:gd name="connsiteX5" fmla="*/ 21797 w 1227083"/>
                <a:gd name="connsiteY5" fmla="*/ 349302 h 741558"/>
                <a:gd name="connsiteX6" fmla="*/ 835 w 1227083"/>
                <a:gd name="connsiteY6" fmla="*/ 369527 h 741558"/>
                <a:gd name="connsiteX7" fmla="*/ 16 w 1227083"/>
                <a:gd name="connsiteY7" fmla="*/ 373949 h 741558"/>
                <a:gd name="connsiteX8" fmla="*/ 13853 w 1227083"/>
                <a:gd name="connsiteY8" fmla="*/ 394092 h 741558"/>
                <a:gd name="connsiteX9" fmla="*/ 721548 w 1227083"/>
                <a:gd name="connsiteY9" fmla="*/ 734473 h 741558"/>
                <a:gd name="connsiteX10" fmla="*/ 761096 w 1227083"/>
                <a:gd name="connsiteY10" fmla="*/ 733737 h 741558"/>
                <a:gd name="connsiteX11" fmla="*/ 1210210 w 1227083"/>
                <a:gd name="connsiteY11" fmla="*/ 396957 h 741558"/>
                <a:gd name="connsiteX12" fmla="*/ 1224539 w 1227083"/>
                <a:gd name="connsiteY12" fmla="*/ 378370 h 741558"/>
                <a:gd name="connsiteX13" fmla="*/ 1224539 w 1227083"/>
                <a:gd name="connsiteY13" fmla="*/ 378370 h 741558"/>
                <a:gd name="connsiteX14" fmla="*/ 1226258 w 1227083"/>
                <a:gd name="connsiteY14" fmla="*/ 371738 h 741558"/>
                <a:gd name="connsiteX15" fmla="*/ 1226913 w 1227083"/>
                <a:gd name="connsiteY15" fmla="*/ 365106 h 741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083" h="741558">
                  <a:moveTo>
                    <a:pt x="1226832" y="365105"/>
                  </a:moveTo>
                  <a:lnTo>
                    <a:pt x="1226832" y="365105"/>
                  </a:lnTo>
                  <a:cubicBezTo>
                    <a:pt x="1226685" y="358140"/>
                    <a:pt x="1223940" y="351481"/>
                    <a:pt x="1219135" y="346436"/>
                  </a:cubicBezTo>
                  <a:lnTo>
                    <a:pt x="883916" y="5399"/>
                  </a:lnTo>
                  <a:cubicBezTo>
                    <a:pt x="875638" y="-1952"/>
                    <a:pt x="863244" y="-2195"/>
                    <a:pt x="854685" y="4826"/>
                  </a:cubicBezTo>
                  <a:cubicBezTo>
                    <a:pt x="641796" y="156635"/>
                    <a:pt x="291020" y="285271"/>
                    <a:pt x="21797" y="349302"/>
                  </a:cubicBezTo>
                  <a:cubicBezTo>
                    <a:pt x="11613" y="351661"/>
                    <a:pt x="3556" y="359435"/>
                    <a:pt x="835" y="369527"/>
                  </a:cubicBezTo>
                  <a:cubicBezTo>
                    <a:pt x="443" y="370977"/>
                    <a:pt x="169" y="372455"/>
                    <a:pt x="16" y="373949"/>
                  </a:cubicBezTo>
                  <a:cubicBezTo>
                    <a:pt x="-1327" y="383244"/>
                    <a:pt x="4696" y="392011"/>
                    <a:pt x="13853" y="394092"/>
                  </a:cubicBezTo>
                  <a:cubicBezTo>
                    <a:pt x="258431" y="457632"/>
                    <a:pt x="560980" y="584466"/>
                    <a:pt x="721548" y="734473"/>
                  </a:cubicBezTo>
                  <a:cubicBezTo>
                    <a:pt x="733177" y="743816"/>
                    <a:pt x="749823" y="743506"/>
                    <a:pt x="761096" y="733737"/>
                  </a:cubicBezTo>
                  <a:lnTo>
                    <a:pt x="1210210" y="396957"/>
                  </a:lnTo>
                  <a:cubicBezTo>
                    <a:pt x="1216675" y="392269"/>
                    <a:pt x="1221649" y="385815"/>
                    <a:pt x="1224539" y="378370"/>
                  </a:cubicBezTo>
                  <a:lnTo>
                    <a:pt x="1224539" y="378370"/>
                  </a:lnTo>
                  <a:cubicBezTo>
                    <a:pt x="1225350" y="376228"/>
                    <a:pt x="1225927" y="374004"/>
                    <a:pt x="1226258" y="371738"/>
                  </a:cubicBezTo>
                  <a:cubicBezTo>
                    <a:pt x="1226679" y="369552"/>
                    <a:pt x="1226898" y="367332"/>
                    <a:pt x="1226913" y="365106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E2CE6755-C55A-DD44-B8A3-E1575B6D3FE2}"/>
                </a:ext>
              </a:extLst>
            </p:cNvPr>
            <p:cNvSpPr/>
            <p:nvPr/>
          </p:nvSpPr>
          <p:spPr>
            <a:xfrm>
              <a:off x="8959018" y="2212437"/>
              <a:ext cx="1227483" cy="741574"/>
            </a:xfrm>
            <a:custGeom>
              <a:avLst/>
              <a:gdLst>
                <a:gd name="connsiteX0" fmla="*/ 1227312 w 1227483"/>
                <a:gd name="connsiteY0" fmla="*/ 365122 h 741574"/>
                <a:gd name="connsiteX1" fmla="*/ 1227312 w 1227483"/>
                <a:gd name="connsiteY1" fmla="*/ 365122 h 741574"/>
                <a:gd name="connsiteX2" fmla="*/ 1219124 w 1227483"/>
                <a:gd name="connsiteY2" fmla="*/ 346453 h 741574"/>
                <a:gd name="connsiteX3" fmla="*/ 883824 w 1227483"/>
                <a:gd name="connsiteY3" fmla="*/ 5416 h 741574"/>
                <a:gd name="connsiteX4" fmla="*/ 854674 w 1227483"/>
                <a:gd name="connsiteY4" fmla="*/ 4843 h 741574"/>
                <a:gd name="connsiteX5" fmla="*/ 21787 w 1227483"/>
                <a:gd name="connsiteY5" fmla="*/ 349319 h 741574"/>
                <a:gd name="connsiteX6" fmla="*/ 825 w 1227483"/>
                <a:gd name="connsiteY6" fmla="*/ 369462 h 741574"/>
                <a:gd name="connsiteX7" fmla="*/ 6 w 1227483"/>
                <a:gd name="connsiteY7" fmla="*/ 373965 h 741574"/>
                <a:gd name="connsiteX8" fmla="*/ 13843 w 1227483"/>
                <a:gd name="connsiteY8" fmla="*/ 394108 h 741574"/>
                <a:gd name="connsiteX9" fmla="*/ 721538 w 1227483"/>
                <a:gd name="connsiteY9" fmla="*/ 734490 h 741574"/>
                <a:gd name="connsiteX10" fmla="*/ 761086 w 1227483"/>
                <a:gd name="connsiteY10" fmla="*/ 733753 h 741574"/>
                <a:gd name="connsiteX11" fmla="*/ 1210364 w 1227483"/>
                <a:gd name="connsiteY11" fmla="*/ 396974 h 741574"/>
                <a:gd name="connsiteX12" fmla="*/ 1224611 w 1227483"/>
                <a:gd name="connsiteY12" fmla="*/ 378387 h 741574"/>
                <a:gd name="connsiteX13" fmla="*/ 1224611 w 1227483"/>
                <a:gd name="connsiteY13" fmla="*/ 378387 h 741574"/>
                <a:gd name="connsiteX14" fmla="*/ 1226248 w 1227483"/>
                <a:gd name="connsiteY14" fmla="*/ 371673 h 741574"/>
                <a:gd name="connsiteX15" fmla="*/ 1226903 w 1227483"/>
                <a:gd name="connsiteY15" fmla="*/ 365122 h 74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483" h="741574">
                  <a:moveTo>
                    <a:pt x="1227312" y="365122"/>
                  </a:moveTo>
                  <a:lnTo>
                    <a:pt x="1227312" y="365122"/>
                  </a:lnTo>
                  <a:cubicBezTo>
                    <a:pt x="1227058" y="358084"/>
                    <a:pt x="1224130" y="351408"/>
                    <a:pt x="1219124" y="346453"/>
                  </a:cubicBezTo>
                  <a:lnTo>
                    <a:pt x="883824" y="5416"/>
                  </a:lnTo>
                  <a:cubicBezTo>
                    <a:pt x="875586" y="-1957"/>
                    <a:pt x="863196" y="-2201"/>
                    <a:pt x="854674" y="4843"/>
                  </a:cubicBezTo>
                  <a:cubicBezTo>
                    <a:pt x="641786" y="156570"/>
                    <a:pt x="291092" y="285206"/>
                    <a:pt x="21787" y="349319"/>
                  </a:cubicBezTo>
                  <a:cubicBezTo>
                    <a:pt x="11625" y="351664"/>
                    <a:pt x="3572" y="359401"/>
                    <a:pt x="825" y="369462"/>
                  </a:cubicBezTo>
                  <a:cubicBezTo>
                    <a:pt x="441" y="370941"/>
                    <a:pt x="167" y="372446"/>
                    <a:pt x="6" y="373965"/>
                  </a:cubicBezTo>
                  <a:cubicBezTo>
                    <a:pt x="-1296" y="383251"/>
                    <a:pt x="4710" y="391993"/>
                    <a:pt x="13843" y="394108"/>
                  </a:cubicBezTo>
                  <a:cubicBezTo>
                    <a:pt x="258421" y="457567"/>
                    <a:pt x="560969" y="584483"/>
                    <a:pt x="721538" y="734490"/>
                  </a:cubicBezTo>
                  <a:cubicBezTo>
                    <a:pt x="733167" y="743833"/>
                    <a:pt x="749813" y="743522"/>
                    <a:pt x="761086" y="733753"/>
                  </a:cubicBezTo>
                  <a:lnTo>
                    <a:pt x="1210364" y="396974"/>
                  </a:lnTo>
                  <a:cubicBezTo>
                    <a:pt x="1216789" y="392264"/>
                    <a:pt x="1221732" y="385815"/>
                    <a:pt x="1224611" y="378387"/>
                  </a:cubicBezTo>
                  <a:lnTo>
                    <a:pt x="1224611" y="378387"/>
                  </a:lnTo>
                  <a:cubicBezTo>
                    <a:pt x="1225396" y="376215"/>
                    <a:pt x="1225945" y="373963"/>
                    <a:pt x="1226248" y="371673"/>
                  </a:cubicBezTo>
                  <a:cubicBezTo>
                    <a:pt x="1226705" y="369520"/>
                    <a:pt x="1226925" y="367323"/>
                    <a:pt x="1226903" y="365122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954B2DF2-1FFA-9B44-B6E3-6427615F2C94}"/>
                </a:ext>
              </a:extLst>
            </p:cNvPr>
            <p:cNvSpPr/>
            <p:nvPr/>
          </p:nvSpPr>
          <p:spPr>
            <a:xfrm>
              <a:off x="7764610" y="1353279"/>
              <a:ext cx="1227338" cy="741548"/>
            </a:xfrm>
            <a:custGeom>
              <a:avLst/>
              <a:gdLst>
                <a:gd name="connsiteX0" fmla="*/ 1227167 w 1227338"/>
                <a:gd name="connsiteY0" fmla="*/ 365096 h 741548"/>
                <a:gd name="connsiteX1" fmla="*/ 1227167 w 1227338"/>
                <a:gd name="connsiteY1" fmla="*/ 365096 h 741548"/>
                <a:gd name="connsiteX2" fmla="*/ 1219552 w 1227338"/>
                <a:gd name="connsiteY2" fmla="*/ 346427 h 741548"/>
                <a:gd name="connsiteX3" fmla="*/ 883842 w 1227338"/>
                <a:gd name="connsiteY3" fmla="*/ 5390 h 741548"/>
                <a:gd name="connsiteX4" fmla="*/ 854692 w 1227338"/>
                <a:gd name="connsiteY4" fmla="*/ 4817 h 741548"/>
                <a:gd name="connsiteX5" fmla="*/ 21804 w 1227338"/>
                <a:gd name="connsiteY5" fmla="*/ 349293 h 741548"/>
                <a:gd name="connsiteX6" fmla="*/ 842 w 1227338"/>
                <a:gd name="connsiteY6" fmla="*/ 369518 h 741548"/>
                <a:gd name="connsiteX7" fmla="*/ 24 w 1227338"/>
                <a:gd name="connsiteY7" fmla="*/ 373940 h 741548"/>
                <a:gd name="connsiteX8" fmla="*/ 13943 w 1227338"/>
                <a:gd name="connsiteY8" fmla="*/ 394082 h 741548"/>
                <a:gd name="connsiteX9" fmla="*/ 721555 w 1227338"/>
                <a:gd name="connsiteY9" fmla="*/ 734464 h 741548"/>
                <a:gd name="connsiteX10" fmla="*/ 761103 w 1227338"/>
                <a:gd name="connsiteY10" fmla="*/ 733727 h 741548"/>
                <a:gd name="connsiteX11" fmla="*/ 1210299 w 1227338"/>
                <a:gd name="connsiteY11" fmla="*/ 396948 h 741548"/>
                <a:gd name="connsiteX12" fmla="*/ 1224464 w 1227338"/>
                <a:gd name="connsiteY12" fmla="*/ 378361 h 741548"/>
                <a:gd name="connsiteX13" fmla="*/ 1224464 w 1227338"/>
                <a:gd name="connsiteY13" fmla="*/ 378361 h 741548"/>
                <a:gd name="connsiteX14" fmla="*/ 1226102 w 1227338"/>
                <a:gd name="connsiteY14" fmla="*/ 371729 h 741548"/>
                <a:gd name="connsiteX15" fmla="*/ 1226756 w 1227338"/>
                <a:gd name="connsiteY15" fmla="*/ 365096 h 74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338" h="741548">
                  <a:moveTo>
                    <a:pt x="1227167" y="365096"/>
                  </a:moveTo>
                  <a:lnTo>
                    <a:pt x="1227167" y="365096"/>
                  </a:lnTo>
                  <a:cubicBezTo>
                    <a:pt x="1227083" y="358134"/>
                    <a:pt x="1224362" y="351462"/>
                    <a:pt x="1219552" y="346427"/>
                  </a:cubicBezTo>
                  <a:lnTo>
                    <a:pt x="883842" y="5390"/>
                  </a:lnTo>
                  <a:cubicBezTo>
                    <a:pt x="875591" y="-1949"/>
                    <a:pt x="863226" y="-2192"/>
                    <a:pt x="854692" y="4817"/>
                  </a:cubicBezTo>
                  <a:cubicBezTo>
                    <a:pt x="641803" y="156626"/>
                    <a:pt x="291027" y="285262"/>
                    <a:pt x="21804" y="349293"/>
                  </a:cubicBezTo>
                  <a:cubicBezTo>
                    <a:pt x="11630" y="351668"/>
                    <a:pt x="3580" y="359435"/>
                    <a:pt x="842" y="369518"/>
                  </a:cubicBezTo>
                  <a:cubicBezTo>
                    <a:pt x="412" y="370958"/>
                    <a:pt x="137" y="372441"/>
                    <a:pt x="24" y="373940"/>
                  </a:cubicBezTo>
                  <a:cubicBezTo>
                    <a:pt x="-1356" y="383270"/>
                    <a:pt x="4728" y="392074"/>
                    <a:pt x="13943" y="394082"/>
                  </a:cubicBezTo>
                  <a:cubicBezTo>
                    <a:pt x="258521" y="457623"/>
                    <a:pt x="560987" y="584457"/>
                    <a:pt x="721555" y="734464"/>
                  </a:cubicBezTo>
                  <a:cubicBezTo>
                    <a:pt x="733185" y="743807"/>
                    <a:pt x="749831" y="743496"/>
                    <a:pt x="761103" y="733727"/>
                  </a:cubicBezTo>
                  <a:lnTo>
                    <a:pt x="1210299" y="396948"/>
                  </a:lnTo>
                  <a:cubicBezTo>
                    <a:pt x="1216726" y="392260"/>
                    <a:pt x="1221649" y="385801"/>
                    <a:pt x="1224464" y="378361"/>
                  </a:cubicBezTo>
                  <a:lnTo>
                    <a:pt x="1224464" y="378361"/>
                  </a:lnTo>
                  <a:cubicBezTo>
                    <a:pt x="1225212" y="376205"/>
                    <a:pt x="1225760" y="373985"/>
                    <a:pt x="1226102" y="371729"/>
                  </a:cubicBezTo>
                  <a:cubicBezTo>
                    <a:pt x="1226562" y="369549"/>
                    <a:pt x="1226782" y="367325"/>
                    <a:pt x="1226756" y="365096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1A858AC5-6CEE-D04B-A85C-B0EB3BE60754}"/>
                </a:ext>
              </a:extLst>
            </p:cNvPr>
            <p:cNvSpPr/>
            <p:nvPr/>
          </p:nvSpPr>
          <p:spPr>
            <a:xfrm>
              <a:off x="7620111" y="2212437"/>
              <a:ext cx="1227317" cy="741574"/>
            </a:xfrm>
            <a:custGeom>
              <a:avLst/>
              <a:gdLst>
                <a:gd name="connsiteX0" fmla="*/ 1227147 w 1227317"/>
                <a:gd name="connsiteY0" fmla="*/ 365122 h 741574"/>
                <a:gd name="connsiteX1" fmla="*/ 1227147 w 1227317"/>
                <a:gd name="connsiteY1" fmla="*/ 365122 h 741574"/>
                <a:gd name="connsiteX2" fmla="*/ 1219532 w 1227317"/>
                <a:gd name="connsiteY2" fmla="*/ 346453 h 741574"/>
                <a:gd name="connsiteX3" fmla="*/ 883822 w 1227317"/>
                <a:gd name="connsiteY3" fmla="*/ 5416 h 741574"/>
                <a:gd name="connsiteX4" fmla="*/ 854672 w 1227317"/>
                <a:gd name="connsiteY4" fmla="*/ 4843 h 741574"/>
                <a:gd name="connsiteX5" fmla="*/ 21784 w 1227317"/>
                <a:gd name="connsiteY5" fmla="*/ 349319 h 741574"/>
                <a:gd name="connsiteX6" fmla="*/ 822 w 1227317"/>
                <a:gd name="connsiteY6" fmla="*/ 369462 h 741574"/>
                <a:gd name="connsiteX7" fmla="*/ 4 w 1227317"/>
                <a:gd name="connsiteY7" fmla="*/ 373965 h 741574"/>
                <a:gd name="connsiteX8" fmla="*/ 13923 w 1227317"/>
                <a:gd name="connsiteY8" fmla="*/ 394108 h 741574"/>
                <a:gd name="connsiteX9" fmla="*/ 721535 w 1227317"/>
                <a:gd name="connsiteY9" fmla="*/ 734490 h 741574"/>
                <a:gd name="connsiteX10" fmla="*/ 761083 w 1227317"/>
                <a:gd name="connsiteY10" fmla="*/ 733753 h 741574"/>
                <a:gd name="connsiteX11" fmla="*/ 1210279 w 1227317"/>
                <a:gd name="connsiteY11" fmla="*/ 396974 h 741574"/>
                <a:gd name="connsiteX12" fmla="*/ 1224526 w 1227317"/>
                <a:gd name="connsiteY12" fmla="*/ 378387 h 741574"/>
                <a:gd name="connsiteX13" fmla="*/ 1224526 w 1227317"/>
                <a:gd name="connsiteY13" fmla="*/ 378387 h 741574"/>
                <a:gd name="connsiteX14" fmla="*/ 1226164 w 1227317"/>
                <a:gd name="connsiteY14" fmla="*/ 371673 h 741574"/>
                <a:gd name="connsiteX15" fmla="*/ 1226818 w 1227317"/>
                <a:gd name="connsiteY15" fmla="*/ 365122 h 74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317" h="741574">
                  <a:moveTo>
                    <a:pt x="1227147" y="365122"/>
                  </a:moveTo>
                  <a:lnTo>
                    <a:pt x="1227147" y="365122"/>
                  </a:lnTo>
                  <a:cubicBezTo>
                    <a:pt x="1227104" y="358152"/>
                    <a:pt x="1224376" y="351466"/>
                    <a:pt x="1219532" y="346453"/>
                  </a:cubicBezTo>
                  <a:lnTo>
                    <a:pt x="883822" y="5416"/>
                  </a:lnTo>
                  <a:cubicBezTo>
                    <a:pt x="875584" y="-1957"/>
                    <a:pt x="863194" y="-2201"/>
                    <a:pt x="854672" y="4843"/>
                  </a:cubicBezTo>
                  <a:cubicBezTo>
                    <a:pt x="641784" y="156570"/>
                    <a:pt x="291007" y="285206"/>
                    <a:pt x="21784" y="349319"/>
                  </a:cubicBezTo>
                  <a:cubicBezTo>
                    <a:pt x="11622" y="351664"/>
                    <a:pt x="3570" y="359401"/>
                    <a:pt x="822" y="369462"/>
                  </a:cubicBezTo>
                  <a:cubicBezTo>
                    <a:pt x="438" y="370941"/>
                    <a:pt x="165" y="372446"/>
                    <a:pt x="4" y="373965"/>
                  </a:cubicBezTo>
                  <a:cubicBezTo>
                    <a:pt x="-1293" y="383276"/>
                    <a:pt x="4756" y="392029"/>
                    <a:pt x="13923" y="394108"/>
                  </a:cubicBezTo>
                  <a:cubicBezTo>
                    <a:pt x="258501" y="457567"/>
                    <a:pt x="560968" y="584483"/>
                    <a:pt x="721535" y="734490"/>
                  </a:cubicBezTo>
                  <a:cubicBezTo>
                    <a:pt x="733165" y="743833"/>
                    <a:pt x="749811" y="743522"/>
                    <a:pt x="761083" y="733753"/>
                  </a:cubicBezTo>
                  <a:lnTo>
                    <a:pt x="1210279" y="396974"/>
                  </a:lnTo>
                  <a:cubicBezTo>
                    <a:pt x="1216657" y="392217"/>
                    <a:pt x="1221589" y="385782"/>
                    <a:pt x="1224526" y="378387"/>
                  </a:cubicBezTo>
                  <a:lnTo>
                    <a:pt x="1224526" y="378387"/>
                  </a:lnTo>
                  <a:cubicBezTo>
                    <a:pt x="1225274" y="376203"/>
                    <a:pt x="1225822" y="373956"/>
                    <a:pt x="1226164" y="371673"/>
                  </a:cubicBezTo>
                  <a:cubicBezTo>
                    <a:pt x="1226620" y="369520"/>
                    <a:pt x="1226840" y="367323"/>
                    <a:pt x="1226818" y="365122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7CAEC928-01CF-3A4B-A3D1-5918512F23DC}"/>
                </a:ext>
              </a:extLst>
            </p:cNvPr>
            <p:cNvSpPr/>
            <p:nvPr/>
          </p:nvSpPr>
          <p:spPr>
            <a:xfrm>
              <a:off x="6427748" y="1353279"/>
              <a:ext cx="1227337" cy="741548"/>
            </a:xfrm>
            <a:custGeom>
              <a:avLst/>
              <a:gdLst>
                <a:gd name="connsiteX0" fmla="*/ 1227166 w 1227337"/>
                <a:gd name="connsiteY0" fmla="*/ 365096 h 741548"/>
                <a:gd name="connsiteX1" fmla="*/ 1227166 w 1227337"/>
                <a:gd name="connsiteY1" fmla="*/ 365096 h 741548"/>
                <a:gd name="connsiteX2" fmla="*/ 1219551 w 1227337"/>
                <a:gd name="connsiteY2" fmla="*/ 346427 h 741548"/>
                <a:gd name="connsiteX3" fmla="*/ 883841 w 1227337"/>
                <a:gd name="connsiteY3" fmla="*/ 5390 h 741548"/>
                <a:gd name="connsiteX4" fmla="*/ 854691 w 1227337"/>
                <a:gd name="connsiteY4" fmla="*/ 4817 h 741548"/>
                <a:gd name="connsiteX5" fmla="*/ 21722 w 1227337"/>
                <a:gd name="connsiteY5" fmla="*/ 349293 h 741548"/>
                <a:gd name="connsiteX6" fmla="*/ 842 w 1227337"/>
                <a:gd name="connsiteY6" fmla="*/ 369518 h 741548"/>
                <a:gd name="connsiteX7" fmla="*/ 24 w 1227337"/>
                <a:gd name="connsiteY7" fmla="*/ 373940 h 741548"/>
                <a:gd name="connsiteX8" fmla="*/ 13944 w 1227337"/>
                <a:gd name="connsiteY8" fmla="*/ 394082 h 741548"/>
                <a:gd name="connsiteX9" fmla="*/ 721554 w 1227337"/>
                <a:gd name="connsiteY9" fmla="*/ 734464 h 741548"/>
                <a:gd name="connsiteX10" fmla="*/ 761102 w 1227337"/>
                <a:gd name="connsiteY10" fmla="*/ 733727 h 741548"/>
                <a:gd name="connsiteX11" fmla="*/ 1210298 w 1227337"/>
                <a:gd name="connsiteY11" fmla="*/ 396948 h 741548"/>
                <a:gd name="connsiteX12" fmla="*/ 1224463 w 1227337"/>
                <a:gd name="connsiteY12" fmla="*/ 378361 h 741548"/>
                <a:gd name="connsiteX13" fmla="*/ 1224463 w 1227337"/>
                <a:gd name="connsiteY13" fmla="*/ 378361 h 741548"/>
                <a:gd name="connsiteX14" fmla="*/ 1226101 w 1227337"/>
                <a:gd name="connsiteY14" fmla="*/ 371729 h 741548"/>
                <a:gd name="connsiteX15" fmla="*/ 1226755 w 1227337"/>
                <a:gd name="connsiteY15" fmla="*/ 365096 h 74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337" h="741548">
                  <a:moveTo>
                    <a:pt x="1227166" y="365096"/>
                  </a:moveTo>
                  <a:lnTo>
                    <a:pt x="1227166" y="365096"/>
                  </a:lnTo>
                  <a:cubicBezTo>
                    <a:pt x="1227082" y="358134"/>
                    <a:pt x="1224361" y="351462"/>
                    <a:pt x="1219551" y="346427"/>
                  </a:cubicBezTo>
                  <a:lnTo>
                    <a:pt x="883841" y="5390"/>
                  </a:lnTo>
                  <a:cubicBezTo>
                    <a:pt x="875590" y="-1949"/>
                    <a:pt x="863225" y="-2192"/>
                    <a:pt x="854691" y="4817"/>
                  </a:cubicBezTo>
                  <a:cubicBezTo>
                    <a:pt x="641803" y="156626"/>
                    <a:pt x="291027" y="285262"/>
                    <a:pt x="21722" y="349293"/>
                  </a:cubicBezTo>
                  <a:cubicBezTo>
                    <a:pt x="11579" y="351694"/>
                    <a:pt x="3566" y="359457"/>
                    <a:pt x="842" y="369518"/>
                  </a:cubicBezTo>
                  <a:cubicBezTo>
                    <a:pt x="451" y="370967"/>
                    <a:pt x="177" y="372446"/>
                    <a:pt x="24" y="373940"/>
                  </a:cubicBezTo>
                  <a:cubicBezTo>
                    <a:pt x="-1356" y="383270"/>
                    <a:pt x="4728" y="392074"/>
                    <a:pt x="13944" y="394082"/>
                  </a:cubicBezTo>
                  <a:cubicBezTo>
                    <a:pt x="258438" y="457623"/>
                    <a:pt x="560987" y="584457"/>
                    <a:pt x="721554" y="734464"/>
                  </a:cubicBezTo>
                  <a:cubicBezTo>
                    <a:pt x="733184" y="743807"/>
                    <a:pt x="749830" y="743496"/>
                    <a:pt x="761102" y="733727"/>
                  </a:cubicBezTo>
                  <a:lnTo>
                    <a:pt x="1210298" y="396948"/>
                  </a:lnTo>
                  <a:cubicBezTo>
                    <a:pt x="1216693" y="392227"/>
                    <a:pt x="1221607" y="385779"/>
                    <a:pt x="1224463" y="378361"/>
                  </a:cubicBezTo>
                  <a:lnTo>
                    <a:pt x="1224463" y="378361"/>
                  </a:lnTo>
                  <a:cubicBezTo>
                    <a:pt x="1225249" y="376216"/>
                    <a:pt x="1225798" y="373993"/>
                    <a:pt x="1226101" y="371729"/>
                  </a:cubicBezTo>
                  <a:cubicBezTo>
                    <a:pt x="1226561" y="369549"/>
                    <a:pt x="1226781" y="367325"/>
                    <a:pt x="1226755" y="365096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B7489577-7207-3649-A7AF-1A87A42F1E19}"/>
                </a:ext>
              </a:extLst>
            </p:cNvPr>
            <p:cNvSpPr/>
            <p:nvPr/>
          </p:nvSpPr>
          <p:spPr>
            <a:xfrm>
              <a:off x="5089011" y="1353279"/>
              <a:ext cx="1227001" cy="741548"/>
            </a:xfrm>
            <a:custGeom>
              <a:avLst/>
              <a:gdLst>
                <a:gd name="connsiteX0" fmla="*/ 1226831 w 1227001"/>
                <a:gd name="connsiteY0" fmla="*/ 365096 h 741548"/>
                <a:gd name="connsiteX1" fmla="*/ 1226831 w 1227001"/>
                <a:gd name="connsiteY1" fmla="*/ 365096 h 741548"/>
                <a:gd name="connsiteX2" fmla="*/ 1219134 w 1227001"/>
                <a:gd name="connsiteY2" fmla="*/ 346427 h 741548"/>
                <a:gd name="connsiteX3" fmla="*/ 883833 w 1227001"/>
                <a:gd name="connsiteY3" fmla="*/ 5390 h 741548"/>
                <a:gd name="connsiteX4" fmla="*/ 854684 w 1227001"/>
                <a:gd name="connsiteY4" fmla="*/ 4817 h 741548"/>
                <a:gd name="connsiteX5" fmla="*/ 21714 w 1227001"/>
                <a:gd name="connsiteY5" fmla="*/ 349293 h 741548"/>
                <a:gd name="connsiteX6" fmla="*/ 835 w 1227001"/>
                <a:gd name="connsiteY6" fmla="*/ 369518 h 741548"/>
                <a:gd name="connsiteX7" fmla="*/ 16 w 1227001"/>
                <a:gd name="connsiteY7" fmla="*/ 373940 h 741548"/>
                <a:gd name="connsiteX8" fmla="*/ 13854 w 1227001"/>
                <a:gd name="connsiteY8" fmla="*/ 394082 h 741548"/>
                <a:gd name="connsiteX9" fmla="*/ 721546 w 1227001"/>
                <a:gd name="connsiteY9" fmla="*/ 734464 h 741548"/>
                <a:gd name="connsiteX10" fmla="*/ 761095 w 1227001"/>
                <a:gd name="connsiteY10" fmla="*/ 733727 h 741548"/>
                <a:gd name="connsiteX11" fmla="*/ 1210291 w 1227001"/>
                <a:gd name="connsiteY11" fmla="*/ 396948 h 741548"/>
                <a:gd name="connsiteX12" fmla="*/ 1224456 w 1227001"/>
                <a:gd name="connsiteY12" fmla="*/ 378361 h 741548"/>
                <a:gd name="connsiteX13" fmla="*/ 1224456 w 1227001"/>
                <a:gd name="connsiteY13" fmla="*/ 378361 h 741548"/>
                <a:gd name="connsiteX14" fmla="*/ 1226094 w 1227001"/>
                <a:gd name="connsiteY14" fmla="*/ 371729 h 741548"/>
                <a:gd name="connsiteX15" fmla="*/ 1226749 w 1227001"/>
                <a:gd name="connsiteY15" fmla="*/ 365096 h 74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001" h="741548">
                  <a:moveTo>
                    <a:pt x="1226831" y="365096"/>
                  </a:moveTo>
                  <a:lnTo>
                    <a:pt x="1226831" y="365096"/>
                  </a:lnTo>
                  <a:cubicBezTo>
                    <a:pt x="1226716" y="358124"/>
                    <a:pt x="1223966" y="351454"/>
                    <a:pt x="1219134" y="346427"/>
                  </a:cubicBezTo>
                  <a:lnTo>
                    <a:pt x="883833" y="5390"/>
                  </a:lnTo>
                  <a:cubicBezTo>
                    <a:pt x="875582" y="-1949"/>
                    <a:pt x="863217" y="-2192"/>
                    <a:pt x="854684" y="4817"/>
                  </a:cubicBezTo>
                  <a:cubicBezTo>
                    <a:pt x="641795" y="156626"/>
                    <a:pt x="291019" y="285262"/>
                    <a:pt x="21714" y="349293"/>
                  </a:cubicBezTo>
                  <a:cubicBezTo>
                    <a:pt x="11571" y="351694"/>
                    <a:pt x="3558" y="359457"/>
                    <a:pt x="835" y="369518"/>
                  </a:cubicBezTo>
                  <a:cubicBezTo>
                    <a:pt x="443" y="370967"/>
                    <a:pt x="169" y="372446"/>
                    <a:pt x="16" y="373940"/>
                  </a:cubicBezTo>
                  <a:cubicBezTo>
                    <a:pt x="-1327" y="383234"/>
                    <a:pt x="4696" y="392002"/>
                    <a:pt x="13854" y="394082"/>
                  </a:cubicBezTo>
                  <a:cubicBezTo>
                    <a:pt x="258430" y="457623"/>
                    <a:pt x="560979" y="584457"/>
                    <a:pt x="721546" y="734464"/>
                  </a:cubicBezTo>
                  <a:cubicBezTo>
                    <a:pt x="733176" y="743807"/>
                    <a:pt x="749821" y="743496"/>
                    <a:pt x="761095" y="733727"/>
                  </a:cubicBezTo>
                  <a:lnTo>
                    <a:pt x="1210291" y="396948"/>
                  </a:lnTo>
                  <a:cubicBezTo>
                    <a:pt x="1216718" y="392260"/>
                    <a:pt x="1221640" y="385801"/>
                    <a:pt x="1224456" y="378361"/>
                  </a:cubicBezTo>
                  <a:lnTo>
                    <a:pt x="1224456" y="378361"/>
                  </a:lnTo>
                  <a:cubicBezTo>
                    <a:pt x="1225241" y="376216"/>
                    <a:pt x="1225791" y="373993"/>
                    <a:pt x="1226094" y="371729"/>
                  </a:cubicBezTo>
                  <a:cubicBezTo>
                    <a:pt x="1226514" y="369543"/>
                    <a:pt x="1226734" y="367323"/>
                    <a:pt x="1226749" y="365096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46039528-2BD9-374F-AE5B-CF82FBEB3988}"/>
                </a:ext>
              </a:extLst>
            </p:cNvPr>
            <p:cNvSpPr/>
            <p:nvPr/>
          </p:nvSpPr>
          <p:spPr>
            <a:xfrm>
              <a:off x="0" y="3167142"/>
              <a:ext cx="1662828" cy="2328712"/>
            </a:xfrm>
            <a:custGeom>
              <a:avLst/>
              <a:gdLst>
                <a:gd name="connsiteX0" fmla="*/ 88915 w 1662828"/>
                <a:gd name="connsiteY0" fmla="*/ 618417 h 2328712"/>
                <a:gd name="connsiteX1" fmla="*/ 938834 w 1662828"/>
                <a:gd name="connsiteY1" fmla="*/ -281 h 2328712"/>
                <a:gd name="connsiteX2" fmla="*/ 1576928 w 1662828"/>
                <a:gd name="connsiteY2" fmla="*/ 140637 h 2328712"/>
                <a:gd name="connsiteX3" fmla="*/ 1631052 w 1662828"/>
                <a:gd name="connsiteY3" fmla="*/ 209090 h 2328712"/>
                <a:gd name="connsiteX4" fmla="*/ 1596989 w 1662828"/>
                <a:gd name="connsiteY4" fmla="*/ 272958 h 2328712"/>
                <a:gd name="connsiteX5" fmla="*/ 1474824 w 1662828"/>
                <a:gd name="connsiteY5" fmla="*/ 430171 h 2328712"/>
                <a:gd name="connsiteX6" fmla="*/ 1400067 w 1662828"/>
                <a:gd name="connsiteY6" fmla="*/ 493220 h 2328712"/>
                <a:gd name="connsiteX7" fmla="*/ 1357325 w 1662828"/>
                <a:gd name="connsiteY7" fmla="*/ 482247 h 2328712"/>
                <a:gd name="connsiteX8" fmla="*/ 957339 w 1662828"/>
                <a:gd name="connsiteY8" fmla="*/ 389475 h 2328712"/>
                <a:gd name="connsiteX9" fmla="*/ 640707 w 1662828"/>
                <a:gd name="connsiteY9" fmla="*/ 603596 h 2328712"/>
                <a:gd name="connsiteX10" fmla="*/ 1662657 w 1662828"/>
                <a:gd name="connsiteY10" fmla="*/ 1620402 h 2328712"/>
                <a:gd name="connsiteX11" fmla="*/ 793087 w 1662828"/>
                <a:gd name="connsiteY11" fmla="*/ 2328432 h 2328712"/>
                <a:gd name="connsiteX12" fmla="*/ -171 w 1662828"/>
                <a:gd name="connsiteY12" fmla="*/ 2005983 h 2328712"/>
                <a:gd name="connsiteX13" fmla="*/ 25867 w 1662828"/>
                <a:gd name="connsiteY13" fmla="*/ 1959637 h 2328712"/>
                <a:gd name="connsiteX14" fmla="*/ 171041 w 1662828"/>
                <a:gd name="connsiteY14" fmla="*/ 1820439 h 2328712"/>
                <a:gd name="connsiteX15" fmla="*/ 258735 w 1662828"/>
                <a:gd name="connsiteY15" fmla="*/ 1757390 h 2328712"/>
                <a:gd name="connsiteX16" fmla="*/ 316051 w 1662828"/>
                <a:gd name="connsiteY16" fmla="*/ 1779252 h 2328712"/>
                <a:gd name="connsiteX17" fmla="*/ 741830 w 1662828"/>
                <a:gd name="connsiteY17" fmla="*/ 1943016 h 2328712"/>
                <a:gd name="connsiteX18" fmla="*/ 1122492 w 1662828"/>
                <a:gd name="connsiteY18" fmla="*/ 1689183 h 2328712"/>
                <a:gd name="connsiteX19" fmla="*/ 88833 w 1662828"/>
                <a:gd name="connsiteY19" fmla="*/ 618908 h 2328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662828" h="2328712">
                  <a:moveTo>
                    <a:pt x="88915" y="618417"/>
                  </a:moveTo>
                  <a:cubicBezTo>
                    <a:pt x="88915" y="130812"/>
                    <a:pt x="576104" y="-281"/>
                    <a:pt x="938834" y="-281"/>
                  </a:cubicBezTo>
                  <a:cubicBezTo>
                    <a:pt x="1217228" y="-281"/>
                    <a:pt x="1502008" y="89298"/>
                    <a:pt x="1576928" y="140637"/>
                  </a:cubicBezTo>
                  <a:cubicBezTo>
                    <a:pt x="1613939" y="166021"/>
                    <a:pt x="1631052" y="187637"/>
                    <a:pt x="1631052" y="209090"/>
                  </a:cubicBezTo>
                  <a:cubicBezTo>
                    <a:pt x="1631052" y="226285"/>
                    <a:pt x="1618769" y="243317"/>
                    <a:pt x="1596989" y="272958"/>
                  </a:cubicBezTo>
                  <a:cubicBezTo>
                    <a:pt x="1547861" y="339692"/>
                    <a:pt x="1518220" y="375965"/>
                    <a:pt x="1474824" y="430171"/>
                  </a:cubicBezTo>
                  <a:cubicBezTo>
                    <a:pt x="1449850" y="461286"/>
                    <a:pt x="1424140" y="493220"/>
                    <a:pt x="1400067" y="493220"/>
                  </a:cubicBezTo>
                  <a:cubicBezTo>
                    <a:pt x="1385214" y="492560"/>
                    <a:pt x="1370660" y="488823"/>
                    <a:pt x="1357325" y="482247"/>
                  </a:cubicBezTo>
                  <a:cubicBezTo>
                    <a:pt x="1287399" y="454489"/>
                    <a:pt x="1124621" y="389475"/>
                    <a:pt x="957339" y="389475"/>
                  </a:cubicBezTo>
                  <a:cubicBezTo>
                    <a:pt x="774091" y="389475"/>
                    <a:pt x="640707" y="480610"/>
                    <a:pt x="640707" y="603596"/>
                  </a:cubicBezTo>
                  <a:cubicBezTo>
                    <a:pt x="640707" y="983690"/>
                    <a:pt x="1662657" y="860622"/>
                    <a:pt x="1662657" y="1620402"/>
                  </a:cubicBezTo>
                  <a:cubicBezTo>
                    <a:pt x="1662657" y="2023914"/>
                    <a:pt x="1283305" y="2328432"/>
                    <a:pt x="793087" y="2328432"/>
                  </a:cubicBezTo>
                  <a:cubicBezTo>
                    <a:pt x="357319" y="2328432"/>
                    <a:pt x="-171" y="2096380"/>
                    <a:pt x="-171" y="2005983"/>
                  </a:cubicBezTo>
                  <a:cubicBezTo>
                    <a:pt x="-171" y="1979944"/>
                    <a:pt x="9409" y="1974458"/>
                    <a:pt x="25867" y="1959637"/>
                  </a:cubicBezTo>
                  <a:cubicBezTo>
                    <a:pt x="58619" y="1930160"/>
                    <a:pt x="144184" y="1845003"/>
                    <a:pt x="171041" y="1820439"/>
                  </a:cubicBezTo>
                  <a:cubicBezTo>
                    <a:pt x="197898" y="1795874"/>
                    <a:pt x="229995" y="1757390"/>
                    <a:pt x="258735" y="1757390"/>
                  </a:cubicBezTo>
                  <a:cubicBezTo>
                    <a:pt x="282071" y="1757390"/>
                    <a:pt x="292961" y="1765578"/>
                    <a:pt x="316051" y="1779252"/>
                  </a:cubicBezTo>
                  <a:cubicBezTo>
                    <a:pt x="402763" y="1830264"/>
                    <a:pt x="546217" y="1943016"/>
                    <a:pt x="741830" y="1943016"/>
                  </a:cubicBezTo>
                  <a:cubicBezTo>
                    <a:pt x="937442" y="1943016"/>
                    <a:pt x="1122492" y="1851472"/>
                    <a:pt x="1122492" y="1689183"/>
                  </a:cubicBezTo>
                  <a:cubicBezTo>
                    <a:pt x="1122492" y="1266509"/>
                    <a:pt x="88833" y="1391461"/>
                    <a:pt x="88833" y="618908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2D3C901F-1A67-4E48-B550-C439B5D679F0}"/>
                </a:ext>
              </a:extLst>
            </p:cNvPr>
            <p:cNvSpPr/>
            <p:nvPr/>
          </p:nvSpPr>
          <p:spPr>
            <a:xfrm>
              <a:off x="8444904" y="3167142"/>
              <a:ext cx="1662827" cy="2328712"/>
            </a:xfrm>
            <a:custGeom>
              <a:avLst/>
              <a:gdLst>
                <a:gd name="connsiteX0" fmla="*/ 88833 w 1662827"/>
                <a:gd name="connsiteY0" fmla="*/ 618417 h 2328712"/>
                <a:gd name="connsiteX1" fmla="*/ 938835 w 1662827"/>
                <a:gd name="connsiteY1" fmla="*/ -281 h 2328712"/>
                <a:gd name="connsiteX2" fmla="*/ 1576928 w 1662827"/>
                <a:gd name="connsiteY2" fmla="*/ 140637 h 2328712"/>
                <a:gd name="connsiteX3" fmla="*/ 1631051 w 1662827"/>
                <a:gd name="connsiteY3" fmla="*/ 209090 h 2328712"/>
                <a:gd name="connsiteX4" fmla="*/ 1596990 w 1662827"/>
                <a:gd name="connsiteY4" fmla="*/ 272958 h 2328712"/>
                <a:gd name="connsiteX5" fmla="*/ 1474824 w 1662827"/>
                <a:gd name="connsiteY5" fmla="*/ 430171 h 2328712"/>
                <a:gd name="connsiteX6" fmla="*/ 1399985 w 1662827"/>
                <a:gd name="connsiteY6" fmla="*/ 493220 h 2328712"/>
                <a:gd name="connsiteX7" fmla="*/ 1357325 w 1662827"/>
                <a:gd name="connsiteY7" fmla="*/ 482247 h 2328712"/>
                <a:gd name="connsiteX8" fmla="*/ 957340 w 1662827"/>
                <a:gd name="connsiteY8" fmla="*/ 389475 h 2328712"/>
                <a:gd name="connsiteX9" fmla="*/ 640708 w 1662827"/>
                <a:gd name="connsiteY9" fmla="*/ 603596 h 2328712"/>
                <a:gd name="connsiteX10" fmla="*/ 1662657 w 1662827"/>
                <a:gd name="connsiteY10" fmla="*/ 1620402 h 2328712"/>
                <a:gd name="connsiteX11" fmla="*/ 793087 w 1662827"/>
                <a:gd name="connsiteY11" fmla="*/ 2328432 h 2328712"/>
                <a:gd name="connsiteX12" fmla="*/ -171 w 1662827"/>
                <a:gd name="connsiteY12" fmla="*/ 2005983 h 2328712"/>
                <a:gd name="connsiteX13" fmla="*/ 25867 w 1662827"/>
                <a:gd name="connsiteY13" fmla="*/ 1959637 h 2328712"/>
                <a:gd name="connsiteX14" fmla="*/ 171041 w 1662827"/>
                <a:gd name="connsiteY14" fmla="*/ 1820439 h 2328712"/>
                <a:gd name="connsiteX15" fmla="*/ 258735 w 1662827"/>
                <a:gd name="connsiteY15" fmla="*/ 1757390 h 2328712"/>
                <a:gd name="connsiteX16" fmla="*/ 316051 w 1662827"/>
                <a:gd name="connsiteY16" fmla="*/ 1779252 h 2328712"/>
                <a:gd name="connsiteX17" fmla="*/ 741830 w 1662827"/>
                <a:gd name="connsiteY17" fmla="*/ 1943016 h 2328712"/>
                <a:gd name="connsiteX18" fmla="*/ 1122492 w 1662827"/>
                <a:gd name="connsiteY18" fmla="*/ 1689183 h 2328712"/>
                <a:gd name="connsiteX19" fmla="*/ 88751 w 1662827"/>
                <a:gd name="connsiteY19" fmla="*/ 618908 h 2328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662827" h="2328712">
                  <a:moveTo>
                    <a:pt x="88833" y="618417"/>
                  </a:moveTo>
                  <a:cubicBezTo>
                    <a:pt x="88833" y="130812"/>
                    <a:pt x="576104" y="-281"/>
                    <a:pt x="938835" y="-281"/>
                  </a:cubicBezTo>
                  <a:cubicBezTo>
                    <a:pt x="1217228" y="-281"/>
                    <a:pt x="1502008" y="89298"/>
                    <a:pt x="1576928" y="140637"/>
                  </a:cubicBezTo>
                  <a:cubicBezTo>
                    <a:pt x="1613857" y="166021"/>
                    <a:pt x="1631051" y="187637"/>
                    <a:pt x="1631051" y="209090"/>
                  </a:cubicBezTo>
                  <a:cubicBezTo>
                    <a:pt x="1631051" y="226285"/>
                    <a:pt x="1618769" y="243317"/>
                    <a:pt x="1596990" y="272958"/>
                  </a:cubicBezTo>
                  <a:cubicBezTo>
                    <a:pt x="1547861" y="339692"/>
                    <a:pt x="1518139" y="375965"/>
                    <a:pt x="1474824" y="430171"/>
                  </a:cubicBezTo>
                  <a:cubicBezTo>
                    <a:pt x="1450260" y="461286"/>
                    <a:pt x="1424139" y="493220"/>
                    <a:pt x="1399985" y="493220"/>
                  </a:cubicBezTo>
                  <a:cubicBezTo>
                    <a:pt x="1385160" y="492548"/>
                    <a:pt x="1370635" y="488812"/>
                    <a:pt x="1357325" y="482247"/>
                  </a:cubicBezTo>
                  <a:cubicBezTo>
                    <a:pt x="1287399" y="454489"/>
                    <a:pt x="1124621" y="389475"/>
                    <a:pt x="957340" y="389475"/>
                  </a:cubicBezTo>
                  <a:cubicBezTo>
                    <a:pt x="774091" y="389475"/>
                    <a:pt x="640708" y="480610"/>
                    <a:pt x="640708" y="603596"/>
                  </a:cubicBezTo>
                  <a:cubicBezTo>
                    <a:pt x="640708" y="983690"/>
                    <a:pt x="1662657" y="860622"/>
                    <a:pt x="1662657" y="1620402"/>
                  </a:cubicBezTo>
                  <a:cubicBezTo>
                    <a:pt x="1662657" y="2023914"/>
                    <a:pt x="1283305" y="2328432"/>
                    <a:pt x="793087" y="2328432"/>
                  </a:cubicBezTo>
                  <a:cubicBezTo>
                    <a:pt x="357319" y="2328432"/>
                    <a:pt x="-171" y="2096380"/>
                    <a:pt x="-171" y="2005983"/>
                  </a:cubicBezTo>
                  <a:cubicBezTo>
                    <a:pt x="-171" y="1979944"/>
                    <a:pt x="9409" y="1974458"/>
                    <a:pt x="25867" y="1959637"/>
                  </a:cubicBezTo>
                  <a:cubicBezTo>
                    <a:pt x="58620" y="1930160"/>
                    <a:pt x="144184" y="1845003"/>
                    <a:pt x="171041" y="1820439"/>
                  </a:cubicBezTo>
                  <a:cubicBezTo>
                    <a:pt x="197898" y="1795874"/>
                    <a:pt x="229995" y="1757390"/>
                    <a:pt x="258735" y="1757390"/>
                  </a:cubicBezTo>
                  <a:cubicBezTo>
                    <a:pt x="281989" y="1757390"/>
                    <a:pt x="292961" y="1765578"/>
                    <a:pt x="316051" y="1779252"/>
                  </a:cubicBezTo>
                  <a:cubicBezTo>
                    <a:pt x="402762" y="1830264"/>
                    <a:pt x="546217" y="1943016"/>
                    <a:pt x="741830" y="1943016"/>
                  </a:cubicBezTo>
                  <a:cubicBezTo>
                    <a:pt x="937442" y="1943016"/>
                    <a:pt x="1122492" y="1851472"/>
                    <a:pt x="1122492" y="1689183"/>
                  </a:cubicBezTo>
                  <a:cubicBezTo>
                    <a:pt x="1122492" y="1266509"/>
                    <a:pt x="88751" y="1391461"/>
                    <a:pt x="88751" y="618908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8466A2C1-B10E-674B-93DF-8B849E23211F}"/>
                </a:ext>
              </a:extLst>
            </p:cNvPr>
            <p:cNvSpPr/>
            <p:nvPr/>
          </p:nvSpPr>
          <p:spPr>
            <a:xfrm>
              <a:off x="1871377" y="3169435"/>
              <a:ext cx="1937291" cy="2335345"/>
            </a:xfrm>
            <a:custGeom>
              <a:avLst/>
              <a:gdLst>
                <a:gd name="connsiteX0" fmla="*/ 555716 w 1937291"/>
                <a:gd name="connsiteY0" fmla="*/ 977304 h 2335345"/>
                <a:gd name="connsiteX1" fmla="*/ 1020469 w 1937291"/>
                <a:gd name="connsiteY1" fmla="*/ 376211 h 2335345"/>
                <a:gd name="connsiteX2" fmla="*/ 1398920 w 1937291"/>
                <a:gd name="connsiteY2" fmla="*/ 979924 h 2335345"/>
                <a:gd name="connsiteX3" fmla="*/ 555552 w 1937291"/>
                <a:gd name="connsiteY3" fmla="*/ 977304 h 2335345"/>
                <a:gd name="connsiteX4" fmla="*/ 1936957 w 1937291"/>
                <a:gd name="connsiteY4" fmla="*/ 1126983 h 2335345"/>
                <a:gd name="connsiteX5" fmla="*/ 1021861 w 1937291"/>
                <a:gd name="connsiteY5" fmla="*/ -281 h 2335345"/>
                <a:gd name="connsiteX6" fmla="*/ -171 w 1937291"/>
                <a:gd name="connsiteY6" fmla="*/ 1166205 h 2335345"/>
                <a:gd name="connsiteX7" fmla="*/ 1002455 w 1937291"/>
                <a:gd name="connsiteY7" fmla="*/ 2335065 h 2335345"/>
                <a:gd name="connsiteX8" fmla="*/ 1769675 w 1937291"/>
                <a:gd name="connsiteY8" fmla="*/ 2055930 h 2335345"/>
                <a:gd name="connsiteX9" fmla="*/ 1824535 w 1937291"/>
                <a:gd name="connsiteY9" fmla="*/ 1976014 h 2335345"/>
                <a:gd name="connsiteX10" fmla="*/ 1766400 w 1937291"/>
                <a:gd name="connsiteY10" fmla="*/ 1885944 h 2335345"/>
                <a:gd name="connsiteX11" fmla="*/ 1664541 w 1937291"/>
                <a:gd name="connsiteY11" fmla="*/ 1759273 h 2335345"/>
                <a:gd name="connsiteX12" fmla="*/ 1622864 w 1937291"/>
                <a:gd name="connsiteY12" fmla="*/ 1734053 h 2335345"/>
                <a:gd name="connsiteX13" fmla="*/ 1559324 w 1937291"/>
                <a:gd name="connsiteY13" fmla="*/ 1764759 h 2335345"/>
                <a:gd name="connsiteX14" fmla="*/ 1086465 w 1937291"/>
                <a:gd name="connsiteY14" fmla="*/ 1955298 h 2335345"/>
                <a:gd name="connsiteX15" fmla="*/ 552932 w 1937291"/>
                <a:gd name="connsiteY15" fmla="*/ 1300982 h 2335345"/>
                <a:gd name="connsiteX16" fmla="*/ 1802755 w 1937291"/>
                <a:gd name="connsiteY16" fmla="*/ 1300982 h 2335345"/>
                <a:gd name="connsiteX17" fmla="*/ 1937121 w 1937291"/>
                <a:gd name="connsiteY17" fmla="*/ 1127065 h 23353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37291" h="2335345">
                  <a:moveTo>
                    <a:pt x="555716" y="977304"/>
                  </a:moveTo>
                  <a:cubicBezTo>
                    <a:pt x="591661" y="591559"/>
                    <a:pt x="750919" y="376211"/>
                    <a:pt x="1020469" y="376211"/>
                  </a:cubicBezTo>
                  <a:cubicBezTo>
                    <a:pt x="1313110" y="376211"/>
                    <a:pt x="1398920" y="650023"/>
                    <a:pt x="1398920" y="979924"/>
                  </a:cubicBezTo>
                  <a:cubicBezTo>
                    <a:pt x="1143290" y="979924"/>
                    <a:pt x="809381" y="978123"/>
                    <a:pt x="555552" y="977304"/>
                  </a:cubicBezTo>
                  <a:moveTo>
                    <a:pt x="1936957" y="1126983"/>
                  </a:moveTo>
                  <a:cubicBezTo>
                    <a:pt x="1936957" y="395125"/>
                    <a:pt x="1648165" y="-281"/>
                    <a:pt x="1021861" y="-281"/>
                  </a:cubicBezTo>
                  <a:cubicBezTo>
                    <a:pt x="523291" y="-281"/>
                    <a:pt x="-171" y="290317"/>
                    <a:pt x="-171" y="1166205"/>
                  </a:cubicBezTo>
                  <a:cubicBezTo>
                    <a:pt x="-7" y="1980189"/>
                    <a:pt x="463846" y="2335065"/>
                    <a:pt x="1002455" y="2335065"/>
                  </a:cubicBezTo>
                  <a:cubicBezTo>
                    <a:pt x="1390569" y="2335065"/>
                    <a:pt x="1614266" y="2189479"/>
                    <a:pt x="1769675" y="2055930"/>
                  </a:cubicBezTo>
                  <a:cubicBezTo>
                    <a:pt x="1803001" y="2027271"/>
                    <a:pt x="1824535" y="2002380"/>
                    <a:pt x="1824535" y="1976014"/>
                  </a:cubicBezTo>
                  <a:cubicBezTo>
                    <a:pt x="1824535" y="1949648"/>
                    <a:pt x="1813236" y="1936956"/>
                    <a:pt x="1766400" y="1885944"/>
                  </a:cubicBezTo>
                  <a:cubicBezTo>
                    <a:pt x="1731519" y="1847951"/>
                    <a:pt x="1708674" y="1811759"/>
                    <a:pt x="1664541" y="1759273"/>
                  </a:cubicBezTo>
                  <a:cubicBezTo>
                    <a:pt x="1650621" y="1742897"/>
                    <a:pt x="1641369" y="1734053"/>
                    <a:pt x="1622864" y="1734053"/>
                  </a:cubicBezTo>
                  <a:cubicBezTo>
                    <a:pt x="1604359" y="1734053"/>
                    <a:pt x="1581924" y="1747155"/>
                    <a:pt x="1559324" y="1764759"/>
                  </a:cubicBezTo>
                  <a:cubicBezTo>
                    <a:pt x="1459021" y="1842219"/>
                    <a:pt x="1301974" y="1955298"/>
                    <a:pt x="1086465" y="1955298"/>
                  </a:cubicBezTo>
                  <a:cubicBezTo>
                    <a:pt x="764920" y="1955298"/>
                    <a:pt x="584947" y="1730123"/>
                    <a:pt x="552932" y="1300982"/>
                  </a:cubicBezTo>
                  <a:lnTo>
                    <a:pt x="1802755" y="1300982"/>
                  </a:lnTo>
                  <a:cubicBezTo>
                    <a:pt x="1882916" y="1300982"/>
                    <a:pt x="1937121" y="1245630"/>
                    <a:pt x="1937121" y="1127065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1C60A523-EF99-7B49-953D-D41BDA191064}"/>
                </a:ext>
              </a:extLst>
            </p:cNvPr>
            <p:cNvSpPr/>
            <p:nvPr/>
          </p:nvSpPr>
          <p:spPr>
            <a:xfrm>
              <a:off x="6028703" y="2175392"/>
              <a:ext cx="1449602" cy="3262748"/>
            </a:xfrm>
            <a:custGeom>
              <a:avLst/>
              <a:gdLst>
                <a:gd name="connsiteX0" fmla="*/ 1208376 w 1449602"/>
                <a:gd name="connsiteY0" fmla="*/ 392341 h 3262748"/>
                <a:gd name="connsiteX1" fmla="*/ 1418399 w 1449602"/>
                <a:gd name="connsiteY1" fmla="*/ 413139 h 3262748"/>
                <a:gd name="connsiteX2" fmla="*/ 1449431 w 1449602"/>
                <a:gd name="connsiteY2" fmla="*/ 392341 h 3262748"/>
                <a:gd name="connsiteX3" fmla="*/ 1409311 w 1449602"/>
                <a:gd name="connsiteY3" fmla="*/ 330275 h 3262748"/>
                <a:gd name="connsiteX4" fmla="*/ 1226553 w 1449602"/>
                <a:gd name="connsiteY4" fmla="*/ 93555 h 3262748"/>
                <a:gd name="connsiteX5" fmla="*/ 1136484 w 1449602"/>
                <a:gd name="connsiteY5" fmla="*/ 17896 h 3262748"/>
                <a:gd name="connsiteX6" fmla="*/ 930637 w 1449602"/>
                <a:gd name="connsiteY6" fmla="*/ -281 h 3262748"/>
                <a:gd name="connsiteX7" fmla="*/ 300158 w 1449602"/>
                <a:gd name="connsiteY7" fmla="*/ 695713 h 3262748"/>
                <a:gd name="connsiteX8" fmla="*/ 300158 w 1449602"/>
                <a:gd name="connsiteY8" fmla="*/ 1032656 h 3262748"/>
                <a:gd name="connsiteX9" fmla="*/ 176354 w 1449602"/>
                <a:gd name="connsiteY9" fmla="*/ 1032656 h 3262748"/>
                <a:gd name="connsiteX10" fmla="*/ 229 w 1449602"/>
                <a:gd name="connsiteY10" fmla="*/ 1216398 h 3262748"/>
                <a:gd name="connsiteX11" fmla="*/ 229 w 1449602"/>
                <a:gd name="connsiteY11" fmla="*/ 1306468 h 3262748"/>
                <a:gd name="connsiteX12" fmla="*/ 300731 w 1449602"/>
                <a:gd name="connsiteY12" fmla="*/ 1429290 h 3262748"/>
                <a:gd name="connsiteX13" fmla="*/ 300731 w 1449602"/>
                <a:gd name="connsiteY13" fmla="*/ 3158221 h 3262748"/>
                <a:gd name="connsiteX14" fmla="*/ 401175 w 1449602"/>
                <a:gd name="connsiteY14" fmla="*/ 3262444 h 3262748"/>
                <a:gd name="connsiteX15" fmla="*/ 404146 w 1449602"/>
                <a:gd name="connsiteY15" fmla="*/ 3262456 h 3262748"/>
                <a:gd name="connsiteX16" fmla="*/ 759261 w 1449602"/>
                <a:gd name="connsiteY16" fmla="*/ 3262456 h 3262748"/>
                <a:gd name="connsiteX17" fmla="*/ 861772 w 1449602"/>
                <a:gd name="connsiteY17" fmla="*/ 3163072 h 3262748"/>
                <a:gd name="connsiteX18" fmla="*/ 861776 w 1449602"/>
                <a:gd name="connsiteY18" fmla="*/ 3162806 h 3262748"/>
                <a:gd name="connsiteX19" fmla="*/ 861775 w 1449602"/>
                <a:gd name="connsiteY19" fmla="*/ 1438133 h 3262748"/>
                <a:gd name="connsiteX20" fmla="*/ 1427979 w 1449602"/>
                <a:gd name="connsiteY20" fmla="*/ 1312117 h 3262748"/>
                <a:gd name="connsiteX21" fmla="*/ 1427979 w 1449602"/>
                <a:gd name="connsiteY21" fmla="*/ 1156542 h 3262748"/>
                <a:gd name="connsiteX22" fmla="*/ 1280594 w 1449602"/>
                <a:gd name="connsiteY22" fmla="*/ 1031919 h 3262748"/>
                <a:gd name="connsiteX23" fmla="*/ 862185 w 1449602"/>
                <a:gd name="connsiteY23" fmla="*/ 1031919 h 3262748"/>
                <a:gd name="connsiteX24" fmla="*/ 862185 w 1449602"/>
                <a:gd name="connsiteY24" fmla="*/ 747871 h 3262748"/>
                <a:gd name="connsiteX25" fmla="*/ 1208294 w 1449602"/>
                <a:gd name="connsiteY25" fmla="*/ 391768 h 32627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449602" h="3262748">
                  <a:moveTo>
                    <a:pt x="1208376" y="392341"/>
                  </a:moveTo>
                  <a:cubicBezTo>
                    <a:pt x="1285098" y="392341"/>
                    <a:pt x="1374593" y="413139"/>
                    <a:pt x="1418399" y="413139"/>
                  </a:cubicBezTo>
                  <a:cubicBezTo>
                    <a:pt x="1436412" y="413139"/>
                    <a:pt x="1449431" y="405934"/>
                    <a:pt x="1449431" y="392341"/>
                  </a:cubicBezTo>
                  <a:cubicBezTo>
                    <a:pt x="1449431" y="374245"/>
                    <a:pt x="1422001" y="346078"/>
                    <a:pt x="1409311" y="330275"/>
                  </a:cubicBezTo>
                  <a:cubicBezTo>
                    <a:pt x="1338074" y="241188"/>
                    <a:pt x="1282559" y="171261"/>
                    <a:pt x="1226553" y="93555"/>
                  </a:cubicBezTo>
                  <a:cubicBezTo>
                    <a:pt x="1206656" y="65879"/>
                    <a:pt x="1179963" y="34764"/>
                    <a:pt x="1136484" y="17896"/>
                  </a:cubicBezTo>
                  <a:cubicBezTo>
                    <a:pt x="1099638" y="3649"/>
                    <a:pt x="1056651" y="-281"/>
                    <a:pt x="930637" y="-281"/>
                  </a:cubicBezTo>
                  <a:cubicBezTo>
                    <a:pt x="628253" y="-281"/>
                    <a:pt x="300158" y="139982"/>
                    <a:pt x="300158" y="695713"/>
                  </a:cubicBezTo>
                  <a:cubicBezTo>
                    <a:pt x="300158" y="725026"/>
                    <a:pt x="300158" y="851288"/>
                    <a:pt x="300158" y="1032656"/>
                  </a:cubicBezTo>
                  <a:lnTo>
                    <a:pt x="176354" y="1032656"/>
                  </a:lnTo>
                  <a:cubicBezTo>
                    <a:pt x="48621" y="1032656"/>
                    <a:pt x="229" y="1095704"/>
                    <a:pt x="229" y="1216398"/>
                  </a:cubicBezTo>
                  <a:cubicBezTo>
                    <a:pt x="229" y="1254800"/>
                    <a:pt x="-672" y="1204607"/>
                    <a:pt x="229" y="1306468"/>
                  </a:cubicBezTo>
                  <a:cubicBezTo>
                    <a:pt x="72120" y="1356907"/>
                    <a:pt x="172178" y="1402187"/>
                    <a:pt x="300731" y="1429290"/>
                  </a:cubicBezTo>
                  <a:cubicBezTo>
                    <a:pt x="300731" y="2137075"/>
                    <a:pt x="300731" y="3104588"/>
                    <a:pt x="300731" y="3158221"/>
                  </a:cubicBezTo>
                  <a:cubicBezTo>
                    <a:pt x="299687" y="3214739"/>
                    <a:pt x="344658" y="3261401"/>
                    <a:pt x="401175" y="3262444"/>
                  </a:cubicBezTo>
                  <a:cubicBezTo>
                    <a:pt x="402165" y="3262463"/>
                    <a:pt x="403155" y="3262466"/>
                    <a:pt x="404146" y="3262456"/>
                  </a:cubicBezTo>
                  <a:lnTo>
                    <a:pt x="759261" y="3262456"/>
                  </a:lnTo>
                  <a:cubicBezTo>
                    <a:pt x="815013" y="3263319"/>
                    <a:pt x="860908" y="3218824"/>
                    <a:pt x="861772" y="3163072"/>
                  </a:cubicBezTo>
                  <a:cubicBezTo>
                    <a:pt x="861773" y="3162983"/>
                    <a:pt x="861774" y="3162894"/>
                    <a:pt x="861776" y="3162806"/>
                  </a:cubicBezTo>
                  <a:cubicBezTo>
                    <a:pt x="861775" y="3112039"/>
                    <a:pt x="861775" y="2134618"/>
                    <a:pt x="861775" y="1438133"/>
                  </a:cubicBezTo>
                  <a:cubicBezTo>
                    <a:pt x="1056897" y="1415452"/>
                    <a:pt x="1270359" y="1372628"/>
                    <a:pt x="1427979" y="1312117"/>
                  </a:cubicBezTo>
                  <a:lnTo>
                    <a:pt x="1427979" y="1156542"/>
                  </a:lnTo>
                  <a:cubicBezTo>
                    <a:pt x="1427979" y="1081539"/>
                    <a:pt x="1401777" y="1034457"/>
                    <a:pt x="1280594" y="1031919"/>
                  </a:cubicBezTo>
                  <a:lnTo>
                    <a:pt x="862185" y="1031919"/>
                  </a:lnTo>
                  <a:cubicBezTo>
                    <a:pt x="862185" y="874952"/>
                    <a:pt x="862185" y="768751"/>
                    <a:pt x="862185" y="747871"/>
                  </a:cubicBezTo>
                  <a:cubicBezTo>
                    <a:pt x="862185" y="446547"/>
                    <a:pt x="959951" y="391768"/>
                    <a:pt x="1208294" y="391768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55445870-9909-C543-943D-B36864F5F107}"/>
                </a:ext>
              </a:extLst>
            </p:cNvPr>
            <p:cNvSpPr/>
            <p:nvPr/>
          </p:nvSpPr>
          <p:spPr>
            <a:xfrm>
              <a:off x="3968172" y="3176149"/>
              <a:ext cx="1839116" cy="2292112"/>
            </a:xfrm>
            <a:custGeom>
              <a:avLst/>
              <a:gdLst>
                <a:gd name="connsiteX0" fmla="*/ 1238516 w 1839116"/>
                <a:gd name="connsiteY0" fmla="*/ 1738312 h 2292112"/>
                <a:gd name="connsiteX1" fmla="*/ 816259 w 1839116"/>
                <a:gd name="connsiteY1" fmla="*/ 1931225 h 2292112"/>
                <a:gd name="connsiteX2" fmla="*/ 533116 w 1839116"/>
                <a:gd name="connsiteY2" fmla="*/ 1612378 h 2292112"/>
                <a:gd name="connsiteX3" fmla="*/ 1285516 w 1839116"/>
                <a:gd name="connsiteY3" fmla="*/ 1172428 h 2292112"/>
                <a:gd name="connsiteX4" fmla="*/ 1285516 w 1839116"/>
                <a:gd name="connsiteY4" fmla="*/ 1579298 h 2292112"/>
                <a:gd name="connsiteX5" fmla="*/ 1238516 w 1839116"/>
                <a:gd name="connsiteY5" fmla="*/ 1738312 h 2292112"/>
                <a:gd name="connsiteX6" fmla="*/ 1838864 w 1839116"/>
                <a:gd name="connsiteY6" fmla="*/ 602695 h 2292112"/>
                <a:gd name="connsiteX7" fmla="*/ 1046261 w 1839116"/>
                <a:gd name="connsiteY7" fmla="*/ -281 h 2292112"/>
                <a:gd name="connsiteX8" fmla="*/ 178820 w 1839116"/>
                <a:gd name="connsiteY8" fmla="*/ 173226 h 2292112"/>
                <a:gd name="connsiteX9" fmla="*/ 154255 w 1839116"/>
                <a:gd name="connsiteY9" fmla="*/ 274678 h 2292112"/>
                <a:gd name="connsiteX10" fmla="*/ 238183 w 1839116"/>
                <a:gd name="connsiteY10" fmla="*/ 476679 h 2292112"/>
                <a:gd name="connsiteX11" fmla="*/ 296891 w 1839116"/>
                <a:gd name="connsiteY11" fmla="*/ 527446 h 2292112"/>
                <a:gd name="connsiteX12" fmla="*/ 389416 w 1839116"/>
                <a:gd name="connsiteY12" fmla="*/ 501490 h 2292112"/>
                <a:gd name="connsiteX13" fmla="*/ 928108 w 1839116"/>
                <a:gd name="connsiteY13" fmla="*/ 393160 h 2292112"/>
                <a:gd name="connsiteX14" fmla="*/ 1285270 w 1839116"/>
                <a:gd name="connsiteY14" fmla="*/ 684659 h 2292112"/>
                <a:gd name="connsiteX15" fmla="*/ 1285270 w 1839116"/>
                <a:gd name="connsiteY15" fmla="*/ 853744 h 2292112"/>
                <a:gd name="connsiteX16" fmla="*/ 520015 w 1839116"/>
                <a:gd name="connsiteY16" fmla="*/ 962237 h 2292112"/>
                <a:gd name="connsiteX17" fmla="*/ -171 w 1839116"/>
                <a:gd name="connsiteY17" fmla="*/ 1656184 h 2292112"/>
                <a:gd name="connsiteX18" fmla="*/ 613441 w 1839116"/>
                <a:gd name="connsiteY18" fmla="*/ 2291831 h 2292112"/>
                <a:gd name="connsiteX19" fmla="*/ 1336609 w 1839116"/>
                <a:gd name="connsiteY19" fmla="*/ 2025143 h 2292112"/>
                <a:gd name="connsiteX20" fmla="*/ 1571688 w 1839116"/>
                <a:gd name="connsiteY20" fmla="*/ 2262599 h 2292112"/>
                <a:gd name="connsiteX21" fmla="*/ 1734876 w 1839116"/>
                <a:gd name="connsiteY21" fmla="*/ 2262599 h 2292112"/>
                <a:gd name="connsiteX22" fmla="*/ 1838946 w 1839116"/>
                <a:gd name="connsiteY22" fmla="*/ 2160668 h 2292112"/>
                <a:gd name="connsiteX23" fmla="*/ 1838946 w 1839116"/>
                <a:gd name="connsiteY23" fmla="*/ 2160657 h 2292112"/>
                <a:gd name="connsiteX24" fmla="*/ 1838946 w 1839116"/>
                <a:gd name="connsiteY24" fmla="*/ 602204 h 2292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39116" h="2292112">
                  <a:moveTo>
                    <a:pt x="1238516" y="1738312"/>
                  </a:moveTo>
                  <a:cubicBezTo>
                    <a:pt x="1110783" y="1855648"/>
                    <a:pt x="951935" y="1931225"/>
                    <a:pt x="816259" y="1931225"/>
                  </a:cubicBezTo>
                  <a:cubicBezTo>
                    <a:pt x="654545" y="1931225"/>
                    <a:pt x="533116" y="1809631"/>
                    <a:pt x="533116" y="1612378"/>
                  </a:cubicBezTo>
                  <a:cubicBezTo>
                    <a:pt x="533116" y="1196010"/>
                    <a:pt x="909767" y="1214924"/>
                    <a:pt x="1285516" y="1172428"/>
                  </a:cubicBezTo>
                  <a:lnTo>
                    <a:pt x="1285516" y="1579298"/>
                  </a:lnTo>
                  <a:cubicBezTo>
                    <a:pt x="1285516" y="1636615"/>
                    <a:pt x="1286253" y="1694505"/>
                    <a:pt x="1238516" y="1738312"/>
                  </a:cubicBezTo>
                  <a:moveTo>
                    <a:pt x="1838864" y="602695"/>
                  </a:moveTo>
                  <a:cubicBezTo>
                    <a:pt x="1838864" y="143585"/>
                    <a:pt x="1517483" y="-281"/>
                    <a:pt x="1046261" y="-281"/>
                  </a:cubicBezTo>
                  <a:cubicBezTo>
                    <a:pt x="620483" y="-281"/>
                    <a:pt x="252594" y="134414"/>
                    <a:pt x="178820" y="173226"/>
                  </a:cubicBezTo>
                  <a:cubicBezTo>
                    <a:pt x="139517" y="193942"/>
                    <a:pt x="132885" y="220799"/>
                    <a:pt x="154255" y="274678"/>
                  </a:cubicBezTo>
                  <a:cubicBezTo>
                    <a:pt x="178001" y="334124"/>
                    <a:pt x="204121" y="391113"/>
                    <a:pt x="238183" y="476679"/>
                  </a:cubicBezTo>
                  <a:cubicBezTo>
                    <a:pt x="251284" y="509432"/>
                    <a:pt x="267906" y="527446"/>
                    <a:pt x="296891" y="527446"/>
                  </a:cubicBezTo>
                  <a:cubicBezTo>
                    <a:pt x="322438" y="527446"/>
                    <a:pt x="362395" y="511070"/>
                    <a:pt x="389416" y="501490"/>
                  </a:cubicBezTo>
                  <a:cubicBezTo>
                    <a:pt x="525420" y="453016"/>
                    <a:pt x="750918" y="393160"/>
                    <a:pt x="928108" y="393160"/>
                  </a:cubicBezTo>
                  <a:cubicBezTo>
                    <a:pt x="1161876" y="393160"/>
                    <a:pt x="1285270" y="518439"/>
                    <a:pt x="1285270" y="684659"/>
                  </a:cubicBezTo>
                  <a:lnTo>
                    <a:pt x="1285270" y="853744"/>
                  </a:lnTo>
                  <a:cubicBezTo>
                    <a:pt x="923768" y="889445"/>
                    <a:pt x="736671" y="906149"/>
                    <a:pt x="520015" y="962237"/>
                  </a:cubicBezTo>
                  <a:cubicBezTo>
                    <a:pt x="240312" y="1034621"/>
                    <a:pt x="-171" y="1206982"/>
                    <a:pt x="-171" y="1656184"/>
                  </a:cubicBezTo>
                  <a:cubicBezTo>
                    <a:pt x="-171" y="2090894"/>
                    <a:pt x="268151" y="2291831"/>
                    <a:pt x="613441" y="2291831"/>
                  </a:cubicBezTo>
                  <a:cubicBezTo>
                    <a:pt x="927616" y="2291831"/>
                    <a:pt x="1232294" y="2131917"/>
                    <a:pt x="1336609" y="2025143"/>
                  </a:cubicBezTo>
                  <a:cubicBezTo>
                    <a:pt x="1346353" y="2173185"/>
                    <a:pt x="1420373" y="2262599"/>
                    <a:pt x="1571688" y="2262599"/>
                  </a:cubicBezTo>
                  <a:lnTo>
                    <a:pt x="1734876" y="2262599"/>
                  </a:lnTo>
                  <a:cubicBezTo>
                    <a:pt x="1791762" y="2263190"/>
                    <a:pt x="1838355" y="2217554"/>
                    <a:pt x="1838946" y="2160668"/>
                  </a:cubicBezTo>
                  <a:cubicBezTo>
                    <a:pt x="1838946" y="2160664"/>
                    <a:pt x="1838946" y="2160660"/>
                    <a:pt x="1838946" y="2160657"/>
                  </a:cubicBezTo>
                  <a:cubicBezTo>
                    <a:pt x="1838946" y="2104159"/>
                    <a:pt x="1838946" y="747544"/>
                    <a:pt x="1838946" y="602204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630613EC-301F-DA4A-831C-8D89491EB86D}"/>
                </a:ext>
              </a:extLst>
            </p:cNvPr>
            <p:cNvSpPr/>
            <p:nvPr/>
          </p:nvSpPr>
          <p:spPr>
            <a:xfrm>
              <a:off x="10357877" y="2309842"/>
              <a:ext cx="1836497" cy="3132959"/>
            </a:xfrm>
            <a:custGeom>
              <a:avLst/>
              <a:gdLst>
                <a:gd name="connsiteX0" fmla="*/ 1836326 w 1836497"/>
                <a:gd name="connsiteY0" fmla="*/ 1418236 h 3132959"/>
                <a:gd name="connsiteX1" fmla="*/ 1255548 w 1836497"/>
                <a:gd name="connsiteY1" fmla="*/ 877817 h 3132959"/>
                <a:gd name="connsiteX2" fmla="*/ 558581 w 1836497"/>
                <a:gd name="connsiteY2" fmla="*/ 1126656 h 3132959"/>
                <a:gd name="connsiteX3" fmla="*/ 558581 w 1836497"/>
                <a:gd name="connsiteY3" fmla="*/ 50404 h 3132959"/>
                <a:gd name="connsiteX4" fmla="*/ 531970 w 1836497"/>
                <a:gd name="connsiteY4" fmla="*/ -281 h 3132959"/>
                <a:gd name="connsiteX5" fmla="*/ 496761 w 1836497"/>
                <a:gd name="connsiteY5" fmla="*/ 13229 h 3132959"/>
                <a:gd name="connsiteX6" fmla="*/ 30779 w 1836497"/>
                <a:gd name="connsiteY6" fmla="*/ 255108 h 3132959"/>
                <a:gd name="connsiteX7" fmla="*/ -171 w 1836497"/>
                <a:gd name="connsiteY7" fmla="*/ 304237 h 3132959"/>
                <a:gd name="connsiteX8" fmla="*/ -171 w 1836497"/>
                <a:gd name="connsiteY8" fmla="*/ 3029012 h 3132959"/>
                <a:gd name="connsiteX9" fmla="*/ 104608 w 1836497"/>
                <a:gd name="connsiteY9" fmla="*/ 3132534 h 3132959"/>
                <a:gd name="connsiteX10" fmla="*/ 106274 w 1836497"/>
                <a:gd name="connsiteY10" fmla="*/ 3132510 h 3132959"/>
                <a:gd name="connsiteX11" fmla="*/ 456722 w 1836497"/>
                <a:gd name="connsiteY11" fmla="*/ 3132510 h 3132959"/>
                <a:gd name="connsiteX12" fmla="*/ 558580 w 1836497"/>
                <a:gd name="connsiteY12" fmla="*/ 3031797 h 3132959"/>
                <a:gd name="connsiteX13" fmla="*/ 558581 w 1836497"/>
                <a:gd name="connsiteY13" fmla="*/ 3030894 h 3132959"/>
                <a:gd name="connsiteX14" fmla="*/ 558581 w 1836497"/>
                <a:gd name="connsiteY14" fmla="*/ 1576841 h 3132959"/>
                <a:gd name="connsiteX15" fmla="*/ 605826 w 1836497"/>
                <a:gd name="connsiteY15" fmla="*/ 1459914 h 3132959"/>
                <a:gd name="connsiteX16" fmla="*/ 1076393 w 1836497"/>
                <a:gd name="connsiteY16" fmla="*/ 1292057 h 3132959"/>
                <a:gd name="connsiteX17" fmla="*/ 1278557 w 1836497"/>
                <a:gd name="connsiteY17" fmla="*/ 1554979 h 3132959"/>
                <a:gd name="connsiteX18" fmla="*/ 1278557 w 1836497"/>
                <a:gd name="connsiteY18" fmla="*/ 3028848 h 3132959"/>
                <a:gd name="connsiteX19" fmla="*/ 1382867 w 1836497"/>
                <a:gd name="connsiteY19" fmla="*/ 3132678 h 3132959"/>
                <a:gd name="connsiteX20" fmla="*/ 1383609 w 1836497"/>
                <a:gd name="connsiteY20" fmla="*/ 3132674 h 3132959"/>
                <a:gd name="connsiteX21" fmla="*/ 1734058 w 1836497"/>
                <a:gd name="connsiteY21" fmla="*/ 3132674 h 3132959"/>
                <a:gd name="connsiteX22" fmla="*/ 1836243 w 1836497"/>
                <a:gd name="connsiteY22" fmla="*/ 3031469 h 3132959"/>
                <a:gd name="connsiteX23" fmla="*/ 1836244 w 1836497"/>
                <a:gd name="connsiteY23" fmla="*/ 3031140 h 3132959"/>
                <a:gd name="connsiteX24" fmla="*/ 1836244 w 1836497"/>
                <a:gd name="connsiteY24" fmla="*/ 1418073 h 3132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36497" h="3132959">
                  <a:moveTo>
                    <a:pt x="1836326" y="1418236"/>
                  </a:moveTo>
                  <a:cubicBezTo>
                    <a:pt x="1828138" y="1027661"/>
                    <a:pt x="1592404" y="877817"/>
                    <a:pt x="1255548" y="877817"/>
                  </a:cubicBezTo>
                  <a:cubicBezTo>
                    <a:pt x="977809" y="877817"/>
                    <a:pt x="685332" y="1043792"/>
                    <a:pt x="558581" y="1126656"/>
                  </a:cubicBezTo>
                  <a:lnTo>
                    <a:pt x="558581" y="50404"/>
                  </a:lnTo>
                  <a:cubicBezTo>
                    <a:pt x="558581" y="10445"/>
                    <a:pt x="549902" y="-281"/>
                    <a:pt x="531970" y="-281"/>
                  </a:cubicBezTo>
                  <a:cubicBezTo>
                    <a:pt x="520998" y="-281"/>
                    <a:pt x="511828" y="3895"/>
                    <a:pt x="496761" y="13229"/>
                  </a:cubicBezTo>
                  <a:cubicBezTo>
                    <a:pt x="348074" y="106050"/>
                    <a:pt x="192258" y="186930"/>
                    <a:pt x="30779" y="255108"/>
                  </a:cubicBezTo>
                  <a:cubicBezTo>
                    <a:pt x="12766" y="262641"/>
                    <a:pt x="893" y="269109"/>
                    <a:pt x="-171" y="304237"/>
                  </a:cubicBezTo>
                  <a:cubicBezTo>
                    <a:pt x="2531" y="359589"/>
                    <a:pt x="-171" y="2970466"/>
                    <a:pt x="-171" y="3029012"/>
                  </a:cubicBezTo>
                  <a:cubicBezTo>
                    <a:pt x="177" y="3086533"/>
                    <a:pt x="47088" y="3132881"/>
                    <a:pt x="104608" y="3132534"/>
                  </a:cubicBezTo>
                  <a:cubicBezTo>
                    <a:pt x="105163" y="3132530"/>
                    <a:pt x="105718" y="3132523"/>
                    <a:pt x="106274" y="3132510"/>
                  </a:cubicBezTo>
                  <a:lnTo>
                    <a:pt x="456722" y="3132510"/>
                  </a:lnTo>
                  <a:cubicBezTo>
                    <a:pt x="512660" y="3132826"/>
                    <a:pt x="558263" y="3087736"/>
                    <a:pt x="558580" y="3031797"/>
                  </a:cubicBezTo>
                  <a:cubicBezTo>
                    <a:pt x="558582" y="3031496"/>
                    <a:pt x="558582" y="3031196"/>
                    <a:pt x="558581" y="3030894"/>
                  </a:cubicBezTo>
                  <a:lnTo>
                    <a:pt x="558581" y="1576841"/>
                  </a:lnTo>
                  <a:cubicBezTo>
                    <a:pt x="558581" y="1509043"/>
                    <a:pt x="574957" y="1478010"/>
                    <a:pt x="605826" y="1459914"/>
                  </a:cubicBezTo>
                  <a:cubicBezTo>
                    <a:pt x="744449" y="1377541"/>
                    <a:pt x="934985" y="1292057"/>
                    <a:pt x="1076393" y="1292057"/>
                  </a:cubicBezTo>
                  <a:cubicBezTo>
                    <a:pt x="1227544" y="1292057"/>
                    <a:pt x="1278557" y="1397274"/>
                    <a:pt x="1278557" y="1554979"/>
                  </a:cubicBezTo>
                  <a:cubicBezTo>
                    <a:pt x="1278557" y="2154188"/>
                    <a:pt x="1278557" y="2972431"/>
                    <a:pt x="1278557" y="3028848"/>
                  </a:cubicBezTo>
                  <a:cubicBezTo>
                    <a:pt x="1278689" y="3086325"/>
                    <a:pt x="1325391" y="3132811"/>
                    <a:pt x="1382867" y="3132678"/>
                  </a:cubicBezTo>
                  <a:cubicBezTo>
                    <a:pt x="1383114" y="3132678"/>
                    <a:pt x="1383362" y="3132676"/>
                    <a:pt x="1383609" y="3132674"/>
                  </a:cubicBezTo>
                  <a:lnTo>
                    <a:pt x="1734058" y="3132674"/>
                  </a:lnTo>
                  <a:cubicBezTo>
                    <a:pt x="1790221" y="3132945"/>
                    <a:pt x="1835972" y="3087634"/>
                    <a:pt x="1836243" y="3031469"/>
                  </a:cubicBezTo>
                  <a:cubicBezTo>
                    <a:pt x="1836244" y="3031360"/>
                    <a:pt x="1836244" y="3031250"/>
                    <a:pt x="1836244" y="3031140"/>
                  </a:cubicBezTo>
                  <a:cubicBezTo>
                    <a:pt x="1836244" y="2975461"/>
                    <a:pt x="1836244" y="1983465"/>
                    <a:pt x="1836244" y="1418073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</p:grp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9BA57A8F-B586-FF47-BE12-E4D5E460EFEF}"/>
              </a:ext>
            </a:extLst>
          </p:cNvPr>
          <p:cNvSpPr/>
          <p:nvPr/>
        </p:nvSpPr>
        <p:spPr>
          <a:xfrm>
            <a:off x="9324528" y="0"/>
            <a:ext cx="3906942" cy="6858000"/>
          </a:xfrm>
          <a:prstGeom prst="roundRect">
            <a:avLst>
              <a:gd name="adj" fmla="val 764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Tips</a:t>
            </a:r>
          </a:p>
          <a:p>
            <a:endParaRPr lang="en-GB" sz="1200" dirty="0">
              <a:solidFill>
                <a:schemeClr val="bg1"/>
              </a:solidFill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  <a:p>
            <a: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Section divider slide</a:t>
            </a:r>
            <a:b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</a:br>
            <a:endParaRPr lang="en-GB" sz="1200" b="1" dirty="0">
              <a:solidFill>
                <a:schemeClr val="bg1"/>
              </a:solidFill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  <a:p>
            <a:r>
              <a:rPr lang="en-GB" sz="1200" b="0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Feel free to use any of the section dividers to punctuate your presentation.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F5DC3E4-248B-8F4F-82C9-F90D1200F573}"/>
              </a:ext>
            </a:extLst>
          </p:cNvPr>
          <p:cNvSpPr txBox="1"/>
          <p:nvPr/>
        </p:nvSpPr>
        <p:spPr>
          <a:xfrm>
            <a:off x="9403373" y="6352143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GB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ESSENTIAL</a:t>
            </a:r>
          </a:p>
        </p:txBody>
      </p:sp>
    </p:spTree>
    <p:extLst>
      <p:ext uri="{BB962C8B-B14F-4D97-AF65-F5344CB8AC3E}">
        <p14:creationId xmlns:p14="http://schemas.microsoft.com/office/powerpoint/2010/main" val="32692558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hank you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38">
            <a:extLst>
              <a:ext uri="{FF2B5EF4-FFF2-40B4-BE49-F238E27FC236}">
                <a16:creationId xmlns:a16="http://schemas.microsoft.com/office/drawing/2014/main" id="{4687F56E-A5E5-274E-B6BC-9396DCA10B9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3717033"/>
            <a:ext cx="9000492" cy="415954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D0A18D9-0307-A64B-A0BE-F79B6ADAA7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6573" y="909003"/>
            <a:ext cx="6858000" cy="2387600"/>
          </a:xfrm>
        </p:spPr>
        <p:txBody>
          <a:bodyPr lIns="0" anchor="b">
            <a:normAutofit/>
          </a:bodyPr>
          <a:lstStyle>
            <a:lvl1pPr algn="l">
              <a:lnSpc>
                <a:spcPct val="100000"/>
              </a:lnSpc>
              <a:defRPr sz="3600" b="1" i="0">
                <a:solidFill>
                  <a:schemeClr val="bg1"/>
                </a:solidFill>
                <a:latin typeface="Roboto Slab" pitchFamily="2" charset="0"/>
                <a:ea typeface="Roboto Slab" pitchFamily="2" charset="0"/>
                <a:cs typeface="Poppins Medium" pitchFamily="2" charset="77"/>
              </a:defRPr>
            </a:lvl1pPr>
          </a:lstStyle>
          <a:p>
            <a:r>
              <a:rPr lang="en-GB" dirty="0"/>
              <a:t>Thank you or similar sign-off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25B8BD-6A68-3A48-B367-5741AF5B72D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6573" y="3464520"/>
            <a:ext cx="6858000" cy="2305857"/>
          </a:xfrm>
        </p:spPr>
        <p:txBody>
          <a:bodyPr lIns="0">
            <a:normAutofit/>
          </a:bodyPr>
          <a:lstStyle>
            <a:lvl1pPr marL="0" indent="0" algn="l">
              <a:lnSpc>
                <a:spcPct val="100000"/>
              </a:lnSpc>
              <a:buNone/>
              <a:defRPr sz="20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Add contact details here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A15717-DE15-0A42-9657-201078ACC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fld id="{F6C4706F-0702-427D-A188-F80EEAEA9825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792B40-E6DB-8D4A-AA3B-8AE0A00A8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endParaRPr lang="en-US"/>
          </a:p>
        </p:txBody>
      </p:sp>
      <p:pic>
        <p:nvPicPr>
          <p:cNvPr id="42" name="Graphic 41" hidden="1">
            <a:extLst>
              <a:ext uri="{FF2B5EF4-FFF2-40B4-BE49-F238E27FC236}">
                <a16:creationId xmlns:a16="http://schemas.microsoft.com/office/drawing/2014/main" id="{92856788-B400-5B45-8DEF-A0292067685C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5777" y="-23726"/>
            <a:ext cx="1495118" cy="1121337"/>
          </a:xfrm>
          <a:prstGeom prst="rect">
            <a:avLst/>
          </a:prstGeom>
        </p:spPr>
      </p:pic>
      <p:grpSp>
        <p:nvGrpSpPr>
          <p:cNvPr id="24" name="Group 23">
            <a:extLst>
              <a:ext uri="{FF2B5EF4-FFF2-40B4-BE49-F238E27FC236}">
                <a16:creationId xmlns:a16="http://schemas.microsoft.com/office/drawing/2014/main" id="{2A28C200-00F5-CF4B-92D3-307A378D85EE}"/>
              </a:ext>
            </a:extLst>
          </p:cNvPr>
          <p:cNvGrpSpPr/>
          <p:nvPr/>
        </p:nvGrpSpPr>
        <p:grpSpPr>
          <a:xfrm>
            <a:off x="8126847" y="6288957"/>
            <a:ext cx="767381" cy="348334"/>
            <a:chOff x="0" y="1353270"/>
            <a:chExt cx="12194374" cy="4151510"/>
          </a:xfrm>
          <a:solidFill>
            <a:schemeClr val="bg1"/>
          </a:solidFill>
        </p:grpSpPr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C0E28408-8D4E-4344-8BF4-CD5DA4DEDCE9}"/>
                </a:ext>
              </a:extLst>
            </p:cNvPr>
            <p:cNvSpPr/>
            <p:nvPr/>
          </p:nvSpPr>
          <p:spPr>
            <a:xfrm>
              <a:off x="7408127" y="3166569"/>
              <a:ext cx="941960" cy="2268843"/>
            </a:xfrm>
            <a:custGeom>
              <a:avLst/>
              <a:gdLst>
                <a:gd name="connsiteX0" fmla="*/ 915833 w 941960"/>
                <a:gd name="connsiteY0" fmla="*/ 214494 h 2268843"/>
                <a:gd name="connsiteX1" fmla="*/ 562354 w 941960"/>
                <a:gd name="connsiteY1" fmla="*/ 2143871 h 2268843"/>
                <a:gd name="connsiteX2" fmla="*/ 417754 w 941960"/>
                <a:gd name="connsiteY2" fmla="*/ 2267513 h 2268843"/>
                <a:gd name="connsiteX3" fmla="*/ 117416 w 941960"/>
                <a:gd name="connsiteY3" fmla="*/ 2267513 h 2268843"/>
                <a:gd name="connsiteX4" fmla="*/ 5404 w 941960"/>
                <a:gd name="connsiteY4" fmla="*/ 2128314 h 2268843"/>
                <a:gd name="connsiteX5" fmla="*/ 342424 w 941960"/>
                <a:gd name="connsiteY5" fmla="*/ 231608 h 2268843"/>
                <a:gd name="connsiteX6" fmla="*/ 854177 w 941960"/>
                <a:gd name="connsiteY6" fmla="*/ 16832 h 2268843"/>
                <a:gd name="connsiteX7" fmla="*/ 907563 w 941960"/>
                <a:gd name="connsiteY7" fmla="*/ -281 h 2268843"/>
                <a:gd name="connsiteX8" fmla="*/ 941789 w 941960"/>
                <a:gd name="connsiteY8" fmla="*/ 43034 h 2268843"/>
                <a:gd name="connsiteX9" fmla="*/ 915833 w 941960"/>
                <a:gd name="connsiteY9" fmla="*/ 214986 h 2268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41960" h="2268843">
                  <a:moveTo>
                    <a:pt x="915833" y="214494"/>
                  </a:moveTo>
                  <a:cubicBezTo>
                    <a:pt x="797270" y="872250"/>
                    <a:pt x="681491" y="1486362"/>
                    <a:pt x="562354" y="2143871"/>
                  </a:cubicBezTo>
                  <a:cubicBezTo>
                    <a:pt x="547043" y="2227718"/>
                    <a:pt x="498815" y="2266693"/>
                    <a:pt x="417754" y="2267513"/>
                  </a:cubicBezTo>
                  <a:cubicBezTo>
                    <a:pt x="317451" y="2268331"/>
                    <a:pt x="217147" y="2269396"/>
                    <a:pt x="117416" y="2267513"/>
                  </a:cubicBezTo>
                  <a:cubicBezTo>
                    <a:pt x="14083" y="2265466"/>
                    <a:pt x="-13592" y="2232140"/>
                    <a:pt x="5404" y="2128314"/>
                  </a:cubicBezTo>
                  <a:cubicBezTo>
                    <a:pt x="63948" y="1801279"/>
                    <a:pt x="291986" y="521468"/>
                    <a:pt x="342424" y="231608"/>
                  </a:cubicBezTo>
                  <a:cubicBezTo>
                    <a:pt x="528129" y="166103"/>
                    <a:pt x="686322" y="105347"/>
                    <a:pt x="854177" y="16832"/>
                  </a:cubicBezTo>
                  <a:cubicBezTo>
                    <a:pt x="870387" y="7028"/>
                    <a:pt x="888673" y="1166"/>
                    <a:pt x="907563" y="-281"/>
                  </a:cubicBezTo>
                  <a:cubicBezTo>
                    <a:pt x="933683" y="-281"/>
                    <a:pt x="941789" y="16095"/>
                    <a:pt x="941789" y="43034"/>
                  </a:cubicBezTo>
                  <a:cubicBezTo>
                    <a:pt x="941789" y="72512"/>
                    <a:pt x="920419" y="189439"/>
                    <a:pt x="915833" y="214986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D898F521-BBCE-B945-8E05-6842B450C945}"/>
                </a:ext>
              </a:extLst>
            </p:cNvPr>
            <p:cNvSpPr/>
            <p:nvPr/>
          </p:nvSpPr>
          <p:spPr>
            <a:xfrm>
              <a:off x="9106311" y="1353270"/>
              <a:ext cx="1227083" cy="741558"/>
            </a:xfrm>
            <a:custGeom>
              <a:avLst/>
              <a:gdLst>
                <a:gd name="connsiteX0" fmla="*/ 1226832 w 1227083"/>
                <a:gd name="connsiteY0" fmla="*/ 365105 h 741558"/>
                <a:gd name="connsiteX1" fmla="*/ 1226832 w 1227083"/>
                <a:gd name="connsiteY1" fmla="*/ 365105 h 741558"/>
                <a:gd name="connsiteX2" fmla="*/ 1219135 w 1227083"/>
                <a:gd name="connsiteY2" fmla="*/ 346436 h 741558"/>
                <a:gd name="connsiteX3" fmla="*/ 883916 w 1227083"/>
                <a:gd name="connsiteY3" fmla="*/ 5399 h 741558"/>
                <a:gd name="connsiteX4" fmla="*/ 854685 w 1227083"/>
                <a:gd name="connsiteY4" fmla="*/ 4826 h 741558"/>
                <a:gd name="connsiteX5" fmla="*/ 21797 w 1227083"/>
                <a:gd name="connsiteY5" fmla="*/ 349302 h 741558"/>
                <a:gd name="connsiteX6" fmla="*/ 835 w 1227083"/>
                <a:gd name="connsiteY6" fmla="*/ 369527 h 741558"/>
                <a:gd name="connsiteX7" fmla="*/ 16 w 1227083"/>
                <a:gd name="connsiteY7" fmla="*/ 373949 h 741558"/>
                <a:gd name="connsiteX8" fmla="*/ 13853 w 1227083"/>
                <a:gd name="connsiteY8" fmla="*/ 394092 h 741558"/>
                <a:gd name="connsiteX9" fmla="*/ 721548 w 1227083"/>
                <a:gd name="connsiteY9" fmla="*/ 734473 h 741558"/>
                <a:gd name="connsiteX10" fmla="*/ 761096 w 1227083"/>
                <a:gd name="connsiteY10" fmla="*/ 733737 h 741558"/>
                <a:gd name="connsiteX11" fmla="*/ 1210210 w 1227083"/>
                <a:gd name="connsiteY11" fmla="*/ 396957 h 741558"/>
                <a:gd name="connsiteX12" fmla="*/ 1224539 w 1227083"/>
                <a:gd name="connsiteY12" fmla="*/ 378370 h 741558"/>
                <a:gd name="connsiteX13" fmla="*/ 1224539 w 1227083"/>
                <a:gd name="connsiteY13" fmla="*/ 378370 h 741558"/>
                <a:gd name="connsiteX14" fmla="*/ 1226258 w 1227083"/>
                <a:gd name="connsiteY14" fmla="*/ 371738 h 741558"/>
                <a:gd name="connsiteX15" fmla="*/ 1226913 w 1227083"/>
                <a:gd name="connsiteY15" fmla="*/ 365106 h 741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083" h="741558">
                  <a:moveTo>
                    <a:pt x="1226832" y="365105"/>
                  </a:moveTo>
                  <a:lnTo>
                    <a:pt x="1226832" y="365105"/>
                  </a:lnTo>
                  <a:cubicBezTo>
                    <a:pt x="1226685" y="358140"/>
                    <a:pt x="1223940" y="351481"/>
                    <a:pt x="1219135" y="346436"/>
                  </a:cubicBezTo>
                  <a:lnTo>
                    <a:pt x="883916" y="5399"/>
                  </a:lnTo>
                  <a:cubicBezTo>
                    <a:pt x="875638" y="-1952"/>
                    <a:pt x="863244" y="-2195"/>
                    <a:pt x="854685" y="4826"/>
                  </a:cubicBezTo>
                  <a:cubicBezTo>
                    <a:pt x="641796" y="156635"/>
                    <a:pt x="291020" y="285271"/>
                    <a:pt x="21797" y="349302"/>
                  </a:cubicBezTo>
                  <a:cubicBezTo>
                    <a:pt x="11613" y="351661"/>
                    <a:pt x="3556" y="359435"/>
                    <a:pt x="835" y="369527"/>
                  </a:cubicBezTo>
                  <a:cubicBezTo>
                    <a:pt x="443" y="370977"/>
                    <a:pt x="169" y="372455"/>
                    <a:pt x="16" y="373949"/>
                  </a:cubicBezTo>
                  <a:cubicBezTo>
                    <a:pt x="-1327" y="383244"/>
                    <a:pt x="4696" y="392011"/>
                    <a:pt x="13853" y="394092"/>
                  </a:cubicBezTo>
                  <a:cubicBezTo>
                    <a:pt x="258431" y="457632"/>
                    <a:pt x="560980" y="584466"/>
                    <a:pt x="721548" y="734473"/>
                  </a:cubicBezTo>
                  <a:cubicBezTo>
                    <a:pt x="733177" y="743816"/>
                    <a:pt x="749823" y="743506"/>
                    <a:pt x="761096" y="733737"/>
                  </a:cubicBezTo>
                  <a:lnTo>
                    <a:pt x="1210210" y="396957"/>
                  </a:lnTo>
                  <a:cubicBezTo>
                    <a:pt x="1216675" y="392269"/>
                    <a:pt x="1221649" y="385815"/>
                    <a:pt x="1224539" y="378370"/>
                  </a:cubicBezTo>
                  <a:lnTo>
                    <a:pt x="1224539" y="378370"/>
                  </a:lnTo>
                  <a:cubicBezTo>
                    <a:pt x="1225350" y="376228"/>
                    <a:pt x="1225927" y="374004"/>
                    <a:pt x="1226258" y="371738"/>
                  </a:cubicBezTo>
                  <a:cubicBezTo>
                    <a:pt x="1226679" y="369552"/>
                    <a:pt x="1226898" y="367332"/>
                    <a:pt x="1226913" y="365106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2618D403-97DC-6A44-A60F-17BED50A6C63}"/>
                </a:ext>
              </a:extLst>
            </p:cNvPr>
            <p:cNvSpPr/>
            <p:nvPr/>
          </p:nvSpPr>
          <p:spPr>
            <a:xfrm>
              <a:off x="8959018" y="2212437"/>
              <a:ext cx="1227483" cy="741574"/>
            </a:xfrm>
            <a:custGeom>
              <a:avLst/>
              <a:gdLst>
                <a:gd name="connsiteX0" fmla="*/ 1227312 w 1227483"/>
                <a:gd name="connsiteY0" fmla="*/ 365122 h 741574"/>
                <a:gd name="connsiteX1" fmla="*/ 1227312 w 1227483"/>
                <a:gd name="connsiteY1" fmla="*/ 365122 h 741574"/>
                <a:gd name="connsiteX2" fmla="*/ 1219124 w 1227483"/>
                <a:gd name="connsiteY2" fmla="*/ 346453 h 741574"/>
                <a:gd name="connsiteX3" fmla="*/ 883824 w 1227483"/>
                <a:gd name="connsiteY3" fmla="*/ 5416 h 741574"/>
                <a:gd name="connsiteX4" fmla="*/ 854674 w 1227483"/>
                <a:gd name="connsiteY4" fmla="*/ 4843 h 741574"/>
                <a:gd name="connsiteX5" fmla="*/ 21787 w 1227483"/>
                <a:gd name="connsiteY5" fmla="*/ 349319 h 741574"/>
                <a:gd name="connsiteX6" fmla="*/ 825 w 1227483"/>
                <a:gd name="connsiteY6" fmla="*/ 369462 h 741574"/>
                <a:gd name="connsiteX7" fmla="*/ 6 w 1227483"/>
                <a:gd name="connsiteY7" fmla="*/ 373965 h 741574"/>
                <a:gd name="connsiteX8" fmla="*/ 13843 w 1227483"/>
                <a:gd name="connsiteY8" fmla="*/ 394108 h 741574"/>
                <a:gd name="connsiteX9" fmla="*/ 721538 w 1227483"/>
                <a:gd name="connsiteY9" fmla="*/ 734490 h 741574"/>
                <a:gd name="connsiteX10" fmla="*/ 761086 w 1227483"/>
                <a:gd name="connsiteY10" fmla="*/ 733753 h 741574"/>
                <a:gd name="connsiteX11" fmla="*/ 1210364 w 1227483"/>
                <a:gd name="connsiteY11" fmla="*/ 396974 h 741574"/>
                <a:gd name="connsiteX12" fmla="*/ 1224611 w 1227483"/>
                <a:gd name="connsiteY12" fmla="*/ 378387 h 741574"/>
                <a:gd name="connsiteX13" fmla="*/ 1224611 w 1227483"/>
                <a:gd name="connsiteY13" fmla="*/ 378387 h 741574"/>
                <a:gd name="connsiteX14" fmla="*/ 1226248 w 1227483"/>
                <a:gd name="connsiteY14" fmla="*/ 371673 h 741574"/>
                <a:gd name="connsiteX15" fmla="*/ 1226903 w 1227483"/>
                <a:gd name="connsiteY15" fmla="*/ 365122 h 74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483" h="741574">
                  <a:moveTo>
                    <a:pt x="1227312" y="365122"/>
                  </a:moveTo>
                  <a:lnTo>
                    <a:pt x="1227312" y="365122"/>
                  </a:lnTo>
                  <a:cubicBezTo>
                    <a:pt x="1227058" y="358084"/>
                    <a:pt x="1224130" y="351408"/>
                    <a:pt x="1219124" y="346453"/>
                  </a:cubicBezTo>
                  <a:lnTo>
                    <a:pt x="883824" y="5416"/>
                  </a:lnTo>
                  <a:cubicBezTo>
                    <a:pt x="875586" y="-1957"/>
                    <a:pt x="863196" y="-2201"/>
                    <a:pt x="854674" y="4843"/>
                  </a:cubicBezTo>
                  <a:cubicBezTo>
                    <a:pt x="641786" y="156570"/>
                    <a:pt x="291092" y="285206"/>
                    <a:pt x="21787" y="349319"/>
                  </a:cubicBezTo>
                  <a:cubicBezTo>
                    <a:pt x="11625" y="351664"/>
                    <a:pt x="3572" y="359401"/>
                    <a:pt x="825" y="369462"/>
                  </a:cubicBezTo>
                  <a:cubicBezTo>
                    <a:pt x="441" y="370941"/>
                    <a:pt x="167" y="372446"/>
                    <a:pt x="6" y="373965"/>
                  </a:cubicBezTo>
                  <a:cubicBezTo>
                    <a:pt x="-1296" y="383251"/>
                    <a:pt x="4710" y="391993"/>
                    <a:pt x="13843" y="394108"/>
                  </a:cubicBezTo>
                  <a:cubicBezTo>
                    <a:pt x="258421" y="457567"/>
                    <a:pt x="560969" y="584483"/>
                    <a:pt x="721538" y="734490"/>
                  </a:cubicBezTo>
                  <a:cubicBezTo>
                    <a:pt x="733167" y="743833"/>
                    <a:pt x="749813" y="743522"/>
                    <a:pt x="761086" y="733753"/>
                  </a:cubicBezTo>
                  <a:lnTo>
                    <a:pt x="1210364" y="396974"/>
                  </a:lnTo>
                  <a:cubicBezTo>
                    <a:pt x="1216789" y="392264"/>
                    <a:pt x="1221732" y="385815"/>
                    <a:pt x="1224611" y="378387"/>
                  </a:cubicBezTo>
                  <a:lnTo>
                    <a:pt x="1224611" y="378387"/>
                  </a:lnTo>
                  <a:cubicBezTo>
                    <a:pt x="1225396" y="376215"/>
                    <a:pt x="1225945" y="373963"/>
                    <a:pt x="1226248" y="371673"/>
                  </a:cubicBezTo>
                  <a:cubicBezTo>
                    <a:pt x="1226705" y="369520"/>
                    <a:pt x="1226925" y="367323"/>
                    <a:pt x="1226903" y="365122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BC1E9C99-6351-564F-9D37-A5DA72845FA8}"/>
                </a:ext>
              </a:extLst>
            </p:cNvPr>
            <p:cNvSpPr/>
            <p:nvPr/>
          </p:nvSpPr>
          <p:spPr>
            <a:xfrm>
              <a:off x="7764610" y="1353279"/>
              <a:ext cx="1227338" cy="741548"/>
            </a:xfrm>
            <a:custGeom>
              <a:avLst/>
              <a:gdLst>
                <a:gd name="connsiteX0" fmla="*/ 1227167 w 1227338"/>
                <a:gd name="connsiteY0" fmla="*/ 365096 h 741548"/>
                <a:gd name="connsiteX1" fmla="*/ 1227167 w 1227338"/>
                <a:gd name="connsiteY1" fmla="*/ 365096 h 741548"/>
                <a:gd name="connsiteX2" fmla="*/ 1219552 w 1227338"/>
                <a:gd name="connsiteY2" fmla="*/ 346427 h 741548"/>
                <a:gd name="connsiteX3" fmla="*/ 883842 w 1227338"/>
                <a:gd name="connsiteY3" fmla="*/ 5390 h 741548"/>
                <a:gd name="connsiteX4" fmla="*/ 854692 w 1227338"/>
                <a:gd name="connsiteY4" fmla="*/ 4817 h 741548"/>
                <a:gd name="connsiteX5" fmla="*/ 21804 w 1227338"/>
                <a:gd name="connsiteY5" fmla="*/ 349293 h 741548"/>
                <a:gd name="connsiteX6" fmla="*/ 842 w 1227338"/>
                <a:gd name="connsiteY6" fmla="*/ 369518 h 741548"/>
                <a:gd name="connsiteX7" fmla="*/ 24 w 1227338"/>
                <a:gd name="connsiteY7" fmla="*/ 373940 h 741548"/>
                <a:gd name="connsiteX8" fmla="*/ 13943 w 1227338"/>
                <a:gd name="connsiteY8" fmla="*/ 394082 h 741548"/>
                <a:gd name="connsiteX9" fmla="*/ 721555 w 1227338"/>
                <a:gd name="connsiteY9" fmla="*/ 734464 h 741548"/>
                <a:gd name="connsiteX10" fmla="*/ 761103 w 1227338"/>
                <a:gd name="connsiteY10" fmla="*/ 733727 h 741548"/>
                <a:gd name="connsiteX11" fmla="*/ 1210299 w 1227338"/>
                <a:gd name="connsiteY11" fmla="*/ 396948 h 741548"/>
                <a:gd name="connsiteX12" fmla="*/ 1224464 w 1227338"/>
                <a:gd name="connsiteY12" fmla="*/ 378361 h 741548"/>
                <a:gd name="connsiteX13" fmla="*/ 1224464 w 1227338"/>
                <a:gd name="connsiteY13" fmla="*/ 378361 h 741548"/>
                <a:gd name="connsiteX14" fmla="*/ 1226102 w 1227338"/>
                <a:gd name="connsiteY14" fmla="*/ 371729 h 741548"/>
                <a:gd name="connsiteX15" fmla="*/ 1226756 w 1227338"/>
                <a:gd name="connsiteY15" fmla="*/ 365096 h 74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338" h="741548">
                  <a:moveTo>
                    <a:pt x="1227167" y="365096"/>
                  </a:moveTo>
                  <a:lnTo>
                    <a:pt x="1227167" y="365096"/>
                  </a:lnTo>
                  <a:cubicBezTo>
                    <a:pt x="1227083" y="358134"/>
                    <a:pt x="1224362" y="351462"/>
                    <a:pt x="1219552" y="346427"/>
                  </a:cubicBezTo>
                  <a:lnTo>
                    <a:pt x="883842" y="5390"/>
                  </a:lnTo>
                  <a:cubicBezTo>
                    <a:pt x="875591" y="-1949"/>
                    <a:pt x="863226" y="-2192"/>
                    <a:pt x="854692" y="4817"/>
                  </a:cubicBezTo>
                  <a:cubicBezTo>
                    <a:pt x="641803" y="156626"/>
                    <a:pt x="291027" y="285262"/>
                    <a:pt x="21804" y="349293"/>
                  </a:cubicBezTo>
                  <a:cubicBezTo>
                    <a:pt x="11630" y="351668"/>
                    <a:pt x="3580" y="359435"/>
                    <a:pt x="842" y="369518"/>
                  </a:cubicBezTo>
                  <a:cubicBezTo>
                    <a:pt x="412" y="370958"/>
                    <a:pt x="137" y="372441"/>
                    <a:pt x="24" y="373940"/>
                  </a:cubicBezTo>
                  <a:cubicBezTo>
                    <a:pt x="-1356" y="383270"/>
                    <a:pt x="4728" y="392074"/>
                    <a:pt x="13943" y="394082"/>
                  </a:cubicBezTo>
                  <a:cubicBezTo>
                    <a:pt x="258521" y="457623"/>
                    <a:pt x="560987" y="584457"/>
                    <a:pt x="721555" y="734464"/>
                  </a:cubicBezTo>
                  <a:cubicBezTo>
                    <a:pt x="733185" y="743807"/>
                    <a:pt x="749831" y="743496"/>
                    <a:pt x="761103" y="733727"/>
                  </a:cubicBezTo>
                  <a:lnTo>
                    <a:pt x="1210299" y="396948"/>
                  </a:lnTo>
                  <a:cubicBezTo>
                    <a:pt x="1216726" y="392260"/>
                    <a:pt x="1221649" y="385801"/>
                    <a:pt x="1224464" y="378361"/>
                  </a:cubicBezTo>
                  <a:lnTo>
                    <a:pt x="1224464" y="378361"/>
                  </a:lnTo>
                  <a:cubicBezTo>
                    <a:pt x="1225212" y="376205"/>
                    <a:pt x="1225760" y="373985"/>
                    <a:pt x="1226102" y="371729"/>
                  </a:cubicBezTo>
                  <a:cubicBezTo>
                    <a:pt x="1226562" y="369549"/>
                    <a:pt x="1226782" y="367325"/>
                    <a:pt x="1226756" y="365096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06AF373B-77F9-AC44-A45B-B3CFA2CC5ABB}"/>
                </a:ext>
              </a:extLst>
            </p:cNvPr>
            <p:cNvSpPr/>
            <p:nvPr/>
          </p:nvSpPr>
          <p:spPr>
            <a:xfrm>
              <a:off x="7620111" y="2212437"/>
              <a:ext cx="1227317" cy="741574"/>
            </a:xfrm>
            <a:custGeom>
              <a:avLst/>
              <a:gdLst>
                <a:gd name="connsiteX0" fmla="*/ 1227147 w 1227317"/>
                <a:gd name="connsiteY0" fmla="*/ 365122 h 741574"/>
                <a:gd name="connsiteX1" fmla="*/ 1227147 w 1227317"/>
                <a:gd name="connsiteY1" fmla="*/ 365122 h 741574"/>
                <a:gd name="connsiteX2" fmla="*/ 1219532 w 1227317"/>
                <a:gd name="connsiteY2" fmla="*/ 346453 h 741574"/>
                <a:gd name="connsiteX3" fmla="*/ 883822 w 1227317"/>
                <a:gd name="connsiteY3" fmla="*/ 5416 h 741574"/>
                <a:gd name="connsiteX4" fmla="*/ 854672 w 1227317"/>
                <a:gd name="connsiteY4" fmla="*/ 4843 h 741574"/>
                <a:gd name="connsiteX5" fmla="*/ 21784 w 1227317"/>
                <a:gd name="connsiteY5" fmla="*/ 349319 h 741574"/>
                <a:gd name="connsiteX6" fmla="*/ 822 w 1227317"/>
                <a:gd name="connsiteY6" fmla="*/ 369462 h 741574"/>
                <a:gd name="connsiteX7" fmla="*/ 4 w 1227317"/>
                <a:gd name="connsiteY7" fmla="*/ 373965 h 741574"/>
                <a:gd name="connsiteX8" fmla="*/ 13923 w 1227317"/>
                <a:gd name="connsiteY8" fmla="*/ 394108 h 741574"/>
                <a:gd name="connsiteX9" fmla="*/ 721535 w 1227317"/>
                <a:gd name="connsiteY9" fmla="*/ 734490 h 741574"/>
                <a:gd name="connsiteX10" fmla="*/ 761083 w 1227317"/>
                <a:gd name="connsiteY10" fmla="*/ 733753 h 741574"/>
                <a:gd name="connsiteX11" fmla="*/ 1210279 w 1227317"/>
                <a:gd name="connsiteY11" fmla="*/ 396974 h 741574"/>
                <a:gd name="connsiteX12" fmla="*/ 1224526 w 1227317"/>
                <a:gd name="connsiteY12" fmla="*/ 378387 h 741574"/>
                <a:gd name="connsiteX13" fmla="*/ 1224526 w 1227317"/>
                <a:gd name="connsiteY13" fmla="*/ 378387 h 741574"/>
                <a:gd name="connsiteX14" fmla="*/ 1226164 w 1227317"/>
                <a:gd name="connsiteY14" fmla="*/ 371673 h 741574"/>
                <a:gd name="connsiteX15" fmla="*/ 1226818 w 1227317"/>
                <a:gd name="connsiteY15" fmla="*/ 365122 h 74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317" h="741574">
                  <a:moveTo>
                    <a:pt x="1227147" y="365122"/>
                  </a:moveTo>
                  <a:lnTo>
                    <a:pt x="1227147" y="365122"/>
                  </a:lnTo>
                  <a:cubicBezTo>
                    <a:pt x="1227104" y="358152"/>
                    <a:pt x="1224376" y="351466"/>
                    <a:pt x="1219532" y="346453"/>
                  </a:cubicBezTo>
                  <a:lnTo>
                    <a:pt x="883822" y="5416"/>
                  </a:lnTo>
                  <a:cubicBezTo>
                    <a:pt x="875584" y="-1957"/>
                    <a:pt x="863194" y="-2201"/>
                    <a:pt x="854672" y="4843"/>
                  </a:cubicBezTo>
                  <a:cubicBezTo>
                    <a:pt x="641784" y="156570"/>
                    <a:pt x="291007" y="285206"/>
                    <a:pt x="21784" y="349319"/>
                  </a:cubicBezTo>
                  <a:cubicBezTo>
                    <a:pt x="11622" y="351664"/>
                    <a:pt x="3570" y="359401"/>
                    <a:pt x="822" y="369462"/>
                  </a:cubicBezTo>
                  <a:cubicBezTo>
                    <a:pt x="438" y="370941"/>
                    <a:pt x="165" y="372446"/>
                    <a:pt x="4" y="373965"/>
                  </a:cubicBezTo>
                  <a:cubicBezTo>
                    <a:pt x="-1293" y="383276"/>
                    <a:pt x="4756" y="392029"/>
                    <a:pt x="13923" y="394108"/>
                  </a:cubicBezTo>
                  <a:cubicBezTo>
                    <a:pt x="258501" y="457567"/>
                    <a:pt x="560968" y="584483"/>
                    <a:pt x="721535" y="734490"/>
                  </a:cubicBezTo>
                  <a:cubicBezTo>
                    <a:pt x="733165" y="743833"/>
                    <a:pt x="749811" y="743522"/>
                    <a:pt x="761083" y="733753"/>
                  </a:cubicBezTo>
                  <a:lnTo>
                    <a:pt x="1210279" y="396974"/>
                  </a:lnTo>
                  <a:cubicBezTo>
                    <a:pt x="1216657" y="392217"/>
                    <a:pt x="1221589" y="385782"/>
                    <a:pt x="1224526" y="378387"/>
                  </a:cubicBezTo>
                  <a:lnTo>
                    <a:pt x="1224526" y="378387"/>
                  </a:lnTo>
                  <a:cubicBezTo>
                    <a:pt x="1225274" y="376203"/>
                    <a:pt x="1225822" y="373956"/>
                    <a:pt x="1226164" y="371673"/>
                  </a:cubicBezTo>
                  <a:cubicBezTo>
                    <a:pt x="1226620" y="369520"/>
                    <a:pt x="1226840" y="367323"/>
                    <a:pt x="1226818" y="365122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B68BD73D-4D48-044C-B445-4F371FD34CB5}"/>
                </a:ext>
              </a:extLst>
            </p:cNvPr>
            <p:cNvSpPr/>
            <p:nvPr/>
          </p:nvSpPr>
          <p:spPr>
            <a:xfrm>
              <a:off x="6427748" y="1353279"/>
              <a:ext cx="1227337" cy="741548"/>
            </a:xfrm>
            <a:custGeom>
              <a:avLst/>
              <a:gdLst>
                <a:gd name="connsiteX0" fmla="*/ 1227166 w 1227337"/>
                <a:gd name="connsiteY0" fmla="*/ 365096 h 741548"/>
                <a:gd name="connsiteX1" fmla="*/ 1227166 w 1227337"/>
                <a:gd name="connsiteY1" fmla="*/ 365096 h 741548"/>
                <a:gd name="connsiteX2" fmla="*/ 1219551 w 1227337"/>
                <a:gd name="connsiteY2" fmla="*/ 346427 h 741548"/>
                <a:gd name="connsiteX3" fmla="*/ 883841 w 1227337"/>
                <a:gd name="connsiteY3" fmla="*/ 5390 h 741548"/>
                <a:gd name="connsiteX4" fmla="*/ 854691 w 1227337"/>
                <a:gd name="connsiteY4" fmla="*/ 4817 h 741548"/>
                <a:gd name="connsiteX5" fmla="*/ 21722 w 1227337"/>
                <a:gd name="connsiteY5" fmla="*/ 349293 h 741548"/>
                <a:gd name="connsiteX6" fmla="*/ 842 w 1227337"/>
                <a:gd name="connsiteY6" fmla="*/ 369518 h 741548"/>
                <a:gd name="connsiteX7" fmla="*/ 24 w 1227337"/>
                <a:gd name="connsiteY7" fmla="*/ 373940 h 741548"/>
                <a:gd name="connsiteX8" fmla="*/ 13944 w 1227337"/>
                <a:gd name="connsiteY8" fmla="*/ 394082 h 741548"/>
                <a:gd name="connsiteX9" fmla="*/ 721554 w 1227337"/>
                <a:gd name="connsiteY9" fmla="*/ 734464 h 741548"/>
                <a:gd name="connsiteX10" fmla="*/ 761102 w 1227337"/>
                <a:gd name="connsiteY10" fmla="*/ 733727 h 741548"/>
                <a:gd name="connsiteX11" fmla="*/ 1210298 w 1227337"/>
                <a:gd name="connsiteY11" fmla="*/ 396948 h 741548"/>
                <a:gd name="connsiteX12" fmla="*/ 1224463 w 1227337"/>
                <a:gd name="connsiteY12" fmla="*/ 378361 h 741548"/>
                <a:gd name="connsiteX13" fmla="*/ 1224463 w 1227337"/>
                <a:gd name="connsiteY13" fmla="*/ 378361 h 741548"/>
                <a:gd name="connsiteX14" fmla="*/ 1226101 w 1227337"/>
                <a:gd name="connsiteY14" fmla="*/ 371729 h 741548"/>
                <a:gd name="connsiteX15" fmla="*/ 1226755 w 1227337"/>
                <a:gd name="connsiteY15" fmla="*/ 365096 h 74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337" h="741548">
                  <a:moveTo>
                    <a:pt x="1227166" y="365096"/>
                  </a:moveTo>
                  <a:lnTo>
                    <a:pt x="1227166" y="365096"/>
                  </a:lnTo>
                  <a:cubicBezTo>
                    <a:pt x="1227082" y="358134"/>
                    <a:pt x="1224361" y="351462"/>
                    <a:pt x="1219551" y="346427"/>
                  </a:cubicBezTo>
                  <a:lnTo>
                    <a:pt x="883841" y="5390"/>
                  </a:lnTo>
                  <a:cubicBezTo>
                    <a:pt x="875590" y="-1949"/>
                    <a:pt x="863225" y="-2192"/>
                    <a:pt x="854691" y="4817"/>
                  </a:cubicBezTo>
                  <a:cubicBezTo>
                    <a:pt x="641803" y="156626"/>
                    <a:pt x="291027" y="285262"/>
                    <a:pt x="21722" y="349293"/>
                  </a:cubicBezTo>
                  <a:cubicBezTo>
                    <a:pt x="11579" y="351694"/>
                    <a:pt x="3566" y="359457"/>
                    <a:pt x="842" y="369518"/>
                  </a:cubicBezTo>
                  <a:cubicBezTo>
                    <a:pt x="451" y="370967"/>
                    <a:pt x="177" y="372446"/>
                    <a:pt x="24" y="373940"/>
                  </a:cubicBezTo>
                  <a:cubicBezTo>
                    <a:pt x="-1356" y="383270"/>
                    <a:pt x="4728" y="392074"/>
                    <a:pt x="13944" y="394082"/>
                  </a:cubicBezTo>
                  <a:cubicBezTo>
                    <a:pt x="258438" y="457623"/>
                    <a:pt x="560987" y="584457"/>
                    <a:pt x="721554" y="734464"/>
                  </a:cubicBezTo>
                  <a:cubicBezTo>
                    <a:pt x="733184" y="743807"/>
                    <a:pt x="749830" y="743496"/>
                    <a:pt x="761102" y="733727"/>
                  </a:cubicBezTo>
                  <a:lnTo>
                    <a:pt x="1210298" y="396948"/>
                  </a:lnTo>
                  <a:cubicBezTo>
                    <a:pt x="1216693" y="392227"/>
                    <a:pt x="1221607" y="385779"/>
                    <a:pt x="1224463" y="378361"/>
                  </a:cubicBezTo>
                  <a:lnTo>
                    <a:pt x="1224463" y="378361"/>
                  </a:lnTo>
                  <a:cubicBezTo>
                    <a:pt x="1225249" y="376216"/>
                    <a:pt x="1225798" y="373993"/>
                    <a:pt x="1226101" y="371729"/>
                  </a:cubicBezTo>
                  <a:cubicBezTo>
                    <a:pt x="1226561" y="369549"/>
                    <a:pt x="1226781" y="367325"/>
                    <a:pt x="1226755" y="365096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3CD02F10-7A8E-A04E-908C-D3BF88104B66}"/>
                </a:ext>
              </a:extLst>
            </p:cNvPr>
            <p:cNvSpPr/>
            <p:nvPr/>
          </p:nvSpPr>
          <p:spPr>
            <a:xfrm>
              <a:off x="5089011" y="1353279"/>
              <a:ext cx="1227001" cy="741548"/>
            </a:xfrm>
            <a:custGeom>
              <a:avLst/>
              <a:gdLst>
                <a:gd name="connsiteX0" fmla="*/ 1226831 w 1227001"/>
                <a:gd name="connsiteY0" fmla="*/ 365096 h 741548"/>
                <a:gd name="connsiteX1" fmla="*/ 1226831 w 1227001"/>
                <a:gd name="connsiteY1" fmla="*/ 365096 h 741548"/>
                <a:gd name="connsiteX2" fmla="*/ 1219134 w 1227001"/>
                <a:gd name="connsiteY2" fmla="*/ 346427 h 741548"/>
                <a:gd name="connsiteX3" fmla="*/ 883833 w 1227001"/>
                <a:gd name="connsiteY3" fmla="*/ 5390 h 741548"/>
                <a:gd name="connsiteX4" fmla="*/ 854684 w 1227001"/>
                <a:gd name="connsiteY4" fmla="*/ 4817 h 741548"/>
                <a:gd name="connsiteX5" fmla="*/ 21714 w 1227001"/>
                <a:gd name="connsiteY5" fmla="*/ 349293 h 741548"/>
                <a:gd name="connsiteX6" fmla="*/ 835 w 1227001"/>
                <a:gd name="connsiteY6" fmla="*/ 369518 h 741548"/>
                <a:gd name="connsiteX7" fmla="*/ 16 w 1227001"/>
                <a:gd name="connsiteY7" fmla="*/ 373940 h 741548"/>
                <a:gd name="connsiteX8" fmla="*/ 13854 w 1227001"/>
                <a:gd name="connsiteY8" fmla="*/ 394082 h 741548"/>
                <a:gd name="connsiteX9" fmla="*/ 721546 w 1227001"/>
                <a:gd name="connsiteY9" fmla="*/ 734464 h 741548"/>
                <a:gd name="connsiteX10" fmla="*/ 761095 w 1227001"/>
                <a:gd name="connsiteY10" fmla="*/ 733727 h 741548"/>
                <a:gd name="connsiteX11" fmla="*/ 1210291 w 1227001"/>
                <a:gd name="connsiteY11" fmla="*/ 396948 h 741548"/>
                <a:gd name="connsiteX12" fmla="*/ 1224456 w 1227001"/>
                <a:gd name="connsiteY12" fmla="*/ 378361 h 741548"/>
                <a:gd name="connsiteX13" fmla="*/ 1224456 w 1227001"/>
                <a:gd name="connsiteY13" fmla="*/ 378361 h 741548"/>
                <a:gd name="connsiteX14" fmla="*/ 1226094 w 1227001"/>
                <a:gd name="connsiteY14" fmla="*/ 371729 h 741548"/>
                <a:gd name="connsiteX15" fmla="*/ 1226749 w 1227001"/>
                <a:gd name="connsiteY15" fmla="*/ 365096 h 74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001" h="741548">
                  <a:moveTo>
                    <a:pt x="1226831" y="365096"/>
                  </a:moveTo>
                  <a:lnTo>
                    <a:pt x="1226831" y="365096"/>
                  </a:lnTo>
                  <a:cubicBezTo>
                    <a:pt x="1226716" y="358124"/>
                    <a:pt x="1223966" y="351454"/>
                    <a:pt x="1219134" y="346427"/>
                  </a:cubicBezTo>
                  <a:lnTo>
                    <a:pt x="883833" y="5390"/>
                  </a:lnTo>
                  <a:cubicBezTo>
                    <a:pt x="875582" y="-1949"/>
                    <a:pt x="863217" y="-2192"/>
                    <a:pt x="854684" y="4817"/>
                  </a:cubicBezTo>
                  <a:cubicBezTo>
                    <a:pt x="641795" y="156626"/>
                    <a:pt x="291019" y="285262"/>
                    <a:pt x="21714" y="349293"/>
                  </a:cubicBezTo>
                  <a:cubicBezTo>
                    <a:pt x="11571" y="351694"/>
                    <a:pt x="3558" y="359457"/>
                    <a:pt x="835" y="369518"/>
                  </a:cubicBezTo>
                  <a:cubicBezTo>
                    <a:pt x="443" y="370967"/>
                    <a:pt x="169" y="372446"/>
                    <a:pt x="16" y="373940"/>
                  </a:cubicBezTo>
                  <a:cubicBezTo>
                    <a:pt x="-1327" y="383234"/>
                    <a:pt x="4696" y="392002"/>
                    <a:pt x="13854" y="394082"/>
                  </a:cubicBezTo>
                  <a:cubicBezTo>
                    <a:pt x="258430" y="457623"/>
                    <a:pt x="560979" y="584457"/>
                    <a:pt x="721546" y="734464"/>
                  </a:cubicBezTo>
                  <a:cubicBezTo>
                    <a:pt x="733176" y="743807"/>
                    <a:pt x="749821" y="743496"/>
                    <a:pt x="761095" y="733727"/>
                  </a:cubicBezTo>
                  <a:lnTo>
                    <a:pt x="1210291" y="396948"/>
                  </a:lnTo>
                  <a:cubicBezTo>
                    <a:pt x="1216718" y="392260"/>
                    <a:pt x="1221640" y="385801"/>
                    <a:pt x="1224456" y="378361"/>
                  </a:cubicBezTo>
                  <a:lnTo>
                    <a:pt x="1224456" y="378361"/>
                  </a:lnTo>
                  <a:cubicBezTo>
                    <a:pt x="1225241" y="376216"/>
                    <a:pt x="1225791" y="373993"/>
                    <a:pt x="1226094" y="371729"/>
                  </a:cubicBezTo>
                  <a:cubicBezTo>
                    <a:pt x="1226514" y="369543"/>
                    <a:pt x="1226734" y="367323"/>
                    <a:pt x="1226749" y="365096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5A7A4469-74B3-664D-9132-50A94F14B466}"/>
                </a:ext>
              </a:extLst>
            </p:cNvPr>
            <p:cNvSpPr/>
            <p:nvPr/>
          </p:nvSpPr>
          <p:spPr>
            <a:xfrm>
              <a:off x="0" y="3167142"/>
              <a:ext cx="1662828" cy="2328712"/>
            </a:xfrm>
            <a:custGeom>
              <a:avLst/>
              <a:gdLst>
                <a:gd name="connsiteX0" fmla="*/ 88915 w 1662828"/>
                <a:gd name="connsiteY0" fmla="*/ 618417 h 2328712"/>
                <a:gd name="connsiteX1" fmla="*/ 938834 w 1662828"/>
                <a:gd name="connsiteY1" fmla="*/ -281 h 2328712"/>
                <a:gd name="connsiteX2" fmla="*/ 1576928 w 1662828"/>
                <a:gd name="connsiteY2" fmla="*/ 140637 h 2328712"/>
                <a:gd name="connsiteX3" fmla="*/ 1631052 w 1662828"/>
                <a:gd name="connsiteY3" fmla="*/ 209090 h 2328712"/>
                <a:gd name="connsiteX4" fmla="*/ 1596989 w 1662828"/>
                <a:gd name="connsiteY4" fmla="*/ 272958 h 2328712"/>
                <a:gd name="connsiteX5" fmla="*/ 1474824 w 1662828"/>
                <a:gd name="connsiteY5" fmla="*/ 430171 h 2328712"/>
                <a:gd name="connsiteX6" fmla="*/ 1400067 w 1662828"/>
                <a:gd name="connsiteY6" fmla="*/ 493220 h 2328712"/>
                <a:gd name="connsiteX7" fmla="*/ 1357325 w 1662828"/>
                <a:gd name="connsiteY7" fmla="*/ 482247 h 2328712"/>
                <a:gd name="connsiteX8" fmla="*/ 957339 w 1662828"/>
                <a:gd name="connsiteY8" fmla="*/ 389475 h 2328712"/>
                <a:gd name="connsiteX9" fmla="*/ 640707 w 1662828"/>
                <a:gd name="connsiteY9" fmla="*/ 603596 h 2328712"/>
                <a:gd name="connsiteX10" fmla="*/ 1662657 w 1662828"/>
                <a:gd name="connsiteY10" fmla="*/ 1620402 h 2328712"/>
                <a:gd name="connsiteX11" fmla="*/ 793087 w 1662828"/>
                <a:gd name="connsiteY11" fmla="*/ 2328432 h 2328712"/>
                <a:gd name="connsiteX12" fmla="*/ -171 w 1662828"/>
                <a:gd name="connsiteY12" fmla="*/ 2005983 h 2328712"/>
                <a:gd name="connsiteX13" fmla="*/ 25867 w 1662828"/>
                <a:gd name="connsiteY13" fmla="*/ 1959637 h 2328712"/>
                <a:gd name="connsiteX14" fmla="*/ 171041 w 1662828"/>
                <a:gd name="connsiteY14" fmla="*/ 1820439 h 2328712"/>
                <a:gd name="connsiteX15" fmla="*/ 258735 w 1662828"/>
                <a:gd name="connsiteY15" fmla="*/ 1757390 h 2328712"/>
                <a:gd name="connsiteX16" fmla="*/ 316051 w 1662828"/>
                <a:gd name="connsiteY16" fmla="*/ 1779252 h 2328712"/>
                <a:gd name="connsiteX17" fmla="*/ 741830 w 1662828"/>
                <a:gd name="connsiteY17" fmla="*/ 1943016 h 2328712"/>
                <a:gd name="connsiteX18" fmla="*/ 1122492 w 1662828"/>
                <a:gd name="connsiteY18" fmla="*/ 1689183 h 2328712"/>
                <a:gd name="connsiteX19" fmla="*/ 88833 w 1662828"/>
                <a:gd name="connsiteY19" fmla="*/ 618908 h 2328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662828" h="2328712">
                  <a:moveTo>
                    <a:pt x="88915" y="618417"/>
                  </a:moveTo>
                  <a:cubicBezTo>
                    <a:pt x="88915" y="130812"/>
                    <a:pt x="576104" y="-281"/>
                    <a:pt x="938834" y="-281"/>
                  </a:cubicBezTo>
                  <a:cubicBezTo>
                    <a:pt x="1217228" y="-281"/>
                    <a:pt x="1502008" y="89298"/>
                    <a:pt x="1576928" y="140637"/>
                  </a:cubicBezTo>
                  <a:cubicBezTo>
                    <a:pt x="1613939" y="166021"/>
                    <a:pt x="1631052" y="187637"/>
                    <a:pt x="1631052" y="209090"/>
                  </a:cubicBezTo>
                  <a:cubicBezTo>
                    <a:pt x="1631052" y="226285"/>
                    <a:pt x="1618769" y="243317"/>
                    <a:pt x="1596989" y="272958"/>
                  </a:cubicBezTo>
                  <a:cubicBezTo>
                    <a:pt x="1547861" y="339692"/>
                    <a:pt x="1518220" y="375965"/>
                    <a:pt x="1474824" y="430171"/>
                  </a:cubicBezTo>
                  <a:cubicBezTo>
                    <a:pt x="1449850" y="461286"/>
                    <a:pt x="1424140" y="493220"/>
                    <a:pt x="1400067" y="493220"/>
                  </a:cubicBezTo>
                  <a:cubicBezTo>
                    <a:pt x="1385214" y="492560"/>
                    <a:pt x="1370660" y="488823"/>
                    <a:pt x="1357325" y="482247"/>
                  </a:cubicBezTo>
                  <a:cubicBezTo>
                    <a:pt x="1287399" y="454489"/>
                    <a:pt x="1124621" y="389475"/>
                    <a:pt x="957339" y="389475"/>
                  </a:cubicBezTo>
                  <a:cubicBezTo>
                    <a:pt x="774091" y="389475"/>
                    <a:pt x="640707" y="480610"/>
                    <a:pt x="640707" y="603596"/>
                  </a:cubicBezTo>
                  <a:cubicBezTo>
                    <a:pt x="640707" y="983690"/>
                    <a:pt x="1662657" y="860622"/>
                    <a:pt x="1662657" y="1620402"/>
                  </a:cubicBezTo>
                  <a:cubicBezTo>
                    <a:pt x="1662657" y="2023914"/>
                    <a:pt x="1283305" y="2328432"/>
                    <a:pt x="793087" y="2328432"/>
                  </a:cubicBezTo>
                  <a:cubicBezTo>
                    <a:pt x="357319" y="2328432"/>
                    <a:pt x="-171" y="2096380"/>
                    <a:pt x="-171" y="2005983"/>
                  </a:cubicBezTo>
                  <a:cubicBezTo>
                    <a:pt x="-171" y="1979944"/>
                    <a:pt x="9409" y="1974458"/>
                    <a:pt x="25867" y="1959637"/>
                  </a:cubicBezTo>
                  <a:cubicBezTo>
                    <a:pt x="58619" y="1930160"/>
                    <a:pt x="144184" y="1845003"/>
                    <a:pt x="171041" y="1820439"/>
                  </a:cubicBezTo>
                  <a:cubicBezTo>
                    <a:pt x="197898" y="1795874"/>
                    <a:pt x="229995" y="1757390"/>
                    <a:pt x="258735" y="1757390"/>
                  </a:cubicBezTo>
                  <a:cubicBezTo>
                    <a:pt x="282071" y="1757390"/>
                    <a:pt x="292961" y="1765578"/>
                    <a:pt x="316051" y="1779252"/>
                  </a:cubicBezTo>
                  <a:cubicBezTo>
                    <a:pt x="402763" y="1830264"/>
                    <a:pt x="546217" y="1943016"/>
                    <a:pt x="741830" y="1943016"/>
                  </a:cubicBezTo>
                  <a:cubicBezTo>
                    <a:pt x="937442" y="1943016"/>
                    <a:pt x="1122492" y="1851472"/>
                    <a:pt x="1122492" y="1689183"/>
                  </a:cubicBezTo>
                  <a:cubicBezTo>
                    <a:pt x="1122492" y="1266509"/>
                    <a:pt x="88833" y="1391461"/>
                    <a:pt x="88833" y="618908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1BAFA495-2475-D646-8479-BE5CFD7D0355}"/>
                </a:ext>
              </a:extLst>
            </p:cNvPr>
            <p:cNvSpPr/>
            <p:nvPr/>
          </p:nvSpPr>
          <p:spPr>
            <a:xfrm>
              <a:off x="8444904" y="3167142"/>
              <a:ext cx="1662827" cy="2328712"/>
            </a:xfrm>
            <a:custGeom>
              <a:avLst/>
              <a:gdLst>
                <a:gd name="connsiteX0" fmla="*/ 88833 w 1662827"/>
                <a:gd name="connsiteY0" fmla="*/ 618417 h 2328712"/>
                <a:gd name="connsiteX1" fmla="*/ 938835 w 1662827"/>
                <a:gd name="connsiteY1" fmla="*/ -281 h 2328712"/>
                <a:gd name="connsiteX2" fmla="*/ 1576928 w 1662827"/>
                <a:gd name="connsiteY2" fmla="*/ 140637 h 2328712"/>
                <a:gd name="connsiteX3" fmla="*/ 1631051 w 1662827"/>
                <a:gd name="connsiteY3" fmla="*/ 209090 h 2328712"/>
                <a:gd name="connsiteX4" fmla="*/ 1596990 w 1662827"/>
                <a:gd name="connsiteY4" fmla="*/ 272958 h 2328712"/>
                <a:gd name="connsiteX5" fmla="*/ 1474824 w 1662827"/>
                <a:gd name="connsiteY5" fmla="*/ 430171 h 2328712"/>
                <a:gd name="connsiteX6" fmla="*/ 1399985 w 1662827"/>
                <a:gd name="connsiteY6" fmla="*/ 493220 h 2328712"/>
                <a:gd name="connsiteX7" fmla="*/ 1357325 w 1662827"/>
                <a:gd name="connsiteY7" fmla="*/ 482247 h 2328712"/>
                <a:gd name="connsiteX8" fmla="*/ 957340 w 1662827"/>
                <a:gd name="connsiteY8" fmla="*/ 389475 h 2328712"/>
                <a:gd name="connsiteX9" fmla="*/ 640708 w 1662827"/>
                <a:gd name="connsiteY9" fmla="*/ 603596 h 2328712"/>
                <a:gd name="connsiteX10" fmla="*/ 1662657 w 1662827"/>
                <a:gd name="connsiteY10" fmla="*/ 1620402 h 2328712"/>
                <a:gd name="connsiteX11" fmla="*/ 793087 w 1662827"/>
                <a:gd name="connsiteY11" fmla="*/ 2328432 h 2328712"/>
                <a:gd name="connsiteX12" fmla="*/ -171 w 1662827"/>
                <a:gd name="connsiteY12" fmla="*/ 2005983 h 2328712"/>
                <a:gd name="connsiteX13" fmla="*/ 25867 w 1662827"/>
                <a:gd name="connsiteY13" fmla="*/ 1959637 h 2328712"/>
                <a:gd name="connsiteX14" fmla="*/ 171041 w 1662827"/>
                <a:gd name="connsiteY14" fmla="*/ 1820439 h 2328712"/>
                <a:gd name="connsiteX15" fmla="*/ 258735 w 1662827"/>
                <a:gd name="connsiteY15" fmla="*/ 1757390 h 2328712"/>
                <a:gd name="connsiteX16" fmla="*/ 316051 w 1662827"/>
                <a:gd name="connsiteY16" fmla="*/ 1779252 h 2328712"/>
                <a:gd name="connsiteX17" fmla="*/ 741830 w 1662827"/>
                <a:gd name="connsiteY17" fmla="*/ 1943016 h 2328712"/>
                <a:gd name="connsiteX18" fmla="*/ 1122492 w 1662827"/>
                <a:gd name="connsiteY18" fmla="*/ 1689183 h 2328712"/>
                <a:gd name="connsiteX19" fmla="*/ 88751 w 1662827"/>
                <a:gd name="connsiteY19" fmla="*/ 618908 h 2328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662827" h="2328712">
                  <a:moveTo>
                    <a:pt x="88833" y="618417"/>
                  </a:moveTo>
                  <a:cubicBezTo>
                    <a:pt x="88833" y="130812"/>
                    <a:pt x="576104" y="-281"/>
                    <a:pt x="938835" y="-281"/>
                  </a:cubicBezTo>
                  <a:cubicBezTo>
                    <a:pt x="1217228" y="-281"/>
                    <a:pt x="1502008" y="89298"/>
                    <a:pt x="1576928" y="140637"/>
                  </a:cubicBezTo>
                  <a:cubicBezTo>
                    <a:pt x="1613857" y="166021"/>
                    <a:pt x="1631051" y="187637"/>
                    <a:pt x="1631051" y="209090"/>
                  </a:cubicBezTo>
                  <a:cubicBezTo>
                    <a:pt x="1631051" y="226285"/>
                    <a:pt x="1618769" y="243317"/>
                    <a:pt x="1596990" y="272958"/>
                  </a:cubicBezTo>
                  <a:cubicBezTo>
                    <a:pt x="1547861" y="339692"/>
                    <a:pt x="1518139" y="375965"/>
                    <a:pt x="1474824" y="430171"/>
                  </a:cubicBezTo>
                  <a:cubicBezTo>
                    <a:pt x="1450260" y="461286"/>
                    <a:pt x="1424139" y="493220"/>
                    <a:pt x="1399985" y="493220"/>
                  </a:cubicBezTo>
                  <a:cubicBezTo>
                    <a:pt x="1385160" y="492548"/>
                    <a:pt x="1370635" y="488812"/>
                    <a:pt x="1357325" y="482247"/>
                  </a:cubicBezTo>
                  <a:cubicBezTo>
                    <a:pt x="1287399" y="454489"/>
                    <a:pt x="1124621" y="389475"/>
                    <a:pt x="957340" y="389475"/>
                  </a:cubicBezTo>
                  <a:cubicBezTo>
                    <a:pt x="774091" y="389475"/>
                    <a:pt x="640708" y="480610"/>
                    <a:pt x="640708" y="603596"/>
                  </a:cubicBezTo>
                  <a:cubicBezTo>
                    <a:pt x="640708" y="983690"/>
                    <a:pt x="1662657" y="860622"/>
                    <a:pt x="1662657" y="1620402"/>
                  </a:cubicBezTo>
                  <a:cubicBezTo>
                    <a:pt x="1662657" y="2023914"/>
                    <a:pt x="1283305" y="2328432"/>
                    <a:pt x="793087" y="2328432"/>
                  </a:cubicBezTo>
                  <a:cubicBezTo>
                    <a:pt x="357319" y="2328432"/>
                    <a:pt x="-171" y="2096380"/>
                    <a:pt x="-171" y="2005983"/>
                  </a:cubicBezTo>
                  <a:cubicBezTo>
                    <a:pt x="-171" y="1979944"/>
                    <a:pt x="9409" y="1974458"/>
                    <a:pt x="25867" y="1959637"/>
                  </a:cubicBezTo>
                  <a:cubicBezTo>
                    <a:pt x="58620" y="1930160"/>
                    <a:pt x="144184" y="1845003"/>
                    <a:pt x="171041" y="1820439"/>
                  </a:cubicBezTo>
                  <a:cubicBezTo>
                    <a:pt x="197898" y="1795874"/>
                    <a:pt x="229995" y="1757390"/>
                    <a:pt x="258735" y="1757390"/>
                  </a:cubicBezTo>
                  <a:cubicBezTo>
                    <a:pt x="281989" y="1757390"/>
                    <a:pt x="292961" y="1765578"/>
                    <a:pt x="316051" y="1779252"/>
                  </a:cubicBezTo>
                  <a:cubicBezTo>
                    <a:pt x="402762" y="1830264"/>
                    <a:pt x="546217" y="1943016"/>
                    <a:pt x="741830" y="1943016"/>
                  </a:cubicBezTo>
                  <a:cubicBezTo>
                    <a:pt x="937442" y="1943016"/>
                    <a:pt x="1122492" y="1851472"/>
                    <a:pt x="1122492" y="1689183"/>
                  </a:cubicBezTo>
                  <a:cubicBezTo>
                    <a:pt x="1122492" y="1266509"/>
                    <a:pt x="88751" y="1391461"/>
                    <a:pt x="88751" y="618908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D397CE15-1104-2147-B5FC-3E8953E6AF51}"/>
                </a:ext>
              </a:extLst>
            </p:cNvPr>
            <p:cNvSpPr/>
            <p:nvPr/>
          </p:nvSpPr>
          <p:spPr>
            <a:xfrm>
              <a:off x="1871377" y="3169435"/>
              <a:ext cx="1937291" cy="2335345"/>
            </a:xfrm>
            <a:custGeom>
              <a:avLst/>
              <a:gdLst>
                <a:gd name="connsiteX0" fmla="*/ 555716 w 1937291"/>
                <a:gd name="connsiteY0" fmla="*/ 977304 h 2335345"/>
                <a:gd name="connsiteX1" fmla="*/ 1020469 w 1937291"/>
                <a:gd name="connsiteY1" fmla="*/ 376211 h 2335345"/>
                <a:gd name="connsiteX2" fmla="*/ 1398920 w 1937291"/>
                <a:gd name="connsiteY2" fmla="*/ 979924 h 2335345"/>
                <a:gd name="connsiteX3" fmla="*/ 555552 w 1937291"/>
                <a:gd name="connsiteY3" fmla="*/ 977304 h 2335345"/>
                <a:gd name="connsiteX4" fmla="*/ 1936957 w 1937291"/>
                <a:gd name="connsiteY4" fmla="*/ 1126983 h 2335345"/>
                <a:gd name="connsiteX5" fmla="*/ 1021861 w 1937291"/>
                <a:gd name="connsiteY5" fmla="*/ -281 h 2335345"/>
                <a:gd name="connsiteX6" fmla="*/ -171 w 1937291"/>
                <a:gd name="connsiteY6" fmla="*/ 1166205 h 2335345"/>
                <a:gd name="connsiteX7" fmla="*/ 1002455 w 1937291"/>
                <a:gd name="connsiteY7" fmla="*/ 2335065 h 2335345"/>
                <a:gd name="connsiteX8" fmla="*/ 1769675 w 1937291"/>
                <a:gd name="connsiteY8" fmla="*/ 2055930 h 2335345"/>
                <a:gd name="connsiteX9" fmla="*/ 1824535 w 1937291"/>
                <a:gd name="connsiteY9" fmla="*/ 1976014 h 2335345"/>
                <a:gd name="connsiteX10" fmla="*/ 1766400 w 1937291"/>
                <a:gd name="connsiteY10" fmla="*/ 1885944 h 2335345"/>
                <a:gd name="connsiteX11" fmla="*/ 1664541 w 1937291"/>
                <a:gd name="connsiteY11" fmla="*/ 1759273 h 2335345"/>
                <a:gd name="connsiteX12" fmla="*/ 1622864 w 1937291"/>
                <a:gd name="connsiteY12" fmla="*/ 1734053 h 2335345"/>
                <a:gd name="connsiteX13" fmla="*/ 1559324 w 1937291"/>
                <a:gd name="connsiteY13" fmla="*/ 1764759 h 2335345"/>
                <a:gd name="connsiteX14" fmla="*/ 1086465 w 1937291"/>
                <a:gd name="connsiteY14" fmla="*/ 1955298 h 2335345"/>
                <a:gd name="connsiteX15" fmla="*/ 552932 w 1937291"/>
                <a:gd name="connsiteY15" fmla="*/ 1300982 h 2335345"/>
                <a:gd name="connsiteX16" fmla="*/ 1802755 w 1937291"/>
                <a:gd name="connsiteY16" fmla="*/ 1300982 h 2335345"/>
                <a:gd name="connsiteX17" fmla="*/ 1937121 w 1937291"/>
                <a:gd name="connsiteY17" fmla="*/ 1127065 h 23353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37291" h="2335345">
                  <a:moveTo>
                    <a:pt x="555716" y="977304"/>
                  </a:moveTo>
                  <a:cubicBezTo>
                    <a:pt x="591661" y="591559"/>
                    <a:pt x="750919" y="376211"/>
                    <a:pt x="1020469" y="376211"/>
                  </a:cubicBezTo>
                  <a:cubicBezTo>
                    <a:pt x="1313110" y="376211"/>
                    <a:pt x="1398920" y="650023"/>
                    <a:pt x="1398920" y="979924"/>
                  </a:cubicBezTo>
                  <a:cubicBezTo>
                    <a:pt x="1143290" y="979924"/>
                    <a:pt x="809381" y="978123"/>
                    <a:pt x="555552" y="977304"/>
                  </a:cubicBezTo>
                  <a:moveTo>
                    <a:pt x="1936957" y="1126983"/>
                  </a:moveTo>
                  <a:cubicBezTo>
                    <a:pt x="1936957" y="395125"/>
                    <a:pt x="1648165" y="-281"/>
                    <a:pt x="1021861" y="-281"/>
                  </a:cubicBezTo>
                  <a:cubicBezTo>
                    <a:pt x="523291" y="-281"/>
                    <a:pt x="-171" y="290317"/>
                    <a:pt x="-171" y="1166205"/>
                  </a:cubicBezTo>
                  <a:cubicBezTo>
                    <a:pt x="-7" y="1980189"/>
                    <a:pt x="463846" y="2335065"/>
                    <a:pt x="1002455" y="2335065"/>
                  </a:cubicBezTo>
                  <a:cubicBezTo>
                    <a:pt x="1390569" y="2335065"/>
                    <a:pt x="1614266" y="2189479"/>
                    <a:pt x="1769675" y="2055930"/>
                  </a:cubicBezTo>
                  <a:cubicBezTo>
                    <a:pt x="1803001" y="2027271"/>
                    <a:pt x="1824535" y="2002380"/>
                    <a:pt x="1824535" y="1976014"/>
                  </a:cubicBezTo>
                  <a:cubicBezTo>
                    <a:pt x="1824535" y="1949648"/>
                    <a:pt x="1813236" y="1936956"/>
                    <a:pt x="1766400" y="1885944"/>
                  </a:cubicBezTo>
                  <a:cubicBezTo>
                    <a:pt x="1731519" y="1847951"/>
                    <a:pt x="1708674" y="1811759"/>
                    <a:pt x="1664541" y="1759273"/>
                  </a:cubicBezTo>
                  <a:cubicBezTo>
                    <a:pt x="1650621" y="1742897"/>
                    <a:pt x="1641369" y="1734053"/>
                    <a:pt x="1622864" y="1734053"/>
                  </a:cubicBezTo>
                  <a:cubicBezTo>
                    <a:pt x="1604359" y="1734053"/>
                    <a:pt x="1581924" y="1747155"/>
                    <a:pt x="1559324" y="1764759"/>
                  </a:cubicBezTo>
                  <a:cubicBezTo>
                    <a:pt x="1459021" y="1842219"/>
                    <a:pt x="1301974" y="1955298"/>
                    <a:pt x="1086465" y="1955298"/>
                  </a:cubicBezTo>
                  <a:cubicBezTo>
                    <a:pt x="764920" y="1955298"/>
                    <a:pt x="584947" y="1730123"/>
                    <a:pt x="552932" y="1300982"/>
                  </a:cubicBezTo>
                  <a:lnTo>
                    <a:pt x="1802755" y="1300982"/>
                  </a:lnTo>
                  <a:cubicBezTo>
                    <a:pt x="1882916" y="1300982"/>
                    <a:pt x="1937121" y="1245630"/>
                    <a:pt x="1937121" y="1127065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2B2B5A4A-D808-744B-A478-AC01A95253D6}"/>
                </a:ext>
              </a:extLst>
            </p:cNvPr>
            <p:cNvSpPr/>
            <p:nvPr/>
          </p:nvSpPr>
          <p:spPr>
            <a:xfrm>
              <a:off x="6028703" y="2175392"/>
              <a:ext cx="1449602" cy="3262748"/>
            </a:xfrm>
            <a:custGeom>
              <a:avLst/>
              <a:gdLst>
                <a:gd name="connsiteX0" fmla="*/ 1208376 w 1449602"/>
                <a:gd name="connsiteY0" fmla="*/ 392341 h 3262748"/>
                <a:gd name="connsiteX1" fmla="*/ 1418399 w 1449602"/>
                <a:gd name="connsiteY1" fmla="*/ 413139 h 3262748"/>
                <a:gd name="connsiteX2" fmla="*/ 1449431 w 1449602"/>
                <a:gd name="connsiteY2" fmla="*/ 392341 h 3262748"/>
                <a:gd name="connsiteX3" fmla="*/ 1409311 w 1449602"/>
                <a:gd name="connsiteY3" fmla="*/ 330275 h 3262748"/>
                <a:gd name="connsiteX4" fmla="*/ 1226553 w 1449602"/>
                <a:gd name="connsiteY4" fmla="*/ 93555 h 3262748"/>
                <a:gd name="connsiteX5" fmla="*/ 1136484 w 1449602"/>
                <a:gd name="connsiteY5" fmla="*/ 17896 h 3262748"/>
                <a:gd name="connsiteX6" fmla="*/ 930637 w 1449602"/>
                <a:gd name="connsiteY6" fmla="*/ -281 h 3262748"/>
                <a:gd name="connsiteX7" fmla="*/ 300158 w 1449602"/>
                <a:gd name="connsiteY7" fmla="*/ 695713 h 3262748"/>
                <a:gd name="connsiteX8" fmla="*/ 300158 w 1449602"/>
                <a:gd name="connsiteY8" fmla="*/ 1032656 h 3262748"/>
                <a:gd name="connsiteX9" fmla="*/ 176354 w 1449602"/>
                <a:gd name="connsiteY9" fmla="*/ 1032656 h 3262748"/>
                <a:gd name="connsiteX10" fmla="*/ 229 w 1449602"/>
                <a:gd name="connsiteY10" fmla="*/ 1216398 h 3262748"/>
                <a:gd name="connsiteX11" fmla="*/ 229 w 1449602"/>
                <a:gd name="connsiteY11" fmla="*/ 1306468 h 3262748"/>
                <a:gd name="connsiteX12" fmla="*/ 300731 w 1449602"/>
                <a:gd name="connsiteY12" fmla="*/ 1429290 h 3262748"/>
                <a:gd name="connsiteX13" fmla="*/ 300731 w 1449602"/>
                <a:gd name="connsiteY13" fmla="*/ 3158221 h 3262748"/>
                <a:gd name="connsiteX14" fmla="*/ 401175 w 1449602"/>
                <a:gd name="connsiteY14" fmla="*/ 3262444 h 3262748"/>
                <a:gd name="connsiteX15" fmla="*/ 404146 w 1449602"/>
                <a:gd name="connsiteY15" fmla="*/ 3262456 h 3262748"/>
                <a:gd name="connsiteX16" fmla="*/ 759261 w 1449602"/>
                <a:gd name="connsiteY16" fmla="*/ 3262456 h 3262748"/>
                <a:gd name="connsiteX17" fmla="*/ 861772 w 1449602"/>
                <a:gd name="connsiteY17" fmla="*/ 3163072 h 3262748"/>
                <a:gd name="connsiteX18" fmla="*/ 861776 w 1449602"/>
                <a:gd name="connsiteY18" fmla="*/ 3162806 h 3262748"/>
                <a:gd name="connsiteX19" fmla="*/ 861775 w 1449602"/>
                <a:gd name="connsiteY19" fmla="*/ 1438133 h 3262748"/>
                <a:gd name="connsiteX20" fmla="*/ 1427979 w 1449602"/>
                <a:gd name="connsiteY20" fmla="*/ 1312117 h 3262748"/>
                <a:gd name="connsiteX21" fmla="*/ 1427979 w 1449602"/>
                <a:gd name="connsiteY21" fmla="*/ 1156542 h 3262748"/>
                <a:gd name="connsiteX22" fmla="*/ 1280594 w 1449602"/>
                <a:gd name="connsiteY22" fmla="*/ 1031919 h 3262748"/>
                <a:gd name="connsiteX23" fmla="*/ 862185 w 1449602"/>
                <a:gd name="connsiteY23" fmla="*/ 1031919 h 3262748"/>
                <a:gd name="connsiteX24" fmla="*/ 862185 w 1449602"/>
                <a:gd name="connsiteY24" fmla="*/ 747871 h 3262748"/>
                <a:gd name="connsiteX25" fmla="*/ 1208294 w 1449602"/>
                <a:gd name="connsiteY25" fmla="*/ 391768 h 32627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449602" h="3262748">
                  <a:moveTo>
                    <a:pt x="1208376" y="392341"/>
                  </a:moveTo>
                  <a:cubicBezTo>
                    <a:pt x="1285098" y="392341"/>
                    <a:pt x="1374593" y="413139"/>
                    <a:pt x="1418399" y="413139"/>
                  </a:cubicBezTo>
                  <a:cubicBezTo>
                    <a:pt x="1436412" y="413139"/>
                    <a:pt x="1449431" y="405934"/>
                    <a:pt x="1449431" y="392341"/>
                  </a:cubicBezTo>
                  <a:cubicBezTo>
                    <a:pt x="1449431" y="374245"/>
                    <a:pt x="1422001" y="346078"/>
                    <a:pt x="1409311" y="330275"/>
                  </a:cubicBezTo>
                  <a:cubicBezTo>
                    <a:pt x="1338074" y="241188"/>
                    <a:pt x="1282559" y="171261"/>
                    <a:pt x="1226553" y="93555"/>
                  </a:cubicBezTo>
                  <a:cubicBezTo>
                    <a:pt x="1206656" y="65879"/>
                    <a:pt x="1179963" y="34764"/>
                    <a:pt x="1136484" y="17896"/>
                  </a:cubicBezTo>
                  <a:cubicBezTo>
                    <a:pt x="1099638" y="3649"/>
                    <a:pt x="1056651" y="-281"/>
                    <a:pt x="930637" y="-281"/>
                  </a:cubicBezTo>
                  <a:cubicBezTo>
                    <a:pt x="628253" y="-281"/>
                    <a:pt x="300158" y="139982"/>
                    <a:pt x="300158" y="695713"/>
                  </a:cubicBezTo>
                  <a:cubicBezTo>
                    <a:pt x="300158" y="725026"/>
                    <a:pt x="300158" y="851288"/>
                    <a:pt x="300158" y="1032656"/>
                  </a:cubicBezTo>
                  <a:lnTo>
                    <a:pt x="176354" y="1032656"/>
                  </a:lnTo>
                  <a:cubicBezTo>
                    <a:pt x="48621" y="1032656"/>
                    <a:pt x="229" y="1095704"/>
                    <a:pt x="229" y="1216398"/>
                  </a:cubicBezTo>
                  <a:cubicBezTo>
                    <a:pt x="229" y="1254800"/>
                    <a:pt x="-672" y="1204607"/>
                    <a:pt x="229" y="1306468"/>
                  </a:cubicBezTo>
                  <a:cubicBezTo>
                    <a:pt x="72120" y="1356907"/>
                    <a:pt x="172178" y="1402187"/>
                    <a:pt x="300731" y="1429290"/>
                  </a:cubicBezTo>
                  <a:cubicBezTo>
                    <a:pt x="300731" y="2137075"/>
                    <a:pt x="300731" y="3104588"/>
                    <a:pt x="300731" y="3158221"/>
                  </a:cubicBezTo>
                  <a:cubicBezTo>
                    <a:pt x="299687" y="3214739"/>
                    <a:pt x="344658" y="3261401"/>
                    <a:pt x="401175" y="3262444"/>
                  </a:cubicBezTo>
                  <a:cubicBezTo>
                    <a:pt x="402165" y="3262463"/>
                    <a:pt x="403155" y="3262466"/>
                    <a:pt x="404146" y="3262456"/>
                  </a:cubicBezTo>
                  <a:lnTo>
                    <a:pt x="759261" y="3262456"/>
                  </a:lnTo>
                  <a:cubicBezTo>
                    <a:pt x="815013" y="3263319"/>
                    <a:pt x="860908" y="3218824"/>
                    <a:pt x="861772" y="3163072"/>
                  </a:cubicBezTo>
                  <a:cubicBezTo>
                    <a:pt x="861773" y="3162983"/>
                    <a:pt x="861774" y="3162894"/>
                    <a:pt x="861776" y="3162806"/>
                  </a:cubicBezTo>
                  <a:cubicBezTo>
                    <a:pt x="861775" y="3112039"/>
                    <a:pt x="861775" y="2134618"/>
                    <a:pt x="861775" y="1438133"/>
                  </a:cubicBezTo>
                  <a:cubicBezTo>
                    <a:pt x="1056897" y="1415452"/>
                    <a:pt x="1270359" y="1372628"/>
                    <a:pt x="1427979" y="1312117"/>
                  </a:cubicBezTo>
                  <a:lnTo>
                    <a:pt x="1427979" y="1156542"/>
                  </a:lnTo>
                  <a:cubicBezTo>
                    <a:pt x="1427979" y="1081539"/>
                    <a:pt x="1401777" y="1034457"/>
                    <a:pt x="1280594" y="1031919"/>
                  </a:cubicBezTo>
                  <a:lnTo>
                    <a:pt x="862185" y="1031919"/>
                  </a:lnTo>
                  <a:cubicBezTo>
                    <a:pt x="862185" y="874952"/>
                    <a:pt x="862185" y="768751"/>
                    <a:pt x="862185" y="747871"/>
                  </a:cubicBezTo>
                  <a:cubicBezTo>
                    <a:pt x="862185" y="446547"/>
                    <a:pt x="959951" y="391768"/>
                    <a:pt x="1208294" y="391768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401F86AB-60A2-524B-8716-88B1A098C69B}"/>
                </a:ext>
              </a:extLst>
            </p:cNvPr>
            <p:cNvSpPr/>
            <p:nvPr/>
          </p:nvSpPr>
          <p:spPr>
            <a:xfrm>
              <a:off x="3968172" y="3176149"/>
              <a:ext cx="1839116" cy="2292112"/>
            </a:xfrm>
            <a:custGeom>
              <a:avLst/>
              <a:gdLst>
                <a:gd name="connsiteX0" fmla="*/ 1238516 w 1839116"/>
                <a:gd name="connsiteY0" fmla="*/ 1738312 h 2292112"/>
                <a:gd name="connsiteX1" fmla="*/ 816259 w 1839116"/>
                <a:gd name="connsiteY1" fmla="*/ 1931225 h 2292112"/>
                <a:gd name="connsiteX2" fmla="*/ 533116 w 1839116"/>
                <a:gd name="connsiteY2" fmla="*/ 1612378 h 2292112"/>
                <a:gd name="connsiteX3" fmla="*/ 1285516 w 1839116"/>
                <a:gd name="connsiteY3" fmla="*/ 1172428 h 2292112"/>
                <a:gd name="connsiteX4" fmla="*/ 1285516 w 1839116"/>
                <a:gd name="connsiteY4" fmla="*/ 1579298 h 2292112"/>
                <a:gd name="connsiteX5" fmla="*/ 1238516 w 1839116"/>
                <a:gd name="connsiteY5" fmla="*/ 1738312 h 2292112"/>
                <a:gd name="connsiteX6" fmla="*/ 1838864 w 1839116"/>
                <a:gd name="connsiteY6" fmla="*/ 602695 h 2292112"/>
                <a:gd name="connsiteX7" fmla="*/ 1046261 w 1839116"/>
                <a:gd name="connsiteY7" fmla="*/ -281 h 2292112"/>
                <a:gd name="connsiteX8" fmla="*/ 178820 w 1839116"/>
                <a:gd name="connsiteY8" fmla="*/ 173226 h 2292112"/>
                <a:gd name="connsiteX9" fmla="*/ 154255 w 1839116"/>
                <a:gd name="connsiteY9" fmla="*/ 274678 h 2292112"/>
                <a:gd name="connsiteX10" fmla="*/ 238183 w 1839116"/>
                <a:gd name="connsiteY10" fmla="*/ 476679 h 2292112"/>
                <a:gd name="connsiteX11" fmla="*/ 296891 w 1839116"/>
                <a:gd name="connsiteY11" fmla="*/ 527446 h 2292112"/>
                <a:gd name="connsiteX12" fmla="*/ 389416 w 1839116"/>
                <a:gd name="connsiteY12" fmla="*/ 501490 h 2292112"/>
                <a:gd name="connsiteX13" fmla="*/ 928108 w 1839116"/>
                <a:gd name="connsiteY13" fmla="*/ 393160 h 2292112"/>
                <a:gd name="connsiteX14" fmla="*/ 1285270 w 1839116"/>
                <a:gd name="connsiteY14" fmla="*/ 684659 h 2292112"/>
                <a:gd name="connsiteX15" fmla="*/ 1285270 w 1839116"/>
                <a:gd name="connsiteY15" fmla="*/ 853744 h 2292112"/>
                <a:gd name="connsiteX16" fmla="*/ 520015 w 1839116"/>
                <a:gd name="connsiteY16" fmla="*/ 962237 h 2292112"/>
                <a:gd name="connsiteX17" fmla="*/ -171 w 1839116"/>
                <a:gd name="connsiteY17" fmla="*/ 1656184 h 2292112"/>
                <a:gd name="connsiteX18" fmla="*/ 613441 w 1839116"/>
                <a:gd name="connsiteY18" fmla="*/ 2291831 h 2292112"/>
                <a:gd name="connsiteX19" fmla="*/ 1336609 w 1839116"/>
                <a:gd name="connsiteY19" fmla="*/ 2025143 h 2292112"/>
                <a:gd name="connsiteX20" fmla="*/ 1571688 w 1839116"/>
                <a:gd name="connsiteY20" fmla="*/ 2262599 h 2292112"/>
                <a:gd name="connsiteX21" fmla="*/ 1734876 w 1839116"/>
                <a:gd name="connsiteY21" fmla="*/ 2262599 h 2292112"/>
                <a:gd name="connsiteX22" fmla="*/ 1838946 w 1839116"/>
                <a:gd name="connsiteY22" fmla="*/ 2160668 h 2292112"/>
                <a:gd name="connsiteX23" fmla="*/ 1838946 w 1839116"/>
                <a:gd name="connsiteY23" fmla="*/ 2160657 h 2292112"/>
                <a:gd name="connsiteX24" fmla="*/ 1838946 w 1839116"/>
                <a:gd name="connsiteY24" fmla="*/ 602204 h 2292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39116" h="2292112">
                  <a:moveTo>
                    <a:pt x="1238516" y="1738312"/>
                  </a:moveTo>
                  <a:cubicBezTo>
                    <a:pt x="1110783" y="1855648"/>
                    <a:pt x="951935" y="1931225"/>
                    <a:pt x="816259" y="1931225"/>
                  </a:cubicBezTo>
                  <a:cubicBezTo>
                    <a:pt x="654545" y="1931225"/>
                    <a:pt x="533116" y="1809631"/>
                    <a:pt x="533116" y="1612378"/>
                  </a:cubicBezTo>
                  <a:cubicBezTo>
                    <a:pt x="533116" y="1196010"/>
                    <a:pt x="909767" y="1214924"/>
                    <a:pt x="1285516" y="1172428"/>
                  </a:cubicBezTo>
                  <a:lnTo>
                    <a:pt x="1285516" y="1579298"/>
                  </a:lnTo>
                  <a:cubicBezTo>
                    <a:pt x="1285516" y="1636615"/>
                    <a:pt x="1286253" y="1694505"/>
                    <a:pt x="1238516" y="1738312"/>
                  </a:cubicBezTo>
                  <a:moveTo>
                    <a:pt x="1838864" y="602695"/>
                  </a:moveTo>
                  <a:cubicBezTo>
                    <a:pt x="1838864" y="143585"/>
                    <a:pt x="1517483" y="-281"/>
                    <a:pt x="1046261" y="-281"/>
                  </a:cubicBezTo>
                  <a:cubicBezTo>
                    <a:pt x="620483" y="-281"/>
                    <a:pt x="252594" y="134414"/>
                    <a:pt x="178820" y="173226"/>
                  </a:cubicBezTo>
                  <a:cubicBezTo>
                    <a:pt x="139517" y="193942"/>
                    <a:pt x="132885" y="220799"/>
                    <a:pt x="154255" y="274678"/>
                  </a:cubicBezTo>
                  <a:cubicBezTo>
                    <a:pt x="178001" y="334124"/>
                    <a:pt x="204121" y="391113"/>
                    <a:pt x="238183" y="476679"/>
                  </a:cubicBezTo>
                  <a:cubicBezTo>
                    <a:pt x="251284" y="509432"/>
                    <a:pt x="267906" y="527446"/>
                    <a:pt x="296891" y="527446"/>
                  </a:cubicBezTo>
                  <a:cubicBezTo>
                    <a:pt x="322438" y="527446"/>
                    <a:pt x="362395" y="511070"/>
                    <a:pt x="389416" y="501490"/>
                  </a:cubicBezTo>
                  <a:cubicBezTo>
                    <a:pt x="525420" y="453016"/>
                    <a:pt x="750918" y="393160"/>
                    <a:pt x="928108" y="393160"/>
                  </a:cubicBezTo>
                  <a:cubicBezTo>
                    <a:pt x="1161876" y="393160"/>
                    <a:pt x="1285270" y="518439"/>
                    <a:pt x="1285270" y="684659"/>
                  </a:cubicBezTo>
                  <a:lnTo>
                    <a:pt x="1285270" y="853744"/>
                  </a:lnTo>
                  <a:cubicBezTo>
                    <a:pt x="923768" y="889445"/>
                    <a:pt x="736671" y="906149"/>
                    <a:pt x="520015" y="962237"/>
                  </a:cubicBezTo>
                  <a:cubicBezTo>
                    <a:pt x="240312" y="1034621"/>
                    <a:pt x="-171" y="1206982"/>
                    <a:pt x="-171" y="1656184"/>
                  </a:cubicBezTo>
                  <a:cubicBezTo>
                    <a:pt x="-171" y="2090894"/>
                    <a:pt x="268151" y="2291831"/>
                    <a:pt x="613441" y="2291831"/>
                  </a:cubicBezTo>
                  <a:cubicBezTo>
                    <a:pt x="927616" y="2291831"/>
                    <a:pt x="1232294" y="2131917"/>
                    <a:pt x="1336609" y="2025143"/>
                  </a:cubicBezTo>
                  <a:cubicBezTo>
                    <a:pt x="1346353" y="2173185"/>
                    <a:pt x="1420373" y="2262599"/>
                    <a:pt x="1571688" y="2262599"/>
                  </a:cubicBezTo>
                  <a:lnTo>
                    <a:pt x="1734876" y="2262599"/>
                  </a:lnTo>
                  <a:cubicBezTo>
                    <a:pt x="1791762" y="2263190"/>
                    <a:pt x="1838355" y="2217554"/>
                    <a:pt x="1838946" y="2160668"/>
                  </a:cubicBezTo>
                  <a:cubicBezTo>
                    <a:pt x="1838946" y="2160664"/>
                    <a:pt x="1838946" y="2160660"/>
                    <a:pt x="1838946" y="2160657"/>
                  </a:cubicBezTo>
                  <a:cubicBezTo>
                    <a:pt x="1838946" y="2104159"/>
                    <a:pt x="1838946" y="747544"/>
                    <a:pt x="1838946" y="602204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C9739BC6-7BBE-FB4E-833B-9B95DB8C29B9}"/>
                </a:ext>
              </a:extLst>
            </p:cNvPr>
            <p:cNvSpPr/>
            <p:nvPr/>
          </p:nvSpPr>
          <p:spPr>
            <a:xfrm>
              <a:off x="10357877" y="2309842"/>
              <a:ext cx="1836497" cy="3132959"/>
            </a:xfrm>
            <a:custGeom>
              <a:avLst/>
              <a:gdLst>
                <a:gd name="connsiteX0" fmla="*/ 1836326 w 1836497"/>
                <a:gd name="connsiteY0" fmla="*/ 1418236 h 3132959"/>
                <a:gd name="connsiteX1" fmla="*/ 1255548 w 1836497"/>
                <a:gd name="connsiteY1" fmla="*/ 877817 h 3132959"/>
                <a:gd name="connsiteX2" fmla="*/ 558581 w 1836497"/>
                <a:gd name="connsiteY2" fmla="*/ 1126656 h 3132959"/>
                <a:gd name="connsiteX3" fmla="*/ 558581 w 1836497"/>
                <a:gd name="connsiteY3" fmla="*/ 50404 h 3132959"/>
                <a:gd name="connsiteX4" fmla="*/ 531970 w 1836497"/>
                <a:gd name="connsiteY4" fmla="*/ -281 h 3132959"/>
                <a:gd name="connsiteX5" fmla="*/ 496761 w 1836497"/>
                <a:gd name="connsiteY5" fmla="*/ 13229 h 3132959"/>
                <a:gd name="connsiteX6" fmla="*/ 30779 w 1836497"/>
                <a:gd name="connsiteY6" fmla="*/ 255108 h 3132959"/>
                <a:gd name="connsiteX7" fmla="*/ -171 w 1836497"/>
                <a:gd name="connsiteY7" fmla="*/ 304237 h 3132959"/>
                <a:gd name="connsiteX8" fmla="*/ -171 w 1836497"/>
                <a:gd name="connsiteY8" fmla="*/ 3029012 h 3132959"/>
                <a:gd name="connsiteX9" fmla="*/ 104608 w 1836497"/>
                <a:gd name="connsiteY9" fmla="*/ 3132534 h 3132959"/>
                <a:gd name="connsiteX10" fmla="*/ 106274 w 1836497"/>
                <a:gd name="connsiteY10" fmla="*/ 3132510 h 3132959"/>
                <a:gd name="connsiteX11" fmla="*/ 456722 w 1836497"/>
                <a:gd name="connsiteY11" fmla="*/ 3132510 h 3132959"/>
                <a:gd name="connsiteX12" fmla="*/ 558580 w 1836497"/>
                <a:gd name="connsiteY12" fmla="*/ 3031797 h 3132959"/>
                <a:gd name="connsiteX13" fmla="*/ 558581 w 1836497"/>
                <a:gd name="connsiteY13" fmla="*/ 3030894 h 3132959"/>
                <a:gd name="connsiteX14" fmla="*/ 558581 w 1836497"/>
                <a:gd name="connsiteY14" fmla="*/ 1576841 h 3132959"/>
                <a:gd name="connsiteX15" fmla="*/ 605826 w 1836497"/>
                <a:gd name="connsiteY15" fmla="*/ 1459914 h 3132959"/>
                <a:gd name="connsiteX16" fmla="*/ 1076393 w 1836497"/>
                <a:gd name="connsiteY16" fmla="*/ 1292057 h 3132959"/>
                <a:gd name="connsiteX17" fmla="*/ 1278557 w 1836497"/>
                <a:gd name="connsiteY17" fmla="*/ 1554979 h 3132959"/>
                <a:gd name="connsiteX18" fmla="*/ 1278557 w 1836497"/>
                <a:gd name="connsiteY18" fmla="*/ 3028848 h 3132959"/>
                <a:gd name="connsiteX19" fmla="*/ 1382867 w 1836497"/>
                <a:gd name="connsiteY19" fmla="*/ 3132678 h 3132959"/>
                <a:gd name="connsiteX20" fmla="*/ 1383609 w 1836497"/>
                <a:gd name="connsiteY20" fmla="*/ 3132674 h 3132959"/>
                <a:gd name="connsiteX21" fmla="*/ 1734058 w 1836497"/>
                <a:gd name="connsiteY21" fmla="*/ 3132674 h 3132959"/>
                <a:gd name="connsiteX22" fmla="*/ 1836243 w 1836497"/>
                <a:gd name="connsiteY22" fmla="*/ 3031469 h 3132959"/>
                <a:gd name="connsiteX23" fmla="*/ 1836244 w 1836497"/>
                <a:gd name="connsiteY23" fmla="*/ 3031140 h 3132959"/>
                <a:gd name="connsiteX24" fmla="*/ 1836244 w 1836497"/>
                <a:gd name="connsiteY24" fmla="*/ 1418073 h 3132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36497" h="3132959">
                  <a:moveTo>
                    <a:pt x="1836326" y="1418236"/>
                  </a:moveTo>
                  <a:cubicBezTo>
                    <a:pt x="1828138" y="1027661"/>
                    <a:pt x="1592404" y="877817"/>
                    <a:pt x="1255548" y="877817"/>
                  </a:cubicBezTo>
                  <a:cubicBezTo>
                    <a:pt x="977809" y="877817"/>
                    <a:pt x="685332" y="1043792"/>
                    <a:pt x="558581" y="1126656"/>
                  </a:cubicBezTo>
                  <a:lnTo>
                    <a:pt x="558581" y="50404"/>
                  </a:lnTo>
                  <a:cubicBezTo>
                    <a:pt x="558581" y="10445"/>
                    <a:pt x="549902" y="-281"/>
                    <a:pt x="531970" y="-281"/>
                  </a:cubicBezTo>
                  <a:cubicBezTo>
                    <a:pt x="520998" y="-281"/>
                    <a:pt x="511828" y="3895"/>
                    <a:pt x="496761" y="13229"/>
                  </a:cubicBezTo>
                  <a:cubicBezTo>
                    <a:pt x="348074" y="106050"/>
                    <a:pt x="192258" y="186930"/>
                    <a:pt x="30779" y="255108"/>
                  </a:cubicBezTo>
                  <a:cubicBezTo>
                    <a:pt x="12766" y="262641"/>
                    <a:pt x="893" y="269109"/>
                    <a:pt x="-171" y="304237"/>
                  </a:cubicBezTo>
                  <a:cubicBezTo>
                    <a:pt x="2531" y="359589"/>
                    <a:pt x="-171" y="2970466"/>
                    <a:pt x="-171" y="3029012"/>
                  </a:cubicBezTo>
                  <a:cubicBezTo>
                    <a:pt x="177" y="3086533"/>
                    <a:pt x="47088" y="3132881"/>
                    <a:pt x="104608" y="3132534"/>
                  </a:cubicBezTo>
                  <a:cubicBezTo>
                    <a:pt x="105163" y="3132530"/>
                    <a:pt x="105718" y="3132523"/>
                    <a:pt x="106274" y="3132510"/>
                  </a:cubicBezTo>
                  <a:lnTo>
                    <a:pt x="456722" y="3132510"/>
                  </a:lnTo>
                  <a:cubicBezTo>
                    <a:pt x="512660" y="3132826"/>
                    <a:pt x="558263" y="3087736"/>
                    <a:pt x="558580" y="3031797"/>
                  </a:cubicBezTo>
                  <a:cubicBezTo>
                    <a:pt x="558582" y="3031496"/>
                    <a:pt x="558582" y="3031196"/>
                    <a:pt x="558581" y="3030894"/>
                  </a:cubicBezTo>
                  <a:lnTo>
                    <a:pt x="558581" y="1576841"/>
                  </a:lnTo>
                  <a:cubicBezTo>
                    <a:pt x="558581" y="1509043"/>
                    <a:pt x="574957" y="1478010"/>
                    <a:pt x="605826" y="1459914"/>
                  </a:cubicBezTo>
                  <a:cubicBezTo>
                    <a:pt x="744449" y="1377541"/>
                    <a:pt x="934985" y="1292057"/>
                    <a:pt x="1076393" y="1292057"/>
                  </a:cubicBezTo>
                  <a:cubicBezTo>
                    <a:pt x="1227544" y="1292057"/>
                    <a:pt x="1278557" y="1397274"/>
                    <a:pt x="1278557" y="1554979"/>
                  </a:cubicBezTo>
                  <a:cubicBezTo>
                    <a:pt x="1278557" y="2154188"/>
                    <a:pt x="1278557" y="2972431"/>
                    <a:pt x="1278557" y="3028848"/>
                  </a:cubicBezTo>
                  <a:cubicBezTo>
                    <a:pt x="1278689" y="3086325"/>
                    <a:pt x="1325391" y="3132811"/>
                    <a:pt x="1382867" y="3132678"/>
                  </a:cubicBezTo>
                  <a:cubicBezTo>
                    <a:pt x="1383114" y="3132678"/>
                    <a:pt x="1383362" y="3132676"/>
                    <a:pt x="1383609" y="3132674"/>
                  </a:cubicBezTo>
                  <a:lnTo>
                    <a:pt x="1734058" y="3132674"/>
                  </a:lnTo>
                  <a:cubicBezTo>
                    <a:pt x="1790221" y="3132945"/>
                    <a:pt x="1835972" y="3087634"/>
                    <a:pt x="1836243" y="3031469"/>
                  </a:cubicBezTo>
                  <a:cubicBezTo>
                    <a:pt x="1836244" y="3031360"/>
                    <a:pt x="1836244" y="3031250"/>
                    <a:pt x="1836244" y="3031140"/>
                  </a:cubicBezTo>
                  <a:cubicBezTo>
                    <a:pt x="1836244" y="2975461"/>
                    <a:pt x="1836244" y="1983465"/>
                    <a:pt x="1836244" y="1418073"/>
                  </a:cubicBezTo>
                </a:path>
              </a:pathLst>
            </a:custGeom>
            <a:grpFill/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</p:grp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72973B89-9345-8948-8C1C-D7237D8B9ECF}"/>
              </a:ext>
            </a:extLst>
          </p:cNvPr>
          <p:cNvSpPr/>
          <p:nvPr/>
        </p:nvSpPr>
        <p:spPr>
          <a:xfrm>
            <a:off x="9324528" y="0"/>
            <a:ext cx="3906942" cy="6858000"/>
          </a:xfrm>
          <a:prstGeom prst="roundRect">
            <a:avLst>
              <a:gd name="adj" fmla="val 764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Tips</a:t>
            </a:r>
          </a:p>
          <a:p>
            <a:endParaRPr lang="en-GB" sz="1200" dirty="0">
              <a:solidFill>
                <a:schemeClr val="bg1"/>
              </a:solidFill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  <a:p>
            <a: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Thank you slide</a:t>
            </a:r>
            <a:b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</a:br>
            <a:endParaRPr lang="en-GB" sz="1200" dirty="0">
              <a:solidFill>
                <a:schemeClr val="bg1"/>
              </a:solidFill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  <a:p>
            <a:r>
              <a:rPr lang="en-GB" sz="1200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Please enter your contact details.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7D89FDE-EC8C-514A-8704-22D2D3F67CCC}"/>
              </a:ext>
            </a:extLst>
          </p:cNvPr>
          <p:cNvSpPr txBox="1"/>
          <p:nvPr/>
        </p:nvSpPr>
        <p:spPr>
          <a:xfrm>
            <a:off x="9403373" y="6352143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GB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ESSENTIAL</a:t>
            </a:r>
          </a:p>
        </p:txBody>
      </p:sp>
    </p:spTree>
    <p:extLst>
      <p:ext uri="{BB962C8B-B14F-4D97-AF65-F5344CB8AC3E}">
        <p14:creationId xmlns:p14="http://schemas.microsoft.com/office/powerpoint/2010/main" val="41874071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544DB-9EC0-4789-AA14-7AC331B88B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79DBC8-ED69-49DE-BB87-49FC8142F9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1A764-D185-44C6-A3B4-4C73CD00B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706F-0702-427D-A188-F80EEAEA9825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EA6C70-A591-4534-90F2-95CF9EAD0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10B413-10B6-48F5-8F3E-FC4CC012D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8919-7796-4934-926B-602684FC8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317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B8550-EAC3-46B6-828A-55FB0A6EF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0B033-E104-4398-BD35-73BFF9B3C8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37F193-DF13-464E-80A4-E92AF0134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706F-0702-427D-A188-F80EEAEA9825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6CB2D-89E4-4626-A094-8BAE727BD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018F15-3F8E-48E5-B6DA-EAA0CDFFB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8919-7796-4934-926B-602684FC8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118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2D1C1-4D73-4212-B5BF-F439B3231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917041-9FF6-4C26-B4AB-92EE79A1D5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45937-4C8D-483B-A04A-304C4B425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706F-0702-427D-A188-F80EEAEA9825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E443FC-FB08-4C60-A729-0096C75EA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5D7203-C58D-4CB8-9734-4DD23CD80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8919-7796-4934-926B-602684FC8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542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C4D56-CA14-4BAB-A4BE-B96F5EF07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C758B-9AA4-4976-8C0D-EAD5D27A2C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00C912-1E42-46CA-A272-C3566CBEA3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2DA4DA-4162-4125-9236-4BCFD83D9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706F-0702-427D-A188-F80EEAEA9825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036115-E137-47EF-B2C3-6257824CE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3F5BD-88B9-4BCF-803D-840988334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8919-7796-4934-926B-602684FC8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421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BB123-532F-4E72-B58F-B65B16CCA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DDD737-0800-4F5E-B438-869DD549A1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84CF96-6AE2-4227-B4ED-2850B208AA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F549D4-8D70-4338-BF92-98142949F1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E43D1A-D9FA-4C17-8704-04F6A5032D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EF9C80-192E-40B0-B9CE-728C506BC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706F-0702-427D-A188-F80EEAEA9825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4691B9-39F7-4E9F-A78A-9E497DCBC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4E4F2B-5E91-4C94-85D7-19B2048F0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8919-7796-4934-926B-602684FC8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955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3EA6E-1C94-46D7-AB2B-DEF4EDA7F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A33E40-9C10-4BAB-8197-7545247E9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706F-0702-427D-A188-F80EEAEA9825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C69886-E1CF-4B53-9897-42B153D14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9FB542-68D4-4022-9A31-58E3ECD32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8919-7796-4934-926B-602684FC8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576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0E2DE7-92F2-42C9-9B01-F5AE8A19A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706F-0702-427D-A188-F80EEAEA9825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DFFCB7-A7F9-4660-AD92-23663AA6B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82A40-193A-4885-96B1-44BA8B8B9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8919-7796-4934-926B-602684FC8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910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33F30-5204-4224-A9F1-0D157A92C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C1C93-341F-4BDD-A1FE-5EACAE8BA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F63422-9BE7-4128-8614-E47CA7495F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7A2ED0-0B4A-4057-BCC4-EE8A920D0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706F-0702-427D-A188-F80EEAEA9825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D7B34B-8923-43C2-B2E8-85A7E5C45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0E8362-E392-4FAC-AADF-CBCA7F32E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8919-7796-4934-926B-602684FC8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278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82F91-76DD-4D85-84AB-4E8649A42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84BC27-6D71-4C08-8A79-B7E72C07E8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31C8D5-E328-4913-9441-894A175EA4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59D39-7D52-4889-A15B-2A1D8B951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706F-0702-427D-A188-F80EEAEA9825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AA101E-29DF-49D1-B277-834DC9ADD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A5B4BC-3BB9-4FCF-98DA-476E71CDD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8919-7796-4934-926B-602684FC8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754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446F9B-9781-456B-9ACA-69D9B488A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05D056-A541-4733-A377-5E5E87FF14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19109-C3D7-4209-8189-41CAA2BDAE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4706F-0702-427D-A188-F80EEAEA9825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B02564-8174-4BFD-89A8-BBB63385D0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56C48B-E8BF-41CF-9BEE-F65CE3E4FC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28919-7796-4934-926B-602684FC8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00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926" r:id="rId1"/>
    <p:sldLayoutId id="2147487927" r:id="rId2"/>
    <p:sldLayoutId id="2147487928" r:id="rId3"/>
    <p:sldLayoutId id="2147487929" r:id="rId4"/>
    <p:sldLayoutId id="2147487930" r:id="rId5"/>
    <p:sldLayoutId id="2147487931" r:id="rId6"/>
    <p:sldLayoutId id="2147487932" r:id="rId7"/>
    <p:sldLayoutId id="2147487933" r:id="rId8"/>
    <p:sldLayoutId id="2147487934" r:id="rId9"/>
    <p:sldLayoutId id="2147487935" r:id="rId10"/>
    <p:sldLayoutId id="21474879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4706F-0702-427D-A188-F80EEAEA9825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28919-7796-4934-926B-602684FC8C8A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D718C21-D33F-4186-BFC3-CA8677BE0024}"/>
              </a:ext>
            </a:extLst>
          </p:cNvPr>
          <p:cNvGrpSpPr/>
          <p:nvPr/>
        </p:nvGrpSpPr>
        <p:grpSpPr>
          <a:xfrm>
            <a:off x="8126847" y="6288957"/>
            <a:ext cx="767381" cy="348334"/>
            <a:chOff x="0" y="1353270"/>
            <a:chExt cx="12194374" cy="4151510"/>
          </a:xfrm>
        </p:grpSpPr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3FDD681D-9FBF-4325-BEAA-D301B78A9885}"/>
                </a:ext>
              </a:extLst>
            </p:cNvPr>
            <p:cNvSpPr/>
            <p:nvPr/>
          </p:nvSpPr>
          <p:spPr>
            <a:xfrm>
              <a:off x="7408127" y="3166569"/>
              <a:ext cx="941960" cy="2268843"/>
            </a:xfrm>
            <a:custGeom>
              <a:avLst/>
              <a:gdLst>
                <a:gd name="connsiteX0" fmla="*/ 915833 w 941960"/>
                <a:gd name="connsiteY0" fmla="*/ 214494 h 2268843"/>
                <a:gd name="connsiteX1" fmla="*/ 562354 w 941960"/>
                <a:gd name="connsiteY1" fmla="*/ 2143871 h 2268843"/>
                <a:gd name="connsiteX2" fmla="*/ 417754 w 941960"/>
                <a:gd name="connsiteY2" fmla="*/ 2267513 h 2268843"/>
                <a:gd name="connsiteX3" fmla="*/ 117416 w 941960"/>
                <a:gd name="connsiteY3" fmla="*/ 2267513 h 2268843"/>
                <a:gd name="connsiteX4" fmla="*/ 5404 w 941960"/>
                <a:gd name="connsiteY4" fmla="*/ 2128314 h 2268843"/>
                <a:gd name="connsiteX5" fmla="*/ 342424 w 941960"/>
                <a:gd name="connsiteY5" fmla="*/ 231608 h 2268843"/>
                <a:gd name="connsiteX6" fmla="*/ 854177 w 941960"/>
                <a:gd name="connsiteY6" fmla="*/ 16832 h 2268843"/>
                <a:gd name="connsiteX7" fmla="*/ 907563 w 941960"/>
                <a:gd name="connsiteY7" fmla="*/ -281 h 2268843"/>
                <a:gd name="connsiteX8" fmla="*/ 941789 w 941960"/>
                <a:gd name="connsiteY8" fmla="*/ 43034 h 2268843"/>
                <a:gd name="connsiteX9" fmla="*/ 915833 w 941960"/>
                <a:gd name="connsiteY9" fmla="*/ 214986 h 2268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41960" h="2268843">
                  <a:moveTo>
                    <a:pt x="915833" y="214494"/>
                  </a:moveTo>
                  <a:cubicBezTo>
                    <a:pt x="797270" y="872250"/>
                    <a:pt x="681491" y="1486362"/>
                    <a:pt x="562354" y="2143871"/>
                  </a:cubicBezTo>
                  <a:cubicBezTo>
                    <a:pt x="547043" y="2227718"/>
                    <a:pt x="498815" y="2266693"/>
                    <a:pt x="417754" y="2267513"/>
                  </a:cubicBezTo>
                  <a:cubicBezTo>
                    <a:pt x="317451" y="2268331"/>
                    <a:pt x="217147" y="2269396"/>
                    <a:pt x="117416" y="2267513"/>
                  </a:cubicBezTo>
                  <a:cubicBezTo>
                    <a:pt x="14083" y="2265466"/>
                    <a:pt x="-13592" y="2232140"/>
                    <a:pt x="5404" y="2128314"/>
                  </a:cubicBezTo>
                  <a:cubicBezTo>
                    <a:pt x="63948" y="1801279"/>
                    <a:pt x="291986" y="521468"/>
                    <a:pt x="342424" y="231608"/>
                  </a:cubicBezTo>
                  <a:cubicBezTo>
                    <a:pt x="528129" y="166103"/>
                    <a:pt x="686322" y="105347"/>
                    <a:pt x="854177" y="16832"/>
                  </a:cubicBezTo>
                  <a:cubicBezTo>
                    <a:pt x="870387" y="7028"/>
                    <a:pt x="888673" y="1166"/>
                    <a:pt x="907563" y="-281"/>
                  </a:cubicBezTo>
                  <a:cubicBezTo>
                    <a:pt x="933683" y="-281"/>
                    <a:pt x="941789" y="16095"/>
                    <a:pt x="941789" y="43034"/>
                  </a:cubicBezTo>
                  <a:cubicBezTo>
                    <a:pt x="941789" y="72512"/>
                    <a:pt x="920419" y="189439"/>
                    <a:pt x="915833" y="214986"/>
                  </a:cubicBezTo>
                </a:path>
              </a:pathLst>
            </a:custGeom>
            <a:solidFill>
              <a:srgbClr val="007FC8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8907B811-9065-4E73-8C9E-942E82BE07E6}"/>
                </a:ext>
              </a:extLst>
            </p:cNvPr>
            <p:cNvSpPr/>
            <p:nvPr/>
          </p:nvSpPr>
          <p:spPr>
            <a:xfrm>
              <a:off x="9106311" y="1353270"/>
              <a:ext cx="1227083" cy="741558"/>
            </a:xfrm>
            <a:custGeom>
              <a:avLst/>
              <a:gdLst>
                <a:gd name="connsiteX0" fmla="*/ 1226832 w 1227083"/>
                <a:gd name="connsiteY0" fmla="*/ 365105 h 741558"/>
                <a:gd name="connsiteX1" fmla="*/ 1226832 w 1227083"/>
                <a:gd name="connsiteY1" fmla="*/ 365105 h 741558"/>
                <a:gd name="connsiteX2" fmla="*/ 1219135 w 1227083"/>
                <a:gd name="connsiteY2" fmla="*/ 346436 h 741558"/>
                <a:gd name="connsiteX3" fmla="*/ 883916 w 1227083"/>
                <a:gd name="connsiteY3" fmla="*/ 5399 h 741558"/>
                <a:gd name="connsiteX4" fmla="*/ 854685 w 1227083"/>
                <a:gd name="connsiteY4" fmla="*/ 4826 h 741558"/>
                <a:gd name="connsiteX5" fmla="*/ 21797 w 1227083"/>
                <a:gd name="connsiteY5" fmla="*/ 349302 h 741558"/>
                <a:gd name="connsiteX6" fmla="*/ 835 w 1227083"/>
                <a:gd name="connsiteY6" fmla="*/ 369527 h 741558"/>
                <a:gd name="connsiteX7" fmla="*/ 16 w 1227083"/>
                <a:gd name="connsiteY7" fmla="*/ 373949 h 741558"/>
                <a:gd name="connsiteX8" fmla="*/ 13853 w 1227083"/>
                <a:gd name="connsiteY8" fmla="*/ 394092 h 741558"/>
                <a:gd name="connsiteX9" fmla="*/ 721548 w 1227083"/>
                <a:gd name="connsiteY9" fmla="*/ 734473 h 741558"/>
                <a:gd name="connsiteX10" fmla="*/ 761096 w 1227083"/>
                <a:gd name="connsiteY10" fmla="*/ 733737 h 741558"/>
                <a:gd name="connsiteX11" fmla="*/ 1210210 w 1227083"/>
                <a:gd name="connsiteY11" fmla="*/ 396957 h 741558"/>
                <a:gd name="connsiteX12" fmla="*/ 1224539 w 1227083"/>
                <a:gd name="connsiteY12" fmla="*/ 378370 h 741558"/>
                <a:gd name="connsiteX13" fmla="*/ 1224539 w 1227083"/>
                <a:gd name="connsiteY13" fmla="*/ 378370 h 741558"/>
                <a:gd name="connsiteX14" fmla="*/ 1226258 w 1227083"/>
                <a:gd name="connsiteY14" fmla="*/ 371738 h 741558"/>
                <a:gd name="connsiteX15" fmla="*/ 1226913 w 1227083"/>
                <a:gd name="connsiteY15" fmla="*/ 365106 h 741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083" h="741558">
                  <a:moveTo>
                    <a:pt x="1226832" y="365105"/>
                  </a:moveTo>
                  <a:lnTo>
                    <a:pt x="1226832" y="365105"/>
                  </a:lnTo>
                  <a:cubicBezTo>
                    <a:pt x="1226685" y="358140"/>
                    <a:pt x="1223940" y="351481"/>
                    <a:pt x="1219135" y="346436"/>
                  </a:cubicBezTo>
                  <a:lnTo>
                    <a:pt x="883916" y="5399"/>
                  </a:lnTo>
                  <a:cubicBezTo>
                    <a:pt x="875638" y="-1952"/>
                    <a:pt x="863244" y="-2195"/>
                    <a:pt x="854685" y="4826"/>
                  </a:cubicBezTo>
                  <a:cubicBezTo>
                    <a:pt x="641796" y="156635"/>
                    <a:pt x="291020" y="285271"/>
                    <a:pt x="21797" y="349302"/>
                  </a:cubicBezTo>
                  <a:cubicBezTo>
                    <a:pt x="11613" y="351661"/>
                    <a:pt x="3556" y="359435"/>
                    <a:pt x="835" y="369527"/>
                  </a:cubicBezTo>
                  <a:cubicBezTo>
                    <a:pt x="443" y="370977"/>
                    <a:pt x="169" y="372455"/>
                    <a:pt x="16" y="373949"/>
                  </a:cubicBezTo>
                  <a:cubicBezTo>
                    <a:pt x="-1327" y="383244"/>
                    <a:pt x="4696" y="392011"/>
                    <a:pt x="13853" y="394092"/>
                  </a:cubicBezTo>
                  <a:cubicBezTo>
                    <a:pt x="258431" y="457632"/>
                    <a:pt x="560980" y="584466"/>
                    <a:pt x="721548" y="734473"/>
                  </a:cubicBezTo>
                  <a:cubicBezTo>
                    <a:pt x="733177" y="743816"/>
                    <a:pt x="749823" y="743506"/>
                    <a:pt x="761096" y="733737"/>
                  </a:cubicBezTo>
                  <a:lnTo>
                    <a:pt x="1210210" y="396957"/>
                  </a:lnTo>
                  <a:cubicBezTo>
                    <a:pt x="1216675" y="392269"/>
                    <a:pt x="1221649" y="385815"/>
                    <a:pt x="1224539" y="378370"/>
                  </a:cubicBezTo>
                  <a:lnTo>
                    <a:pt x="1224539" y="378370"/>
                  </a:lnTo>
                  <a:cubicBezTo>
                    <a:pt x="1225350" y="376228"/>
                    <a:pt x="1225927" y="374004"/>
                    <a:pt x="1226258" y="371738"/>
                  </a:cubicBezTo>
                  <a:cubicBezTo>
                    <a:pt x="1226679" y="369552"/>
                    <a:pt x="1226898" y="367332"/>
                    <a:pt x="1226913" y="365106"/>
                  </a:cubicBezTo>
                </a:path>
              </a:pathLst>
            </a:custGeom>
            <a:solidFill>
              <a:srgbClr val="00A3E2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2AEB1179-D3D1-40D1-887C-C7EB77B0D96F}"/>
                </a:ext>
              </a:extLst>
            </p:cNvPr>
            <p:cNvSpPr/>
            <p:nvPr/>
          </p:nvSpPr>
          <p:spPr>
            <a:xfrm>
              <a:off x="8959018" y="2212437"/>
              <a:ext cx="1227483" cy="741574"/>
            </a:xfrm>
            <a:custGeom>
              <a:avLst/>
              <a:gdLst>
                <a:gd name="connsiteX0" fmla="*/ 1227312 w 1227483"/>
                <a:gd name="connsiteY0" fmla="*/ 365122 h 741574"/>
                <a:gd name="connsiteX1" fmla="*/ 1227312 w 1227483"/>
                <a:gd name="connsiteY1" fmla="*/ 365122 h 741574"/>
                <a:gd name="connsiteX2" fmla="*/ 1219124 w 1227483"/>
                <a:gd name="connsiteY2" fmla="*/ 346453 h 741574"/>
                <a:gd name="connsiteX3" fmla="*/ 883824 w 1227483"/>
                <a:gd name="connsiteY3" fmla="*/ 5416 h 741574"/>
                <a:gd name="connsiteX4" fmla="*/ 854674 w 1227483"/>
                <a:gd name="connsiteY4" fmla="*/ 4843 h 741574"/>
                <a:gd name="connsiteX5" fmla="*/ 21787 w 1227483"/>
                <a:gd name="connsiteY5" fmla="*/ 349319 h 741574"/>
                <a:gd name="connsiteX6" fmla="*/ 825 w 1227483"/>
                <a:gd name="connsiteY6" fmla="*/ 369462 h 741574"/>
                <a:gd name="connsiteX7" fmla="*/ 6 w 1227483"/>
                <a:gd name="connsiteY7" fmla="*/ 373965 h 741574"/>
                <a:gd name="connsiteX8" fmla="*/ 13843 w 1227483"/>
                <a:gd name="connsiteY8" fmla="*/ 394108 h 741574"/>
                <a:gd name="connsiteX9" fmla="*/ 721538 w 1227483"/>
                <a:gd name="connsiteY9" fmla="*/ 734490 h 741574"/>
                <a:gd name="connsiteX10" fmla="*/ 761086 w 1227483"/>
                <a:gd name="connsiteY10" fmla="*/ 733753 h 741574"/>
                <a:gd name="connsiteX11" fmla="*/ 1210364 w 1227483"/>
                <a:gd name="connsiteY11" fmla="*/ 396974 h 741574"/>
                <a:gd name="connsiteX12" fmla="*/ 1224611 w 1227483"/>
                <a:gd name="connsiteY12" fmla="*/ 378387 h 741574"/>
                <a:gd name="connsiteX13" fmla="*/ 1224611 w 1227483"/>
                <a:gd name="connsiteY13" fmla="*/ 378387 h 741574"/>
                <a:gd name="connsiteX14" fmla="*/ 1226248 w 1227483"/>
                <a:gd name="connsiteY14" fmla="*/ 371673 h 741574"/>
                <a:gd name="connsiteX15" fmla="*/ 1226903 w 1227483"/>
                <a:gd name="connsiteY15" fmla="*/ 365122 h 74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483" h="741574">
                  <a:moveTo>
                    <a:pt x="1227312" y="365122"/>
                  </a:moveTo>
                  <a:lnTo>
                    <a:pt x="1227312" y="365122"/>
                  </a:lnTo>
                  <a:cubicBezTo>
                    <a:pt x="1227058" y="358084"/>
                    <a:pt x="1224130" y="351408"/>
                    <a:pt x="1219124" y="346453"/>
                  </a:cubicBezTo>
                  <a:lnTo>
                    <a:pt x="883824" y="5416"/>
                  </a:lnTo>
                  <a:cubicBezTo>
                    <a:pt x="875586" y="-1957"/>
                    <a:pt x="863196" y="-2201"/>
                    <a:pt x="854674" y="4843"/>
                  </a:cubicBezTo>
                  <a:cubicBezTo>
                    <a:pt x="641786" y="156570"/>
                    <a:pt x="291092" y="285206"/>
                    <a:pt x="21787" y="349319"/>
                  </a:cubicBezTo>
                  <a:cubicBezTo>
                    <a:pt x="11625" y="351664"/>
                    <a:pt x="3572" y="359401"/>
                    <a:pt x="825" y="369462"/>
                  </a:cubicBezTo>
                  <a:cubicBezTo>
                    <a:pt x="441" y="370941"/>
                    <a:pt x="167" y="372446"/>
                    <a:pt x="6" y="373965"/>
                  </a:cubicBezTo>
                  <a:cubicBezTo>
                    <a:pt x="-1296" y="383251"/>
                    <a:pt x="4710" y="391993"/>
                    <a:pt x="13843" y="394108"/>
                  </a:cubicBezTo>
                  <a:cubicBezTo>
                    <a:pt x="258421" y="457567"/>
                    <a:pt x="560969" y="584483"/>
                    <a:pt x="721538" y="734490"/>
                  </a:cubicBezTo>
                  <a:cubicBezTo>
                    <a:pt x="733167" y="743833"/>
                    <a:pt x="749813" y="743522"/>
                    <a:pt x="761086" y="733753"/>
                  </a:cubicBezTo>
                  <a:lnTo>
                    <a:pt x="1210364" y="396974"/>
                  </a:lnTo>
                  <a:cubicBezTo>
                    <a:pt x="1216789" y="392264"/>
                    <a:pt x="1221732" y="385815"/>
                    <a:pt x="1224611" y="378387"/>
                  </a:cubicBezTo>
                  <a:lnTo>
                    <a:pt x="1224611" y="378387"/>
                  </a:lnTo>
                  <a:cubicBezTo>
                    <a:pt x="1225396" y="376215"/>
                    <a:pt x="1225945" y="373963"/>
                    <a:pt x="1226248" y="371673"/>
                  </a:cubicBezTo>
                  <a:cubicBezTo>
                    <a:pt x="1226705" y="369520"/>
                    <a:pt x="1226925" y="367323"/>
                    <a:pt x="1226903" y="365122"/>
                  </a:cubicBezTo>
                </a:path>
              </a:pathLst>
            </a:custGeom>
            <a:solidFill>
              <a:srgbClr val="00A3E2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9BCC7CF1-E986-4993-98C2-BEBD6307F8AE}"/>
                </a:ext>
              </a:extLst>
            </p:cNvPr>
            <p:cNvSpPr/>
            <p:nvPr/>
          </p:nvSpPr>
          <p:spPr>
            <a:xfrm>
              <a:off x="7764610" y="1353279"/>
              <a:ext cx="1227338" cy="741548"/>
            </a:xfrm>
            <a:custGeom>
              <a:avLst/>
              <a:gdLst>
                <a:gd name="connsiteX0" fmla="*/ 1227167 w 1227338"/>
                <a:gd name="connsiteY0" fmla="*/ 365096 h 741548"/>
                <a:gd name="connsiteX1" fmla="*/ 1227167 w 1227338"/>
                <a:gd name="connsiteY1" fmla="*/ 365096 h 741548"/>
                <a:gd name="connsiteX2" fmla="*/ 1219552 w 1227338"/>
                <a:gd name="connsiteY2" fmla="*/ 346427 h 741548"/>
                <a:gd name="connsiteX3" fmla="*/ 883842 w 1227338"/>
                <a:gd name="connsiteY3" fmla="*/ 5390 h 741548"/>
                <a:gd name="connsiteX4" fmla="*/ 854692 w 1227338"/>
                <a:gd name="connsiteY4" fmla="*/ 4817 h 741548"/>
                <a:gd name="connsiteX5" fmla="*/ 21804 w 1227338"/>
                <a:gd name="connsiteY5" fmla="*/ 349293 h 741548"/>
                <a:gd name="connsiteX6" fmla="*/ 842 w 1227338"/>
                <a:gd name="connsiteY6" fmla="*/ 369518 h 741548"/>
                <a:gd name="connsiteX7" fmla="*/ 24 w 1227338"/>
                <a:gd name="connsiteY7" fmla="*/ 373940 h 741548"/>
                <a:gd name="connsiteX8" fmla="*/ 13943 w 1227338"/>
                <a:gd name="connsiteY8" fmla="*/ 394082 h 741548"/>
                <a:gd name="connsiteX9" fmla="*/ 721555 w 1227338"/>
                <a:gd name="connsiteY9" fmla="*/ 734464 h 741548"/>
                <a:gd name="connsiteX10" fmla="*/ 761103 w 1227338"/>
                <a:gd name="connsiteY10" fmla="*/ 733727 h 741548"/>
                <a:gd name="connsiteX11" fmla="*/ 1210299 w 1227338"/>
                <a:gd name="connsiteY11" fmla="*/ 396948 h 741548"/>
                <a:gd name="connsiteX12" fmla="*/ 1224464 w 1227338"/>
                <a:gd name="connsiteY12" fmla="*/ 378361 h 741548"/>
                <a:gd name="connsiteX13" fmla="*/ 1224464 w 1227338"/>
                <a:gd name="connsiteY13" fmla="*/ 378361 h 741548"/>
                <a:gd name="connsiteX14" fmla="*/ 1226102 w 1227338"/>
                <a:gd name="connsiteY14" fmla="*/ 371729 h 741548"/>
                <a:gd name="connsiteX15" fmla="*/ 1226756 w 1227338"/>
                <a:gd name="connsiteY15" fmla="*/ 365096 h 74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338" h="741548">
                  <a:moveTo>
                    <a:pt x="1227167" y="365096"/>
                  </a:moveTo>
                  <a:lnTo>
                    <a:pt x="1227167" y="365096"/>
                  </a:lnTo>
                  <a:cubicBezTo>
                    <a:pt x="1227083" y="358134"/>
                    <a:pt x="1224362" y="351462"/>
                    <a:pt x="1219552" y="346427"/>
                  </a:cubicBezTo>
                  <a:lnTo>
                    <a:pt x="883842" y="5390"/>
                  </a:lnTo>
                  <a:cubicBezTo>
                    <a:pt x="875591" y="-1949"/>
                    <a:pt x="863226" y="-2192"/>
                    <a:pt x="854692" y="4817"/>
                  </a:cubicBezTo>
                  <a:cubicBezTo>
                    <a:pt x="641803" y="156626"/>
                    <a:pt x="291027" y="285262"/>
                    <a:pt x="21804" y="349293"/>
                  </a:cubicBezTo>
                  <a:cubicBezTo>
                    <a:pt x="11630" y="351668"/>
                    <a:pt x="3580" y="359435"/>
                    <a:pt x="842" y="369518"/>
                  </a:cubicBezTo>
                  <a:cubicBezTo>
                    <a:pt x="412" y="370958"/>
                    <a:pt x="137" y="372441"/>
                    <a:pt x="24" y="373940"/>
                  </a:cubicBezTo>
                  <a:cubicBezTo>
                    <a:pt x="-1356" y="383270"/>
                    <a:pt x="4728" y="392074"/>
                    <a:pt x="13943" y="394082"/>
                  </a:cubicBezTo>
                  <a:cubicBezTo>
                    <a:pt x="258521" y="457623"/>
                    <a:pt x="560987" y="584457"/>
                    <a:pt x="721555" y="734464"/>
                  </a:cubicBezTo>
                  <a:cubicBezTo>
                    <a:pt x="733185" y="743807"/>
                    <a:pt x="749831" y="743496"/>
                    <a:pt x="761103" y="733727"/>
                  </a:cubicBezTo>
                  <a:lnTo>
                    <a:pt x="1210299" y="396948"/>
                  </a:lnTo>
                  <a:cubicBezTo>
                    <a:pt x="1216726" y="392260"/>
                    <a:pt x="1221649" y="385801"/>
                    <a:pt x="1224464" y="378361"/>
                  </a:cubicBezTo>
                  <a:lnTo>
                    <a:pt x="1224464" y="378361"/>
                  </a:lnTo>
                  <a:cubicBezTo>
                    <a:pt x="1225212" y="376205"/>
                    <a:pt x="1225760" y="373985"/>
                    <a:pt x="1226102" y="371729"/>
                  </a:cubicBezTo>
                  <a:cubicBezTo>
                    <a:pt x="1226562" y="369549"/>
                    <a:pt x="1226782" y="367325"/>
                    <a:pt x="1226756" y="365096"/>
                  </a:cubicBezTo>
                </a:path>
              </a:pathLst>
            </a:custGeom>
            <a:solidFill>
              <a:srgbClr val="00A3E2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BCFDAB5D-C9BB-4D65-A0C6-CD7979298297}"/>
                </a:ext>
              </a:extLst>
            </p:cNvPr>
            <p:cNvSpPr/>
            <p:nvPr/>
          </p:nvSpPr>
          <p:spPr>
            <a:xfrm>
              <a:off x="7620111" y="2212437"/>
              <a:ext cx="1227317" cy="741574"/>
            </a:xfrm>
            <a:custGeom>
              <a:avLst/>
              <a:gdLst>
                <a:gd name="connsiteX0" fmla="*/ 1227147 w 1227317"/>
                <a:gd name="connsiteY0" fmla="*/ 365122 h 741574"/>
                <a:gd name="connsiteX1" fmla="*/ 1227147 w 1227317"/>
                <a:gd name="connsiteY1" fmla="*/ 365122 h 741574"/>
                <a:gd name="connsiteX2" fmla="*/ 1219532 w 1227317"/>
                <a:gd name="connsiteY2" fmla="*/ 346453 h 741574"/>
                <a:gd name="connsiteX3" fmla="*/ 883822 w 1227317"/>
                <a:gd name="connsiteY3" fmla="*/ 5416 h 741574"/>
                <a:gd name="connsiteX4" fmla="*/ 854672 w 1227317"/>
                <a:gd name="connsiteY4" fmla="*/ 4843 h 741574"/>
                <a:gd name="connsiteX5" fmla="*/ 21784 w 1227317"/>
                <a:gd name="connsiteY5" fmla="*/ 349319 h 741574"/>
                <a:gd name="connsiteX6" fmla="*/ 822 w 1227317"/>
                <a:gd name="connsiteY6" fmla="*/ 369462 h 741574"/>
                <a:gd name="connsiteX7" fmla="*/ 4 w 1227317"/>
                <a:gd name="connsiteY7" fmla="*/ 373965 h 741574"/>
                <a:gd name="connsiteX8" fmla="*/ 13923 w 1227317"/>
                <a:gd name="connsiteY8" fmla="*/ 394108 h 741574"/>
                <a:gd name="connsiteX9" fmla="*/ 721535 w 1227317"/>
                <a:gd name="connsiteY9" fmla="*/ 734490 h 741574"/>
                <a:gd name="connsiteX10" fmla="*/ 761083 w 1227317"/>
                <a:gd name="connsiteY10" fmla="*/ 733753 h 741574"/>
                <a:gd name="connsiteX11" fmla="*/ 1210279 w 1227317"/>
                <a:gd name="connsiteY11" fmla="*/ 396974 h 741574"/>
                <a:gd name="connsiteX12" fmla="*/ 1224526 w 1227317"/>
                <a:gd name="connsiteY12" fmla="*/ 378387 h 741574"/>
                <a:gd name="connsiteX13" fmla="*/ 1224526 w 1227317"/>
                <a:gd name="connsiteY13" fmla="*/ 378387 h 741574"/>
                <a:gd name="connsiteX14" fmla="*/ 1226164 w 1227317"/>
                <a:gd name="connsiteY14" fmla="*/ 371673 h 741574"/>
                <a:gd name="connsiteX15" fmla="*/ 1226818 w 1227317"/>
                <a:gd name="connsiteY15" fmla="*/ 365122 h 74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317" h="741574">
                  <a:moveTo>
                    <a:pt x="1227147" y="365122"/>
                  </a:moveTo>
                  <a:lnTo>
                    <a:pt x="1227147" y="365122"/>
                  </a:lnTo>
                  <a:cubicBezTo>
                    <a:pt x="1227104" y="358152"/>
                    <a:pt x="1224376" y="351466"/>
                    <a:pt x="1219532" y="346453"/>
                  </a:cubicBezTo>
                  <a:lnTo>
                    <a:pt x="883822" y="5416"/>
                  </a:lnTo>
                  <a:cubicBezTo>
                    <a:pt x="875584" y="-1957"/>
                    <a:pt x="863194" y="-2201"/>
                    <a:pt x="854672" y="4843"/>
                  </a:cubicBezTo>
                  <a:cubicBezTo>
                    <a:pt x="641784" y="156570"/>
                    <a:pt x="291007" y="285206"/>
                    <a:pt x="21784" y="349319"/>
                  </a:cubicBezTo>
                  <a:cubicBezTo>
                    <a:pt x="11622" y="351664"/>
                    <a:pt x="3570" y="359401"/>
                    <a:pt x="822" y="369462"/>
                  </a:cubicBezTo>
                  <a:cubicBezTo>
                    <a:pt x="438" y="370941"/>
                    <a:pt x="165" y="372446"/>
                    <a:pt x="4" y="373965"/>
                  </a:cubicBezTo>
                  <a:cubicBezTo>
                    <a:pt x="-1293" y="383276"/>
                    <a:pt x="4756" y="392029"/>
                    <a:pt x="13923" y="394108"/>
                  </a:cubicBezTo>
                  <a:cubicBezTo>
                    <a:pt x="258501" y="457567"/>
                    <a:pt x="560968" y="584483"/>
                    <a:pt x="721535" y="734490"/>
                  </a:cubicBezTo>
                  <a:cubicBezTo>
                    <a:pt x="733165" y="743833"/>
                    <a:pt x="749811" y="743522"/>
                    <a:pt x="761083" y="733753"/>
                  </a:cubicBezTo>
                  <a:lnTo>
                    <a:pt x="1210279" y="396974"/>
                  </a:lnTo>
                  <a:cubicBezTo>
                    <a:pt x="1216657" y="392217"/>
                    <a:pt x="1221589" y="385782"/>
                    <a:pt x="1224526" y="378387"/>
                  </a:cubicBezTo>
                  <a:lnTo>
                    <a:pt x="1224526" y="378387"/>
                  </a:lnTo>
                  <a:cubicBezTo>
                    <a:pt x="1225274" y="376203"/>
                    <a:pt x="1225822" y="373956"/>
                    <a:pt x="1226164" y="371673"/>
                  </a:cubicBezTo>
                  <a:cubicBezTo>
                    <a:pt x="1226620" y="369520"/>
                    <a:pt x="1226840" y="367323"/>
                    <a:pt x="1226818" y="365122"/>
                  </a:cubicBezTo>
                </a:path>
              </a:pathLst>
            </a:custGeom>
            <a:solidFill>
              <a:srgbClr val="007FC8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23FEEA05-EC24-4591-A49C-8F356C87F47C}"/>
                </a:ext>
              </a:extLst>
            </p:cNvPr>
            <p:cNvSpPr/>
            <p:nvPr/>
          </p:nvSpPr>
          <p:spPr>
            <a:xfrm>
              <a:off x="6427748" y="1353279"/>
              <a:ext cx="1227337" cy="741548"/>
            </a:xfrm>
            <a:custGeom>
              <a:avLst/>
              <a:gdLst>
                <a:gd name="connsiteX0" fmla="*/ 1227166 w 1227337"/>
                <a:gd name="connsiteY0" fmla="*/ 365096 h 741548"/>
                <a:gd name="connsiteX1" fmla="*/ 1227166 w 1227337"/>
                <a:gd name="connsiteY1" fmla="*/ 365096 h 741548"/>
                <a:gd name="connsiteX2" fmla="*/ 1219551 w 1227337"/>
                <a:gd name="connsiteY2" fmla="*/ 346427 h 741548"/>
                <a:gd name="connsiteX3" fmla="*/ 883841 w 1227337"/>
                <a:gd name="connsiteY3" fmla="*/ 5390 h 741548"/>
                <a:gd name="connsiteX4" fmla="*/ 854691 w 1227337"/>
                <a:gd name="connsiteY4" fmla="*/ 4817 h 741548"/>
                <a:gd name="connsiteX5" fmla="*/ 21722 w 1227337"/>
                <a:gd name="connsiteY5" fmla="*/ 349293 h 741548"/>
                <a:gd name="connsiteX6" fmla="*/ 842 w 1227337"/>
                <a:gd name="connsiteY6" fmla="*/ 369518 h 741548"/>
                <a:gd name="connsiteX7" fmla="*/ 24 w 1227337"/>
                <a:gd name="connsiteY7" fmla="*/ 373940 h 741548"/>
                <a:gd name="connsiteX8" fmla="*/ 13944 w 1227337"/>
                <a:gd name="connsiteY8" fmla="*/ 394082 h 741548"/>
                <a:gd name="connsiteX9" fmla="*/ 721554 w 1227337"/>
                <a:gd name="connsiteY9" fmla="*/ 734464 h 741548"/>
                <a:gd name="connsiteX10" fmla="*/ 761102 w 1227337"/>
                <a:gd name="connsiteY10" fmla="*/ 733727 h 741548"/>
                <a:gd name="connsiteX11" fmla="*/ 1210298 w 1227337"/>
                <a:gd name="connsiteY11" fmla="*/ 396948 h 741548"/>
                <a:gd name="connsiteX12" fmla="*/ 1224463 w 1227337"/>
                <a:gd name="connsiteY12" fmla="*/ 378361 h 741548"/>
                <a:gd name="connsiteX13" fmla="*/ 1224463 w 1227337"/>
                <a:gd name="connsiteY13" fmla="*/ 378361 h 741548"/>
                <a:gd name="connsiteX14" fmla="*/ 1226101 w 1227337"/>
                <a:gd name="connsiteY14" fmla="*/ 371729 h 741548"/>
                <a:gd name="connsiteX15" fmla="*/ 1226755 w 1227337"/>
                <a:gd name="connsiteY15" fmla="*/ 365096 h 74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337" h="741548">
                  <a:moveTo>
                    <a:pt x="1227166" y="365096"/>
                  </a:moveTo>
                  <a:lnTo>
                    <a:pt x="1227166" y="365096"/>
                  </a:lnTo>
                  <a:cubicBezTo>
                    <a:pt x="1227082" y="358134"/>
                    <a:pt x="1224361" y="351462"/>
                    <a:pt x="1219551" y="346427"/>
                  </a:cubicBezTo>
                  <a:lnTo>
                    <a:pt x="883841" y="5390"/>
                  </a:lnTo>
                  <a:cubicBezTo>
                    <a:pt x="875590" y="-1949"/>
                    <a:pt x="863225" y="-2192"/>
                    <a:pt x="854691" y="4817"/>
                  </a:cubicBezTo>
                  <a:cubicBezTo>
                    <a:pt x="641803" y="156626"/>
                    <a:pt x="291027" y="285262"/>
                    <a:pt x="21722" y="349293"/>
                  </a:cubicBezTo>
                  <a:cubicBezTo>
                    <a:pt x="11579" y="351694"/>
                    <a:pt x="3566" y="359457"/>
                    <a:pt x="842" y="369518"/>
                  </a:cubicBezTo>
                  <a:cubicBezTo>
                    <a:pt x="451" y="370967"/>
                    <a:pt x="177" y="372446"/>
                    <a:pt x="24" y="373940"/>
                  </a:cubicBezTo>
                  <a:cubicBezTo>
                    <a:pt x="-1356" y="383270"/>
                    <a:pt x="4728" y="392074"/>
                    <a:pt x="13944" y="394082"/>
                  </a:cubicBezTo>
                  <a:cubicBezTo>
                    <a:pt x="258438" y="457623"/>
                    <a:pt x="560987" y="584457"/>
                    <a:pt x="721554" y="734464"/>
                  </a:cubicBezTo>
                  <a:cubicBezTo>
                    <a:pt x="733184" y="743807"/>
                    <a:pt x="749830" y="743496"/>
                    <a:pt x="761102" y="733727"/>
                  </a:cubicBezTo>
                  <a:lnTo>
                    <a:pt x="1210298" y="396948"/>
                  </a:lnTo>
                  <a:cubicBezTo>
                    <a:pt x="1216693" y="392227"/>
                    <a:pt x="1221607" y="385779"/>
                    <a:pt x="1224463" y="378361"/>
                  </a:cubicBezTo>
                  <a:lnTo>
                    <a:pt x="1224463" y="378361"/>
                  </a:lnTo>
                  <a:cubicBezTo>
                    <a:pt x="1225249" y="376216"/>
                    <a:pt x="1225798" y="373993"/>
                    <a:pt x="1226101" y="371729"/>
                  </a:cubicBezTo>
                  <a:cubicBezTo>
                    <a:pt x="1226561" y="369549"/>
                    <a:pt x="1226781" y="367325"/>
                    <a:pt x="1226755" y="365096"/>
                  </a:cubicBezTo>
                </a:path>
              </a:pathLst>
            </a:custGeom>
            <a:solidFill>
              <a:srgbClr val="00A3E2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48CC66E6-552C-48B8-AE1D-3935330C627B}"/>
                </a:ext>
              </a:extLst>
            </p:cNvPr>
            <p:cNvSpPr/>
            <p:nvPr/>
          </p:nvSpPr>
          <p:spPr>
            <a:xfrm>
              <a:off x="5089011" y="1353279"/>
              <a:ext cx="1227001" cy="741548"/>
            </a:xfrm>
            <a:custGeom>
              <a:avLst/>
              <a:gdLst>
                <a:gd name="connsiteX0" fmla="*/ 1226831 w 1227001"/>
                <a:gd name="connsiteY0" fmla="*/ 365096 h 741548"/>
                <a:gd name="connsiteX1" fmla="*/ 1226831 w 1227001"/>
                <a:gd name="connsiteY1" fmla="*/ 365096 h 741548"/>
                <a:gd name="connsiteX2" fmla="*/ 1219134 w 1227001"/>
                <a:gd name="connsiteY2" fmla="*/ 346427 h 741548"/>
                <a:gd name="connsiteX3" fmla="*/ 883833 w 1227001"/>
                <a:gd name="connsiteY3" fmla="*/ 5390 h 741548"/>
                <a:gd name="connsiteX4" fmla="*/ 854684 w 1227001"/>
                <a:gd name="connsiteY4" fmla="*/ 4817 h 741548"/>
                <a:gd name="connsiteX5" fmla="*/ 21714 w 1227001"/>
                <a:gd name="connsiteY5" fmla="*/ 349293 h 741548"/>
                <a:gd name="connsiteX6" fmla="*/ 835 w 1227001"/>
                <a:gd name="connsiteY6" fmla="*/ 369518 h 741548"/>
                <a:gd name="connsiteX7" fmla="*/ 16 w 1227001"/>
                <a:gd name="connsiteY7" fmla="*/ 373940 h 741548"/>
                <a:gd name="connsiteX8" fmla="*/ 13854 w 1227001"/>
                <a:gd name="connsiteY8" fmla="*/ 394082 h 741548"/>
                <a:gd name="connsiteX9" fmla="*/ 721546 w 1227001"/>
                <a:gd name="connsiteY9" fmla="*/ 734464 h 741548"/>
                <a:gd name="connsiteX10" fmla="*/ 761095 w 1227001"/>
                <a:gd name="connsiteY10" fmla="*/ 733727 h 741548"/>
                <a:gd name="connsiteX11" fmla="*/ 1210291 w 1227001"/>
                <a:gd name="connsiteY11" fmla="*/ 396948 h 741548"/>
                <a:gd name="connsiteX12" fmla="*/ 1224456 w 1227001"/>
                <a:gd name="connsiteY12" fmla="*/ 378361 h 741548"/>
                <a:gd name="connsiteX13" fmla="*/ 1224456 w 1227001"/>
                <a:gd name="connsiteY13" fmla="*/ 378361 h 741548"/>
                <a:gd name="connsiteX14" fmla="*/ 1226094 w 1227001"/>
                <a:gd name="connsiteY14" fmla="*/ 371729 h 741548"/>
                <a:gd name="connsiteX15" fmla="*/ 1226749 w 1227001"/>
                <a:gd name="connsiteY15" fmla="*/ 365096 h 74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27001" h="741548">
                  <a:moveTo>
                    <a:pt x="1226831" y="365096"/>
                  </a:moveTo>
                  <a:lnTo>
                    <a:pt x="1226831" y="365096"/>
                  </a:lnTo>
                  <a:cubicBezTo>
                    <a:pt x="1226716" y="358124"/>
                    <a:pt x="1223966" y="351454"/>
                    <a:pt x="1219134" y="346427"/>
                  </a:cubicBezTo>
                  <a:lnTo>
                    <a:pt x="883833" y="5390"/>
                  </a:lnTo>
                  <a:cubicBezTo>
                    <a:pt x="875582" y="-1949"/>
                    <a:pt x="863217" y="-2192"/>
                    <a:pt x="854684" y="4817"/>
                  </a:cubicBezTo>
                  <a:cubicBezTo>
                    <a:pt x="641795" y="156626"/>
                    <a:pt x="291019" y="285262"/>
                    <a:pt x="21714" y="349293"/>
                  </a:cubicBezTo>
                  <a:cubicBezTo>
                    <a:pt x="11571" y="351694"/>
                    <a:pt x="3558" y="359457"/>
                    <a:pt x="835" y="369518"/>
                  </a:cubicBezTo>
                  <a:cubicBezTo>
                    <a:pt x="443" y="370967"/>
                    <a:pt x="169" y="372446"/>
                    <a:pt x="16" y="373940"/>
                  </a:cubicBezTo>
                  <a:cubicBezTo>
                    <a:pt x="-1327" y="383234"/>
                    <a:pt x="4696" y="392002"/>
                    <a:pt x="13854" y="394082"/>
                  </a:cubicBezTo>
                  <a:cubicBezTo>
                    <a:pt x="258430" y="457623"/>
                    <a:pt x="560979" y="584457"/>
                    <a:pt x="721546" y="734464"/>
                  </a:cubicBezTo>
                  <a:cubicBezTo>
                    <a:pt x="733176" y="743807"/>
                    <a:pt x="749821" y="743496"/>
                    <a:pt x="761095" y="733727"/>
                  </a:cubicBezTo>
                  <a:lnTo>
                    <a:pt x="1210291" y="396948"/>
                  </a:lnTo>
                  <a:cubicBezTo>
                    <a:pt x="1216718" y="392260"/>
                    <a:pt x="1221640" y="385801"/>
                    <a:pt x="1224456" y="378361"/>
                  </a:cubicBezTo>
                  <a:lnTo>
                    <a:pt x="1224456" y="378361"/>
                  </a:lnTo>
                  <a:cubicBezTo>
                    <a:pt x="1225241" y="376216"/>
                    <a:pt x="1225791" y="373993"/>
                    <a:pt x="1226094" y="371729"/>
                  </a:cubicBezTo>
                  <a:cubicBezTo>
                    <a:pt x="1226514" y="369543"/>
                    <a:pt x="1226734" y="367323"/>
                    <a:pt x="1226749" y="365096"/>
                  </a:cubicBezTo>
                </a:path>
              </a:pathLst>
            </a:custGeom>
            <a:solidFill>
              <a:srgbClr val="00A3E2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E8CF68F4-DB46-41E1-BC4A-EFD2F372AD16}"/>
                </a:ext>
              </a:extLst>
            </p:cNvPr>
            <p:cNvSpPr/>
            <p:nvPr/>
          </p:nvSpPr>
          <p:spPr>
            <a:xfrm>
              <a:off x="0" y="3167142"/>
              <a:ext cx="1662828" cy="2328712"/>
            </a:xfrm>
            <a:custGeom>
              <a:avLst/>
              <a:gdLst>
                <a:gd name="connsiteX0" fmla="*/ 88915 w 1662828"/>
                <a:gd name="connsiteY0" fmla="*/ 618417 h 2328712"/>
                <a:gd name="connsiteX1" fmla="*/ 938834 w 1662828"/>
                <a:gd name="connsiteY1" fmla="*/ -281 h 2328712"/>
                <a:gd name="connsiteX2" fmla="*/ 1576928 w 1662828"/>
                <a:gd name="connsiteY2" fmla="*/ 140637 h 2328712"/>
                <a:gd name="connsiteX3" fmla="*/ 1631052 w 1662828"/>
                <a:gd name="connsiteY3" fmla="*/ 209090 h 2328712"/>
                <a:gd name="connsiteX4" fmla="*/ 1596989 w 1662828"/>
                <a:gd name="connsiteY4" fmla="*/ 272958 h 2328712"/>
                <a:gd name="connsiteX5" fmla="*/ 1474824 w 1662828"/>
                <a:gd name="connsiteY5" fmla="*/ 430171 h 2328712"/>
                <a:gd name="connsiteX6" fmla="*/ 1400067 w 1662828"/>
                <a:gd name="connsiteY6" fmla="*/ 493220 h 2328712"/>
                <a:gd name="connsiteX7" fmla="*/ 1357325 w 1662828"/>
                <a:gd name="connsiteY7" fmla="*/ 482247 h 2328712"/>
                <a:gd name="connsiteX8" fmla="*/ 957339 w 1662828"/>
                <a:gd name="connsiteY8" fmla="*/ 389475 h 2328712"/>
                <a:gd name="connsiteX9" fmla="*/ 640707 w 1662828"/>
                <a:gd name="connsiteY9" fmla="*/ 603596 h 2328712"/>
                <a:gd name="connsiteX10" fmla="*/ 1662657 w 1662828"/>
                <a:gd name="connsiteY10" fmla="*/ 1620402 h 2328712"/>
                <a:gd name="connsiteX11" fmla="*/ 793087 w 1662828"/>
                <a:gd name="connsiteY11" fmla="*/ 2328432 h 2328712"/>
                <a:gd name="connsiteX12" fmla="*/ -171 w 1662828"/>
                <a:gd name="connsiteY12" fmla="*/ 2005983 h 2328712"/>
                <a:gd name="connsiteX13" fmla="*/ 25867 w 1662828"/>
                <a:gd name="connsiteY13" fmla="*/ 1959637 h 2328712"/>
                <a:gd name="connsiteX14" fmla="*/ 171041 w 1662828"/>
                <a:gd name="connsiteY14" fmla="*/ 1820439 h 2328712"/>
                <a:gd name="connsiteX15" fmla="*/ 258735 w 1662828"/>
                <a:gd name="connsiteY15" fmla="*/ 1757390 h 2328712"/>
                <a:gd name="connsiteX16" fmla="*/ 316051 w 1662828"/>
                <a:gd name="connsiteY16" fmla="*/ 1779252 h 2328712"/>
                <a:gd name="connsiteX17" fmla="*/ 741830 w 1662828"/>
                <a:gd name="connsiteY17" fmla="*/ 1943016 h 2328712"/>
                <a:gd name="connsiteX18" fmla="*/ 1122492 w 1662828"/>
                <a:gd name="connsiteY18" fmla="*/ 1689183 h 2328712"/>
                <a:gd name="connsiteX19" fmla="*/ 88833 w 1662828"/>
                <a:gd name="connsiteY19" fmla="*/ 618908 h 2328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662828" h="2328712">
                  <a:moveTo>
                    <a:pt x="88915" y="618417"/>
                  </a:moveTo>
                  <a:cubicBezTo>
                    <a:pt x="88915" y="130812"/>
                    <a:pt x="576104" y="-281"/>
                    <a:pt x="938834" y="-281"/>
                  </a:cubicBezTo>
                  <a:cubicBezTo>
                    <a:pt x="1217228" y="-281"/>
                    <a:pt x="1502008" y="89298"/>
                    <a:pt x="1576928" y="140637"/>
                  </a:cubicBezTo>
                  <a:cubicBezTo>
                    <a:pt x="1613939" y="166021"/>
                    <a:pt x="1631052" y="187637"/>
                    <a:pt x="1631052" y="209090"/>
                  </a:cubicBezTo>
                  <a:cubicBezTo>
                    <a:pt x="1631052" y="226285"/>
                    <a:pt x="1618769" y="243317"/>
                    <a:pt x="1596989" y="272958"/>
                  </a:cubicBezTo>
                  <a:cubicBezTo>
                    <a:pt x="1547861" y="339692"/>
                    <a:pt x="1518220" y="375965"/>
                    <a:pt x="1474824" y="430171"/>
                  </a:cubicBezTo>
                  <a:cubicBezTo>
                    <a:pt x="1449850" y="461286"/>
                    <a:pt x="1424140" y="493220"/>
                    <a:pt x="1400067" y="493220"/>
                  </a:cubicBezTo>
                  <a:cubicBezTo>
                    <a:pt x="1385214" y="492560"/>
                    <a:pt x="1370660" y="488823"/>
                    <a:pt x="1357325" y="482247"/>
                  </a:cubicBezTo>
                  <a:cubicBezTo>
                    <a:pt x="1287399" y="454489"/>
                    <a:pt x="1124621" y="389475"/>
                    <a:pt x="957339" y="389475"/>
                  </a:cubicBezTo>
                  <a:cubicBezTo>
                    <a:pt x="774091" y="389475"/>
                    <a:pt x="640707" y="480610"/>
                    <a:pt x="640707" y="603596"/>
                  </a:cubicBezTo>
                  <a:cubicBezTo>
                    <a:pt x="640707" y="983690"/>
                    <a:pt x="1662657" y="860622"/>
                    <a:pt x="1662657" y="1620402"/>
                  </a:cubicBezTo>
                  <a:cubicBezTo>
                    <a:pt x="1662657" y="2023914"/>
                    <a:pt x="1283305" y="2328432"/>
                    <a:pt x="793087" y="2328432"/>
                  </a:cubicBezTo>
                  <a:cubicBezTo>
                    <a:pt x="357319" y="2328432"/>
                    <a:pt x="-171" y="2096380"/>
                    <a:pt x="-171" y="2005983"/>
                  </a:cubicBezTo>
                  <a:cubicBezTo>
                    <a:pt x="-171" y="1979944"/>
                    <a:pt x="9409" y="1974458"/>
                    <a:pt x="25867" y="1959637"/>
                  </a:cubicBezTo>
                  <a:cubicBezTo>
                    <a:pt x="58619" y="1930160"/>
                    <a:pt x="144184" y="1845003"/>
                    <a:pt x="171041" y="1820439"/>
                  </a:cubicBezTo>
                  <a:cubicBezTo>
                    <a:pt x="197898" y="1795874"/>
                    <a:pt x="229995" y="1757390"/>
                    <a:pt x="258735" y="1757390"/>
                  </a:cubicBezTo>
                  <a:cubicBezTo>
                    <a:pt x="282071" y="1757390"/>
                    <a:pt x="292961" y="1765578"/>
                    <a:pt x="316051" y="1779252"/>
                  </a:cubicBezTo>
                  <a:cubicBezTo>
                    <a:pt x="402763" y="1830264"/>
                    <a:pt x="546217" y="1943016"/>
                    <a:pt x="741830" y="1943016"/>
                  </a:cubicBezTo>
                  <a:cubicBezTo>
                    <a:pt x="937442" y="1943016"/>
                    <a:pt x="1122492" y="1851472"/>
                    <a:pt x="1122492" y="1689183"/>
                  </a:cubicBezTo>
                  <a:cubicBezTo>
                    <a:pt x="1122492" y="1266509"/>
                    <a:pt x="88833" y="1391461"/>
                    <a:pt x="88833" y="618908"/>
                  </a:cubicBezTo>
                </a:path>
              </a:pathLst>
            </a:custGeom>
            <a:solidFill>
              <a:srgbClr val="007FC8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6" name="Freeform 17">
              <a:extLst>
                <a:ext uri="{FF2B5EF4-FFF2-40B4-BE49-F238E27FC236}">
                  <a16:creationId xmlns:a16="http://schemas.microsoft.com/office/drawing/2014/main" id="{263439C4-0478-473E-A0B9-D594AF3DFA58}"/>
                </a:ext>
              </a:extLst>
            </p:cNvPr>
            <p:cNvSpPr/>
            <p:nvPr/>
          </p:nvSpPr>
          <p:spPr>
            <a:xfrm>
              <a:off x="8444904" y="3167142"/>
              <a:ext cx="1662827" cy="2328712"/>
            </a:xfrm>
            <a:custGeom>
              <a:avLst/>
              <a:gdLst>
                <a:gd name="connsiteX0" fmla="*/ 88833 w 1662827"/>
                <a:gd name="connsiteY0" fmla="*/ 618417 h 2328712"/>
                <a:gd name="connsiteX1" fmla="*/ 938835 w 1662827"/>
                <a:gd name="connsiteY1" fmla="*/ -281 h 2328712"/>
                <a:gd name="connsiteX2" fmla="*/ 1576928 w 1662827"/>
                <a:gd name="connsiteY2" fmla="*/ 140637 h 2328712"/>
                <a:gd name="connsiteX3" fmla="*/ 1631051 w 1662827"/>
                <a:gd name="connsiteY3" fmla="*/ 209090 h 2328712"/>
                <a:gd name="connsiteX4" fmla="*/ 1596990 w 1662827"/>
                <a:gd name="connsiteY4" fmla="*/ 272958 h 2328712"/>
                <a:gd name="connsiteX5" fmla="*/ 1474824 w 1662827"/>
                <a:gd name="connsiteY5" fmla="*/ 430171 h 2328712"/>
                <a:gd name="connsiteX6" fmla="*/ 1399985 w 1662827"/>
                <a:gd name="connsiteY6" fmla="*/ 493220 h 2328712"/>
                <a:gd name="connsiteX7" fmla="*/ 1357325 w 1662827"/>
                <a:gd name="connsiteY7" fmla="*/ 482247 h 2328712"/>
                <a:gd name="connsiteX8" fmla="*/ 957340 w 1662827"/>
                <a:gd name="connsiteY8" fmla="*/ 389475 h 2328712"/>
                <a:gd name="connsiteX9" fmla="*/ 640708 w 1662827"/>
                <a:gd name="connsiteY9" fmla="*/ 603596 h 2328712"/>
                <a:gd name="connsiteX10" fmla="*/ 1662657 w 1662827"/>
                <a:gd name="connsiteY10" fmla="*/ 1620402 h 2328712"/>
                <a:gd name="connsiteX11" fmla="*/ 793087 w 1662827"/>
                <a:gd name="connsiteY11" fmla="*/ 2328432 h 2328712"/>
                <a:gd name="connsiteX12" fmla="*/ -171 w 1662827"/>
                <a:gd name="connsiteY12" fmla="*/ 2005983 h 2328712"/>
                <a:gd name="connsiteX13" fmla="*/ 25867 w 1662827"/>
                <a:gd name="connsiteY13" fmla="*/ 1959637 h 2328712"/>
                <a:gd name="connsiteX14" fmla="*/ 171041 w 1662827"/>
                <a:gd name="connsiteY14" fmla="*/ 1820439 h 2328712"/>
                <a:gd name="connsiteX15" fmla="*/ 258735 w 1662827"/>
                <a:gd name="connsiteY15" fmla="*/ 1757390 h 2328712"/>
                <a:gd name="connsiteX16" fmla="*/ 316051 w 1662827"/>
                <a:gd name="connsiteY16" fmla="*/ 1779252 h 2328712"/>
                <a:gd name="connsiteX17" fmla="*/ 741830 w 1662827"/>
                <a:gd name="connsiteY17" fmla="*/ 1943016 h 2328712"/>
                <a:gd name="connsiteX18" fmla="*/ 1122492 w 1662827"/>
                <a:gd name="connsiteY18" fmla="*/ 1689183 h 2328712"/>
                <a:gd name="connsiteX19" fmla="*/ 88751 w 1662827"/>
                <a:gd name="connsiteY19" fmla="*/ 618908 h 2328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662827" h="2328712">
                  <a:moveTo>
                    <a:pt x="88833" y="618417"/>
                  </a:moveTo>
                  <a:cubicBezTo>
                    <a:pt x="88833" y="130812"/>
                    <a:pt x="576104" y="-281"/>
                    <a:pt x="938835" y="-281"/>
                  </a:cubicBezTo>
                  <a:cubicBezTo>
                    <a:pt x="1217228" y="-281"/>
                    <a:pt x="1502008" y="89298"/>
                    <a:pt x="1576928" y="140637"/>
                  </a:cubicBezTo>
                  <a:cubicBezTo>
                    <a:pt x="1613857" y="166021"/>
                    <a:pt x="1631051" y="187637"/>
                    <a:pt x="1631051" y="209090"/>
                  </a:cubicBezTo>
                  <a:cubicBezTo>
                    <a:pt x="1631051" y="226285"/>
                    <a:pt x="1618769" y="243317"/>
                    <a:pt x="1596990" y="272958"/>
                  </a:cubicBezTo>
                  <a:cubicBezTo>
                    <a:pt x="1547861" y="339692"/>
                    <a:pt x="1518139" y="375965"/>
                    <a:pt x="1474824" y="430171"/>
                  </a:cubicBezTo>
                  <a:cubicBezTo>
                    <a:pt x="1450260" y="461286"/>
                    <a:pt x="1424139" y="493220"/>
                    <a:pt x="1399985" y="493220"/>
                  </a:cubicBezTo>
                  <a:cubicBezTo>
                    <a:pt x="1385160" y="492548"/>
                    <a:pt x="1370635" y="488812"/>
                    <a:pt x="1357325" y="482247"/>
                  </a:cubicBezTo>
                  <a:cubicBezTo>
                    <a:pt x="1287399" y="454489"/>
                    <a:pt x="1124621" y="389475"/>
                    <a:pt x="957340" y="389475"/>
                  </a:cubicBezTo>
                  <a:cubicBezTo>
                    <a:pt x="774091" y="389475"/>
                    <a:pt x="640708" y="480610"/>
                    <a:pt x="640708" y="603596"/>
                  </a:cubicBezTo>
                  <a:cubicBezTo>
                    <a:pt x="640708" y="983690"/>
                    <a:pt x="1662657" y="860622"/>
                    <a:pt x="1662657" y="1620402"/>
                  </a:cubicBezTo>
                  <a:cubicBezTo>
                    <a:pt x="1662657" y="2023914"/>
                    <a:pt x="1283305" y="2328432"/>
                    <a:pt x="793087" y="2328432"/>
                  </a:cubicBezTo>
                  <a:cubicBezTo>
                    <a:pt x="357319" y="2328432"/>
                    <a:pt x="-171" y="2096380"/>
                    <a:pt x="-171" y="2005983"/>
                  </a:cubicBezTo>
                  <a:cubicBezTo>
                    <a:pt x="-171" y="1979944"/>
                    <a:pt x="9409" y="1974458"/>
                    <a:pt x="25867" y="1959637"/>
                  </a:cubicBezTo>
                  <a:cubicBezTo>
                    <a:pt x="58620" y="1930160"/>
                    <a:pt x="144184" y="1845003"/>
                    <a:pt x="171041" y="1820439"/>
                  </a:cubicBezTo>
                  <a:cubicBezTo>
                    <a:pt x="197898" y="1795874"/>
                    <a:pt x="229995" y="1757390"/>
                    <a:pt x="258735" y="1757390"/>
                  </a:cubicBezTo>
                  <a:cubicBezTo>
                    <a:pt x="281989" y="1757390"/>
                    <a:pt x="292961" y="1765578"/>
                    <a:pt x="316051" y="1779252"/>
                  </a:cubicBezTo>
                  <a:cubicBezTo>
                    <a:pt x="402762" y="1830264"/>
                    <a:pt x="546217" y="1943016"/>
                    <a:pt x="741830" y="1943016"/>
                  </a:cubicBezTo>
                  <a:cubicBezTo>
                    <a:pt x="937442" y="1943016"/>
                    <a:pt x="1122492" y="1851472"/>
                    <a:pt x="1122492" y="1689183"/>
                  </a:cubicBezTo>
                  <a:cubicBezTo>
                    <a:pt x="1122492" y="1266509"/>
                    <a:pt x="88751" y="1391461"/>
                    <a:pt x="88751" y="618908"/>
                  </a:cubicBezTo>
                </a:path>
              </a:pathLst>
            </a:custGeom>
            <a:solidFill>
              <a:srgbClr val="007FC8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7" name="Freeform 18">
              <a:extLst>
                <a:ext uri="{FF2B5EF4-FFF2-40B4-BE49-F238E27FC236}">
                  <a16:creationId xmlns:a16="http://schemas.microsoft.com/office/drawing/2014/main" id="{3E528B9C-5C17-4F05-B01C-F3DF6FBA98BA}"/>
                </a:ext>
              </a:extLst>
            </p:cNvPr>
            <p:cNvSpPr/>
            <p:nvPr/>
          </p:nvSpPr>
          <p:spPr>
            <a:xfrm>
              <a:off x="1871377" y="3169435"/>
              <a:ext cx="1937291" cy="2335345"/>
            </a:xfrm>
            <a:custGeom>
              <a:avLst/>
              <a:gdLst>
                <a:gd name="connsiteX0" fmla="*/ 555716 w 1937291"/>
                <a:gd name="connsiteY0" fmla="*/ 977304 h 2335345"/>
                <a:gd name="connsiteX1" fmla="*/ 1020469 w 1937291"/>
                <a:gd name="connsiteY1" fmla="*/ 376211 h 2335345"/>
                <a:gd name="connsiteX2" fmla="*/ 1398920 w 1937291"/>
                <a:gd name="connsiteY2" fmla="*/ 979924 h 2335345"/>
                <a:gd name="connsiteX3" fmla="*/ 555552 w 1937291"/>
                <a:gd name="connsiteY3" fmla="*/ 977304 h 2335345"/>
                <a:gd name="connsiteX4" fmla="*/ 1936957 w 1937291"/>
                <a:gd name="connsiteY4" fmla="*/ 1126983 h 2335345"/>
                <a:gd name="connsiteX5" fmla="*/ 1021861 w 1937291"/>
                <a:gd name="connsiteY5" fmla="*/ -281 h 2335345"/>
                <a:gd name="connsiteX6" fmla="*/ -171 w 1937291"/>
                <a:gd name="connsiteY6" fmla="*/ 1166205 h 2335345"/>
                <a:gd name="connsiteX7" fmla="*/ 1002455 w 1937291"/>
                <a:gd name="connsiteY7" fmla="*/ 2335065 h 2335345"/>
                <a:gd name="connsiteX8" fmla="*/ 1769675 w 1937291"/>
                <a:gd name="connsiteY8" fmla="*/ 2055930 h 2335345"/>
                <a:gd name="connsiteX9" fmla="*/ 1824535 w 1937291"/>
                <a:gd name="connsiteY9" fmla="*/ 1976014 h 2335345"/>
                <a:gd name="connsiteX10" fmla="*/ 1766400 w 1937291"/>
                <a:gd name="connsiteY10" fmla="*/ 1885944 h 2335345"/>
                <a:gd name="connsiteX11" fmla="*/ 1664541 w 1937291"/>
                <a:gd name="connsiteY11" fmla="*/ 1759273 h 2335345"/>
                <a:gd name="connsiteX12" fmla="*/ 1622864 w 1937291"/>
                <a:gd name="connsiteY12" fmla="*/ 1734053 h 2335345"/>
                <a:gd name="connsiteX13" fmla="*/ 1559324 w 1937291"/>
                <a:gd name="connsiteY13" fmla="*/ 1764759 h 2335345"/>
                <a:gd name="connsiteX14" fmla="*/ 1086465 w 1937291"/>
                <a:gd name="connsiteY14" fmla="*/ 1955298 h 2335345"/>
                <a:gd name="connsiteX15" fmla="*/ 552932 w 1937291"/>
                <a:gd name="connsiteY15" fmla="*/ 1300982 h 2335345"/>
                <a:gd name="connsiteX16" fmla="*/ 1802755 w 1937291"/>
                <a:gd name="connsiteY16" fmla="*/ 1300982 h 2335345"/>
                <a:gd name="connsiteX17" fmla="*/ 1937121 w 1937291"/>
                <a:gd name="connsiteY17" fmla="*/ 1127065 h 23353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37291" h="2335345">
                  <a:moveTo>
                    <a:pt x="555716" y="977304"/>
                  </a:moveTo>
                  <a:cubicBezTo>
                    <a:pt x="591661" y="591559"/>
                    <a:pt x="750919" y="376211"/>
                    <a:pt x="1020469" y="376211"/>
                  </a:cubicBezTo>
                  <a:cubicBezTo>
                    <a:pt x="1313110" y="376211"/>
                    <a:pt x="1398920" y="650023"/>
                    <a:pt x="1398920" y="979924"/>
                  </a:cubicBezTo>
                  <a:cubicBezTo>
                    <a:pt x="1143290" y="979924"/>
                    <a:pt x="809381" y="978123"/>
                    <a:pt x="555552" y="977304"/>
                  </a:cubicBezTo>
                  <a:moveTo>
                    <a:pt x="1936957" y="1126983"/>
                  </a:moveTo>
                  <a:cubicBezTo>
                    <a:pt x="1936957" y="395125"/>
                    <a:pt x="1648165" y="-281"/>
                    <a:pt x="1021861" y="-281"/>
                  </a:cubicBezTo>
                  <a:cubicBezTo>
                    <a:pt x="523291" y="-281"/>
                    <a:pt x="-171" y="290317"/>
                    <a:pt x="-171" y="1166205"/>
                  </a:cubicBezTo>
                  <a:cubicBezTo>
                    <a:pt x="-7" y="1980189"/>
                    <a:pt x="463846" y="2335065"/>
                    <a:pt x="1002455" y="2335065"/>
                  </a:cubicBezTo>
                  <a:cubicBezTo>
                    <a:pt x="1390569" y="2335065"/>
                    <a:pt x="1614266" y="2189479"/>
                    <a:pt x="1769675" y="2055930"/>
                  </a:cubicBezTo>
                  <a:cubicBezTo>
                    <a:pt x="1803001" y="2027271"/>
                    <a:pt x="1824535" y="2002380"/>
                    <a:pt x="1824535" y="1976014"/>
                  </a:cubicBezTo>
                  <a:cubicBezTo>
                    <a:pt x="1824535" y="1949648"/>
                    <a:pt x="1813236" y="1936956"/>
                    <a:pt x="1766400" y="1885944"/>
                  </a:cubicBezTo>
                  <a:cubicBezTo>
                    <a:pt x="1731519" y="1847951"/>
                    <a:pt x="1708674" y="1811759"/>
                    <a:pt x="1664541" y="1759273"/>
                  </a:cubicBezTo>
                  <a:cubicBezTo>
                    <a:pt x="1650621" y="1742897"/>
                    <a:pt x="1641369" y="1734053"/>
                    <a:pt x="1622864" y="1734053"/>
                  </a:cubicBezTo>
                  <a:cubicBezTo>
                    <a:pt x="1604359" y="1734053"/>
                    <a:pt x="1581924" y="1747155"/>
                    <a:pt x="1559324" y="1764759"/>
                  </a:cubicBezTo>
                  <a:cubicBezTo>
                    <a:pt x="1459021" y="1842219"/>
                    <a:pt x="1301974" y="1955298"/>
                    <a:pt x="1086465" y="1955298"/>
                  </a:cubicBezTo>
                  <a:cubicBezTo>
                    <a:pt x="764920" y="1955298"/>
                    <a:pt x="584947" y="1730123"/>
                    <a:pt x="552932" y="1300982"/>
                  </a:cubicBezTo>
                  <a:lnTo>
                    <a:pt x="1802755" y="1300982"/>
                  </a:lnTo>
                  <a:cubicBezTo>
                    <a:pt x="1882916" y="1300982"/>
                    <a:pt x="1937121" y="1245630"/>
                    <a:pt x="1937121" y="1127065"/>
                  </a:cubicBezTo>
                </a:path>
              </a:pathLst>
            </a:custGeom>
            <a:solidFill>
              <a:srgbClr val="007FC8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8" name="Freeform 19">
              <a:extLst>
                <a:ext uri="{FF2B5EF4-FFF2-40B4-BE49-F238E27FC236}">
                  <a16:creationId xmlns:a16="http://schemas.microsoft.com/office/drawing/2014/main" id="{C7CEB79D-DB89-4278-ABEC-81F24A86C38C}"/>
                </a:ext>
              </a:extLst>
            </p:cNvPr>
            <p:cNvSpPr/>
            <p:nvPr/>
          </p:nvSpPr>
          <p:spPr>
            <a:xfrm>
              <a:off x="6028703" y="2175392"/>
              <a:ext cx="1449602" cy="3262748"/>
            </a:xfrm>
            <a:custGeom>
              <a:avLst/>
              <a:gdLst>
                <a:gd name="connsiteX0" fmla="*/ 1208376 w 1449602"/>
                <a:gd name="connsiteY0" fmla="*/ 392341 h 3262748"/>
                <a:gd name="connsiteX1" fmla="*/ 1418399 w 1449602"/>
                <a:gd name="connsiteY1" fmla="*/ 413139 h 3262748"/>
                <a:gd name="connsiteX2" fmla="*/ 1449431 w 1449602"/>
                <a:gd name="connsiteY2" fmla="*/ 392341 h 3262748"/>
                <a:gd name="connsiteX3" fmla="*/ 1409311 w 1449602"/>
                <a:gd name="connsiteY3" fmla="*/ 330275 h 3262748"/>
                <a:gd name="connsiteX4" fmla="*/ 1226553 w 1449602"/>
                <a:gd name="connsiteY4" fmla="*/ 93555 h 3262748"/>
                <a:gd name="connsiteX5" fmla="*/ 1136484 w 1449602"/>
                <a:gd name="connsiteY5" fmla="*/ 17896 h 3262748"/>
                <a:gd name="connsiteX6" fmla="*/ 930637 w 1449602"/>
                <a:gd name="connsiteY6" fmla="*/ -281 h 3262748"/>
                <a:gd name="connsiteX7" fmla="*/ 300158 w 1449602"/>
                <a:gd name="connsiteY7" fmla="*/ 695713 h 3262748"/>
                <a:gd name="connsiteX8" fmla="*/ 300158 w 1449602"/>
                <a:gd name="connsiteY8" fmla="*/ 1032656 h 3262748"/>
                <a:gd name="connsiteX9" fmla="*/ 176354 w 1449602"/>
                <a:gd name="connsiteY9" fmla="*/ 1032656 h 3262748"/>
                <a:gd name="connsiteX10" fmla="*/ 229 w 1449602"/>
                <a:gd name="connsiteY10" fmla="*/ 1216398 h 3262748"/>
                <a:gd name="connsiteX11" fmla="*/ 229 w 1449602"/>
                <a:gd name="connsiteY11" fmla="*/ 1306468 h 3262748"/>
                <a:gd name="connsiteX12" fmla="*/ 300731 w 1449602"/>
                <a:gd name="connsiteY12" fmla="*/ 1429290 h 3262748"/>
                <a:gd name="connsiteX13" fmla="*/ 300731 w 1449602"/>
                <a:gd name="connsiteY13" fmla="*/ 3158221 h 3262748"/>
                <a:gd name="connsiteX14" fmla="*/ 401175 w 1449602"/>
                <a:gd name="connsiteY14" fmla="*/ 3262444 h 3262748"/>
                <a:gd name="connsiteX15" fmla="*/ 404146 w 1449602"/>
                <a:gd name="connsiteY15" fmla="*/ 3262456 h 3262748"/>
                <a:gd name="connsiteX16" fmla="*/ 759261 w 1449602"/>
                <a:gd name="connsiteY16" fmla="*/ 3262456 h 3262748"/>
                <a:gd name="connsiteX17" fmla="*/ 861772 w 1449602"/>
                <a:gd name="connsiteY17" fmla="*/ 3163072 h 3262748"/>
                <a:gd name="connsiteX18" fmla="*/ 861776 w 1449602"/>
                <a:gd name="connsiteY18" fmla="*/ 3162806 h 3262748"/>
                <a:gd name="connsiteX19" fmla="*/ 861775 w 1449602"/>
                <a:gd name="connsiteY19" fmla="*/ 1438133 h 3262748"/>
                <a:gd name="connsiteX20" fmla="*/ 1427979 w 1449602"/>
                <a:gd name="connsiteY20" fmla="*/ 1312117 h 3262748"/>
                <a:gd name="connsiteX21" fmla="*/ 1427979 w 1449602"/>
                <a:gd name="connsiteY21" fmla="*/ 1156542 h 3262748"/>
                <a:gd name="connsiteX22" fmla="*/ 1280594 w 1449602"/>
                <a:gd name="connsiteY22" fmla="*/ 1031919 h 3262748"/>
                <a:gd name="connsiteX23" fmla="*/ 862185 w 1449602"/>
                <a:gd name="connsiteY23" fmla="*/ 1031919 h 3262748"/>
                <a:gd name="connsiteX24" fmla="*/ 862185 w 1449602"/>
                <a:gd name="connsiteY24" fmla="*/ 747871 h 3262748"/>
                <a:gd name="connsiteX25" fmla="*/ 1208294 w 1449602"/>
                <a:gd name="connsiteY25" fmla="*/ 391768 h 32627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449602" h="3262748">
                  <a:moveTo>
                    <a:pt x="1208376" y="392341"/>
                  </a:moveTo>
                  <a:cubicBezTo>
                    <a:pt x="1285098" y="392341"/>
                    <a:pt x="1374593" y="413139"/>
                    <a:pt x="1418399" y="413139"/>
                  </a:cubicBezTo>
                  <a:cubicBezTo>
                    <a:pt x="1436412" y="413139"/>
                    <a:pt x="1449431" y="405934"/>
                    <a:pt x="1449431" y="392341"/>
                  </a:cubicBezTo>
                  <a:cubicBezTo>
                    <a:pt x="1449431" y="374245"/>
                    <a:pt x="1422001" y="346078"/>
                    <a:pt x="1409311" y="330275"/>
                  </a:cubicBezTo>
                  <a:cubicBezTo>
                    <a:pt x="1338074" y="241188"/>
                    <a:pt x="1282559" y="171261"/>
                    <a:pt x="1226553" y="93555"/>
                  </a:cubicBezTo>
                  <a:cubicBezTo>
                    <a:pt x="1206656" y="65879"/>
                    <a:pt x="1179963" y="34764"/>
                    <a:pt x="1136484" y="17896"/>
                  </a:cubicBezTo>
                  <a:cubicBezTo>
                    <a:pt x="1099638" y="3649"/>
                    <a:pt x="1056651" y="-281"/>
                    <a:pt x="930637" y="-281"/>
                  </a:cubicBezTo>
                  <a:cubicBezTo>
                    <a:pt x="628253" y="-281"/>
                    <a:pt x="300158" y="139982"/>
                    <a:pt x="300158" y="695713"/>
                  </a:cubicBezTo>
                  <a:cubicBezTo>
                    <a:pt x="300158" y="725026"/>
                    <a:pt x="300158" y="851288"/>
                    <a:pt x="300158" y="1032656"/>
                  </a:cubicBezTo>
                  <a:lnTo>
                    <a:pt x="176354" y="1032656"/>
                  </a:lnTo>
                  <a:cubicBezTo>
                    <a:pt x="48621" y="1032656"/>
                    <a:pt x="229" y="1095704"/>
                    <a:pt x="229" y="1216398"/>
                  </a:cubicBezTo>
                  <a:cubicBezTo>
                    <a:pt x="229" y="1254800"/>
                    <a:pt x="-672" y="1204607"/>
                    <a:pt x="229" y="1306468"/>
                  </a:cubicBezTo>
                  <a:cubicBezTo>
                    <a:pt x="72120" y="1356907"/>
                    <a:pt x="172178" y="1402187"/>
                    <a:pt x="300731" y="1429290"/>
                  </a:cubicBezTo>
                  <a:cubicBezTo>
                    <a:pt x="300731" y="2137075"/>
                    <a:pt x="300731" y="3104588"/>
                    <a:pt x="300731" y="3158221"/>
                  </a:cubicBezTo>
                  <a:cubicBezTo>
                    <a:pt x="299687" y="3214739"/>
                    <a:pt x="344658" y="3261401"/>
                    <a:pt x="401175" y="3262444"/>
                  </a:cubicBezTo>
                  <a:cubicBezTo>
                    <a:pt x="402165" y="3262463"/>
                    <a:pt x="403155" y="3262466"/>
                    <a:pt x="404146" y="3262456"/>
                  </a:cubicBezTo>
                  <a:lnTo>
                    <a:pt x="759261" y="3262456"/>
                  </a:lnTo>
                  <a:cubicBezTo>
                    <a:pt x="815013" y="3263319"/>
                    <a:pt x="860908" y="3218824"/>
                    <a:pt x="861772" y="3163072"/>
                  </a:cubicBezTo>
                  <a:cubicBezTo>
                    <a:pt x="861773" y="3162983"/>
                    <a:pt x="861774" y="3162894"/>
                    <a:pt x="861776" y="3162806"/>
                  </a:cubicBezTo>
                  <a:cubicBezTo>
                    <a:pt x="861775" y="3112039"/>
                    <a:pt x="861775" y="2134618"/>
                    <a:pt x="861775" y="1438133"/>
                  </a:cubicBezTo>
                  <a:cubicBezTo>
                    <a:pt x="1056897" y="1415452"/>
                    <a:pt x="1270359" y="1372628"/>
                    <a:pt x="1427979" y="1312117"/>
                  </a:cubicBezTo>
                  <a:lnTo>
                    <a:pt x="1427979" y="1156542"/>
                  </a:lnTo>
                  <a:cubicBezTo>
                    <a:pt x="1427979" y="1081539"/>
                    <a:pt x="1401777" y="1034457"/>
                    <a:pt x="1280594" y="1031919"/>
                  </a:cubicBezTo>
                  <a:lnTo>
                    <a:pt x="862185" y="1031919"/>
                  </a:lnTo>
                  <a:cubicBezTo>
                    <a:pt x="862185" y="874952"/>
                    <a:pt x="862185" y="768751"/>
                    <a:pt x="862185" y="747871"/>
                  </a:cubicBezTo>
                  <a:cubicBezTo>
                    <a:pt x="862185" y="446547"/>
                    <a:pt x="959951" y="391768"/>
                    <a:pt x="1208294" y="391768"/>
                  </a:cubicBezTo>
                </a:path>
              </a:pathLst>
            </a:custGeom>
            <a:solidFill>
              <a:srgbClr val="007FC8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19" name="Freeform 20">
              <a:extLst>
                <a:ext uri="{FF2B5EF4-FFF2-40B4-BE49-F238E27FC236}">
                  <a16:creationId xmlns:a16="http://schemas.microsoft.com/office/drawing/2014/main" id="{C2BD4A0F-9225-4512-8563-E714F425D30B}"/>
                </a:ext>
              </a:extLst>
            </p:cNvPr>
            <p:cNvSpPr/>
            <p:nvPr/>
          </p:nvSpPr>
          <p:spPr>
            <a:xfrm>
              <a:off x="3968172" y="3176149"/>
              <a:ext cx="1839116" cy="2292112"/>
            </a:xfrm>
            <a:custGeom>
              <a:avLst/>
              <a:gdLst>
                <a:gd name="connsiteX0" fmla="*/ 1238516 w 1839116"/>
                <a:gd name="connsiteY0" fmla="*/ 1738312 h 2292112"/>
                <a:gd name="connsiteX1" fmla="*/ 816259 w 1839116"/>
                <a:gd name="connsiteY1" fmla="*/ 1931225 h 2292112"/>
                <a:gd name="connsiteX2" fmla="*/ 533116 w 1839116"/>
                <a:gd name="connsiteY2" fmla="*/ 1612378 h 2292112"/>
                <a:gd name="connsiteX3" fmla="*/ 1285516 w 1839116"/>
                <a:gd name="connsiteY3" fmla="*/ 1172428 h 2292112"/>
                <a:gd name="connsiteX4" fmla="*/ 1285516 w 1839116"/>
                <a:gd name="connsiteY4" fmla="*/ 1579298 h 2292112"/>
                <a:gd name="connsiteX5" fmla="*/ 1238516 w 1839116"/>
                <a:gd name="connsiteY5" fmla="*/ 1738312 h 2292112"/>
                <a:gd name="connsiteX6" fmla="*/ 1838864 w 1839116"/>
                <a:gd name="connsiteY6" fmla="*/ 602695 h 2292112"/>
                <a:gd name="connsiteX7" fmla="*/ 1046261 w 1839116"/>
                <a:gd name="connsiteY7" fmla="*/ -281 h 2292112"/>
                <a:gd name="connsiteX8" fmla="*/ 178820 w 1839116"/>
                <a:gd name="connsiteY8" fmla="*/ 173226 h 2292112"/>
                <a:gd name="connsiteX9" fmla="*/ 154255 w 1839116"/>
                <a:gd name="connsiteY9" fmla="*/ 274678 h 2292112"/>
                <a:gd name="connsiteX10" fmla="*/ 238183 w 1839116"/>
                <a:gd name="connsiteY10" fmla="*/ 476679 h 2292112"/>
                <a:gd name="connsiteX11" fmla="*/ 296891 w 1839116"/>
                <a:gd name="connsiteY11" fmla="*/ 527446 h 2292112"/>
                <a:gd name="connsiteX12" fmla="*/ 389416 w 1839116"/>
                <a:gd name="connsiteY12" fmla="*/ 501490 h 2292112"/>
                <a:gd name="connsiteX13" fmla="*/ 928108 w 1839116"/>
                <a:gd name="connsiteY13" fmla="*/ 393160 h 2292112"/>
                <a:gd name="connsiteX14" fmla="*/ 1285270 w 1839116"/>
                <a:gd name="connsiteY14" fmla="*/ 684659 h 2292112"/>
                <a:gd name="connsiteX15" fmla="*/ 1285270 w 1839116"/>
                <a:gd name="connsiteY15" fmla="*/ 853744 h 2292112"/>
                <a:gd name="connsiteX16" fmla="*/ 520015 w 1839116"/>
                <a:gd name="connsiteY16" fmla="*/ 962237 h 2292112"/>
                <a:gd name="connsiteX17" fmla="*/ -171 w 1839116"/>
                <a:gd name="connsiteY17" fmla="*/ 1656184 h 2292112"/>
                <a:gd name="connsiteX18" fmla="*/ 613441 w 1839116"/>
                <a:gd name="connsiteY18" fmla="*/ 2291831 h 2292112"/>
                <a:gd name="connsiteX19" fmla="*/ 1336609 w 1839116"/>
                <a:gd name="connsiteY19" fmla="*/ 2025143 h 2292112"/>
                <a:gd name="connsiteX20" fmla="*/ 1571688 w 1839116"/>
                <a:gd name="connsiteY20" fmla="*/ 2262599 h 2292112"/>
                <a:gd name="connsiteX21" fmla="*/ 1734876 w 1839116"/>
                <a:gd name="connsiteY21" fmla="*/ 2262599 h 2292112"/>
                <a:gd name="connsiteX22" fmla="*/ 1838946 w 1839116"/>
                <a:gd name="connsiteY22" fmla="*/ 2160668 h 2292112"/>
                <a:gd name="connsiteX23" fmla="*/ 1838946 w 1839116"/>
                <a:gd name="connsiteY23" fmla="*/ 2160657 h 2292112"/>
                <a:gd name="connsiteX24" fmla="*/ 1838946 w 1839116"/>
                <a:gd name="connsiteY24" fmla="*/ 602204 h 2292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39116" h="2292112">
                  <a:moveTo>
                    <a:pt x="1238516" y="1738312"/>
                  </a:moveTo>
                  <a:cubicBezTo>
                    <a:pt x="1110783" y="1855648"/>
                    <a:pt x="951935" y="1931225"/>
                    <a:pt x="816259" y="1931225"/>
                  </a:cubicBezTo>
                  <a:cubicBezTo>
                    <a:pt x="654545" y="1931225"/>
                    <a:pt x="533116" y="1809631"/>
                    <a:pt x="533116" y="1612378"/>
                  </a:cubicBezTo>
                  <a:cubicBezTo>
                    <a:pt x="533116" y="1196010"/>
                    <a:pt x="909767" y="1214924"/>
                    <a:pt x="1285516" y="1172428"/>
                  </a:cubicBezTo>
                  <a:lnTo>
                    <a:pt x="1285516" y="1579298"/>
                  </a:lnTo>
                  <a:cubicBezTo>
                    <a:pt x="1285516" y="1636615"/>
                    <a:pt x="1286253" y="1694505"/>
                    <a:pt x="1238516" y="1738312"/>
                  </a:cubicBezTo>
                  <a:moveTo>
                    <a:pt x="1838864" y="602695"/>
                  </a:moveTo>
                  <a:cubicBezTo>
                    <a:pt x="1838864" y="143585"/>
                    <a:pt x="1517483" y="-281"/>
                    <a:pt x="1046261" y="-281"/>
                  </a:cubicBezTo>
                  <a:cubicBezTo>
                    <a:pt x="620483" y="-281"/>
                    <a:pt x="252594" y="134414"/>
                    <a:pt x="178820" y="173226"/>
                  </a:cubicBezTo>
                  <a:cubicBezTo>
                    <a:pt x="139517" y="193942"/>
                    <a:pt x="132885" y="220799"/>
                    <a:pt x="154255" y="274678"/>
                  </a:cubicBezTo>
                  <a:cubicBezTo>
                    <a:pt x="178001" y="334124"/>
                    <a:pt x="204121" y="391113"/>
                    <a:pt x="238183" y="476679"/>
                  </a:cubicBezTo>
                  <a:cubicBezTo>
                    <a:pt x="251284" y="509432"/>
                    <a:pt x="267906" y="527446"/>
                    <a:pt x="296891" y="527446"/>
                  </a:cubicBezTo>
                  <a:cubicBezTo>
                    <a:pt x="322438" y="527446"/>
                    <a:pt x="362395" y="511070"/>
                    <a:pt x="389416" y="501490"/>
                  </a:cubicBezTo>
                  <a:cubicBezTo>
                    <a:pt x="525420" y="453016"/>
                    <a:pt x="750918" y="393160"/>
                    <a:pt x="928108" y="393160"/>
                  </a:cubicBezTo>
                  <a:cubicBezTo>
                    <a:pt x="1161876" y="393160"/>
                    <a:pt x="1285270" y="518439"/>
                    <a:pt x="1285270" y="684659"/>
                  </a:cubicBezTo>
                  <a:lnTo>
                    <a:pt x="1285270" y="853744"/>
                  </a:lnTo>
                  <a:cubicBezTo>
                    <a:pt x="923768" y="889445"/>
                    <a:pt x="736671" y="906149"/>
                    <a:pt x="520015" y="962237"/>
                  </a:cubicBezTo>
                  <a:cubicBezTo>
                    <a:pt x="240312" y="1034621"/>
                    <a:pt x="-171" y="1206982"/>
                    <a:pt x="-171" y="1656184"/>
                  </a:cubicBezTo>
                  <a:cubicBezTo>
                    <a:pt x="-171" y="2090894"/>
                    <a:pt x="268151" y="2291831"/>
                    <a:pt x="613441" y="2291831"/>
                  </a:cubicBezTo>
                  <a:cubicBezTo>
                    <a:pt x="927616" y="2291831"/>
                    <a:pt x="1232294" y="2131917"/>
                    <a:pt x="1336609" y="2025143"/>
                  </a:cubicBezTo>
                  <a:cubicBezTo>
                    <a:pt x="1346353" y="2173185"/>
                    <a:pt x="1420373" y="2262599"/>
                    <a:pt x="1571688" y="2262599"/>
                  </a:cubicBezTo>
                  <a:lnTo>
                    <a:pt x="1734876" y="2262599"/>
                  </a:lnTo>
                  <a:cubicBezTo>
                    <a:pt x="1791762" y="2263190"/>
                    <a:pt x="1838355" y="2217554"/>
                    <a:pt x="1838946" y="2160668"/>
                  </a:cubicBezTo>
                  <a:cubicBezTo>
                    <a:pt x="1838946" y="2160664"/>
                    <a:pt x="1838946" y="2160660"/>
                    <a:pt x="1838946" y="2160657"/>
                  </a:cubicBezTo>
                  <a:cubicBezTo>
                    <a:pt x="1838946" y="2104159"/>
                    <a:pt x="1838946" y="747544"/>
                    <a:pt x="1838946" y="602204"/>
                  </a:cubicBezTo>
                </a:path>
              </a:pathLst>
            </a:custGeom>
            <a:solidFill>
              <a:srgbClr val="007FC8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  <p:sp>
          <p:nvSpPr>
            <p:cNvPr id="20" name="Freeform 21">
              <a:extLst>
                <a:ext uri="{FF2B5EF4-FFF2-40B4-BE49-F238E27FC236}">
                  <a16:creationId xmlns:a16="http://schemas.microsoft.com/office/drawing/2014/main" id="{E9186958-B2AE-486C-8298-A66A8F602E62}"/>
                </a:ext>
              </a:extLst>
            </p:cNvPr>
            <p:cNvSpPr/>
            <p:nvPr/>
          </p:nvSpPr>
          <p:spPr>
            <a:xfrm>
              <a:off x="10357877" y="2309842"/>
              <a:ext cx="1836497" cy="3132959"/>
            </a:xfrm>
            <a:custGeom>
              <a:avLst/>
              <a:gdLst>
                <a:gd name="connsiteX0" fmla="*/ 1836326 w 1836497"/>
                <a:gd name="connsiteY0" fmla="*/ 1418236 h 3132959"/>
                <a:gd name="connsiteX1" fmla="*/ 1255548 w 1836497"/>
                <a:gd name="connsiteY1" fmla="*/ 877817 h 3132959"/>
                <a:gd name="connsiteX2" fmla="*/ 558581 w 1836497"/>
                <a:gd name="connsiteY2" fmla="*/ 1126656 h 3132959"/>
                <a:gd name="connsiteX3" fmla="*/ 558581 w 1836497"/>
                <a:gd name="connsiteY3" fmla="*/ 50404 h 3132959"/>
                <a:gd name="connsiteX4" fmla="*/ 531970 w 1836497"/>
                <a:gd name="connsiteY4" fmla="*/ -281 h 3132959"/>
                <a:gd name="connsiteX5" fmla="*/ 496761 w 1836497"/>
                <a:gd name="connsiteY5" fmla="*/ 13229 h 3132959"/>
                <a:gd name="connsiteX6" fmla="*/ 30779 w 1836497"/>
                <a:gd name="connsiteY6" fmla="*/ 255108 h 3132959"/>
                <a:gd name="connsiteX7" fmla="*/ -171 w 1836497"/>
                <a:gd name="connsiteY7" fmla="*/ 304237 h 3132959"/>
                <a:gd name="connsiteX8" fmla="*/ -171 w 1836497"/>
                <a:gd name="connsiteY8" fmla="*/ 3029012 h 3132959"/>
                <a:gd name="connsiteX9" fmla="*/ 104608 w 1836497"/>
                <a:gd name="connsiteY9" fmla="*/ 3132534 h 3132959"/>
                <a:gd name="connsiteX10" fmla="*/ 106274 w 1836497"/>
                <a:gd name="connsiteY10" fmla="*/ 3132510 h 3132959"/>
                <a:gd name="connsiteX11" fmla="*/ 456722 w 1836497"/>
                <a:gd name="connsiteY11" fmla="*/ 3132510 h 3132959"/>
                <a:gd name="connsiteX12" fmla="*/ 558580 w 1836497"/>
                <a:gd name="connsiteY12" fmla="*/ 3031797 h 3132959"/>
                <a:gd name="connsiteX13" fmla="*/ 558581 w 1836497"/>
                <a:gd name="connsiteY13" fmla="*/ 3030894 h 3132959"/>
                <a:gd name="connsiteX14" fmla="*/ 558581 w 1836497"/>
                <a:gd name="connsiteY14" fmla="*/ 1576841 h 3132959"/>
                <a:gd name="connsiteX15" fmla="*/ 605826 w 1836497"/>
                <a:gd name="connsiteY15" fmla="*/ 1459914 h 3132959"/>
                <a:gd name="connsiteX16" fmla="*/ 1076393 w 1836497"/>
                <a:gd name="connsiteY16" fmla="*/ 1292057 h 3132959"/>
                <a:gd name="connsiteX17" fmla="*/ 1278557 w 1836497"/>
                <a:gd name="connsiteY17" fmla="*/ 1554979 h 3132959"/>
                <a:gd name="connsiteX18" fmla="*/ 1278557 w 1836497"/>
                <a:gd name="connsiteY18" fmla="*/ 3028848 h 3132959"/>
                <a:gd name="connsiteX19" fmla="*/ 1382867 w 1836497"/>
                <a:gd name="connsiteY19" fmla="*/ 3132678 h 3132959"/>
                <a:gd name="connsiteX20" fmla="*/ 1383609 w 1836497"/>
                <a:gd name="connsiteY20" fmla="*/ 3132674 h 3132959"/>
                <a:gd name="connsiteX21" fmla="*/ 1734058 w 1836497"/>
                <a:gd name="connsiteY21" fmla="*/ 3132674 h 3132959"/>
                <a:gd name="connsiteX22" fmla="*/ 1836243 w 1836497"/>
                <a:gd name="connsiteY22" fmla="*/ 3031469 h 3132959"/>
                <a:gd name="connsiteX23" fmla="*/ 1836244 w 1836497"/>
                <a:gd name="connsiteY23" fmla="*/ 3031140 h 3132959"/>
                <a:gd name="connsiteX24" fmla="*/ 1836244 w 1836497"/>
                <a:gd name="connsiteY24" fmla="*/ 1418073 h 3132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36497" h="3132959">
                  <a:moveTo>
                    <a:pt x="1836326" y="1418236"/>
                  </a:moveTo>
                  <a:cubicBezTo>
                    <a:pt x="1828138" y="1027661"/>
                    <a:pt x="1592404" y="877817"/>
                    <a:pt x="1255548" y="877817"/>
                  </a:cubicBezTo>
                  <a:cubicBezTo>
                    <a:pt x="977809" y="877817"/>
                    <a:pt x="685332" y="1043792"/>
                    <a:pt x="558581" y="1126656"/>
                  </a:cubicBezTo>
                  <a:lnTo>
                    <a:pt x="558581" y="50404"/>
                  </a:lnTo>
                  <a:cubicBezTo>
                    <a:pt x="558581" y="10445"/>
                    <a:pt x="549902" y="-281"/>
                    <a:pt x="531970" y="-281"/>
                  </a:cubicBezTo>
                  <a:cubicBezTo>
                    <a:pt x="520998" y="-281"/>
                    <a:pt x="511828" y="3895"/>
                    <a:pt x="496761" y="13229"/>
                  </a:cubicBezTo>
                  <a:cubicBezTo>
                    <a:pt x="348074" y="106050"/>
                    <a:pt x="192258" y="186930"/>
                    <a:pt x="30779" y="255108"/>
                  </a:cubicBezTo>
                  <a:cubicBezTo>
                    <a:pt x="12766" y="262641"/>
                    <a:pt x="893" y="269109"/>
                    <a:pt x="-171" y="304237"/>
                  </a:cubicBezTo>
                  <a:cubicBezTo>
                    <a:pt x="2531" y="359589"/>
                    <a:pt x="-171" y="2970466"/>
                    <a:pt x="-171" y="3029012"/>
                  </a:cubicBezTo>
                  <a:cubicBezTo>
                    <a:pt x="177" y="3086533"/>
                    <a:pt x="47088" y="3132881"/>
                    <a:pt x="104608" y="3132534"/>
                  </a:cubicBezTo>
                  <a:cubicBezTo>
                    <a:pt x="105163" y="3132530"/>
                    <a:pt x="105718" y="3132523"/>
                    <a:pt x="106274" y="3132510"/>
                  </a:cubicBezTo>
                  <a:lnTo>
                    <a:pt x="456722" y="3132510"/>
                  </a:lnTo>
                  <a:cubicBezTo>
                    <a:pt x="512660" y="3132826"/>
                    <a:pt x="558263" y="3087736"/>
                    <a:pt x="558580" y="3031797"/>
                  </a:cubicBezTo>
                  <a:cubicBezTo>
                    <a:pt x="558582" y="3031496"/>
                    <a:pt x="558582" y="3031196"/>
                    <a:pt x="558581" y="3030894"/>
                  </a:cubicBezTo>
                  <a:lnTo>
                    <a:pt x="558581" y="1576841"/>
                  </a:lnTo>
                  <a:cubicBezTo>
                    <a:pt x="558581" y="1509043"/>
                    <a:pt x="574957" y="1478010"/>
                    <a:pt x="605826" y="1459914"/>
                  </a:cubicBezTo>
                  <a:cubicBezTo>
                    <a:pt x="744449" y="1377541"/>
                    <a:pt x="934985" y="1292057"/>
                    <a:pt x="1076393" y="1292057"/>
                  </a:cubicBezTo>
                  <a:cubicBezTo>
                    <a:pt x="1227544" y="1292057"/>
                    <a:pt x="1278557" y="1397274"/>
                    <a:pt x="1278557" y="1554979"/>
                  </a:cubicBezTo>
                  <a:cubicBezTo>
                    <a:pt x="1278557" y="2154188"/>
                    <a:pt x="1278557" y="2972431"/>
                    <a:pt x="1278557" y="3028848"/>
                  </a:cubicBezTo>
                  <a:cubicBezTo>
                    <a:pt x="1278689" y="3086325"/>
                    <a:pt x="1325391" y="3132811"/>
                    <a:pt x="1382867" y="3132678"/>
                  </a:cubicBezTo>
                  <a:cubicBezTo>
                    <a:pt x="1383114" y="3132678"/>
                    <a:pt x="1383362" y="3132676"/>
                    <a:pt x="1383609" y="3132674"/>
                  </a:cubicBezTo>
                  <a:lnTo>
                    <a:pt x="1734058" y="3132674"/>
                  </a:lnTo>
                  <a:cubicBezTo>
                    <a:pt x="1790221" y="3132945"/>
                    <a:pt x="1835972" y="3087634"/>
                    <a:pt x="1836243" y="3031469"/>
                  </a:cubicBezTo>
                  <a:cubicBezTo>
                    <a:pt x="1836244" y="3031360"/>
                    <a:pt x="1836244" y="3031250"/>
                    <a:pt x="1836244" y="3031140"/>
                  </a:cubicBezTo>
                  <a:cubicBezTo>
                    <a:pt x="1836244" y="2975461"/>
                    <a:pt x="1836244" y="1983465"/>
                    <a:pt x="1836244" y="1418073"/>
                  </a:cubicBezTo>
                </a:path>
              </a:pathLst>
            </a:custGeom>
            <a:solidFill>
              <a:srgbClr val="007FC8"/>
            </a:solidFill>
            <a:ln w="81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1800"/>
            </a:p>
          </p:txBody>
        </p:sp>
      </p:grpSp>
    </p:spTree>
    <p:extLst>
      <p:ext uri="{BB962C8B-B14F-4D97-AF65-F5344CB8AC3E}">
        <p14:creationId xmlns:p14="http://schemas.microsoft.com/office/powerpoint/2010/main" val="1327653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938" r:id="rId1"/>
    <p:sldLayoutId id="2147487939" r:id="rId2"/>
    <p:sldLayoutId id="2147487940" r:id="rId3"/>
    <p:sldLayoutId id="2147487941" r:id="rId4"/>
    <p:sldLayoutId id="2147487942" r:id="rId5"/>
    <p:sldLayoutId id="2147487943" r:id="rId6"/>
    <p:sldLayoutId id="2147487944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1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15.e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4.emf"/><Relationship Id="rId4" Type="http://schemas.openxmlformats.org/officeDocument/2006/relationships/image" Target="../media/image14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image" Target="../media/image22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image" Target="../media/image1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484784"/>
            <a:ext cx="6624735" cy="648072"/>
          </a:xfrm>
        </p:spPr>
        <p:txBody>
          <a:bodyPr>
            <a:normAutofit fontScale="90000"/>
          </a:bodyPr>
          <a:lstStyle/>
          <a:p>
            <a:r>
              <a:rPr lang="en-GB" dirty="0"/>
              <a:t>UK Prawn Report Data to </a:t>
            </a:r>
            <a:r>
              <a:rPr lang="en-GB" dirty="0" smtClean="0"/>
              <a:t>15.06.24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564904"/>
            <a:ext cx="7560840" cy="2808312"/>
          </a:xfrm>
        </p:spPr>
        <p:txBody>
          <a:bodyPr>
            <a:normAutofit fontScale="77500" lnSpcReduction="20000"/>
          </a:bodyPr>
          <a:lstStyle/>
          <a:p>
            <a:r>
              <a:rPr lang="en-GB" dirty="0" err="1"/>
              <a:t>ScanTrack</a:t>
            </a:r>
            <a:r>
              <a:rPr lang="en-GB" dirty="0"/>
              <a:t> data includes GB Total Coverage and the discounters, plus Northern Ireland Total Coverage and Musgraves.</a:t>
            </a:r>
          </a:p>
          <a:p>
            <a:endParaRPr lang="en-GB" dirty="0"/>
          </a:p>
          <a:p>
            <a:r>
              <a:rPr lang="en-GB" dirty="0" err="1"/>
              <a:t>HomeScan</a:t>
            </a:r>
            <a:r>
              <a:rPr lang="en-GB" dirty="0"/>
              <a:t> data is based upon a GB consumer panel and should only be used for trends, not absolute values.	</a:t>
            </a:r>
          </a:p>
          <a:p>
            <a:endParaRPr lang="en-GB" dirty="0"/>
          </a:p>
          <a:p>
            <a:r>
              <a:rPr lang="en-GB" dirty="0"/>
              <a:t>All data released after w/e 26.03.16 is coded according to refined definitions available from Seafish.</a:t>
            </a:r>
          </a:p>
          <a:p>
            <a:endParaRPr lang="en-GB" dirty="0"/>
          </a:p>
          <a:p>
            <a:r>
              <a:rPr lang="en-GB" dirty="0"/>
              <a:t>Species specific data now includes Meals</a:t>
            </a:r>
          </a:p>
        </p:txBody>
      </p:sp>
    </p:spTree>
    <p:extLst>
      <p:ext uri="{BB962C8B-B14F-4D97-AF65-F5344CB8AC3E}">
        <p14:creationId xmlns:p14="http://schemas.microsoft.com/office/powerpoint/2010/main" val="1302691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153"/>
          <p:cNvSpPr txBox="1">
            <a:spLocks noChangeArrowheads="1"/>
          </p:cNvSpPr>
          <p:nvPr/>
        </p:nvSpPr>
        <p:spPr bwMode="auto">
          <a:xfrm>
            <a:off x="0" y="476672"/>
            <a:ext cx="914400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defTabSz="457200">
              <a:defRPr/>
            </a:pPr>
            <a:r>
              <a:rPr lang="en-GB" altLang="en-US" sz="2800" b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Purchase KPI’s – Cold Water Prawn</a:t>
            </a:r>
            <a:endParaRPr lang="en-GB" sz="2800" b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0" name="TextBox 3"/>
          <p:cNvSpPr txBox="1">
            <a:spLocks noChangeArrowheads="1"/>
          </p:cNvSpPr>
          <p:nvPr/>
        </p:nvSpPr>
        <p:spPr bwMode="auto">
          <a:xfrm>
            <a:off x="2129840" y="6542761"/>
            <a:ext cx="27363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100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Source – HomeScan MAT</a:t>
            </a:r>
            <a:r>
              <a:rPr lang="en-GB" altLang="en-US" sz="1400" dirty="0">
                <a:solidFill>
                  <a:schemeClr val="accent1"/>
                </a:solidFill>
                <a:latin typeface="+mj-lt"/>
                <a:cs typeface="Geneva"/>
              </a:rPr>
              <a:t> </a:t>
            </a:r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2254916577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72025" y="6600825"/>
            <a:ext cx="16097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F6852A7-B1B1-04E6-DF09-04196001BA85}"/>
              </a:ext>
            </a:extLst>
          </p:cNvPr>
          <p:cNvPicPr>
            <a:picLocks/>
          </p:cNvPicPr>
          <p:nvPr/>
        </p:nvPicPr>
        <p:blipFill rotWithShape="1">
          <a:blip r:embed="rId3"/>
          <a:srcRect b="25850"/>
          <a:stretch/>
        </p:blipFill>
        <p:spPr>
          <a:xfrm>
            <a:off x="-279400" y="764704"/>
            <a:ext cx="9702800" cy="5085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19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0" y="476672"/>
            <a:ext cx="8893175" cy="549275"/>
          </a:xfrm>
        </p:spPr>
        <p:txBody>
          <a:bodyPr/>
          <a:lstStyle/>
          <a:p>
            <a:r>
              <a:rPr lang="en-GB" altLang="en-US" sz="2800"/>
              <a:t>Rolling Purchase KPI’s – Cold Water Prawn</a:t>
            </a:r>
          </a:p>
        </p:txBody>
      </p:sp>
      <p:graphicFrame>
        <p:nvGraphicFramePr>
          <p:cNvPr id="21509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215353"/>
              </p:ext>
            </p:extLst>
          </p:nvPr>
        </p:nvGraphicFramePr>
        <p:xfrm>
          <a:off x="-26988" y="1090613"/>
          <a:ext cx="9144001" cy="5062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9" name="Worksheet" r:id="rId3" imgW="8470875" imgH="5480094" progId="Excel.Sheet.8">
                  <p:embed/>
                </p:oleObj>
              </mc:Choice>
              <mc:Fallback>
                <p:oleObj name="Worksheet" r:id="rId3" imgW="8470875" imgH="5480094" progId="Excel.Shee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6988" y="1090613"/>
                        <a:ext cx="9144001" cy="5062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2129840" y="6542761"/>
            <a:ext cx="27363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100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Source – HomeScan MAT</a:t>
            </a:r>
            <a:r>
              <a:rPr lang="en-GB" altLang="en-US" sz="1400" dirty="0">
                <a:solidFill>
                  <a:schemeClr val="accent1"/>
                </a:solidFill>
                <a:latin typeface="+mj-lt"/>
                <a:cs typeface="Geneva"/>
              </a:rPr>
              <a:t> </a:t>
            </a:r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688836537"/>
              </p:ext>
            </p:extLst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4772025" y="6600825"/>
            <a:ext cx="16097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122856"/>
              </p:ext>
            </p:extLst>
          </p:nvPr>
        </p:nvGraphicFramePr>
        <p:xfrm>
          <a:off x="0" y="1125538"/>
          <a:ext cx="9150350" cy="505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0" name="Worksheet" r:id="rId6" imgW="8477373" imgH="5476785" progId="Excel.Sheet.8">
                  <p:embed/>
                </p:oleObj>
              </mc:Choice>
              <mc:Fallback>
                <p:oleObj name="Worksheet" r:id="rId6" imgW="8477373" imgH="5476785" progId="Excel.Sheet.8">
                  <p:embed/>
                  <p:pic>
                    <p:nvPicPr>
                      <p:cNvPr id="21509" name="Object 2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125538"/>
                        <a:ext cx="9150350" cy="5057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343772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153"/>
          <p:cNvSpPr txBox="1">
            <a:spLocks noChangeArrowheads="1"/>
          </p:cNvSpPr>
          <p:nvPr/>
        </p:nvSpPr>
        <p:spPr bwMode="auto">
          <a:xfrm>
            <a:off x="0" y="476672"/>
            <a:ext cx="914400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defTabSz="457200">
              <a:defRPr/>
            </a:pPr>
            <a:r>
              <a:rPr lang="en-GB" altLang="en-US" sz="2800" b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Purchase KPI’s – Cold Water Prawn Chilled</a:t>
            </a:r>
          </a:p>
        </p:txBody>
      </p:sp>
      <p:sp>
        <p:nvSpPr>
          <p:cNvPr id="20" name="TextBox 3"/>
          <p:cNvSpPr txBox="1">
            <a:spLocks noChangeArrowheads="1"/>
          </p:cNvSpPr>
          <p:nvPr/>
        </p:nvSpPr>
        <p:spPr bwMode="auto">
          <a:xfrm>
            <a:off x="2129840" y="6542761"/>
            <a:ext cx="27363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100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Source – HomeScan MAT</a:t>
            </a:r>
            <a:r>
              <a:rPr lang="en-GB" altLang="en-US" sz="1400" dirty="0">
                <a:solidFill>
                  <a:schemeClr val="accent1"/>
                </a:solidFill>
                <a:latin typeface="+mj-lt"/>
                <a:cs typeface="Geneva"/>
              </a:rPr>
              <a:t> </a:t>
            </a:r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944936742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72025" y="6600825"/>
            <a:ext cx="16097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978E735-54E9-C8E1-93F0-013C195F7C5A}"/>
              </a:ext>
            </a:extLst>
          </p:cNvPr>
          <p:cNvPicPr>
            <a:picLocks/>
          </p:cNvPicPr>
          <p:nvPr/>
        </p:nvPicPr>
        <p:blipFill rotWithShape="1">
          <a:blip r:embed="rId3"/>
          <a:srcRect b="24801"/>
          <a:stretch/>
        </p:blipFill>
        <p:spPr>
          <a:xfrm>
            <a:off x="-279400" y="690214"/>
            <a:ext cx="9702800" cy="5157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6331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153"/>
          <p:cNvSpPr txBox="1">
            <a:spLocks noChangeArrowheads="1"/>
          </p:cNvSpPr>
          <p:nvPr/>
        </p:nvSpPr>
        <p:spPr bwMode="auto">
          <a:xfrm>
            <a:off x="0" y="476672"/>
            <a:ext cx="914400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defTabSz="457200">
              <a:defRPr/>
            </a:pPr>
            <a:r>
              <a:rPr lang="en-GB" altLang="en-US" sz="2800" b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Purchase KPI’s – Cold Water Prawn Frozen</a:t>
            </a:r>
          </a:p>
        </p:txBody>
      </p:sp>
      <p:sp>
        <p:nvSpPr>
          <p:cNvPr id="20" name="TextBox 3"/>
          <p:cNvSpPr txBox="1">
            <a:spLocks noChangeArrowheads="1"/>
          </p:cNvSpPr>
          <p:nvPr/>
        </p:nvSpPr>
        <p:spPr bwMode="auto">
          <a:xfrm>
            <a:off x="2129840" y="6542761"/>
            <a:ext cx="27363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100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Source – HomeScan MAT</a:t>
            </a:r>
            <a:r>
              <a:rPr lang="en-GB" altLang="en-US" sz="1400" dirty="0">
                <a:solidFill>
                  <a:schemeClr val="accent1"/>
                </a:solidFill>
                <a:latin typeface="+mj-lt"/>
                <a:cs typeface="Geneva"/>
              </a:rPr>
              <a:t> </a:t>
            </a:r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761918207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72025" y="6600825"/>
            <a:ext cx="16097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1FAC587-4389-5D76-F37E-1E937982E125}"/>
              </a:ext>
            </a:extLst>
          </p:cNvPr>
          <p:cNvPicPr>
            <a:picLocks/>
          </p:cNvPicPr>
          <p:nvPr/>
        </p:nvPicPr>
        <p:blipFill rotWithShape="1">
          <a:blip r:embed="rId3"/>
          <a:srcRect b="22701"/>
          <a:stretch/>
        </p:blipFill>
        <p:spPr>
          <a:xfrm>
            <a:off x="-252536" y="933066"/>
            <a:ext cx="9702800" cy="5301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6386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0" y="764704"/>
            <a:ext cx="8893175" cy="476250"/>
          </a:xfrm>
        </p:spPr>
        <p:txBody>
          <a:bodyPr>
            <a:noAutofit/>
          </a:bodyPr>
          <a:lstStyle/>
          <a:p>
            <a:r>
              <a:rPr lang="en-GB" altLang="en-US" sz="2800" dirty="0"/>
              <a:t>Retailer Share of Trade £ - Cold Water Prawn</a:t>
            </a:r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4230382845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293813"/>
            <a:ext cx="9124950" cy="52832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2129840" y="6542761"/>
            <a:ext cx="27363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100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Source – HomeScan MAT</a:t>
            </a:r>
            <a:r>
              <a:rPr lang="en-GB" altLang="en-US" sz="1400" dirty="0">
                <a:solidFill>
                  <a:schemeClr val="accent1"/>
                </a:solidFill>
                <a:latin typeface="+mj-lt"/>
                <a:cs typeface="Geneva"/>
              </a:rPr>
              <a:t> 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95413486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72025" y="6600825"/>
            <a:ext cx="16097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0" y="620688"/>
            <a:ext cx="8893175" cy="549275"/>
          </a:xfrm>
        </p:spPr>
        <p:txBody>
          <a:bodyPr>
            <a:normAutofit/>
          </a:bodyPr>
          <a:lstStyle/>
          <a:p>
            <a:r>
              <a:rPr lang="en-GB" altLang="en-US" sz="2800" dirty="0"/>
              <a:t>Retailer Share of Trade £ - Cold Water Prawn Chilled</a:t>
            </a:r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313639795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0025" y="1341438"/>
            <a:ext cx="8890000" cy="489585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2129840" y="6542761"/>
            <a:ext cx="27363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100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Source – HomeScan MAT</a:t>
            </a:r>
            <a:r>
              <a:rPr lang="en-GB" altLang="en-US" sz="1400" dirty="0">
                <a:solidFill>
                  <a:schemeClr val="accent1"/>
                </a:solidFill>
                <a:latin typeface="+mj-lt"/>
                <a:cs typeface="Geneva"/>
              </a:rPr>
              <a:t> 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2824158988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72025" y="6600825"/>
            <a:ext cx="16097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0" y="548680"/>
            <a:ext cx="8640763" cy="546100"/>
          </a:xfrm>
        </p:spPr>
        <p:txBody>
          <a:bodyPr>
            <a:normAutofit/>
          </a:bodyPr>
          <a:lstStyle/>
          <a:p>
            <a:r>
              <a:rPr lang="en-GB" altLang="en-US" sz="2800" dirty="0"/>
              <a:t>Retailer Share of Trade £ - Cold Water Prawn Frozen</a:t>
            </a:r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793005105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74650" y="1239838"/>
            <a:ext cx="8505825" cy="471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2129840" y="6542761"/>
            <a:ext cx="27363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100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Source – HomeScan MAT</a:t>
            </a:r>
            <a:r>
              <a:rPr lang="en-GB" altLang="en-US" sz="1400" dirty="0">
                <a:solidFill>
                  <a:schemeClr val="accent1"/>
                </a:solidFill>
                <a:latin typeface="+mj-lt"/>
                <a:cs typeface="Geneva"/>
              </a:rPr>
              <a:t> 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210333701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72025" y="6600825"/>
            <a:ext cx="16097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153"/>
          <p:cNvSpPr txBox="1">
            <a:spLocks noChangeArrowheads="1"/>
          </p:cNvSpPr>
          <p:nvPr/>
        </p:nvSpPr>
        <p:spPr bwMode="auto">
          <a:xfrm>
            <a:off x="0" y="476672"/>
            <a:ext cx="914400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altLang="en-US" sz="2800" b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Purchase KPI’s – Warm Water Prawn</a:t>
            </a:r>
          </a:p>
        </p:txBody>
      </p:sp>
      <p:sp>
        <p:nvSpPr>
          <p:cNvPr id="20" name="TextBox 3"/>
          <p:cNvSpPr txBox="1">
            <a:spLocks noChangeArrowheads="1"/>
          </p:cNvSpPr>
          <p:nvPr/>
        </p:nvSpPr>
        <p:spPr bwMode="auto">
          <a:xfrm>
            <a:off x="2129840" y="6542761"/>
            <a:ext cx="27363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100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Source – HomeScan MAT</a:t>
            </a:r>
            <a:r>
              <a:rPr lang="en-GB" altLang="en-US" sz="1400" dirty="0">
                <a:solidFill>
                  <a:schemeClr val="accent1"/>
                </a:solidFill>
                <a:latin typeface="+mj-lt"/>
                <a:cs typeface="Geneva"/>
              </a:rPr>
              <a:t> </a:t>
            </a:r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2330746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72025" y="6600825"/>
            <a:ext cx="16097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5D6CDC8-ECAA-4B52-68EA-28700E065877}"/>
              </a:ext>
            </a:extLst>
          </p:cNvPr>
          <p:cNvPicPr>
            <a:picLocks/>
          </p:cNvPicPr>
          <p:nvPr/>
        </p:nvPicPr>
        <p:blipFill rotWithShape="1">
          <a:blip r:embed="rId3"/>
          <a:srcRect b="23750"/>
          <a:stretch/>
        </p:blipFill>
        <p:spPr>
          <a:xfrm>
            <a:off x="-279400" y="620688"/>
            <a:ext cx="9702800" cy="52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0176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0" y="476672"/>
            <a:ext cx="8893175" cy="476250"/>
          </a:xfrm>
        </p:spPr>
        <p:txBody>
          <a:bodyPr>
            <a:noAutofit/>
          </a:bodyPr>
          <a:lstStyle/>
          <a:p>
            <a:r>
              <a:rPr lang="en-GB" altLang="en-US" sz="2800" dirty="0"/>
              <a:t>Rolling Purchase KPI’s – Warm Water Prawn</a:t>
            </a:r>
          </a:p>
        </p:txBody>
      </p:sp>
      <p:graphicFrame>
        <p:nvGraphicFramePr>
          <p:cNvPr id="28677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338085"/>
              </p:ext>
            </p:extLst>
          </p:nvPr>
        </p:nvGraphicFramePr>
        <p:xfrm>
          <a:off x="6350" y="1268413"/>
          <a:ext cx="9009063" cy="471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28" name="Worksheet" r:id="rId3" imgW="8496459" imgH="4267367" progId="Excel.Sheet.8">
                  <p:embed/>
                </p:oleObj>
              </mc:Choice>
              <mc:Fallback>
                <p:oleObj name="Worksheet" r:id="rId3" imgW="8496459" imgH="4267367" progId="Excel.Shee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" y="1268413"/>
                        <a:ext cx="9009063" cy="471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2129840" y="6542761"/>
            <a:ext cx="27363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100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Source – HomeScan MAT</a:t>
            </a:r>
            <a:r>
              <a:rPr lang="en-GB" altLang="en-US" sz="1400" dirty="0">
                <a:solidFill>
                  <a:schemeClr val="accent1"/>
                </a:solidFill>
                <a:latin typeface="+mj-lt"/>
                <a:cs typeface="Geneva"/>
              </a:rPr>
              <a:t> </a:t>
            </a:r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2098418932"/>
              </p:ext>
            </p:extLst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4772025" y="6600825"/>
            <a:ext cx="16097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27775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153"/>
          <p:cNvSpPr txBox="1">
            <a:spLocks noChangeArrowheads="1"/>
          </p:cNvSpPr>
          <p:nvPr/>
        </p:nvSpPr>
        <p:spPr bwMode="auto">
          <a:xfrm>
            <a:off x="0" y="476672"/>
            <a:ext cx="914400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altLang="en-US" sz="2800" b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Purchase KPI’s – Warm Water Prawn Chilled</a:t>
            </a:r>
          </a:p>
        </p:txBody>
      </p:sp>
      <p:sp>
        <p:nvSpPr>
          <p:cNvPr id="20" name="TextBox 3"/>
          <p:cNvSpPr txBox="1">
            <a:spLocks noChangeArrowheads="1"/>
          </p:cNvSpPr>
          <p:nvPr/>
        </p:nvSpPr>
        <p:spPr bwMode="auto">
          <a:xfrm>
            <a:off x="2129840" y="6542761"/>
            <a:ext cx="27363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100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Source – HomeScan MAT</a:t>
            </a:r>
            <a:r>
              <a:rPr lang="en-GB" altLang="en-US" sz="1400" dirty="0">
                <a:solidFill>
                  <a:schemeClr val="accent1"/>
                </a:solidFill>
                <a:latin typeface="+mj-lt"/>
                <a:cs typeface="Geneva"/>
              </a:rPr>
              <a:t> </a:t>
            </a:r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2592433657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72025" y="6600825"/>
            <a:ext cx="16097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EE1C5C3-F22C-8C70-961D-B6F3666F54C8}"/>
              </a:ext>
            </a:extLst>
          </p:cNvPr>
          <p:cNvPicPr>
            <a:picLocks/>
          </p:cNvPicPr>
          <p:nvPr/>
        </p:nvPicPr>
        <p:blipFill rotWithShape="1">
          <a:blip r:embed="rId3"/>
          <a:srcRect b="22700"/>
          <a:stretch/>
        </p:blipFill>
        <p:spPr>
          <a:xfrm>
            <a:off x="-279400" y="764704"/>
            <a:ext cx="9702800" cy="5301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633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28575" y="475070"/>
            <a:ext cx="8642350" cy="635000"/>
          </a:xfrm>
        </p:spPr>
        <p:txBody>
          <a:bodyPr/>
          <a:lstStyle/>
          <a:p>
            <a:r>
              <a:rPr lang="en-GB" altLang="en-US" sz="2800" dirty="0"/>
              <a:t>Executive Overview – Total Prawn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946106525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86313" y="6600825"/>
            <a:ext cx="16097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1923696" y="6573641"/>
            <a:ext cx="295232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100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Source – ScanTrack MAT </a:t>
            </a:r>
          </a:p>
        </p:txBody>
      </p:sp>
      <p:pic>
        <p:nvPicPr>
          <p:cNvPr id="4" name="Picture 3"/>
          <p:cNvPicPr/>
          <p:nvPr>
            <p:extLst>
              <p:ext uri="{D42A27DB-BD31-4B8C-83A1-F6EECF244321}">
                <p14:modId xmlns:p14="http://schemas.microsoft.com/office/powerpoint/2010/main" val="3807781748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20638" y="1023938"/>
            <a:ext cx="9137650" cy="51181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153"/>
          <p:cNvSpPr txBox="1">
            <a:spLocks noChangeArrowheads="1"/>
          </p:cNvSpPr>
          <p:nvPr/>
        </p:nvSpPr>
        <p:spPr bwMode="auto">
          <a:xfrm>
            <a:off x="0" y="401020"/>
            <a:ext cx="914400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altLang="en-US" sz="2800" b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Purchase KPI’s – Warm Water Prawn Frozen</a:t>
            </a:r>
          </a:p>
        </p:txBody>
      </p:sp>
      <p:sp>
        <p:nvSpPr>
          <p:cNvPr id="20" name="TextBox 3"/>
          <p:cNvSpPr txBox="1">
            <a:spLocks noChangeArrowheads="1"/>
          </p:cNvSpPr>
          <p:nvPr/>
        </p:nvSpPr>
        <p:spPr bwMode="auto">
          <a:xfrm>
            <a:off x="2129840" y="6542761"/>
            <a:ext cx="27363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100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Source – HomeScan MAT</a:t>
            </a:r>
            <a:r>
              <a:rPr lang="en-GB" altLang="en-US" sz="1400" dirty="0">
                <a:solidFill>
                  <a:schemeClr val="accent1"/>
                </a:solidFill>
                <a:latin typeface="+mj-lt"/>
                <a:cs typeface="Geneva"/>
              </a:rPr>
              <a:t> </a:t>
            </a:r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2348064484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72025" y="6600825"/>
            <a:ext cx="16097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B86AF6C-C955-B7CC-B038-CDC940132E16}"/>
              </a:ext>
            </a:extLst>
          </p:cNvPr>
          <p:cNvPicPr>
            <a:picLocks/>
          </p:cNvPicPr>
          <p:nvPr/>
        </p:nvPicPr>
        <p:blipFill rotWithShape="1">
          <a:blip r:embed="rId3"/>
          <a:srcRect b="24801"/>
          <a:stretch/>
        </p:blipFill>
        <p:spPr>
          <a:xfrm>
            <a:off x="-279400" y="829990"/>
            <a:ext cx="9702800" cy="5157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29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0" y="956973"/>
            <a:ext cx="8893175" cy="620713"/>
          </a:xfrm>
        </p:spPr>
        <p:txBody>
          <a:bodyPr/>
          <a:lstStyle/>
          <a:p>
            <a:r>
              <a:rPr lang="en-GB" altLang="en-US" sz="2800"/>
              <a:t>Retailer Share of Trade £ - Warm Water Prawn</a:t>
            </a:r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2809582301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8738" y="835025"/>
            <a:ext cx="9024937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2129840" y="6542761"/>
            <a:ext cx="27363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100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Source – HomeScan MAT</a:t>
            </a:r>
            <a:r>
              <a:rPr lang="en-GB" altLang="en-US" sz="1400" dirty="0">
                <a:solidFill>
                  <a:schemeClr val="accent1"/>
                </a:solidFill>
                <a:latin typeface="+mj-lt"/>
                <a:cs typeface="Geneva"/>
              </a:rPr>
              <a:t> 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832450068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72025" y="6600825"/>
            <a:ext cx="16097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0" y="988530"/>
            <a:ext cx="8893175" cy="534987"/>
          </a:xfrm>
        </p:spPr>
        <p:txBody>
          <a:bodyPr>
            <a:normAutofit/>
          </a:bodyPr>
          <a:lstStyle/>
          <a:p>
            <a:r>
              <a:rPr lang="en-GB" altLang="en-US" sz="2800"/>
              <a:t>Retailer Share of Trade £ - Warm Water Prawn Chilled</a:t>
            </a:r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739657474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638" y="1498600"/>
            <a:ext cx="9101137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2129840" y="6542761"/>
            <a:ext cx="27363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100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Source – HomeScan MAT</a:t>
            </a:r>
            <a:r>
              <a:rPr lang="en-GB" altLang="en-US" sz="1400" dirty="0">
                <a:solidFill>
                  <a:schemeClr val="accent1"/>
                </a:solidFill>
                <a:latin typeface="+mj-lt"/>
                <a:cs typeface="Geneva"/>
              </a:rPr>
              <a:t> 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2944251688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72025" y="6600825"/>
            <a:ext cx="16097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0" y="980728"/>
            <a:ext cx="8893175" cy="549275"/>
          </a:xfrm>
        </p:spPr>
        <p:txBody>
          <a:bodyPr>
            <a:normAutofit/>
          </a:bodyPr>
          <a:lstStyle/>
          <a:p>
            <a:r>
              <a:rPr lang="en-GB" altLang="en-US" sz="2800"/>
              <a:t>Retailer Share of Trade £ - Warm Water Prawn Frozen</a:t>
            </a:r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900504069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638" y="1549400"/>
            <a:ext cx="9172575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2129840" y="6542761"/>
            <a:ext cx="27363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100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Source – HomeScan MAT</a:t>
            </a:r>
            <a:r>
              <a:rPr lang="en-GB" altLang="en-US" sz="1400" dirty="0">
                <a:solidFill>
                  <a:schemeClr val="accent1"/>
                </a:solidFill>
                <a:latin typeface="+mj-lt"/>
                <a:cs typeface="Geneva"/>
              </a:rPr>
              <a:t> 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687596102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72025" y="6600825"/>
            <a:ext cx="16097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0" y="476672"/>
            <a:ext cx="8893175" cy="40481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62A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4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4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4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4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GB" altLang="en-US" sz="2800" b="0" dirty="0">
                <a:solidFill>
                  <a:schemeClr val="tx2"/>
                </a:solidFill>
              </a:rPr>
              <a:t>Market Context – Total Fish</a:t>
            </a:r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923925582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2388" y="1052513"/>
            <a:ext cx="9091612" cy="4305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331962820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86313" y="6600825"/>
            <a:ext cx="16097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1923696" y="6573641"/>
            <a:ext cx="295232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100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Source – ScanTrack MAT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0" y="548680"/>
            <a:ext cx="8893175" cy="404813"/>
          </a:xfrm>
        </p:spPr>
        <p:txBody>
          <a:bodyPr>
            <a:noAutofit/>
          </a:bodyPr>
          <a:lstStyle/>
          <a:p>
            <a:r>
              <a:rPr lang="en-GB" altLang="en-US" sz="2800" dirty="0"/>
              <a:t>Market Context – Total Fish </a:t>
            </a:r>
            <a:r>
              <a:rPr lang="en-GB" altLang="en-US" sz="2800" i="1" dirty="0"/>
              <a:t>continued</a:t>
            </a:r>
            <a:endParaRPr lang="en-GB" altLang="en-US" sz="2800" dirty="0"/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982048000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17463" y="1125538"/>
            <a:ext cx="9210676" cy="4797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681301855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86313" y="6600825"/>
            <a:ext cx="16097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1923696" y="6573641"/>
            <a:ext cx="295232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100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Source – ScanTrack MAT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9525" y="476672"/>
            <a:ext cx="6481763" cy="650875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3200" dirty="0">
                <a:latin typeface="Arial" pitchFamily="34" charset="0"/>
              </a:rPr>
              <a:t>Glossary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16694" y="1046438"/>
            <a:ext cx="7708106" cy="4483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975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50" b="0" dirty="0">
                <a:solidFill>
                  <a:srgbClr val="0070C0"/>
                </a:solidFill>
              </a:rPr>
              <a:t>Data is sourced from  Nielsen </a:t>
            </a:r>
          </a:p>
          <a:p>
            <a:pPr marL="361950" lvl="2" indent="-180975">
              <a:spcBef>
                <a:spcPts val="300"/>
              </a:spcBef>
              <a:buClr>
                <a:srgbClr val="0062AE"/>
              </a:buClr>
              <a:buFont typeface="Arial" pitchFamily="34" charset="0"/>
              <a:buChar char="–"/>
              <a:defRPr/>
            </a:pPr>
            <a:r>
              <a:rPr lang="en-GB" altLang="en-US" sz="1000" b="0" dirty="0">
                <a:solidFill>
                  <a:srgbClr val="0062AE"/>
                </a:solidFill>
              </a:rPr>
              <a:t>Scantrack – EPOS from key retailers and some sample EPOS.</a:t>
            </a:r>
          </a:p>
          <a:p>
            <a:pPr marL="361950" lvl="2" indent="-180975">
              <a:spcBef>
                <a:spcPts val="300"/>
              </a:spcBef>
              <a:buClr>
                <a:srgbClr val="0062AE"/>
              </a:buClr>
              <a:buFont typeface="Arial" pitchFamily="34" charset="0"/>
              <a:buChar char="–"/>
              <a:defRPr/>
            </a:pPr>
            <a:r>
              <a:rPr lang="en-GB" altLang="en-US" sz="1000" b="0" dirty="0">
                <a:solidFill>
                  <a:srgbClr val="0062AE"/>
                </a:solidFill>
              </a:rPr>
              <a:t>Homescan – Consumer panel of 15,000 households using hand held scanners to record grocery purchases</a:t>
            </a:r>
          </a:p>
          <a:p>
            <a:pPr marL="180975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50" b="0" dirty="0">
                <a:solidFill>
                  <a:srgbClr val="0070C0"/>
                </a:solidFill>
              </a:rPr>
              <a:t>MAT – Moving Annual Total i.e. 52 weeks, TY= This year, YA= Year ago, 2YA =Two years ago</a:t>
            </a:r>
          </a:p>
          <a:p>
            <a:pPr marL="180975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50" b="0" dirty="0">
                <a:solidFill>
                  <a:srgbClr val="0070C0"/>
                </a:solidFill>
              </a:rPr>
              <a:t>Fish – Seafood (i.e. fish and shellfish)</a:t>
            </a:r>
          </a:p>
          <a:p>
            <a:pPr marL="180975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50" b="0" dirty="0">
                <a:solidFill>
                  <a:srgbClr val="0070C0"/>
                </a:solidFill>
              </a:rPr>
              <a:t>Fresh – Chilled </a:t>
            </a:r>
          </a:p>
          <a:p>
            <a:pPr marL="180975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50" b="0" dirty="0">
                <a:solidFill>
                  <a:srgbClr val="0070C0"/>
                </a:solidFill>
              </a:rPr>
              <a:t>Segment definitions:</a:t>
            </a:r>
          </a:p>
          <a:p>
            <a:pPr marL="361950" lvl="1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00" b="0" dirty="0">
                <a:solidFill>
                  <a:srgbClr val="0062AE"/>
                </a:solidFill>
              </a:rPr>
              <a:t>Batter - Fish / shellfish which is described as being coated in batter / battered / tempura </a:t>
            </a:r>
            <a:r>
              <a:rPr lang="en-GB" altLang="en-US" sz="1000" b="0" dirty="0" err="1">
                <a:solidFill>
                  <a:srgbClr val="0062AE"/>
                </a:solidFill>
              </a:rPr>
              <a:t>n.b.</a:t>
            </a:r>
            <a:r>
              <a:rPr lang="en-GB" altLang="en-US" sz="1000" b="0" dirty="0">
                <a:solidFill>
                  <a:srgbClr val="0062AE"/>
                </a:solidFill>
              </a:rPr>
              <a:t> cake / finger segment takes priority.</a:t>
            </a:r>
          </a:p>
          <a:p>
            <a:pPr marL="361950" lvl="1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00" b="0" dirty="0">
                <a:solidFill>
                  <a:srgbClr val="0062AE"/>
                </a:solidFill>
              </a:rPr>
              <a:t>Breaded - Fish / shellfish which is described as being coated in breadcrumbs / breaded / crumb </a:t>
            </a:r>
            <a:r>
              <a:rPr lang="en-GB" altLang="en-US" sz="1000" b="0" dirty="0" err="1">
                <a:solidFill>
                  <a:srgbClr val="0062AE"/>
                </a:solidFill>
              </a:rPr>
              <a:t>n.b.</a:t>
            </a:r>
            <a:r>
              <a:rPr lang="en-GB" altLang="en-US" sz="1000" b="0" dirty="0">
                <a:solidFill>
                  <a:srgbClr val="0062AE"/>
                </a:solidFill>
              </a:rPr>
              <a:t> cake / finger segments takes priority. </a:t>
            </a:r>
          </a:p>
          <a:p>
            <a:pPr marL="361950" lvl="1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00" b="0" dirty="0">
                <a:solidFill>
                  <a:srgbClr val="0062AE"/>
                </a:solidFill>
              </a:rPr>
              <a:t>Cakes - Fish / shellfish which are described as cakes.</a:t>
            </a:r>
          </a:p>
          <a:p>
            <a:pPr marL="361950" lvl="1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00" b="0" dirty="0">
                <a:solidFill>
                  <a:srgbClr val="0062AE"/>
                </a:solidFill>
              </a:rPr>
              <a:t>Dusted - Fish / shellfish which are described as dusted or lightly coated (in seasoned flour)</a:t>
            </a:r>
          </a:p>
          <a:p>
            <a:pPr marL="361950" lvl="1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00" b="0" dirty="0">
                <a:solidFill>
                  <a:srgbClr val="0062AE"/>
                </a:solidFill>
              </a:rPr>
              <a:t>Fingers - Fish / shellfish which are described as fingers.</a:t>
            </a:r>
          </a:p>
          <a:p>
            <a:pPr marL="361950" lvl="1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00" b="0" dirty="0">
                <a:solidFill>
                  <a:srgbClr val="0062AE"/>
                </a:solidFill>
              </a:rPr>
              <a:t>Meals - Fish / shellfish which are described as meals and/or contain a carbohydrate, exclude all meals which contain a mixture of meat and seafood protein.</a:t>
            </a:r>
          </a:p>
          <a:p>
            <a:pPr marL="361950" lvl="1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00" b="0" dirty="0">
                <a:solidFill>
                  <a:srgbClr val="0062AE"/>
                </a:solidFill>
              </a:rPr>
              <a:t>Natural - Fish / shellfish that has not had anything added or done to it, other than that required for basic processing. It can be raw or cooked or smoked, whole / fillets/ headed / gutted fish or shucked &amp; peeled shellfish.</a:t>
            </a:r>
          </a:p>
          <a:p>
            <a:pPr marL="361950" lvl="1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00" b="0" dirty="0">
                <a:solidFill>
                  <a:srgbClr val="0062AE"/>
                </a:solidFill>
              </a:rPr>
              <a:t>Prepared - Fish / shellfish that has other ingredients or has been processed in any way different to the other segments e.g. packaged in brine / water / oil / marinade, or smoked  / treated / prepared / topped / crusted / stuffed / served with a relish but is not a meal.</a:t>
            </a:r>
          </a:p>
          <a:p>
            <a:pPr marL="361950" lvl="1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00" b="0" dirty="0">
                <a:solidFill>
                  <a:srgbClr val="0062AE"/>
                </a:solidFill>
              </a:rPr>
              <a:t>Sauce - Fish / shellfish which is described as being in a sauce or with a separate sauce / dressing / dip (can be a sachet) but has no other additions e.g. lettuce </a:t>
            </a:r>
            <a:r>
              <a:rPr lang="en-GB" altLang="en-US" sz="1000" b="0" dirty="0" err="1">
                <a:solidFill>
                  <a:srgbClr val="0062AE"/>
                </a:solidFill>
              </a:rPr>
              <a:t>n.b.</a:t>
            </a:r>
            <a:r>
              <a:rPr lang="en-GB" altLang="en-US" sz="1000" b="0" dirty="0">
                <a:solidFill>
                  <a:srgbClr val="0062AE"/>
                </a:solidFill>
              </a:rPr>
              <a:t> Batter, Breaded, Cakes, Dusted &amp; Finger segments take priority.</a:t>
            </a:r>
          </a:p>
          <a:p>
            <a:pPr marL="361950" lvl="1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00" b="0" dirty="0">
                <a:solidFill>
                  <a:srgbClr val="0062AE"/>
                </a:solidFill>
              </a:rPr>
              <a:t>Sushi - Fish / shellfish which is described as sushi or sashimi.</a:t>
            </a:r>
          </a:p>
          <a:p>
            <a:pPr marL="180975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50" b="0" dirty="0">
                <a:solidFill>
                  <a:srgbClr val="0070C0"/>
                </a:solidFill>
              </a:rPr>
              <a:t>Segments can be further broken down into: </a:t>
            </a:r>
          </a:p>
          <a:p>
            <a:pPr marL="361950" lvl="1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00" b="0" dirty="0">
                <a:solidFill>
                  <a:srgbClr val="0062AE"/>
                </a:solidFill>
              </a:rPr>
              <a:t>By Sector i.e. Chilled, Frozen &amp; Ambient </a:t>
            </a:r>
          </a:p>
          <a:p>
            <a:pPr marL="361950" lvl="1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00" b="0" dirty="0">
                <a:solidFill>
                  <a:srgbClr val="0062AE"/>
                </a:solidFill>
              </a:rPr>
              <a:t>By Species e.g. Cod, Haddock</a:t>
            </a:r>
          </a:p>
          <a:p>
            <a:pPr marL="361950" lvl="1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00" b="0" dirty="0">
                <a:solidFill>
                  <a:srgbClr val="0062AE"/>
                </a:solidFill>
              </a:rPr>
              <a:t>Smoked &amp; Unsmoked </a:t>
            </a:r>
          </a:p>
          <a:p>
            <a:pPr marL="361950" lvl="1" indent="-180975">
              <a:spcBef>
                <a:spcPts val="300"/>
              </a:spcBef>
              <a:buClr>
                <a:srgbClr val="0062AE"/>
              </a:buClr>
              <a:defRPr/>
            </a:pPr>
            <a:r>
              <a:rPr lang="en-GB" altLang="en-US" sz="1000" b="0" dirty="0">
                <a:solidFill>
                  <a:srgbClr val="0062AE"/>
                </a:solidFill>
              </a:rPr>
              <a:t>Organic &amp; Standard</a:t>
            </a:r>
          </a:p>
        </p:txBody>
      </p:sp>
    </p:spTree>
    <p:extLst>
      <p:ext uri="{BB962C8B-B14F-4D97-AF65-F5344CB8AC3E}">
        <p14:creationId xmlns:p14="http://schemas.microsoft.com/office/powerpoint/2010/main" val="24350712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2921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-36513" y="404664"/>
            <a:ext cx="8642351" cy="598488"/>
          </a:xfrm>
        </p:spPr>
        <p:txBody>
          <a:bodyPr/>
          <a:lstStyle/>
          <a:p>
            <a:r>
              <a:rPr lang="en-GB" altLang="en-US" sz="2800" dirty="0">
                <a:ea typeface="Geneva"/>
                <a:cs typeface="Geneva"/>
              </a:rPr>
              <a:t>Moving Annual Totals – Warm vs Cold Water</a:t>
            </a:r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1084784539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86313" y="6600825"/>
            <a:ext cx="16097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798556504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60325" y="1338263"/>
            <a:ext cx="9194800" cy="455136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1923696" y="6573641"/>
            <a:ext cx="295232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100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Source – ScanTrack MAT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0" y="476672"/>
            <a:ext cx="8893175" cy="549275"/>
          </a:xfrm>
        </p:spPr>
        <p:txBody>
          <a:bodyPr/>
          <a:lstStyle/>
          <a:p>
            <a:r>
              <a:rPr lang="en-GB" altLang="en-US" sz="2800" dirty="0"/>
              <a:t>Long Term Trends – Total Prawn</a:t>
            </a:r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402746948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5263" y="1557338"/>
            <a:ext cx="8480425" cy="4376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813806869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86313" y="6600825"/>
            <a:ext cx="16097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1923696" y="6573641"/>
            <a:ext cx="295232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100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Source – ScanTrack MAT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620688"/>
            <a:ext cx="8893175" cy="549275"/>
          </a:xfrm>
        </p:spPr>
        <p:txBody>
          <a:bodyPr/>
          <a:lstStyle/>
          <a:p>
            <a:r>
              <a:rPr lang="en-GB" altLang="en-US" sz="2800" dirty="0"/>
              <a:t>Long Term Trends – Cold Water Prawn</a:t>
            </a:r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984840275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11188" y="1624013"/>
            <a:ext cx="7921625" cy="4565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2022417072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86313" y="6600825"/>
            <a:ext cx="16097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3"/>
          <p:cNvSpPr txBox="1">
            <a:spLocks noChangeArrowheads="1"/>
          </p:cNvSpPr>
          <p:nvPr/>
        </p:nvSpPr>
        <p:spPr bwMode="auto">
          <a:xfrm>
            <a:off x="1923696" y="6573641"/>
            <a:ext cx="295232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100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Source – ScanTrack MAT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0" y="548680"/>
            <a:ext cx="8893175" cy="620713"/>
          </a:xfrm>
        </p:spPr>
        <p:txBody>
          <a:bodyPr/>
          <a:lstStyle/>
          <a:p>
            <a:r>
              <a:rPr lang="en-GB" altLang="en-US" sz="2800" dirty="0"/>
              <a:t>Long Term Trends – Warm Water Prawn</a:t>
            </a:r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2058125160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0825" y="1409700"/>
            <a:ext cx="8497888" cy="4611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048272817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86313" y="6600825"/>
            <a:ext cx="16097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1923696" y="6573641"/>
            <a:ext cx="295232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100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Source – ScanTrack MAT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Box 153"/>
          <p:cNvSpPr txBox="1">
            <a:spLocks noChangeArrowheads="1"/>
          </p:cNvSpPr>
          <p:nvPr/>
        </p:nvSpPr>
        <p:spPr bwMode="auto">
          <a:xfrm>
            <a:off x="23750" y="476672"/>
            <a:ext cx="914400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defTabSz="457200">
              <a:defRPr/>
            </a:pPr>
            <a:r>
              <a:rPr lang="en-GB" altLang="en-US" sz="2800" b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Purchase KPI’s – Total Prawn</a:t>
            </a:r>
          </a:p>
        </p:txBody>
      </p:sp>
      <p:sp>
        <p:nvSpPr>
          <p:cNvPr id="19" name="TextBox 3"/>
          <p:cNvSpPr txBox="1">
            <a:spLocks noChangeArrowheads="1"/>
          </p:cNvSpPr>
          <p:nvPr/>
        </p:nvSpPr>
        <p:spPr bwMode="auto">
          <a:xfrm>
            <a:off x="2129840" y="6542761"/>
            <a:ext cx="27363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100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Source – HomeScan MAT</a:t>
            </a:r>
            <a:r>
              <a:rPr lang="en-GB" altLang="en-US" sz="1400" dirty="0">
                <a:solidFill>
                  <a:schemeClr val="accent1"/>
                </a:solidFill>
                <a:latin typeface="+mj-lt"/>
                <a:cs typeface="Geneva"/>
              </a:rPr>
              <a:t> </a:t>
            </a:r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2244720778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72025" y="6600825"/>
            <a:ext cx="16097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2324E59-3DFF-1F21-664A-A1083CE02386}"/>
              </a:ext>
            </a:extLst>
          </p:cNvPr>
          <p:cNvPicPr>
            <a:picLocks/>
          </p:cNvPicPr>
          <p:nvPr/>
        </p:nvPicPr>
        <p:blipFill rotWithShape="1">
          <a:blip r:embed="rId3"/>
          <a:srcRect b="24801"/>
          <a:stretch/>
        </p:blipFill>
        <p:spPr>
          <a:xfrm>
            <a:off x="-255650" y="704354"/>
            <a:ext cx="9702800" cy="5157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334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0" y="620688"/>
            <a:ext cx="8893175" cy="549275"/>
          </a:xfrm>
        </p:spPr>
        <p:txBody>
          <a:bodyPr/>
          <a:lstStyle/>
          <a:p>
            <a:r>
              <a:rPr lang="en-GB" altLang="en-US" sz="2800" dirty="0"/>
              <a:t>Rolling Purchase KPI’s – Total Prawn</a:t>
            </a:r>
          </a:p>
        </p:txBody>
      </p:sp>
      <p:graphicFrame>
        <p:nvGraphicFramePr>
          <p:cNvPr id="1843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0241041"/>
              </p:ext>
            </p:extLst>
          </p:nvPr>
        </p:nvGraphicFramePr>
        <p:xfrm>
          <a:off x="209550" y="1396330"/>
          <a:ext cx="8648700" cy="455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8" name="Worksheet" r:id="rId3" imgW="8467656" imgH="4457816" progId="Excel.Sheet.8">
                  <p:embed/>
                </p:oleObj>
              </mc:Choice>
              <mc:Fallback>
                <p:oleObj name="Worksheet" r:id="rId3" imgW="8467656" imgH="4457816" progId="Excel.Shee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550" y="1396330"/>
                        <a:ext cx="8648700" cy="455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2129840" y="6542761"/>
            <a:ext cx="27363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100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Source – HomeScan MAT</a:t>
            </a:r>
            <a:r>
              <a:rPr lang="en-GB" altLang="en-US" sz="1400" dirty="0">
                <a:solidFill>
                  <a:schemeClr val="accent1"/>
                </a:solidFill>
                <a:latin typeface="+mj-lt"/>
                <a:cs typeface="Geneva"/>
              </a:rPr>
              <a:t> </a:t>
            </a:r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3768311969"/>
              </p:ext>
            </p:extLst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4772025" y="6600825"/>
            <a:ext cx="16097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1970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8893175" cy="549275"/>
          </a:xfrm>
        </p:spPr>
        <p:txBody>
          <a:bodyPr/>
          <a:lstStyle/>
          <a:p>
            <a:r>
              <a:rPr lang="en-GB" altLang="en-US" sz="2800" dirty="0"/>
              <a:t>Retailer Share of Trade £ - Total Prawn</a:t>
            </a:r>
          </a:p>
        </p:txBody>
      </p:sp>
      <p:pic>
        <p:nvPicPr>
          <p:cNvPr id="2" name="Picture 1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2779610292"/>
              </p:ext>
            </p:extLst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0975" y="1235075"/>
            <a:ext cx="8731250" cy="4621213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2129840" y="6542761"/>
            <a:ext cx="27363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62A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100" b="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Source – HomeScan MAT</a:t>
            </a:r>
            <a:r>
              <a:rPr lang="en-GB" altLang="en-US" sz="1400" dirty="0">
                <a:solidFill>
                  <a:schemeClr val="accent1"/>
                </a:solidFill>
                <a:latin typeface="+mj-lt"/>
                <a:cs typeface="Geneva"/>
              </a:rPr>
              <a:t> 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>
            <p:extLst>
              <p:ext uri="{D42A27DB-BD31-4B8C-83A1-F6EECF244321}">
                <p14:modId xmlns:p14="http://schemas.microsoft.com/office/powerpoint/2010/main" val="1633862423"/>
              </p:ext>
            </p:extLst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72025" y="6600825"/>
            <a:ext cx="16097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eafish - reduced template for suppliers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Market Data Document" ma:contentTypeID="0x010100FBC0F8BFD01A91498CA7837A71EEDFDB02005AE5335FCC83EB48B1308B6A764FBC1C" ma:contentTypeVersion="27" ma:contentTypeDescription="Market Data Document Content Type" ma:contentTypeScope="" ma:versionID="da108508dc232e68c3eb0da7c7f570e3">
  <xsd:schema xmlns:xsd="http://www.w3.org/2001/XMLSchema" xmlns:xs="http://www.w3.org/2001/XMLSchema" xmlns:p="http://schemas.microsoft.com/office/2006/metadata/properties" xmlns:ns2="cebd32e3-9ab6-41ee-b1af-b8405a8d4e68" xmlns:ns3="f1844da6-a929-4072-a9ab-fc72a86c7633" targetNamespace="http://schemas.microsoft.com/office/2006/metadata/properties" ma:root="true" ma:fieldsID="0d9debfe9803182ce6077bd70346052f" ns2:_="" ns3:_="">
    <xsd:import namespace="cebd32e3-9ab6-41ee-b1af-b8405a8d4e68"/>
    <xsd:import namespace="f1844da6-a929-4072-a9ab-fc72a86c7633"/>
    <xsd:element name="properties">
      <xsd:complexType>
        <xsd:sequence>
          <xsd:element name="documentManagement">
            <xsd:complexType>
              <xsd:all>
                <xsd:element ref="ns2:DocumentSummary" minOccurs="0"/>
                <xsd:element ref="ns2:DocumentSource" minOccurs="0"/>
                <xsd:element ref="ns2:DocumentTopic" minOccurs="0"/>
                <xsd:element ref="ns2:PublicationDate" minOccurs="0"/>
                <xsd:element ref="ns2:FreeTextDate" minOccurs="0"/>
                <xsd:element ref="ns2:ContentStartDate" minOccurs="0"/>
                <xsd:element ref="ns2:ContentEndDate" minOccurs="0"/>
                <xsd:element ref="ns2:DocumentAdded" minOccurs="0"/>
                <xsd:element ref="ns2:DocumentStatus" minOccurs="0"/>
                <xsd:element ref="ns2:j7c1b49d505545c2a69692ae734740bd" minOccurs="0"/>
                <xsd:element ref="ns2:TaxCatchAll" minOccurs="0"/>
                <xsd:element ref="ns2:TaxCatchAllLabel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bd32e3-9ab6-41ee-b1af-b8405a8d4e68" elementFormDefault="qualified">
    <xsd:import namespace="http://schemas.microsoft.com/office/2006/documentManagement/types"/>
    <xsd:import namespace="http://schemas.microsoft.com/office/infopath/2007/PartnerControls"/>
    <xsd:element name="DocumentSummary" ma:index="3" nillable="true" ma:displayName="Summary" ma:internalName="DocumentSummary" ma:readOnly="false">
      <xsd:simpleType>
        <xsd:restriction base="dms:Note">
          <xsd:maxLength value="255"/>
        </xsd:restriction>
      </xsd:simpleType>
    </xsd:element>
    <xsd:element name="DocumentSource" ma:index="5" nillable="true" ma:displayName="Source" ma:format="Dropdown" ma:internalName="DocumentSource">
      <xsd:simpleType>
        <xsd:restriction base="dms:Choice">
          <xsd:enumeration value="Globefish"/>
          <xsd:enumeration value="HMRC via BTS"/>
          <xsd:enumeration value="IGD"/>
          <xsd:enumeration value="MMO"/>
          <xsd:enumeration value="Kantar"/>
          <xsd:enumeration value="NielsenIQ"/>
          <xsd:enumeration value="Circana"/>
          <xsd:enumeration value="Seafish"/>
          <xsd:enumeration value="Technomic"/>
        </xsd:restriction>
      </xsd:simpleType>
    </xsd:element>
    <xsd:element name="DocumentTopic" ma:index="6" nillable="true" ma:displayName="Topic" ma:default="" ma:internalName="DocumentTopic" ma:readOnly="fa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Technical Report"/>
                    <xsd:enumeration value="Factsheet/Datasheet"/>
                    <xsd:enumeration value="Corporate Document"/>
                    <xsd:enumeration value="Guidelines"/>
                    <xsd:enumeration value="Marine Survey"/>
                    <xsd:enumeration value="Training Material"/>
                    <xsd:enumeration value="Careers"/>
                    <xsd:enumeration value="Economics and Business"/>
                    <xsd:enumeration value="Aquaculture"/>
                    <xsd:enumeration value="IPF Final Reports"/>
                    <xsd:enumeration value="Other"/>
                    <xsd:enumeration value="Not known"/>
                    <xsd:enumeration value="Internal Seafish Report"/>
                    <xsd:enumeration value="Confidential Seafish Report"/>
                    <xsd:enumeration value="Seafood Guide"/>
                    <xsd:enumeration value=".Web-About Seafish"/>
                    <xsd:enumeration value=".Web-Changing Landscapes"/>
                    <xsd:enumeration value=".Web-Promoting Seafood"/>
                    <xsd:enumeration value=".Web-Responsible Sourcing"/>
                    <xsd:enumeration value=".Web-Safety and Training"/>
                    <xsd:enumeration value=".Web-Insight and Research"/>
                  </xsd:restriction>
                </xsd:simpleType>
              </xsd:element>
            </xsd:sequence>
          </xsd:extension>
        </xsd:complexContent>
      </xsd:complexType>
    </xsd:element>
    <xsd:element name="PublicationDate" ma:index="7" nillable="true" ma:displayName="Publication Date" ma:format="DateOnly" ma:indexed="true" ma:internalName="PublicationDate">
      <xsd:simpleType>
        <xsd:restriction base="dms:DateTime"/>
      </xsd:simpleType>
    </xsd:element>
    <xsd:element name="FreeTextDate" ma:index="8" nillable="true" ma:displayName="Free Text Date" ma:internalName="FreeTextDate" ma:readOnly="false">
      <xsd:simpleType>
        <xsd:restriction base="dms:Text"/>
      </xsd:simpleType>
    </xsd:element>
    <xsd:element name="ContentStartDate" ma:index="9" nillable="true" ma:displayName="Content Start Date" ma:format="DateOnly" ma:internalName="ContentStartDate" ma:readOnly="false">
      <xsd:simpleType>
        <xsd:restriction base="dms:DateTime"/>
      </xsd:simpleType>
    </xsd:element>
    <xsd:element name="ContentEndDate" ma:index="10" nillable="true" ma:displayName="Content End Date" ma:format="DateOnly" ma:internalName="ContentEndDate" ma:readOnly="false">
      <xsd:simpleType>
        <xsd:restriction base="dms:DateTime"/>
      </xsd:simpleType>
    </xsd:element>
    <xsd:element name="DocumentAdded" ma:index="11" nillable="true" ma:displayName="Added" ma:format="DateOnly" ma:indexed="true" ma:internalName="DocumentAdded">
      <xsd:simpleType>
        <xsd:restriction base="dms:DateTime"/>
      </xsd:simpleType>
    </xsd:element>
    <xsd:element name="DocumentStatus" ma:index="12" nillable="true" ma:displayName="Document Status" ma:default="Unpublished" ma:format="Dropdown" ma:indexed="true" ma:internalName="DocumentStatus" ma:readOnly="false">
      <xsd:simpleType>
        <xsd:restriction base="dms:Choice">
          <xsd:enumeration value="Deleted"/>
          <xsd:enumeration value="Unpublished"/>
          <xsd:enumeration value="Published"/>
          <xsd:enumeration value="Archived"/>
        </xsd:restriction>
      </xsd:simpleType>
    </xsd:element>
    <xsd:element name="j7c1b49d505545c2a69692ae734740bd" ma:index="18" ma:taxonomy="true" ma:internalName="j7c1b49d505545c2a69692ae734740bd" ma:taxonomyFieldName="Market_x0020_Data_x0020_Document_x0020_Path" ma:displayName="Market Data Document Path" ma:indexed="true" ma:readOnly="false" ma:default="" ma:fieldId="{37c1b49d-5055-45c2-a696-92ae734740bd}" ma:sspId="63fa3ede-d9eb-4891-98d7-32cb363d3ca5" ma:termSetId="907aca91-42f0-4171-9a43-f9786420f34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9" nillable="true" ma:displayName="Taxonomy Catch All Column" ma:hidden="true" ma:list="{5e028737-9680-4a7e-bfb2-5cfc569abfd5}" ma:internalName="TaxCatchAll" ma:readOnly="false" ma:showField="CatchAllData" ma:web="cebd32e3-9ab6-41ee-b1af-b8405a8d4e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0" nillable="true" ma:displayName="Taxonomy Catch All Column1" ma:hidden="true" ma:list="{5e028737-9680-4a7e-bfb2-5cfc569abfd5}" ma:internalName="TaxCatchAllLabel" ma:readOnly="false" ma:showField="CatchAllDataLabel" ma:web="cebd32e3-9ab6-41ee-b1af-b8405a8d4e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844da6-a929-4072-a9ab-fc72a86c76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24" nillable="true" ma:displayName="Tags" ma:hidden="true" ma:internalName="MediaServiceAutoTags" ma:readOnly="true">
      <xsd:simpleType>
        <xsd:restriction base="dms:Text"/>
      </xsd:simpleType>
    </xsd:element>
    <xsd:element name="MediaServiceOCR" ma:index="25" nillable="true" ma:displayName="Extracted Text" ma:hidden="true" ma:internalName="MediaServiceOCR" ma:readOnly="true">
      <xsd:simpleType>
        <xsd:restriction base="dms:Note"/>
      </xsd:simpleType>
    </xsd:element>
    <xsd:element name="MediaServiceGenerationTime" ma:index="2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9" nillable="true" ma:displayName="KeyPoints" ma:hidden="true" ma:internalName="MediaServiceKeyPoints" ma:readOnly="true">
      <xsd:simpleType>
        <xsd:restriction base="dms:Note"/>
      </xsd:simpleType>
    </xsd:element>
    <xsd:element name="MediaServiceDateTaken" ma:index="3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3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3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Label xmlns="cebd32e3-9ab6-41ee-b1af-b8405a8d4e68" xsi:nil="true"/>
    <DocumentTopic xmlns="cebd32e3-9ab6-41ee-b1af-b8405a8d4e68">
      <Value>Factsheet/Datasheet</Value>
    </DocumentTopic>
    <FreeTextDate xmlns="cebd32e3-9ab6-41ee-b1af-b8405a8d4e68" xsi:nil="true"/>
    <DocumentStatus xmlns="cebd32e3-9ab6-41ee-b1af-b8405a8d4e68">Published</DocumentStatus>
    <ContentEndDate xmlns="cebd32e3-9ab6-41ee-b1af-b8405a8d4e68" xsi:nil="true"/>
    <DocumentSource xmlns="cebd32e3-9ab6-41ee-b1af-b8405a8d4e68">NielsenIQ</DocumentSource>
    <PublicationDate xmlns="cebd32e3-9ab6-41ee-b1af-b8405a8d4e68">2024-07-18T23:00:00+00:00</PublicationDate>
    <DocumentAdded xmlns="cebd32e3-9ab6-41ee-b1af-b8405a8d4e68">2024-07-18T23:00:00+00:00</DocumentAdded>
    <TaxCatchAll xmlns="cebd32e3-9ab6-41ee-b1af-b8405a8d4e68">
      <Value>1660</Value>
    </TaxCatchAll>
    <j7c1b49d505545c2a69692ae734740bd xmlns="cebd32e3-9ab6-41ee-b1af-b8405a8d4e68">
      <Terms xmlns="http://schemas.microsoft.com/office/infopath/2007/PartnerControls">
        <TermInfo xmlns="http://schemas.microsoft.com/office/infopath/2007/PartnerControls">
          <TermName xmlns="http://schemas.microsoft.com/office/infopath/2007/PartnerControls">June 2024</TermName>
          <TermId xmlns="http://schemas.microsoft.com/office/infopath/2007/PartnerControls">e0eef741-7447-48b1-a71f-7b555193b6c5</TermId>
        </TermInfo>
      </Terms>
    </j7c1b49d505545c2a69692ae734740bd>
    <DocumentSummary xmlns="cebd32e3-9ab6-41ee-b1af-b8405a8d4e68">2024 June Monthly Nielsen Reports</DocumentSummary>
    <ContentStartDate xmlns="cebd32e3-9ab6-41ee-b1af-b8405a8d4e68" xsi:nil="true"/>
  </documentManagement>
</p:properties>
</file>

<file path=customXml/itemProps1.xml><?xml version="1.0" encoding="utf-8"?>
<ds:datastoreItem xmlns:ds="http://schemas.openxmlformats.org/officeDocument/2006/customXml" ds:itemID="{1FF36D1A-6AB5-486F-B281-870E680A8597}"/>
</file>

<file path=customXml/itemProps2.xml><?xml version="1.0" encoding="utf-8"?>
<ds:datastoreItem xmlns:ds="http://schemas.openxmlformats.org/officeDocument/2006/customXml" ds:itemID="{88434397-FD3B-409A-96C8-567E80860014}"/>
</file>

<file path=customXml/itemProps3.xml><?xml version="1.0" encoding="utf-8"?>
<ds:datastoreItem xmlns:ds="http://schemas.openxmlformats.org/officeDocument/2006/customXml" ds:itemID="{A4E8CF85-05DB-4235-8473-7AD45EFAB9E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729</Words>
  <Application>Microsoft Office PowerPoint</Application>
  <PresentationFormat>On-screen Show (4:3)</PresentationFormat>
  <Paragraphs>79</Paragraphs>
  <Slides>27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43" baseType="lpstr">
      <vt:lpstr>Arial Unicode MS</vt:lpstr>
      <vt:lpstr>Arial</vt:lpstr>
      <vt:lpstr>Calibri</vt:lpstr>
      <vt:lpstr>Calibri Light</vt:lpstr>
      <vt:lpstr>Geneva</vt:lpstr>
      <vt:lpstr>Poppins</vt:lpstr>
      <vt:lpstr>Poppins Light</vt:lpstr>
      <vt:lpstr>Poppins Medium</vt:lpstr>
      <vt:lpstr>Roboto</vt:lpstr>
      <vt:lpstr>Roboto Light</vt:lpstr>
      <vt:lpstr>Roboto Slab</vt:lpstr>
      <vt:lpstr>Roboto Slab Light</vt:lpstr>
      <vt:lpstr>1_Custom Design</vt:lpstr>
      <vt:lpstr>Seafish - reduced template for suppliers</vt:lpstr>
      <vt:lpstr>Microsoft Excel 97-2003 Worksheet</vt:lpstr>
      <vt:lpstr>Worksheet</vt:lpstr>
      <vt:lpstr>UK Prawn Report Data to 15.06.24</vt:lpstr>
      <vt:lpstr>Executive Overview – Total Prawn</vt:lpstr>
      <vt:lpstr>Moving Annual Totals – Warm vs Cold Water</vt:lpstr>
      <vt:lpstr>Long Term Trends – Total Prawn</vt:lpstr>
      <vt:lpstr>Long Term Trends – Cold Water Prawn</vt:lpstr>
      <vt:lpstr>Long Term Trends – Warm Water Prawn</vt:lpstr>
      <vt:lpstr>PowerPoint Presentation</vt:lpstr>
      <vt:lpstr>Rolling Purchase KPI’s – Total Prawn</vt:lpstr>
      <vt:lpstr>Retailer Share of Trade £ - Total Prawn</vt:lpstr>
      <vt:lpstr>PowerPoint Presentation</vt:lpstr>
      <vt:lpstr>Rolling Purchase KPI’s – Cold Water Prawn</vt:lpstr>
      <vt:lpstr>PowerPoint Presentation</vt:lpstr>
      <vt:lpstr>PowerPoint Presentation</vt:lpstr>
      <vt:lpstr>Retailer Share of Trade £ - Cold Water Prawn</vt:lpstr>
      <vt:lpstr>Retailer Share of Trade £ - Cold Water Prawn Chilled</vt:lpstr>
      <vt:lpstr>Retailer Share of Trade £ - Cold Water Prawn Frozen</vt:lpstr>
      <vt:lpstr>PowerPoint Presentation</vt:lpstr>
      <vt:lpstr>Rolling Purchase KPI’s – Warm Water Prawn</vt:lpstr>
      <vt:lpstr>PowerPoint Presentation</vt:lpstr>
      <vt:lpstr>PowerPoint Presentation</vt:lpstr>
      <vt:lpstr>Retailer Share of Trade £ - Warm Water Prawn</vt:lpstr>
      <vt:lpstr>Retailer Share of Trade £ - Warm Water Prawn Chilled</vt:lpstr>
      <vt:lpstr>Retailer Share of Trade £ - Warm Water Prawn Frozen</vt:lpstr>
      <vt:lpstr>PowerPoint Presentation</vt:lpstr>
      <vt:lpstr>Market Context – Total Fish continued</vt:lpstr>
      <vt:lpstr>Glossary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 June NIQ Prawn Report</dc:title>
  <dc:creator/>
  <cp:lastModifiedBy/>
  <cp:revision>18</cp:revision>
  <dcterms:created xsi:type="dcterms:W3CDTF">2012-10-25T12:49:19Z</dcterms:created>
  <dcterms:modified xsi:type="dcterms:W3CDTF">2024-07-03T11:37:49Z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0x010100FBC0F8BFD01A91498CA7837A71EEDFDB02005AE5335FCC83EB48B1308B6A764FBC1C</vt:lpwstr>
  </property>
  <property fmtid="{D5CDD505-2E9C-101B-9397-08002B2CF9AE}" pid="3" name="Market Data Document Path">
    <vt:lpwstr>1660;#June 2024|e0eef741-7447-48b1-a71f-7b555193b6c5</vt:lpwstr>
  </property>
</Properties>
</file>