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7548" autoAdjust="0"/>
  </p:normalViewPr>
  <p:slideViewPr>
    <p:cSldViewPr>
      <p:cViewPr varScale="1">
        <p:scale>
          <a:sx n="113" d="100"/>
          <a:sy n="113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03/07/2024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to </a:t>
            </a:r>
            <a:r>
              <a:rPr lang="en-GB" dirty="0" smtClean="0"/>
              <a:t>15.06.24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491657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6852A7-B1B1-04E6-DF09-04196001BA85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b="25850"/>
          <a:stretch/>
        </p:blipFill>
        <p:spPr>
          <a:xfrm>
            <a:off x="-279400" y="764704"/>
            <a:ext cx="9702800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15353"/>
              </p:ext>
            </p:extLst>
          </p:nvPr>
        </p:nvGraphicFramePr>
        <p:xfrm>
          <a:off x="-26988" y="1090613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Worksheet" r:id="rId3" imgW="8470875" imgH="5480094" progId="Excel.Sheet.8">
                  <p:embed/>
                </p:oleObj>
              </mc:Choice>
              <mc:Fallback>
                <p:oleObj name="Worksheet" r:id="rId3" imgW="8470875" imgH="548009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883653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22856"/>
              </p:ext>
            </p:extLst>
          </p:nvPr>
        </p:nvGraphicFramePr>
        <p:xfrm>
          <a:off x="0" y="1125538"/>
          <a:ext cx="9150350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Worksheet" r:id="rId6" imgW="8477373" imgH="5476785" progId="Excel.Sheet.8">
                  <p:embed/>
                </p:oleObj>
              </mc:Choice>
              <mc:Fallback>
                <p:oleObj name="Worksheet" r:id="rId6" imgW="8477373" imgH="5476785" progId="Excel.Sheet.8">
                  <p:embed/>
                  <p:pic>
                    <p:nvPicPr>
                      <p:cNvPr id="21509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50350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4493674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78E735-54E9-C8E1-93F0-013C195F7C5A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b="24801"/>
          <a:stretch/>
        </p:blipFill>
        <p:spPr>
          <a:xfrm>
            <a:off x="-279400" y="690214"/>
            <a:ext cx="9702800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6191820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FAC587-4389-5D76-F37E-1E937982E125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b="22701"/>
          <a:stretch/>
        </p:blipFill>
        <p:spPr>
          <a:xfrm>
            <a:off x="-252536" y="933066"/>
            <a:ext cx="97028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303828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3813"/>
            <a:ext cx="9124950" cy="528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541348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363979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90000" cy="48958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241589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300510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4650" y="1239838"/>
            <a:ext cx="8505825" cy="47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1033370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33074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D6CDC8-ECAA-4B52-68EA-28700E065877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b="23750"/>
          <a:stretch/>
        </p:blipFill>
        <p:spPr>
          <a:xfrm>
            <a:off x="-279400" y="620688"/>
            <a:ext cx="97028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38085"/>
              </p:ext>
            </p:extLst>
          </p:nvPr>
        </p:nvGraphicFramePr>
        <p:xfrm>
          <a:off x="6350" y="1268413"/>
          <a:ext cx="9009063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Worksheet" r:id="rId3" imgW="8496459" imgH="4267367" progId="Excel.Sheet.8">
                  <p:embed/>
                </p:oleObj>
              </mc:Choice>
              <mc:Fallback>
                <p:oleObj name="Worksheet" r:id="rId3" imgW="8496459" imgH="426736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68413"/>
                        <a:ext cx="9009063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9841893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9243365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E1C5C3-F22C-8C70-961D-B6F3666F54C8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b="22700"/>
          <a:stretch/>
        </p:blipFill>
        <p:spPr>
          <a:xfrm>
            <a:off x="-279400" y="764704"/>
            <a:ext cx="97028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4610652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80778174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0638" y="1023938"/>
            <a:ext cx="9137650" cy="51181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4806448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86AF6C-C955-B7CC-B038-CDC940132E1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b="24801"/>
          <a:stretch/>
        </p:blipFill>
        <p:spPr>
          <a:xfrm>
            <a:off x="-279400" y="829990"/>
            <a:ext cx="9702800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0958230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738" y="835025"/>
            <a:ext cx="90249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324500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3965747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38" y="1498600"/>
            <a:ext cx="910113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442516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0050406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38" y="1549400"/>
            <a:ext cx="91725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75961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2392558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88" y="1052513"/>
            <a:ext cx="9091612" cy="430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3196282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820480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7463" y="1125538"/>
            <a:ext cx="9210676" cy="479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13018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8478453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9855650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325" y="1338263"/>
            <a:ext cx="9194800" cy="45513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027469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263" y="1557338"/>
            <a:ext cx="8480425" cy="437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1380686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8484027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24013"/>
            <a:ext cx="7921625" cy="456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2241707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581251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09700"/>
            <a:ext cx="8497888" cy="461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4827281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47207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324E59-3DFF-1F21-664A-A1083CE0238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b="24801"/>
          <a:stretch/>
        </p:blipFill>
        <p:spPr>
          <a:xfrm>
            <a:off x="-255650" y="704354"/>
            <a:ext cx="9702800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241041"/>
              </p:ext>
            </p:extLst>
          </p:nvPr>
        </p:nvGraphicFramePr>
        <p:xfrm>
          <a:off x="209550" y="1396330"/>
          <a:ext cx="8648700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Worksheet" r:id="rId3" imgW="8467656" imgH="4457816" progId="Excel.Sheet.8">
                  <p:embed/>
                </p:oleObj>
              </mc:Choice>
              <mc:Fallback>
                <p:oleObj name="Worksheet" r:id="rId3" imgW="8467656" imgH="445781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1396330"/>
                        <a:ext cx="8648700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6831196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7961029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235075"/>
            <a:ext cx="8731250" cy="462121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3386242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Factsheet/Datasheet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2024-07-18T23:00:00+00:00</PublicationDate>
    <DocumentAdded xmlns="cebd32e3-9ab6-41ee-b1af-b8405a8d4e68">2024-07-18T23:00:00+00:00</DocumentAdded>
    <TaxCatchAll xmlns="cebd32e3-9ab6-41ee-b1af-b8405a8d4e68">
      <Value>1660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June 2024</TermName>
          <TermId xmlns="http://schemas.microsoft.com/office/infopath/2007/PartnerControls">e0eef741-7447-48b1-a71f-7b555193b6c5</TermId>
        </TermInfo>
      </Terms>
    </j7c1b49d505545c2a69692ae734740bd>
    <DocumentSummary xmlns="cebd32e3-9ab6-41ee-b1af-b8405a8d4e68">2024 June Monthly Nielsen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1FF36D1A-6AB5-486F-B281-870E680A8597}"/>
</file>

<file path=customXml/itemProps2.xml><?xml version="1.0" encoding="utf-8"?>
<ds:datastoreItem xmlns:ds="http://schemas.openxmlformats.org/officeDocument/2006/customXml" ds:itemID="{88434397-FD3B-409A-96C8-567E80860014}"/>
</file>

<file path=customXml/itemProps3.xml><?xml version="1.0" encoding="utf-8"?>
<ds:datastoreItem xmlns:ds="http://schemas.openxmlformats.org/officeDocument/2006/customXml" ds:itemID="{A4E8CF85-05DB-4235-8473-7AD45EFAB9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Worksheet</vt:lpstr>
      <vt:lpstr>UK Prawn Report Data to 15.06.24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June NIQ Prawn Report</dc:title>
  <dc:creator/>
  <cp:lastModifiedBy/>
  <cp:revision>18</cp:revision>
  <dcterms:created xsi:type="dcterms:W3CDTF">2012-10-25T12:49:19Z</dcterms:created>
  <dcterms:modified xsi:type="dcterms:W3CDTF">2024-07-03T11:37:49Z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1660;#June 2024|e0eef741-7447-48b1-a71f-7b555193b6c5</vt:lpwstr>
  </property>
</Properties>
</file>