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15" r:id="rId1"/>
  </p:sldMasterIdLst>
  <p:notesMasterIdLst>
    <p:notesMasterId r:id="rId34"/>
  </p:notesMasterIdLst>
  <p:handoutMasterIdLst>
    <p:handoutMasterId r:id="rId35"/>
  </p:handoutMasterIdLst>
  <p:sldIdLst>
    <p:sldId id="611" r:id="rId2"/>
    <p:sldId id="447" r:id="rId3"/>
    <p:sldId id="450" r:id="rId4"/>
    <p:sldId id="599" r:id="rId5"/>
    <p:sldId id="578" r:id="rId6"/>
    <p:sldId id="451" r:id="rId7"/>
    <p:sldId id="586" r:id="rId8"/>
    <p:sldId id="600" r:id="rId9"/>
    <p:sldId id="581" r:id="rId10"/>
    <p:sldId id="582" r:id="rId11"/>
    <p:sldId id="601" r:id="rId12"/>
    <p:sldId id="452" r:id="rId13"/>
    <p:sldId id="602" r:id="rId14"/>
    <p:sldId id="454" r:id="rId15"/>
    <p:sldId id="603" r:id="rId16"/>
    <p:sldId id="453" r:id="rId17"/>
    <p:sldId id="604" r:id="rId18"/>
    <p:sldId id="455" r:id="rId19"/>
    <p:sldId id="605" r:id="rId20"/>
    <p:sldId id="456" r:id="rId21"/>
    <p:sldId id="464" r:id="rId22"/>
    <p:sldId id="606" r:id="rId23"/>
    <p:sldId id="593" r:id="rId24"/>
    <p:sldId id="465" r:id="rId25"/>
    <p:sldId id="607" r:id="rId26"/>
    <p:sldId id="466" r:id="rId27"/>
    <p:sldId id="608" r:id="rId28"/>
    <p:sldId id="467" r:id="rId29"/>
    <p:sldId id="596" r:id="rId30"/>
    <p:sldId id="597" r:id="rId31"/>
    <p:sldId id="610" r:id="rId32"/>
    <p:sldId id="612" r:id="rId3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8480" autoAdjust="0"/>
  </p:normalViewPr>
  <p:slideViewPr>
    <p:cSldViewPr snapToGrid="0">
      <p:cViewPr>
        <p:scale>
          <a:sx n="70" d="100"/>
          <a:sy n="70" d="100"/>
        </p:scale>
        <p:origin x="138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0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2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6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067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2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9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3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  <p:sldLayoutId id="2147485728" r:id="rId13"/>
    <p:sldLayoutId id="2147485729" r:id="rId14"/>
    <p:sldLayoutId id="2147485730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Smoked Report Data </a:t>
            </a:r>
            <a:r>
              <a:rPr lang="en-GB" dirty="0"/>
              <a:t>to </a:t>
            </a:r>
            <a:r>
              <a:rPr lang="en-GB" dirty="0" smtClean="0"/>
              <a:t>17.07.21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1709" y="1901560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10854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316913"/>
            <a:ext cx="881856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939874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398853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184476-0F45-49D2-B654-B058F32FB3B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" y="980482"/>
            <a:ext cx="9018516" cy="5088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46392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8635"/>
            <a:ext cx="88582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09267066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1113" y="803483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380328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336AA3-3273-4362-84C9-3CD21CE94A3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08" y="1035074"/>
            <a:ext cx="9702800" cy="5088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73266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06098"/>
            <a:ext cx="8942388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1694053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606925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5DA3BD-002D-4810-BE4C-409943C9A81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10" y="927745"/>
            <a:ext cx="9702800" cy="51389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41205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97" y="1326795"/>
            <a:ext cx="8946833" cy="506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0621598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690762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0E2C0C-F277-43C8-82AA-819779B590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64" y="976018"/>
            <a:ext cx="9702800" cy="498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109020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0073"/>
            <a:ext cx="89281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73590954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574524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E34BDD-9063-464B-A86E-09D70F81D0F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14" y="1014485"/>
            <a:ext cx="9702800" cy="53476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07007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27" y="1568370"/>
            <a:ext cx="9048997" cy="45857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6207551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04969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70557"/>
            <a:ext cx="87757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1267809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35755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8" y="1269288"/>
            <a:ext cx="87471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4644540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573007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542B70-9176-4330-B696-FBD0458520F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10" y="1077871"/>
            <a:ext cx="9702800" cy="51389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43007"/>
              </p:ext>
            </p:extLst>
          </p:nvPr>
        </p:nvGraphicFramePr>
        <p:xfrm>
          <a:off x="600075" y="1584325"/>
          <a:ext cx="7847013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4" name="Worksheet" r:id="rId3" imgW="8515297" imgH="4705445" progId="Excel.Sheet.8">
                  <p:embed/>
                </p:oleObj>
              </mc:Choice>
              <mc:Fallback>
                <p:oleObj name="Worksheet" r:id="rId3" imgW="8515297" imgH="470544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584325"/>
                        <a:ext cx="7847013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2496997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588588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90489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21873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783336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DE7520-17A8-444D-80AB-AAF551FC171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09" y="1122842"/>
            <a:ext cx="9702800" cy="5294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0164493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563" y="1466850"/>
            <a:ext cx="843915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0046117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856981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576FC2-DAE1-4946-9892-299D124DEE5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10" y="1102871"/>
            <a:ext cx="9702800" cy="46522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537253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113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700715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47711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304091"/>
            <a:ext cx="9113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6539495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22250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477" y="1395532"/>
            <a:ext cx="9001347" cy="47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9122811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</a:t>
            </a:r>
            <a:r>
              <a:rPr lang="en-GB" altLang="en-US" sz="2800" dirty="0" smtClean="0">
                <a:latin typeface="+mj-lt"/>
              </a:rPr>
              <a:t>continued</a:t>
            </a:r>
            <a:endParaRPr lang="en-GB" alt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20535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1447595"/>
            <a:ext cx="9045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9200974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162022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76D5D8-645F-4692-BC66-EB5AA57B08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" y="1117148"/>
            <a:ext cx="8903955" cy="51903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735546"/>
              </p:ext>
            </p:extLst>
          </p:nvPr>
        </p:nvGraphicFramePr>
        <p:xfrm>
          <a:off x="812800" y="1227138"/>
          <a:ext cx="7470775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8" name="Worksheet" r:id="rId4" imgW="7943950" imgH="5314950" progId="Excel.Sheet.8">
                  <p:embed/>
                </p:oleObj>
              </mc:Choice>
              <mc:Fallback>
                <p:oleObj name="Worksheet" r:id="rId4" imgW="7943950" imgH="53149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27138"/>
                        <a:ext cx="7470775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6892210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734711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225" y="1294953"/>
            <a:ext cx="8767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566123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6764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210"/>
            <a:ext cx="87312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0827297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358778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230EC5-704A-4D52-AA5A-47B40A5D02A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90" y="859505"/>
            <a:ext cx="8977574" cy="51389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642561"/>
            <a:ext cx="8642350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316143"/>
              </p:ext>
            </p:extLst>
          </p:nvPr>
        </p:nvGraphicFramePr>
        <p:xfrm>
          <a:off x="693738" y="1282700"/>
          <a:ext cx="7689850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6" name="Worksheet" r:id="rId3" imgW="8543893" imgH="5372100" progId="Excel.Sheet.8">
                  <p:embed/>
                </p:oleObj>
              </mc:Choice>
              <mc:Fallback>
                <p:oleObj name="Worksheet" r:id="rId3" imgW="8543893" imgH="53721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282700"/>
                        <a:ext cx="7689850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6743558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B548891C-8CCB-4872-94EF-2D9B8D01444C}"/>
</file>

<file path=customXml/itemProps2.xml><?xml version="1.0" encoding="utf-8"?>
<ds:datastoreItem xmlns:ds="http://schemas.openxmlformats.org/officeDocument/2006/customXml" ds:itemID="{D269950D-3894-46A7-89B0-47557FEE4372}"/>
</file>

<file path=customXml/itemProps3.xml><?xml version="1.0" encoding="utf-8"?>
<ds:datastoreItem xmlns:ds="http://schemas.openxmlformats.org/officeDocument/2006/customXml" ds:itemID="{933A0F44-BEC6-44E2-8585-35A22980EF42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10146</TotalTime>
  <Words>769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Geneva</vt:lpstr>
      <vt:lpstr>Lucida Grande</vt:lpstr>
      <vt:lpstr>Mangal</vt:lpstr>
      <vt:lpstr>Seafish - Light</vt:lpstr>
      <vt:lpstr>Microsoft Excel 97-2003 Worksheet</vt:lpstr>
      <vt:lpstr>UK Smoked Report Data to 17.07.21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July NielsenIQ Smoked Report</dc:title>
  <dc:creator>anderi01</dc:creator>
  <cp:lastModifiedBy>Bhatt, Ashutosh Rashmikant</cp:lastModifiedBy>
  <cp:revision>866</cp:revision>
  <dcterms:created xsi:type="dcterms:W3CDTF">2009-04-16T08:15:59Z</dcterms:created>
  <dcterms:modified xsi:type="dcterms:W3CDTF">2021-08-04T11:36:09Z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