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70" r:id="rId9"/>
    <p:sldId id="499" r:id="rId10"/>
    <p:sldId id="473" r:id="rId11"/>
    <p:sldId id="500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 varScale="1">
        <p:scale>
          <a:sx n="75" d="100"/>
          <a:sy n="75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30.01.21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82235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9" name="Worksheet" r:id="rId5" imgW="7905642" imgH="4914715" progId="Excel.Sheet.8">
                  <p:embed/>
                </p:oleObj>
              </mc:Choice>
              <mc:Fallback>
                <p:oleObj name="Worksheet" r:id="rId5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314691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81140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>
          <a:xfrm>
            <a:off x="82512" y="950000"/>
            <a:ext cx="8820727" cy="53676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975217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84543"/>
              </p:ext>
            </p:extLst>
          </p:nvPr>
        </p:nvGraphicFramePr>
        <p:xfrm>
          <a:off x="415925" y="1330325"/>
          <a:ext cx="80041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" name="Worksheet" r:id="rId6" imgW="6667688" imgH="4324425" progId="Excel.Sheet.8">
                  <p:embed/>
                </p:oleObj>
              </mc:Choice>
              <mc:Fallback>
                <p:oleObj name="Worksheet" r:id="rId6" imgW="6667688" imgH="4324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03785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4493046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84259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57340370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82468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9677000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73401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11160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97621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31041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6017753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50372478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21554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3424888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18285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41950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40006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6298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128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24784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409755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3"/>
          <a:stretch/>
        </p:blipFill>
        <p:spPr>
          <a:xfrm>
            <a:off x="106262" y="950000"/>
            <a:ext cx="8820727" cy="54388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64811"/>
              </p:ext>
            </p:extLst>
          </p:nvPr>
        </p:nvGraphicFramePr>
        <p:xfrm>
          <a:off x="563563" y="1722438"/>
          <a:ext cx="80359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1" name="Worksheet" r:id="rId5" imgW="7915327" imgH="4343453" progId="Excel.Sheet.8">
                  <p:embed/>
                </p:oleObj>
              </mc:Choice>
              <mc:Fallback>
                <p:oleObj name="Worksheet" r:id="rId5" imgW="7915327" imgH="43434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2438"/>
                        <a:ext cx="803592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100876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58412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118137" y="985625"/>
            <a:ext cx="8820727" cy="5403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January 2021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518693B-58A5-4C12-BA1B-C9C82454AD0B}"/>
</file>

<file path=customXml/itemProps2.xml><?xml version="1.0" encoding="utf-8"?>
<ds:datastoreItem xmlns:ds="http://schemas.openxmlformats.org/officeDocument/2006/customXml" ds:itemID="{3A74ADEF-3376-41E0-BB76-F71DA20CEBD0}"/>
</file>

<file path=customXml/itemProps3.xml><?xml version="1.0" encoding="utf-8"?>
<ds:datastoreItem xmlns:ds="http://schemas.openxmlformats.org/officeDocument/2006/customXml" ds:itemID="{8FAAAA50-11A6-4287-9939-57AEE245F2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9222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Rolling Purchase KPI’s – Total Pollock</vt:lpstr>
      <vt:lpstr>PowerPoint Presentation</vt:lpstr>
      <vt:lpstr>Rolling Purchase KPI’s – Frozen Pollock</vt:lpstr>
      <vt:lpstr>PowerPoint Presentation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Pollock Report</dc:title>
  <dc:creator>anderi01</dc:creator>
  <cp:lastModifiedBy>Julia Brooks</cp:lastModifiedBy>
  <cp:revision>811</cp:revision>
  <dcterms:created xsi:type="dcterms:W3CDTF">2009-04-16T08:15:59Z</dcterms:created>
  <dcterms:modified xsi:type="dcterms:W3CDTF">2021-02-18T09:24:20Z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