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79" r:id="rId11"/>
    <p:sldId id="578" r:id="rId12"/>
    <p:sldId id="519" r:id="rId13"/>
    <p:sldId id="542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26 November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26 November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11/26/2021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26 November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26 November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26 November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11/26/2021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26 November 2021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image" Target="../media/image45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06.11.21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9572297"/>
              </p:ext>
            </p:extLst>
          </p:nvPr>
        </p:nvGraphicFramePr>
        <p:xfrm>
          <a:off x="0" y="1844675"/>
          <a:ext cx="8748713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6" name="Worksheet" r:id="rId4" imgW="6715183" imgH="3190970" progId="Excel.Sheet.8">
                  <p:embed/>
                </p:oleObj>
              </mc:Choice>
              <mc:Fallback>
                <p:oleObj name="Worksheet" r:id="rId4" imgW="6715183" imgH="319097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8748713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2359667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89866598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0" name="Worksheet" r:id="rId4" imgW="7905632" imgH="3629025" progId="Excel.Sheet.8">
                  <p:embed/>
                </p:oleObj>
              </mc:Choice>
              <mc:Fallback>
                <p:oleObj name="Worksheet" r:id="rId4" imgW="7905632" imgH="36290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5181270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34430579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853176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3160976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504406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2817863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300550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547737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68170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82965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52436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76250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483011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107673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35317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919617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823817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909172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867333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602167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74" y="667953"/>
            <a:ext cx="9702800" cy="5676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58128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54" y="590679"/>
            <a:ext cx="9702800" cy="5676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83146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70" y="646605"/>
            <a:ext cx="9702800" cy="556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5628044"/>
              </p:ext>
            </p:extLst>
          </p:nvPr>
        </p:nvGraphicFramePr>
        <p:xfrm>
          <a:off x="0" y="1767603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" name="Worksheet" r:id="rId4" imgW="7953387" imgH="4209955" progId="Excel.Sheet.8">
                  <p:embed/>
                </p:oleObj>
              </mc:Choice>
              <mc:Fallback>
                <p:oleObj name="Worksheet" r:id="rId4" imgW="7953387" imgH="420995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67603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660068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5B6DD83-FE09-44BC-AD22-233143D1D313}"/>
</file>

<file path=customXml/itemProps2.xml><?xml version="1.0" encoding="utf-8"?>
<ds:datastoreItem xmlns:ds="http://schemas.openxmlformats.org/officeDocument/2006/customXml" ds:itemID="{A0763E81-679C-41C6-A569-AEAAC7B128D7}"/>
</file>

<file path=customXml/itemProps3.xml><?xml version="1.0" encoding="utf-8"?>
<ds:datastoreItem xmlns:ds="http://schemas.openxmlformats.org/officeDocument/2006/customXml" ds:itemID="{FD1BF62B-2CB7-4BF3-8A07-DE459807ABA8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4907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1_Seafish_PPT May 19</vt:lpstr>
      <vt:lpstr>1_Seafish-PowerPoint-template</vt:lpstr>
      <vt:lpstr>Seafish - Light</vt:lpstr>
      <vt:lpstr>Microsoft Excel 97-2003 Worksheet</vt:lpstr>
      <vt:lpstr>UK Cod Report Data to 06.11.21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November NielsenIQ Cod Report</dc:title>
  <dc:creator>anderi01</dc:creator>
  <cp:lastModifiedBy>Bhatt, Ashutosh Rashmikant</cp:lastModifiedBy>
  <cp:revision>787</cp:revision>
  <dcterms:created xsi:type="dcterms:W3CDTF">2009-04-16T08:15:59Z</dcterms:created>
  <dcterms:modified xsi:type="dcterms:W3CDTF">2021-11-26T09:35:20Z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