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 varScale="1">
        <p:scale>
          <a:sx n="86" d="100"/>
          <a:sy n="86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02/09/2021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14.08.21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797086"/>
              </p:ext>
            </p:extLst>
          </p:nvPr>
        </p:nvGraphicFramePr>
        <p:xfrm>
          <a:off x="681038" y="1279525"/>
          <a:ext cx="7707312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6" name="Worksheet" r:id="rId4" imgW="8753683" imgH="5286395" progId="Excel.Sheet.8">
                  <p:embed/>
                </p:oleObj>
              </mc:Choice>
              <mc:Fallback>
                <p:oleObj name="Worksheet" r:id="rId4" imgW="8753683" imgH="528639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279525"/>
                        <a:ext cx="7707312" cy="465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200812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19044"/>
              </p:ext>
            </p:extLst>
          </p:nvPr>
        </p:nvGraphicFramePr>
        <p:xfrm>
          <a:off x="388938" y="1293813"/>
          <a:ext cx="8361362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8" name="Worksheet" r:id="rId3" imgW="8505671" imgH="4857631" progId="Excel.Sheet.8">
                  <p:embed/>
                </p:oleObj>
              </mc:Choice>
              <mc:Fallback>
                <p:oleObj name="Worksheet" r:id="rId3" imgW="8505671" imgH="485763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1293813"/>
                        <a:ext cx="8361362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870508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864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2" name="Worksheet" r:id="rId3" imgW="7258032" imgH="4276644" progId="Excel.Sheet.8">
                  <p:embed/>
                </p:oleObj>
              </mc:Choice>
              <mc:Fallback>
                <p:oleObj name="Worksheet" r:id="rId3" imgW="7258032" imgH="42766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2156005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43094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74885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052602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237901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818415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542567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83835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956379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81638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00022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262954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743157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0990447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23279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37681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11954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58511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3004215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85203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707428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433464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2E3901-1B97-4458-AA9C-547FE28BAFF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9"/>
          <a:stretch/>
        </p:blipFill>
        <p:spPr>
          <a:xfrm>
            <a:off x="363729" y="739006"/>
            <a:ext cx="8312727" cy="5498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08424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83910A-8055-461E-BE48-6EB0BA1F2CB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9"/>
          <a:stretch/>
        </p:blipFill>
        <p:spPr>
          <a:xfrm>
            <a:off x="323528" y="739006"/>
            <a:ext cx="8312727" cy="5498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73373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BD98FF-CD63-4177-AF33-B483135DD5F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6"/>
          <a:stretch/>
        </p:blipFill>
        <p:spPr>
          <a:xfrm>
            <a:off x="323528" y="811014"/>
            <a:ext cx="8312727" cy="54262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93B1AC0-86DD-4255-BB89-59338E442F6D}"/>
</file>

<file path=customXml/itemProps2.xml><?xml version="1.0" encoding="utf-8"?>
<ds:datastoreItem xmlns:ds="http://schemas.openxmlformats.org/officeDocument/2006/customXml" ds:itemID="{E9800358-3A16-475C-A3CD-C3A1318F21A9}"/>
</file>

<file path=customXml/itemProps3.xml><?xml version="1.0" encoding="utf-8"?>
<ds:datastoreItem xmlns:ds="http://schemas.openxmlformats.org/officeDocument/2006/customXml" ds:itemID="{2FEC51D2-390E-426F-A72A-44A5F7FE286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Geneva</vt:lpstr>
      <vt:lpstr>Lucida Grande</vt:lpstr>
      <vt:lpstr>Mangal</vt:lpstr>
      <vt:lpstr>Seafish - Light</vt:lpstr>
      <vt:lpstr>Microsoft Excel 97-2003 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August  NielsenIQ Haddock Report</dc:title>
  <dc:creator/>
  <cp:lastModifiedBy/>
  <cp:revision>18</cp:revision>
  <dcterms:created xsi:type="dcterms:W3CDTF">2012-10-25T12:49:19Z</dcterms:created>
  <dcterms:modified xsi:type="dcterms:W3CDTF">2021-09-02T11:04:44Z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