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7548" autoAdjust="0"/>
  </p:normalViewPr>
  <p:slideViewPr>
    <p:cSldViewPr>
      <p:cViewPr varScale="1">
        <p:scale>
          <a:sx n="69" d="100"/>
          <a:sy n="69" d="100"/>
        </p:scale>
        <p:origin x="5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18/01/2024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30.12.23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863731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F0D2C9-02A3-DA0C-6AE8-F2BAF0A537F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91848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7512085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26735"/>
              </p:ext>
            </p:extLst>
          </p:nvPr>
        </p:nvGraphicFramePr>
        <p:xfrm>
          <a:off x="0" y="1125538"/>
          <a:ext cx="915035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Worksheet" r:id="rId6" imgW="8477188" imgH="5473788" progId="Excel.Sheet.8">
                  <p:embed/>
                </p:oleObj>
              </mc:Choice>
              <mc:Fallback>
                <p:oleObj name="Worksheet" r:id="rId6" imgW="8477188" imgH="5473788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5538"/>
                        <a:ext cx="9150350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471547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BD546C-733D-76E0-9E28-E0BEC23036B9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679024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4089896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762907-0113-EC15-33BA-6D76424004A4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691778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560207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2225"/>
            <a:ext cx="9124949" cy="52847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2244955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40940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0769"/>
            <a:ext cx="8890000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678947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1796213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063" y="1241425"/>
            <a:ext cx="8507412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06792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844173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4E7FD7-57AC-4180-CAFC-44010D084119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50"/>
          <a:stretch/>
        </p:blipFill>
        <p:spPr>
          <a:xfrm>
            <a:off x="-279400" y="712560"/>
            <a:ext cx="97028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53958"/>
              </p:ext>
            </p:extLst>
          </p:nvPr>
        </p:nvGraphicFramePr>
        <p:xfrm>
          <a:off x="6350" y="1268413"/>
          <a:ext cx="9002713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Worksheet" r:id="rId3" imgW="8489814" imgH="4267331" progId="Excel.Sheet.8">
                  <p:embed/>
                </p:oleObj>
              </mc:Choice>
              <mc:Fallback>
                <p:oleObj name="Worksheet" r:id="rId3" imgW="8489814" imgH="426733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9002713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646238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8002286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27DF0B-4660-6F71-5BC7-3E270B94710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51"/>
          <a:stretch/>
        </p:blipFill>
        <p:spPr>
          <a:xfrm>
            <a:off x="-279400" y="682790"/>
            <a:ext cx="97028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32909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63285619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291" y="1024119"/>
            <a:ext cx="9138342" cy="51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93366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A64454-ED7E-6D1E-1021-F5D888FE3FB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-279400" y="616126"/>
            <a:ext cx="97028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448554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325" y="836613"/>
            <a:ext cx="902335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1231423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824440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25" y="1498600"/>
            <a:ext cx="90995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1144738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89390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38" y="1549400"/>
            <a:ext cx="9172575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51685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537232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913" y="1052736"/>
            <a:ext cx="9092087" cy="4303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042381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8936897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463" y="1125538"/>
            <a:ext cx="9209088" cy="479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719164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984392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5130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338263"/>
            <a:ext cx="9193212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398917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263" y="1557338"/>
            <a:ext cx="8480425" cy="437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6907396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1642165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4013"/>
            <a:ext cx="7921625" cy="456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385378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638387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09700"/>
            <a:ext cx="8497888" cy="461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021784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2095488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041DDA-C22F-BD82-1003-5F699BB1B5C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-255650" y="691778"/>
            <a:ext cx="97028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777652"/>
              </p:ext>
            </p:extLst>
          </p:nvPr>
        </p:nvGraphicFramePr>
        <p:xfrm>
          <a:off x="209550" y="1377950"/>
          <a:ext cx="8648700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Worksheet" r:id="rId3" imgW="8464562" imgH="4457700" progId="Excel.Sheet.8">
                  <p:embed/>
                </p:oleObj>
              </mc:Choice>
              <mc:Fallback>
                <p:oleObj name="Worksheet" r:id="rId3" imgW="8464562" imgH="4457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377950"/>
                        <a:ext cx="8648700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71143517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810600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499681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0082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2024-02-22T00:00:00+00:00</PublicationDate>
    <DocumentAdded xmlns="cebd32e3-9ab6-41ee-b1af-b8405a8d4e68">2024-02-22T00:00:00+00:00</DocumentAdded>
    <TaxCatchAll xmlns="cebd32e3-9ab6-41ee-b1af-b8405a8d4e68">
      <Value>1599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13. December 2023 Year End</TermName>
          <TermId xmlns="http://schemas.microsoft.com/office/infopath/2007/PartnerControls">ab81574f-6c41-45e2-a60a-a54fc1cafc3b</TermId>
        </TermInfo>
      </Terms>
    </j7c1b49d505545c2a69692ae734740bd>
    <DocumentSummary xmlns="cebd32e3-9ab6-41ee-b1af-b8405a8d4e68" xsi:nil="true"/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3FA0A85-178E-4124-97C5-DD821ECD8147}"/>
</file>

<file path=customXml/itemProps2.xml><?xml version="1.0" encoding="utf-8"?>
<ds:datastoreItem xmlns:ds="http://schemas.openxmlformats.org/officeDocument/2006/customXml" ds:itemID="{338521DC-894E-4C7D-94D1-60BC0FA466AD}"/>
</file>

<file path=customXml/itemProps3.xml><?xml version="1.0" encoding="utf-8"?>
<ds:datastoreItem xmlns:ds="http://schemas.openxmlformats.org/officeDocument/2006/customXml" ds:itemID="{0F1D499B-31D7-4647-AAD7-11F62A06F0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Arial Unicode MS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Worksheet</vt:lpstr>
      <vt:lpstr>UK Prawn Report Data to 30.12.23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December Year End NIQ Prawn Report </dc:title>
  <dc:creator/>
  <cp:lastModifiedBy/>
  <cp:revision>18</cp:revision>
  <dcterms:created xsi:type="dcterms:W3CDTF">2012-10-25T12:49:19Z</dcterms:created>
  <dcterms:modified xsi:type="dcterms:W3CDTF">2024-01-18T12:13:40Z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1599;#13. December 2023 Year End|ab81574f-6c41-45e2-a60a-a54fc1cafc3b</vt:lpwstr>
  </property>
</Properties>
</file>