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32" r:id="rId1"/>
    <p:sldMasterId id="2147485450" r:id="rId2"/>
  </p:sldMasterIdLst>
  <p:notesMasterIdLst>
    <p:notesMasterId r:id="rId24"/>
  </p:notesMasterIdLst>
  <p:handoutMasterIdLst>
    <p:handoutMasterId r:id="rId25"/>
  </p:handoutMasterIdLst>
  <p:sldIdLst>
    <p:sldId id="551" r:id="rId3"/>
    <p:sldId id="477" r:id="rId4"/>
    <p:sldId id="448" r:id="rId5"/>
    <p:sldId id="449" r:id="rId6"/>
    <p:sldId id="545" r:id="rId7"/>
    <p:sldId id="470" r:id="rId8"/>
    <p:sldId id="450" r:id="rId9"/>
    <p:sldId id="546" r:id="rId10"/>
    <p:sldId id="455" r:id="rId11"/>
    <p:sldId id="547" r:id="rId12"/>
    <p:sldId id="453" r:id="rId13"/>
    <p:sldId id="538" r:id="rId14"/>
    <p:sldId id="451" r:id="rId15"/>
    <p:sldId id="539" r:id="rId16"/>
    <p:sldId id="454" r:id="rId17"/>
    <p:sldId id="540" r:id="rId18"/>
    <p:sldId id="452" r:id="rId19"/>
    <p:sldId id="496" r:id="rId20"/>
    <p:sldId id="497" r:id="rId21"/>
    <p:sldId id="548" r:id="rId22"/>
    <p:sldId id="498" r:id="rId2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7680" autoAdjust="0"/>
  </p:normalViewPr>
  <p:slideViewPr>
    <p:cSldViewPr snapToGrid="0">
      <p:cViewPr>
        <p:scale>
          <a:sx n="90" d="100"/>
          <a:sy n="90" d="100"/>
        </p:scale>
        <p:origin x="-74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CBBC2D-3B25-4704-8FDC-F247192ABCA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1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 July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07490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3055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64707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4009687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15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8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94145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 July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3586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43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7/1/2020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0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923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66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14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544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959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2623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 July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3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  <p:sldLayoutId id="2147485444" r:id="rId12"/>
    <p:sldLayoutId id="2147485445" r:id="rId13"/>
    <p:sldLayoutId id="2147485446" r:id="rId14"/>
    <p:sldLayoutId id="2147485447" r:id="rId15"/>
    <p:sldLayoutId id="2147485448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7/1/2020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5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  <p:sldLayoutId id="2147485462" r:id="rId12"/>
    <p:sldLayoutId id="2147485463" r:id="rId13"/>
    <p:sldLayoutId id="2147485464" r:id="rId14"/>
    <p:sldLayoutId id="2147485465" r:id="rId15"/>
    <p:sldLayoutId id="2147485466" r:id="rId16"/>
    <p:sldLayoutId id="2147485467" r:id="rId17"/>
    <p:sldLayoutId id="2147485468" r:id="rId18"/>
    <p:sldLayoutId id="2147485469" r:id="rId19"/>
    <p:sldLayoutId id="2147485470" r:id="rId20"/>
    <p:sldLayoutId id="2147485471" r:id="rId21"/>
    <p:sldLayoutId id="2147485472" r:id="rId22"/>
    <p:sldLayoutId id="2147485473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61581" y="2504395"/>
            <a:ext cx="4219348" cy="101604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UK Ambient Report</a:t>
            </a:r>
          </a:p>
          <a:p>
            <a:r>
              <a:rPr lang="en-GB" dirty="0" smtClean="0"/>
              <a:t>Data to 13.06.20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1581" y="3669030"/>
            <a:ext cx="3656919" cy="2928321"/>
          </a:xfrm>
        </p:spPr>
        <p:txBody>
          <a:bodyPr anchor="t">
            <a:normAutofit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</a:t>
            </a:r>
            <a:r>
              <a:rPr lang="en-GB" dirty="0" smtClean="0"/>
              <a:t>Seafish.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Species specific data now includes </a:t>
            </a:r>
            <a:r>
              <a:rPr lang="en-GB" dirty="0" smtClean="0"/>
              <a:t>Meals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60193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36906"/>
            <a:ext cx="8877300" cy="57244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526753654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185738" y="1383683"/>
            <a:ext cx="86645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15939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60461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4311"/>
            <a:ext cx="8877300" cy="58395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395118939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19075" y="1225949"/>
            <a:ext cx="870108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333069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74322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4311"/>
            <a:ext cx="8877300" cy="58395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509473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438" y="1314495"/>
            <a:ext cx="867886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7787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98364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36843"/>
            <a:ext cx="8877300" cy="58395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2576566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638" y="1059615"/>
            <a:ext cx="86979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05772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56806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59836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883711"/>
            <a:ext cx="9145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88551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38330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17514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61173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14231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386283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43636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514494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1437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55118"/>
            <a:ext cx="8877300" cy="57816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42406"/>
              </p:ext>
            </p:extLst>
          </p:nvPr>
        </p:nvGraphicFramePr>
        <p:xfrm>
          <a:off x="271463" y="1744663"/>
          <a:ext cx="843438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" name="Worksheet" r:id="rId5" imgW="7981984" imgH="4314820" progId="Excel.Sheet.8">
                  <p:embed/>
                </p:oleObj>
              </mc:Choice>
              <mc:Fallback>
                <p:oleObj name="Worksheet" r:id="rId5" imgW="7981984" imgH="431482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744663"/>
                        <a:ext cx="843438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855676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858459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013" y="1363685"/>
            <a:ext cx="86233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12923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96914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55118"/>
            <a:ext cx="8877300" cy="57816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465840369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67661" y="1348164"/>
            <a:ext cx="8353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070285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06 - June 2020</TermName>
          <TermId xmlns="http://schemas.microsoft.com/office/infopath/2007/PartnerControls">2f311db6-47b8-4c84-ac13-f4780df046c4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26E60DD-1ED0-46BA-BF83-6FF024195D4F}"/>
</file>

<file path=customXml/itemProps2.xml><?xml version="1.0" encoding="utf-8"?>
<ds:datastoreItem xmlns:ds="http://schemas.openxmlformats.org/officeDocument/2006/customXml" ds:itemID="{4E407A03-24DE-47CE-AE12-A85E790A801B}"/>
</file>

<file path=customXml/itemProps3.xml><?xml version="1.0" encoding="utf-8"?>
<ds:datastoreItem xmlns:ds="http://schemas.openxmlformats.org/officeDocument/2006/customXml" ds:itemID="{31366DD9-9476-4457-9D56-C9056C0662B4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6081</TotalTime>
  <Words>633</Words>
  <Application>Microsoft Office PowerPoint</Application>
  <PresentationFormat>On-screen Show (4:3)</PresentationFormat>
  <Paragraphs>81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Seafish-PowerPoint-template</vt:lpstr>
      <vt:lpstr>Seafish_PPT May 19</vt:lpstr>
      <vt:lpstr>Worksheet</vt:lpstr>
      <vt:lpstr>PowerPoint Presentation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June Nielsen Ambient Report.pptx</dc:title>
  <dc:creator>anderi01</dc:creator>
  <cp:lastModifiedBy>Zala, Urmila</cp:lastModifiedBy>
  <cp:revision>739</cp:revision>
  <dcterms:created xsi:type="dcterms:W3CDTF">2009-04-16T08:15:59Z</dcterms:created>
  <dcterms:modified xsi:type="dcterms:W3CDTF">2020-07-01T11:50:09Z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1619;#06 - June 2020|2f311db6-47b8-4c84-ac13-f4780df046c4</vt:lpwstr>
  </property>
</Properties>
</file>