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21/12/2020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28.11.20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1290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81"/>
          <a:stretch/>
        </p:blipFill>
        <p:spPr>
          <a:xfrm>
            <a:off x="0" y="709116"/>
            <a:ext cx="9144000" cy="55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42951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26" name="Worksheet" r:id="rId3" imgW="8467720" imgH="5486400" progId="Excel.Sheet.8">
                  <p:embed/>
                </p:oleObj>
              </mc:Choice>
              <mc:Fallback>
                <p:oleObj name="Worksheet" r:id="rId3" imgW="8467720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2496492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670028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9269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801419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9269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979695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40532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36122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21185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447167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872412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203251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700906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19825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4" name="Worksheet" r:id="rId3" imgW="8496281" imgH="4276848" progId="Excel.Sheet.8">
                  <p:embed/>
                </p:oleObj>
              </mc:Choice>
              <mc:Fallback>
                <p:oleObj name="Worksheet" r:id="rId3" imgW="8496281" imgH="427684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8825652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776893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889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80096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08093486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8127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95"/>
          <a:stretch/>
        </p:blipFill>
        <p:spPr>
          <a:xfrm>
            <a:off x="0" y="620688"/>
            <a:ext cx="9144000" cy="54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63645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616938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384856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479922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74626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53926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47385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8122241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354950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32731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857609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87767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658364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66683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30676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888116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8467495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652018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549479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72914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86531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0" name="Worksheet" r:id="rId3" imgW="8467720" imgH="4457819" progId="Excel.Sheet.8">
                  <p:embed/>
                </p:oleObj>
              </mc:Choice>
              <mc:Fallback>
                <p:oleObj name="Worksheet" r:id="rId3" imgW="8467720" imgH="445781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8667924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2127045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936415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>2020-11-28T00:00:00+00:00</ContentEndDate>
    <DocumentSource xmlns="cebd32e3-9ab6-41ee-b1af-b8405a8d4e68">Nielsen</DocumentSource>
    <PublicationDate xmlns="cebd32e3-9ab6-41ee-b1af-b8405a8d4e68">2020-12-21T00:00:00+00:00</PublicationDate>
    <DocumentAdded xmlns="cebd32e3-9ab6-41ee-b1af-b8405a8d4e68">2020-12-22T00:00:00+00:00</DocumentAdded>
    <TaxCatchAll xmlns="cebd32e3-9ab6-41ee-b1af-b8405a8d4e68">
      <Value>1613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2020</TermName>
          <TermId xmlns="http://schemas.microsoft.com/office/infopath/2007/PartnerControls">41d4356f-7fef-4eea-9cda-a31f57837d60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3932F073-EE6D-4C6C-8C0D-1AFA808DD063}"/>
</file>

<file path=customXml/itemProps2.xml><?xml version="1.0" encoding="utf-8"?>
<ds:datastoreItem xmlns:ds="http://schemas.openxmlformats.org/officeDocument/2006/customXml" ds:itemID="{23D7B40E-ED8D-4BF5-AF0C-6174385B450D}"/>
</file>

<file path=customXml/itemProps3.xml><?xml version="1.0" encoding="utf-8"?>
<ds:datastoreItem xmlns:ds="http://schemas.openxmlformats.org/officeDocument/2006/customXml" ds:itemID="{E073DDD6-2D38-49AA-9BB3-DE619F749C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Worksheet</vt:lpstr>
      <vt:lpstr>UK Prawn Report Data to 28.11.20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December Nielsen Prawn Report</dc:title>
  <dc:creator/>
  <cp:lastModifiedBy/>
  <cp:revision>18</cp:revision>
  <dcterms:created xsi:type="dcterms:W3CDTF">2012-10-25T12:49:19Z</dcterms:created>
  <dcterms:modified xsi:type="dcterms:W3CDTF">2020-12-21T12:32:57Z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1613;#12 - December 2020|41d4356f-7fef-4eea-9cda-a31f57837d60</vt:lpwstr>
  </property>
</Properties>
</file>