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51.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presentation.xml" ContentType="application/vnd.openxmlformats-officedocument.presentationml.presentation.main+xml"/>
  <Override PartName="/ppt/slides/slide50.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9.xml" ContentType="application/vnd.openxmlformats-officedocument.presentationml.slide+xml"/>
  <Override PartName="/ppt/slides/slide22.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0.xml" ContentType="application/vnd.openxmlformats-officedocument.presentationml.slide+xml"/>
  <Override PartName="/ppt/slides/slide49.xml" ContentType="application/vnd.openxmlformats-officedocument.presentationml.slide+xml"/>
  <Override PartName="/ppt/slides/slide45.xml" ContentType="application/vnd.openxmlformats-officedocument.presentationml.slide+xml"/>
  <Override PartName="/ppt/slides/slide48.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2.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slideMasters/slideMaster12.xml" ContentType="application/vnd.openxmlformats-officedocument.presentationml.slideMaster+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slideLayouts/slideLayout130.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78.xml" ContentType="application/vnd.openxmlformats-officedocument.presentationml.slideLayout+xml"/>
  <Override PartName="/ppt/slideLayouts/slideLayout277.xml" ContentType="application/vnd.openxmlformats-officedocument.presentationml.slideLayout+xml"/>
  <Override PartName="/ppt/slideLayouts/slideLayout276.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295.xml" ContentType="application/vnd.openxmlformats-officedocument.presentationml.slideLayout+xml"/>
  <Override PartName="/ppt/slideLayouts/slideLayout294.xml" ContentType="application/vnd.openxmlformats-officedocument.presentationml.slideLayout+xml"/>
  <Override PartName="/ppt/slideLayouts/slideLayout293.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70.xml" ContentType="application/vnd.openxmlformats-officedocument.presentationml.slideLayout+xml"/>
  <Override PartName="/ppt/slideLayouts/slideLayout269.xml" ContentType="application/vnd.openxmlformats-officedocument.presentationml.slideLayout+xml"/>
  <Override PartName="/ppt/slideLayouts/slideLayout268.xml" ContentType="application/vnd.openxmlformats-officedocument.presentationml.slideLayout+xml"/>
  <Override PartName="/ppt/slideLayouts/slideLayout247.xml" ContentType="application/vnd.openxmlformats-officedocument.presentationml.slideLayout+xml"/>
  <Override PartName="/ppt/slideLayouts/slideLayout104.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46.xml" ContentType="application/vnd.openxmlformats-officedocument.presentationml.slideLayout+xml"/>
  <Override PartName="/ppt/slideLayouts/slideLayout245.xml" ContentType="application/vnd.openxmlformats-officedocument.presentationml.slideLayout+xml"/>
  <Override PartName="/ppt/slideLayouts/slideLayout244.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2.xml" ContentType="application/vnd.openxmlformats-officedocument.presentationml.slideLayout+xml"/>
  <Override PartName="/ppt/slideLayouts/slideLayout261.xml" ContentType="application/vnd.openxmlformats-officedocument.presentationml.slideLayout+xml"/>
  <Override PartName="/ppt/slideLayouts/slideLayout260.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43.xml" ContentType="application/vnd.openxmlformats-officedocument.presentationml.slideLayout+xml"/>
  <Override PartName="/ppt/slideLayouts/slideLayout103.xml" ContentType="application/vnd.openxmlformats-officedocument.presentationml.slideLayout+xml"/>
  <Override PartName="/ppt/slideLayouts/slideLayout342.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0.xml" ContentType="application/vnd.openxmlformats-officedocument.presentationml.slideLayout+xml"/>
  <Override PartName="/ppt/slideLayouts/slideLayout359.xml" ContentType="application/vnd.openxmlformats-officedocument.presentationml.slideLayout+xml"/>
  <Override PartName="/ppt/slideLayouts/slideLayout358.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36.xml" ContentType="application/vnd.openxmlformats-officedocument.presentationml.slideLayout+xml"/>
  <Override PartName="/ppt/slideLayouts/slideLayout335.xml" ContentType="application/vnd.openxmlformats-officedocument.presentationml.slideLayout+xml"/>
  <Override PartName="/ppt/slideLayouts/slideLayout334.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1.xml" ContentType="application/vnd.openxmlformats-officedocument.presentationml.slideLayout+xml"/>
  <Override PartName="/ppt/slideLayouts/slideLayout310.xml" ContentType="application/vnd.openxmlformats-officedocument.presentationml.slideLayout+xml"/>
  <Override PartName="/ppt/slideLayouts/slideLayout309.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28.xml" ContentType="application/vnd.openxmlformats-officedocument.presentationml.slideLayout+xml"/>
  <Override PartName="/ppt/slideLayouts/slideLayout327.xml" ContentType="application/vnd.openxmlformats-officedocument.presentationml.slideLayout+xml"/>
  <Override PartName="/ppt/slideLayouts/slideLayout326.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238.xml" ContentType="application/vnd.openxmlformats-officedocument.presentationml.slideLayout+xml"/>
  <Override PartName="/ppt/slideLayouts/slideLayout237.xml" ContentType="application/vnd.openxmlformats-officedocument.presentationml.slideLayout+xml"/>
  <Override PartName="/ppt/slideLayouts/slideLayout236.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53.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64.xml" ContentType="application/vnd.openxmlformats-officedocument.presentationml.slideLayout+xml"/>
  <Override PartName="/ppt/slideLayouts/slideLayout163.xml" ContentType="application/vnd.openxmlformats-officedocument.presentationml.slideLayout+xml"/>
  <Override PartName="/ppt/slideLayouts/slideLayout162.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136.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25.xml" ContentType="application/vnd.openxmlformats-officedocument.presentationml.slideLayout+xml"/>
  <Override PartName="/ppt/slideLayouts/slideLayout124.xml" ContentType="application/vnd.openxmlformats-officedocument.presentationml.slideLayout+xml"/>
  <Override PartName="/ppt/slideLayouts/slideLayout123.xml" ContentType="application/vnd.openxmlformats-officedocument.presentationml.slideLayout+xml"/>
  <Override PartName="/ppt/slideLayouts/slideLayout122.xml" ContentType="application/vnd.openxmlformats-officedocument.presentationml.slideLayout+xml"/>
  <Override PartName="/ppt/slideLayouts/slideLayout121.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13.xml" ContentType="application/vnd.openxmlformats-officedocument.presentationml.slideLayout+xml"/>
  <Override PartName="/ppt/slideLayouts/slideLayout212.xml" ContentType="application/vnd.openxmlformats-officedocument.presentationml.slideLayout+xml"/>
  <Override PartName="/ppt/slideLayouts/slideLayout211.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0.xml" ContentType="application/vnd.openxmlformats-officedocument.presentationml.slideLayout+xml"/>
  <Override PartName="/ppt/slideLayouts/slideLayout229.xml" ContentType="application/vnd.openxmlformats-officedocument.presentationml.slideLayout+xml"/>
  <Override PartName="/ppt/slideLayouts/slideLayout228.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05.xml" ContentType="application/vnd.openxmlformats-officedocument.presentationml.slideLayout+xml"/>
  <Override PartName="/ppt/slideLayouts/slideLayout204.xml" ContentType="application/vnd.openxmlformats-officedocument.presentationml.slideLayout+xml"/>
  <Override PartName="/ppt/slideLayouts/slideLayout203.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0.xml" ContentType="application/vnd.openxmlformats-officedocument.presentationml.slideLayout+xml"/>
  <Override PartName="/ppt/slideLayouts/slideLayout179.xml" ContentType="application/vnd.openxmlformats-officedocument.presentationml.slideLayout+xml"/>
  <Override PartName="/ppt/slideLayouts/slideLayout178.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197.xml" ContentType="application/vnd.openxmlformats-officedocument.presentationml.slideLayout+xml"/>
  <Override PartName="/ppt/slideLayouts/slideLayout196.xml" ContentType="application/vnd.openxmlformats-officedocument.presentationml.slideLayout+xml"/>
  <Override PartName="/ppt/slideLayouts/slideLayout195.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29.xml" ContentType="application/vnd.openxmlformats-officedocument.presentationml.slideLayout+xml"/>
  <Override PartName="/ppt/slideLayouts/slideLayout102.xml" ContentType="application/vnd.openxmlformats-officedocument.presentationml.slideLayout+xml"/>
  <Override PartName="/ppt/slideLayouts/slideLayout100.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490.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notesSlides/notesSlide1.xml" ContentType="application/vnd.openxmlformats-officedocument.presentationml.notesSlide+xml"/>
  <Override PartName="/ppt/slideLayouts/slideLayout63.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58.xml" ContentType="application/vnd.openxmlformats-officedocument.presentationml.slideLayout+xml"/>
  <Override PartName="/ppt/notesSlides/notesSlide9.xml" ContentType="application/vnd.openxmlformats-officedocument.presentationml.notesSlide+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notesSlides/notesSlide8.xml" ContentType="application/vnd.openxmlformats-officedocument.presentationml.notesSlide+xml"/>
  <Override PartName="/ppt/slideLayouts/slideLayout59.xml" ContentType="application/vnd.openxmlformats-officedocument.presentationml.slideLayout+xml"/>
  <Override PartName="/ppt/notesSlides/notesSlide7.xml" ContentType="application/vnd.openxmlformats-officedocument.presentationml.notesSlide+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notesSlides/notesSlide6.xml" ContentType="application/vnd.openxmlformats-officedocument.presentationml.notesSlide+xml"/>
  <Override PartName="/ppt/slideLayouts/slideLayout60.xml" ContentType="application/vnd.openxmlformats-officedocument.presentationml.slideLayout+xml"/>
  <Override PartName="/ppt/slideLayouts/slideLayout489.xml" ContentType="application/vnd.openxmlformats-officedocument.presentationml.slideLayout+xml"/>
  <Override PartName="/ppt/slideLayouts/slideLayout488.xml" ContentType="application/vnd.openxmlformats-officedocument.presentationml.slideLayout+xml"/>
  <Override PartName="/ppt/slideLayouts/slideLayout487.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101.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66.xml" ContentType="application/vnd.openxmlformats-officedocument.presentationml.slideLayout+xml"/>
  <Override PartName="/ppt/slideLayouts/slideLayout465.xml" ContentType="application/vnd.openxmlformats-officedocument.presentationml.slideLayout+xml"/>
  <Override PartName="/ppt/slideLayouts/slideLayout464.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1.xml" ContentType="application/vnd.openxmlformats-officedocument.presentationml.slideLayout+xml"/>
  <Override PartName="/ppt/slideLayouts/slideLayout480.xml" ContentType="application/vnd.openxmlformats-officedocument.presentationml.slideLayout+xml"/>
  <Override PartName="/ppt/slideLayouts/slideLayout479.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notesSlides/notesSlide10.xml" ContentType="application/vnd.openxmlformats-officedocument.presentationml.notesSlide+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13.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2.xml" ContentType="application/vnd.openxmlformats-officedocument.presentationml.notesSlide+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notesSlides/notesSlide11.xml" ContentType="application/vnd.openxmlformats-officedocument.presentationml.notesSlide+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459.xml" ContentType="application/vnd.openxmlformats-officedocument.presentationml.slideLayout+xml"/>
  <Override PartName="/ppt/slideLayouts/slideLayout469.xml" ContentType="application/vnd.openxmlformats-officedocument.presentationml.slideLayout+xml"/>
  <Override PartName="/ppt/slideLayouts/slideLayout457.xml" ContentType="application/vnd.openxmlformats-officedocument.presentationml.slideLayout+xml"/>
  <Override PartName="/ppt/slideLayouts/slideLayout77.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2.xml" ContentType="application/vnd.openxmlformats-officedocument.presentationml.slideLayout+xml"/>
  <Override PartName="/ppt/slideLayouts/slideLayout381.xml" ContentType="application/vnd.openxmlformats-officedocument.presentationml.slideLayout+xml"/>
  <Override PartName="/ppt/slideLayouts/slideLayout380.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396.xml" ContentType="application/vnd.openxmlformats-officedocument.presentationml.slideLayout+xml"/>
  <Override PartName="/ppt/slideLayouts/slideLayout395.xml" ContentType="application/vnd.openxmlformats-officedocument.presentationml.slideLayout+xml"/>
  <Override PartName="/ppt/slideLayouts/slideLayout394.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458.xml" ContentType="application/vnd.openxmlformats-officedocument.presentationml.slideLayout+xml"/>
  <Override PartName="/ppt/slideLayouts/slideLayout374.xml" ContentType="application/vnd.openxmlformats-officedocument.presentationml.slideLayout+xml"/>
  <Override PartName="/ppt/slideLayouts/slideLayout373.xml" ContentType="application/vnd.openxmlformats-officedocument.presentationml.slideLayout+xml"/>
  <Override PartName="/ppt/slideLayouts/slideLayout372.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96.xml" ContentType="application/vnd.openxmlformats-officedocument.presentationml.slideLayout+xml"/>
  <Override PartName="/ppt/slideLayouts/slideLayout95.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84.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66.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402.xml" ContentType="application/vnd.openxmlformats-officedocument.presentationml.slideLayout+xml"/>
  <Override PartName="/ppt/slideLayouts/slideLayout393.xml" ContentType="application/vnd.openxmlformats-officedocument.presentationml.slideLayout+xml"/>
  <Override PartName="/ppt/slideLayouts/slideLayout404.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36.xml" ContentType="application/vnd.openxmlformats-officedocument.presentationml.slideLayout+xml"/>
  <Override PartName="/ppt/slideLayouts/slideLayout435.xml" ContentType="application/vnd.openxmlformats-officedocument.presentationml.slideLayout+xml"/>
  <Override PartName="/ppt/slideLayouts/slideLayout403.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73.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2.xml" ContentType="application/vnd.openxmlformats-officedocument.presentationml.slideLayout+xml"/>
  <Override PartName="/ppt/slideLayouts/slideLayout451.xml" ContentType="application/vnd.openxmlformats-officedocument.presentationml.slideLayout+xml"/>
  <Override PartName="/ppt/slideLayouts/slideLayout450.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74.xml" ContentType="application/vnd.openxmlformats-officedocument.presentationml.slideLayout+xml"/>
  <Override PartName="/ppt/slideLayouts/slideLayout428.xml" ContentType="application/vnd.openxmlformats-officedocument.presentationml.slideLayout+xml"/>
  <Override PartName="/ppt/slideLayouts/slideLayout434.xml" ContentType="application/vnd.openxmlformats-officedocument.presentationml.slideLayout+xml"/>
  <Override PartName="/ppt/slideLayouts/slideLayout426.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413.xml" ContentType="application/vnd.openxmlformats-officedocument.presentationml.slideLayout+xml"/>
  <Override PartName="/ppt/slideLayouts/slideLayout412.xml" ContentType="application/vnd.openxmlformats-officedocument.presentationml.slideLayout+xml"/>
  <Override PartName="/ppt/slideLayouts/slideLayout411.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27.xml" ContentType="application/vnd.openxmlformats-officedocument.presentationml.slideLayout+xml"/>
  <Override PartName="/ppt/slideLayouts/slideLayout419.xml" ContentType="application/vnd.openxmlformats-officedocument.presentationml.slideLayout+xml"/>
  <Override PartName="/ppt/slideLayouts/slideLayout425.xml" ContentType="application/vnd.openxmlformats-officedocument.presentationml.slideLayout+xml"/>
  <Override PartName="/ppt/slideLayouts/slideLayout424.xml" ContentType="application/vnd.openxmlformats-officedocument.presentationml.slideLayout+xml"/>
  <Override PartName="/ppt/slideLayouts/slideLayout423.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theme/theme4.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5.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charts/chart3.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theme/theme12.xml" ContentType="application/vnd.openxmlformats-officedocument.theme+xml"/>
  <Override PartName="/ppt/theme/theme13.xml" ContentType="application/vnd.openxmlformats-officedocument.theme+xml"/>
  <Override PartName="/ppt/theme/theme11.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887" r:id="rId3"/>
    <p:sldMasterId id="2147483915" r:id="rId4"/>
    <p:sldMasterId id="2147483957" r:id="rId5"/>
    <p:sldMasterId id="2147484053" r:id="rId6"/>
    <p:sldMasterId id="2147484149" r:id="rId7"/>
    <p:sldMasterId id="2147484245" r:id="rId8"/>
    <p:sldMasterId id="2147484269" r:id="rId9"/>
    <p:sldMasterId id="2147484287" r:id="rId10"/>
    <p:sldMasterId id="2147484324" r:id="rId11"/>
    <p:sldMasterId id="2147484361" r:id="rId12"/>
  </p:sldMasterIdLst>
  <p:notesMasterIdLst>
    <p:notesMasterId r:id="rId68"/>
  </p:notesMasterIdLst>
  <p:sldIdLst>
    <p:sldId id="268" r:id="rId13"/>
    <p:sldId id="282" r:id="rId14"/>
    <p:sldId id="283" r:id="rId15"/>
    <p:sldId id="284" r:id="rId16"/>
    <p:sldId id="285" r:id="rId17"/>
    <p:sldId id="388" r:id="rId18"/>
    <p:sldId id="389" r:id="rId19"/>
    <p:sldId id="391" r:id="rId20"/>
    <p:sldId id="297"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69" r:id="rId38"/>
    <p:sldId id="370" r:id="rId39"/>
    <p:sldId id="371" r:id="rId40"/>
    <p:sldId id="372" r:id="rId41"/>
    <p:sldId id="373" r:id="rId42"/>
    <p:sldId id="374" r:id="rId43"/>
    <p:sldId id="375" r:id="rId44"/>
    <p:sldId id="376" r:id="rId45"/>
    <p:sldId id="384" r:id="rId46"/>
    <p:sldId id="385" r:id="rId47"/>
    <p:sldId id="386" r:id="rId48"/>
    <p:sldId id="387" r:id="rId49"/>
    <p:sldId id="340" r:id="rId50"/>
    <p:sldId id="341" r:id="rId51"/>
    <p:sldId id="342" r:id="rId52"/>
    <p:sldId id="377" r:id="rId53"/>
    <p:sldId id="378" r:id="rId54"/>
    <p:sldId id="379" r:id="rId55"/>
    <p:sldId id="380" r:id="rId56"/>
    <p:sldId id="381" r:id="rId57"/>
    <p:sldId id="382" r:id="rId58"/>
    <p:sldId id="383" r:id="rId59"/>
    <p:sldId id="327" r:id="rId60"/>
    <p:sldId id="328" r:id="rId61"/>
    <p:sldId id="329" r:id="rId62"/>
    <p:sldId id="330" r:id="rId63"/>
    <p:sldId id="331" r:id="rId64"/>
    <p:sldId id="332" r:id="rId65"/>
    <p:sldId id="333" r:id="rId66"/>
    <p:sldId id="269" r:id="rId6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29" autoAdjust="0"/>
  </p:normalViewPr>
  <p:slideViewPr>
    <p:cSldViewPr snapToGrid="0" showGuides="1">
      <p:cViewPr>
        <p:scale>
          <a:sx n="100" d="100"/>
          <a:sy n="100" d="100"/>
        </p:scale>
        <p:origin x="-210" y="-7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customXml" Target="../customXml/item2.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7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"Actual" 2019</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Sheet1!$A$5:$A$14</c:f>
              <c:strCache>
                <c:ptCount val="10"/>
                <c:pt idx="0">
                  <c:v>Salmon</c:v>
                </c:pt>
                <c:pt idx="1">
                  <c:v>Lamb</c:v>
                </c:pt>
                <c:pt idx="2">
                  <c:v>Seafood</c:v>
                </c:pt>
                <c:pt idx="3">
                  <c:v>Pork</c:v>
                </c:pt>
                <c:pt idx="4">
                  <c:v>Ham </c:v>
                </c:pt>
                <c:pt idx="5">
                  <c:v>Vegetarian/vegan option</c:v>
                </c:pt>
                <c:pt idx="6">
                  <c:v>Gammon</c:v>
                </c:pt>
                <c:pt idx="7">
                  <c:v>Beef</c:v>
                </c:pt>
                <c:pt idx="8">
                  <c:v>Chicken</c:v>
                </c:pt>
                <c:pt idx="9">
                  <c:v>Turkey</c:v>
                </c:pt>
              </c:strCache>
            </c:strRef>
          </c:cat>
          <c:val>
            <c:numRef>
              <c:f>Sheet1!$B$5:$B$14</c:f>
              <c:numCache>
                <c:formatCode>0%</c:formatCode>
                <c:ptCount val="10"/>
                <c:pt idx="0">
                  <c:v>0.06</c:v>
                </c:pt>
                <c:pt idx="1">
                  <c:v>0.06</c:v>
                </c:pt>
                <c:pt idx="2">
                  <c:v>0.06</c:v>
                </c:pt>
                <c:pt idx="3">
                  <c:v>0.09</c:v>
                </c:pt>
                <c:pt idx="4">
                  <c:v>0.13</c:v>
                </c:pt>
                <c:pt idx="5">
                  <c:v>0.14000000000000001</c:v>
                </c:pt>
                <c:pt idx="6">
                  <c:v>0.16</c:v>
                </c:pt>
                <c:pt idx="7">
                  <c:v>0.22</c:v>
                </c:pt>
                <c:pt idx="8">
                  <c:v>0.16</c:v>
                </c:pt>
                <c:pt idx="9">
                  <c:v>0.63</c:v>
                </c:pt>
              </c:numCache>
            </c:numRef>
          </c:val>
          <c:extLst xmlns:c16r2="http://schemas.microsoft.com/office/drawing/2015/06/chart">
            <c:ext xmlns:c16="http://schemas.microsoft.com/office/drawing/2014/chart" uri="{C3380CC4-5D6E-409C-BE32-E72D297353CC}">
              <c16:uniqueId val="{00000000-2196-45BC-9C36-0A7D711730AE}"/>
            </c:ext>
          </c:extLst>
        </c:ser>
        <c:ser>
          <c:idx val="1"/>
          <c:order val="1"/>
          <c:tx>
            <c:strRef>
              <c:f>Sheet1!$C$1</c:f>
              <c:strCache>
                <c:ptCount val="1"/>
                <c:pt idx="0">
                  <c:v>"Planned" 2019</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Sheet1!$A$5:$A$14</c:f>
              <c:strCache>
                <c:ptCount val="10"/>
                <c:pt idx="0">
                  <c:v>Salmon</c:v>
                </c:pt>
                <c:pt idx="1">
                  <c:v>Lamb</c:v>
                </c:pt>
                <c:pt idx="2">
                  <c:v>Seafood</c:v>
                </c:pt>
                <c:pt idx="3">
                  <c:v>Pork</c:v>
                </c:pt>
                <c:pt idx="4">
                  <c:v>Ham </c:v>
                </c:pt>
                <c:pt idx="5">
                  <c:v>Vegetarian/vegan option</c:v>
                </c:pt>
                <c:pt idx="6">
                  <c:v>Gammon</c:v>
                </c:pt>
                <c:pt idx="7">
                  <c:v>Beef</c:v>
                </c:pt>
                <c:pt idx="8">
                  <c:v>Chicken</c:v>
                </c:pt>
                <c:pt idx="9">
                  <c:v>Turkey</c:v>
                </c:pt>
              </c:strCache>
            </c:strRef>
          </c:cat>
          <c:val>
            <c:numRef>
              <c:f>Sheet1!$C$5:$C$14</c:f>
              <c:numCache>
                <c:formatCode>0%</c:formatCode>
                <c:ptCount val="10"/>
                <c:pt idx="0">
                  <c:v>0.06</c:v>
                </c:pt>
                <c:pt idx="1">
                  <c:v>0.08</c:v>
                </c:pt>
                <c:pt idx="2">
                  <c:v>0.08</c:v>
                </c:pt>
                <c:pt idx="3">
                  <c:v>0.08</c:v>
                </c:pt>
                <c:pt idx="4">
                  <c:v>0.12</c:v>
                </c:pt>
                <c:pt idx="5">
                  <c:v>0.13</c:v>
                </c:pt>
                <c:pt idx="6">
                  <c:v>0.13</c:v>
                </c:pt>
                <c:pt idx="7">
                  <c:v>0.16</c:v>
                </c:pt>
                <c:pt idx="8">
                  <c:v>0.17</c:v>
                </c:pt>
                <c:pt idx="9">
                  <c:v>0.65</c:v>
                </c:pt>
              </c:numCache>
            </c:numRef>
          </c:val>
          <c:extLst xmlns:c16r2="http://schemas.microsoft.com/office/drawing/2015/06/chart">
            <c:ext xmlns:c16="http://schemas.microsoft.com/office/drawing/2014/chart" uri="{C3380CC4-5D6E-409C-BE32-E72D297353CC}">
              <c16:uniqueId val="{00000001-2196-45BC-9C36-0A7D711730AE}"/>
            </c:ext>
          </c:extLst>
        </c:ser>
        <c:dLbls>
          <c:showLegendKey val="0"/>
          <c:showVal val="0"/>
          <c:showCatName val="0"/>
          <c:showSerName val="0"/>
          <c:showPercent val="0"/>
          <c:showBubbleSize val="0"/>
        </c:dLbls>
        <c:gapWidth val="100"/>
        <c:axId val="149771008"/>
        <c:axId val="149772544"/>
      </c:barChart>
      <c:catAx>
        <c:axId val="149771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9772544"/>
        <c:crosses val="autoZero"/>
        <c:auto val="1"/>
        <c:lblAlgn val="ctr"/>
        <c:lblOffset val="100"/>
        <c:noMultiLvlLbl val="0"/>
      </c:catAx>
      <c:valAx>
        <c:axId val="149772544"/>
        <c:scaling>
          <c:orientation val="minMax"/>
        </c:scaling>
        <c:delete val="1"/>
        <c:axPos val="b"/>
        <c:numFmt formatCode="0%" sourceLinked="1"/>
        <c:majorTickMark val="none"/>
        <c:minorTickMark val="none"/>
        <c:tickLblPos val="nextTo"/>
        <c:crossAx val="149771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2019 Pre Christmas</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The freshness of the product</c:v>
                </c:pt>
                <c:pt idx="1">
                  <c:v>The welfare of animals involved in its production</c:v>
                </c:pt>
                <c:pt idx="2">
                  <c:v>How it has been produced</c:v>
                </c:pt>
                <c:pt idx="3">
                  <c:v>Whether it supports local/British producers</c:v>
                </c:pt>
                <c:pt idx="4">
                  <c:v>Where it has been produced</c:v>
                </c:pt>
                <c:pt idx="5">
                  <c:v>The amount of packaging</c:v>
                </c:pt>
                <c:pt idx="6">
                  <c:v>The impact on the environment</c:v>
                </c:pt>
                <c:pt idx="7">
                  <c:v>The distance it has travelled</c:v>
                </c:pt>
                <c:pt idx="8">
                  <c:v>Whether it supports workers in developing nations</c:v>
                </c:pt>
              </c:strCache>
            </c:strRef>
          </c:cat>
          <c:val>
            <c:numRef>
              <c:f>Sheet1!$B$2:$B$10</c:f>
              <c:numCache>
                <c:formatCode>0%</c:formatCode>
                <c:ptCount val="9"/>
                <c:pt idx="0">
                  <c:v>0.97999999999999987</c:v>
                </c:pt>
                <c:pt idx="1">
                  <c:v>0.88</c:v>
                </c:pt>
                <c:pt idx="2">
                  <c:v>0.84000000000000008</c:v>
                </c:pt>
                <c:pt idx="3">
                  <c:v>0.84000000000000008</c:v>
                </c:pt>
                <c:pt idx="4">
                  <c:v>0.79999999999999993</c:v>
                </c:pt>
                <c:pt idx="5">
                  <c:v>0.78</c:v>
                </c:pt>
                <c:pt idx="6">
                  <c:v>0.77</c:v>
                </c:pt>
                <c:pt idx="7">
                  <c:v>0.66999999999999993</c:v>
                </c:pt>
                <c:pt idx="8">
                  <c:v>0.63</c:v>
                </c:pt>
              </c:numCache>
            </c:numRef>
          </c:val>
          <c:extLst xmlns:c16r2="http://schemas.microsoft.com/office/drawing/2015/06/chart">
            <c:ext xmlns:c16="http://schemas.microsoft.com/office/drawing/2014/chart" uri="{C3380CC4-5D6E-409C-BE32-E72D297353CC}">
              <c16:uniqueId val="{00000000-948B-474F-A27F-42D9B474E811}"/>
            </c:ext>
          </c:extLst>
        </c:ser>
        <c:ser>
          <c:idx val="1"/>
          <c:order val="1"/>
          <c:tx>
            <c:strRef>
              <c:f>Sheet1!$C$1</c:f>
              <c:strCache>
                <c:ptCount val="1"/>
                <c:pt idx="0">
                  <c:v>2019 Post Christmas</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The freshness of the product</c:v>
                </c:pt>
                <c:pt idx="1">
                  <c:v>The welfare of animals involved in its production</c:v>
                </c:pt>
                <c:pt idx="2">
                  <c:v>How it has been produced</c:v>
                </c:pt>
                <c:pt idx="3">
                  <c:v>Whether it supports local/British producers</c:v>
                </c:pt>
                <c:pt idx="4">
                  <c:v>Where it has been produced</c:v>
                </c:pt>
                <c:pt idx="5">
                  <c:v>The amount of packaging</c:v>
                </c:pt>
                <c:pt idx="6">
                  <c:v>The impact on the environment</c:v>
                </c:pt>
                <c:pt idx="7">
                  <c:v>The distance it has travelled</c:v>
                </c:pt>
                <c:pt idx="8">
                  <c:v>Whether it supports workers in developing nations</c:v>
                </c:pt>
              </c:strCache>
            </c:strRef>
          </c:cat>
          <c:val>
            <c:numRef>
              <c:f>Sheet1!$C$2:$C$10</c:f>
              <c:numCache>
                <c:formatCode>0%</c:formatCode>
                <c:ptCount val="9"/>
                <c:pt idx="0">
                  <c:v>0.97</c:v>
                </c:pt>
                <c:pt idx="1">
                  <c:v>0.83</c:v>
                </c:pt>
                <c:pt idx="2">
                  <c:v>0.8</c:v>
                </c:pt>
                <c:pt idx="3">
                  <c:v>0.77</c:v>
                </c:pt>
                <c:pt idx="4">
                  <c:v>0.72</c:v>
                </c:pt>
                <c:pt idx="5">
                  <c:v>0.72</c:v>
                </c:pt>
                <c:pt idx="6">
                  <c:v>0.73</c:v>
                </c:pt>
                <c:pt idx="7">
                  <c:v>0.57999999999999996</c:v>
                </c:pt>
                <c:pt idx="8">
                  <c:v>0.54</c:v>
                </c:pt>
              </c:numCache>
            </c:numRef>
          </c:val>
          <c:extLst xmlns:c16r2="http://schemas.microsoft.com/office/drawing/2015/06/chart">
            <c:ext xmlns:c16="http://schemas.microsoft.com/office/drawing/2014/chart" uri="{C3380CC4-5D6E-409C-BE32-E72D297353CC}">
              <c16:uniqueId val="{00000001-948B-474F-A27F-42D9B474E811}"/>
            </c:ext>
          </c:extLst>
        </c:ser>
        <c:dLbls>
          <c:showLegendKey val="0"/>
          <c:showVal val="0"/>
          <c:showCatName val="0"/>
          <c:showSerName val="0"/>
          <c:showPercent val="0"/>
          <c:showBubbleSize val="0"/>
        </c:dLbls>
        <c:gapWidth val="100"/>
        <c:overlap val="-27"/>
        <c:axId val="146123776"/>
        <c:axId val="146129664"/>
      </c:barChart>
      <c:catAx>
        <c:axId val="14612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46129664"/>
        <c:crosses val="autoZero"/>
        <c:auto val="1"/>
        <c:lblAlgn val="ctr"/>
        <c:lblOffset val="100"/>
        <c:noMultiLvlLbl val="0"/>
      </c:catAx>
      <c:valAx>
        <c:axId val="146129664"/>
        <c:scaling>
          <c:orientation val="minMax"/>
          <c:max val="1"/>
        </c:scaling>
        <c:delete val="1"/>
        <c:axPos val="l"/>
        <c:numFmt formatCode="0%" sourceLinked="1"/>
        <c:majorTickMark val="none"/>
        <c:minorTickMark val="none"/>
        <c:tickLblPos val="nextTo"/>
        <c:crossAx val="1461237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2019 Pre Christmas</c:v>
                </c:pt>
              </c:strCache>
            </c:strRef>
          </c:tx>
          <c:spPr>
            <a:solidFill>
              <a:schemeClr val="accent3">
                <a:lumMod val="75000"/>
              </a:schemeClr>
            </a:solidFill>
            <a:ln>
              <a:noFill/>
            </a:ln>
            <a:effectLst/>
          </c:spPr>
          <c:invertIfNegative val="0"/>
          <c:dPt>
            <c:idx val="3"/>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01-3979-4A78-9415-C78619805B97}"/>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plan to buy/bought higher welfare meat, fish and poultry </c:v>
                </c:pt>
                <c:pt idx="1">
                  <c:v>I plan to buy/bought more premium supermarket meat</c:v>
                </c:pt>
                <c:pt idx="2">
                  <c:v>I plan to buy/bought more meat products from a butcher or specialist retailer, instead of a supermarket</c:v>
                </c:pt>
                <c:pt idx="3">
                  <c:v>Any action</c:v>
                </c:pt>
              </c:strCache>
            </c:strRef>
          </c:cat>
          <c:val>
            <c:numRef>
              <c:f>Sheet1!$B$2:$B$5</c:f>
              <c:numCache>
                <c:formatCode>0%</c:formatCode>
                <c:ptCount val="4"/>
                <c:pt idx="0">
                  <c:v>0.25</c:v>
                </c:pt>
                <c:pt idx="1">
                  <c:v>0.23</c:v>
                </c:pt>
                <c:pt idx="2">
                  <c:v>0.23</c:v>
                </c:pt>
                <c:pt idx="3">
                  <c:v>0.51</c:v>
                </c:pt>
              </c:numCache>
            </c:numRef>
          </c:val>
          <c:extLst xmlns:c16r2="http://schemas.microsoft.com/office/drawing/2015/06/chart">
            <c:ext xmlns:c16="http://schemas.microsoft.com/office/drawing/2014/chart" uri="{C3380CC4-5D6E-409C-BE32-E72D297353CC}">
              <c16:uniqueId val="{00000002-3979-4A78-9415-C78619805B97}"/>
            </c:ext>
          </c:extLst>
        </c:ser>
        <c:ser>
          <c:idx val="1"/>
          <c:order val="1"/>
          <c:tx>
            <c:strRef>
              <c:f>Sheet1!$C$1</c:f>
              <c:strCache>
                <c:ptCount val="1"/>
                <c:pt idx="0">
                  <c:v>2019 Post Christmas</c:v>
                </c:pt>
              </c:strCache>
            </c:strRef>
          </c:tx>
          <c:spPr>
            <a:solidFill>
              <a:schemeClr val="accent6">
                <a:lumMod val="50000"/>
              </a:schemeClr>
            </a:solidFill>
            <a:ln>
              <a:noFill/>
            </a:ln>
            <a:effectLst/>
          </c:spPr>
          <c:invertIfNegative val="0"/>
          <c:dPt>
            <c:idx val="3"/>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2-5489-40B2-AE15-BB16E3002ED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plan to buy/bought higher welfare meat, fish and poultry </c:v>
                </c:pt>
                <c:pt idx="1">
                  <c:v>I plan to buy/bought more premium supermarket meat</c:v>
                </c:pt>
                <c:pt idx="2">
                  <c:v>I plan to buy/bought more meat products from a butcher or specialist retailer, instead of a supermarket</c:v>
                </c:pt>
                <c:pt idx="3">
                  <c:v>Any action</c:v>
                </c:pt>
              </c:strCache>
            </c:strRef>
          </c:cat>
          <c:val>
            <c:numRef>
              <c:f>Sheet1!$C$2:$C$5</c:f>
              <c:numCache>
                <c:formatCode>0%</c:formatCode>
                <c:ptCount val="4"/>
                <c:pt idx="0">
                  <c:v>0.16</c:v>
                </c:pt>
                <c:pt idx="1">
                  <c:v>0.18</c:v>
                </c:pt>
                <c:pt idx="2">
                  <c:v>0.15</c:v>
                </c:pt>
                <c:pt idx="3">
                  <c:v>0.36</c:v>
                </c:pt>
              </c:numCache>
            </c:numRef>
          </c:val>
          <c:extLst xmlns:c16r2="http://schemas.microsoft.com/office/drawing/2015/06/chart">
            <c:ext xmlns:c16="http://schemas.microsoft.com/office/drawing/2014/chart" uri="{C3380CC4-5D6E-409C-BE32-E72D297353CC}">
              <c16:uniqueId val="{00000002-48C8-49AA-952D-87C4380FB520}"/>
            </c:ext>
          </c:extLst>
        </c:ser>
        <c:dLbls>
          <c:showLegendKey val="0"/>
          <c:showVal val="0"/>
          <c:showCatName val="0"/>
          <c:showSerName val="0"/>
          <c:showPercent val="0"/>
          <c:showBubbleSize val="0"/>
        </c:dLbls>
        <c:gapWidth val="200"/>
        <c:axId val="149712896"/>
        <c:axId val="149714432"/>
      </c:barChart>
      <c:catAx>
        <c:axId val="149712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9714432"/>
        <c:crosses val="autoZero"/>
        <c:auto val="1"/>
        <c:lblAlgn val="ctr"/>
        <c:lblOffset val="100"/>
        <c:noMultiLvlLbl val="0"/>
      </c:catAx>
      <c:valAx>
        <c:axId val="149714432"/>
        <c:scaling>
          <c:orientation val="minMax"/>
          <c:min val="0"/>
        </c:scaling>
        <c:delete val="1"/>
        <c:axPos val="t"/>
        <c:numFmt formatCode="0%" sourceLinked="1"/>
        <c:majorTickMark val="none"/>
        <c:minorTickMark val="none"/>
        <c:tickLblPos val="nextTo"/>
        <c:crossAx val="149712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8561CA2-CA37-4D50-BC6B-6BEC6ED6455E}" type="datetimeFigureOut">
              <a:rPr lang="en-GB" smtClean="0"/>
              <a:t>20/01/2020</a:t>
            </a:fld>
            <a:endParaRPr lang="en-GB"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DDFD43A-34EA-427D-A237-097FC233A9F0}" type="slidenum">
              <a:rPr lang="en-GB" smtClean="0"/>
              <a:t>‹#›</a:t>
            </a:fld>
            <a:endParaRPr lang="en-GB" dirty="0"/>
          </a:p>
        </p:txBody>
      </p:sp>
    </p:spTree>
    <p:extLst>
      <p:ext uri="{BB962C8B-B14F-4D97-AF65-F5344CB8AC3E}">
        <p14:creationId xmlns:p14="http://schemas.microsoft.com/office/powerpoint/2010/main" val="1833250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D75A2C5A-F6D1-48AC-A86C-ED1FFBF927BC}" type="slidenum">
              <a:rPr lang="en-GB" altLang="en-US" smtClean="0">
                <a:latin typeface="Arial" pitchFamily="34" charset="0"/>
              </a:rPr>
              <a:pPr eaLnBrk="1" hangingPunct="1">
                <a:spcBef>
                  <a:spcPct val="0"/>
                </a:spcBef>
              </a:pPr>
              <a:t>2</a:t>
            </a:fld>
            <a:endParaRPr lang="en-GB" altLang="en-US" dirty="0" smtClean="0">
              <a:latin typeface="Arial" pitchFamily="34" charset="0"/>
            </a:endParaRPr>
          </a:p>
        </p:txBody>
      </p:sp>
      <p:sp>
        <p:nvSpPr>
          <p:cNvPr id="67587"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427FB80A-46F2-4863-8BD0-592BD44FE7A6}" type="slidenum">
              <a:rPr lang="en-GB" altLang="en-US" b="0">
                <a:latin typeface="Arial" pitchFamily="34" charset="0"/>
              </a:rPr>
              <a:pPr algn="r" eaLnBrk="1" hangingPunct="1">
                <a:spcBef>
                  <a:spcPct val="0"/>
                </a:spcBef>
                <a:buClrTx/>
                <a:buFontTx/>
                <a:buNone/>
              </a:pPr>
              <a:t>2</a:t>
            </a:fld>
            <a:endParaRPr lang="en-GB" altLang="en-US" b="0" dirty="0">
              <a:latin typeface="Arial" pitchFamily="34" charset="0"/>
            </a:endParaRPr>
          </a:p>
        </p:txBody>
      </p:sp>
      <p:sp>
        <p:nvSpPr>
          <p:cNvPr id="67588"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9"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471235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136032EB-252B-4B35-86E9-9E1172D0778B}" type="slidenum">
              <a:rPr lang="en-GB" altLang="en-US" smtClean="0">
                <a:latin typeface="Arial" pitchFamily="34" charset="0"/>
              </a:rPr>
              <a:pPr eaLnBrk="1" hangingPunct="1">
                <a:spcBef>
                  <a:spcPct val="0"/>
                </a:spcBef>
              </a:pPr>
              <a:t>15</a:t>
            </a:fld>
            <a:endParaRPr lang="en-GB" altLang="en-US" dirty="0" smtClean="0">
              <a:latin typeface="Arial" pitchFamily="34" charset="0"/>
            </a:endParaRPr>
          </a:p>
        </p:txBody>
      </p:sp>
      <p:sp>
        <p:nvSpPr>
          <p:cNvPr id="83971"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DD57A6EA-556C-4B61-A406-9CF054A16711}" type="slidenum">
              <a:rPr lang="en-GB" altLang="en-US" b="0">
                <a:latin typeface="Arial" pitchFamily="34" charset="0"/>
              </a:rPr>
              <a:pPr algn="r" eaLnBrk="1" hangingPunct="1">
                <a:spcBef>
                  <a:spcPct val="0"/>
                </a:spcBef>
                <a:buClrTx/>
                <a:buFontTx/>
                <a:buNone/>
              </a:pPr>
              <a:t>15</a:t>
            </a:fld>
            <a:endParaRPr lang="en-GB" altLang="en-US" b="0" dirty="0">
              <a:latin typeface="Arial" pitchFamily="34" charset="0"/>
            </a:endParaRPr>
          </a:p>
        </p:txBody>
      </p:sp>
      <p:sp>
        <p:nvSpPr>
          <p:cNvPr id="83972"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3"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235850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FAD2DF41-4636-4E8E-986E-36740104CFC4}" type="slidenum">
              <a:rPr lang="en-GB" altLang="en-US" smtClean="0">
                <a:latin typeface="Arial" pitchFamily="34" charset="0"/>
              </a:rPr>
              <a:pPr eaLnBrk="1" hangingPunct="1">
                <a:spcBef>
                  <a:spcPct val="0"/>
                </a:spcBef>
              </a:pPr>
              <a:t>16</a:t>
            </a:fld>
            <a:endParaRPr lang="en-GB" altLang="en-US" dirty="0" smtClean="0">
              <a:latin typeface="Arial" pitchFamily="34" charset="0"/>
            </a:endParaRPr>
          </a:p>
        </p:txBody>
      </p:sp>
      <p:sp>
        <p:nvSpPr>
          <p:cNvPr id="84995"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4A9A53B2-DF5E-47DE-9E18-02DE151D3DB3}" type="slidenum">
              <a:rPr lang="en-GB" altLang="en-US" b="0">
                <a:latin typeface="Arial" pitchFamily="34" charset="0"/>
              </a:rPr>
              <a:pPr algn="r" eaLnBrk="1" hangingPunct="1">
                <a:spcBef>
                  <a:spcPct val="0"/>
                </a:spcBef>
                <a:buClrTx/>
                <a:buFontTx/>
                <a:buNone/>
              </a:pPr>
              <a:t>16</a:t>
            </a:fld>
            <a:endParaRPr lang="en-GB" altLang="en-US" b="0" dirty="0">
              <a:latin typeface="Arial" pitchFamily="34" charset="0"/>
            </a:endParaRPr>
          </a:p>
        </p:txBody>
      </p:sp>
      <p:sp>
        <p:nvSpPr>
          <p:cNvPr id="84996"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7"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1173476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A11B5EF0-54C7-4A4F-9A8B-DB334FA5E8F4}" type="slidenum">
              <a:rPr lang="en-GB" altLang="en-US" smtClean="0">
                <a:latin typeface="Arial" pitchFamily="34" charset="0"/>
              </a:rPr>
              <a:pPr eaLnBrk="1" hangingPunct="1">
                <a:spcBef>
                  <a:spcPct val="0"/>
                </a:spcBef>
              </a:pPr>
              <a:t>17</a:t>
            </a:fld>
            <a:endParaRPr lang="en-GB" altLang="en-US" dirty="0" smtClean="0">
              <a:latin typeface="Arial" pitchFamily="34" charset="0"/>
            </a:endParaRPr>
          </a:p>
        </p:txBody>
      </p:sp>
      <p:sp>
        <p:nvSpPr>
          <p:cNvPr id="86019"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F2F85455-B407-4132-A351-6D63078B6A22}" type="slidenum">
              <a:rPr lang="en-GB" altLang="en-US" b="0">
                <a:latin typeface="Arial" pitchFamily="34" charset="0"/>
              </a:rPr>
              <a:pPr algn="r" eaLnBrk="1" hangingPunct="1">
                <a:spcBef>
                  <a:spcPct val="0"/>
                </a:spcBef>
                <a:buClrTx/>
                <a:buFontTx/>
                <a:buNone/>
              </a:pPr>
              <a:t>17</a:t>
            </a:fld>
            <a:endParaRPr lang="en-GB" altLang="en-US" b="0" dirty="0">
              <a:latin typeface="Arial" pitchFamily="34" charset="0"/>
            </a:endParaRPr>
          </a:p>
        </p:txBody>
      </p:sp>
      <p:sp>
        <p:nvSpPr>
          <p:cNvPr id="86020"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1" name="Text Box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88"/>
              </a:spcBef>
              <a:buClrTx/>
              <a:tabLst>
                <a:tab pos="0" algn="l"/>
                <a:tab pos="447631" algn="l"/>
                <a:tab pos="896848" algn="l"/>
                <a:tab pos="1346065" algn="l"/>
                <a:tab pos="1795283" algn="l"/>
                <a:tab pos="2244501" algn="l"/>
                <a:tab pos="2693719" algn="l"/>
                <a:tab pos="3142935" algn="l"/>
                <a:tab pos="3592153" algn="l"/>
                <a:tab pos="4041370" algn="l"/>
                <a:tab pos="4490589" algn="l"/>
                <a:tab pos="4939806" algn="l"/>
                <a:tab pos="5389024" algn="l"/>
                <a:tab pos="5838240" algn="l"/>
                <a:tab pos="6287459" algn="l"/>
                <a:tab pos="6736676" algn="l"/>
                <a:tab pos="7185894" algn="l"/>
                <a:tab pos="7635111" algn="l"/>
                <a:tab pos="8084329" algn="l"/>
                <a:tab pos="8533546" algn="l"/>
                <a:tab pos="8982764" algn="l"/>
              </a:tabLst>
            </a:pPr>
            <a:endParaRPr lang="en-US" altLang="en-US" dirty="0"/>
          </a:p>
        </p:txBody>
      </p:sp>
    </p:spTree>
    <p:extLst>
      <p:ext uri="{BB962C8B-B14F-4D97-AF65-F5344CB8AC3E}">
        <p14:creationId xmlns:p14="http://schemas.microsoft.com/office/powerpoint/2010/main" val="2622998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8C5C8E6A-A581-4D16-8C9B-5B215A112622}" type="slidenum">
              <a:rPr lang="en-GB" altLang="en-US" smtClean="0">
                <a:latin typeface="Arial" pitchFamily="34" charset="0"/>
              </a:rPr>
              <a:pPr eaLnBrk="1" hangingPunct="1">
                <a:spcBef>
                  <a:spcPct val="0"/>
                </a:spcBef>
              </a:pPr>
              <a:t>18</a:t>
            </a:fld>
            <a:endParaRPr lang="en-GB" altLang="en-US" dirty="0" smtClean="0">
              <a:latin typeface="Arial" pitchFamily="34" charset="0"/>
            </a:endParaRPr>
          </a:p>
        </p:txBody>
      </p:sp>
      <p:sp>
        <p:nvSpPr>
          <p:cNvPr id="87043"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E4CBDC3D-8B75-4F88-964D-8CF26A0210BF}" type="slidenum">
              <a:rPr lang="en-GB" altLang="en-US" b="0">
                <a:latin typeface="Arial" pitchFamily="34" charset="0"/>
              </a:rPr>
              <a:pPr algn="r" eaLnBrk="1" hangingPunct="1">
                <a:spcBef>
                  <a:spcPct val="0"/>
                </a:spcBef>
                <a:buClrTx/>
                <a:buFontTx/>
                <a:buNone/>
              </a:pPr>
              <a:t>18</a:t>
            </a:fld>
            <a:endParaRPr lang="en-GB" altLang="en-US" b="0" dirty="0">
              <a:latin typeface="Arial" pitchFamily="34" charset="0"/>
            </a:endParaRPr>
          </a:p>
        </p:txBody>
      </p:sp>
      <p:sp>
        <p:nvSpPr>
          <p:cNvPr id="87044"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5"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3302654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834AB8A5-FF81-4E36-9581-A839F9901BED}" type="slidenum">
              <a:rPr lang="en-GB" altLang="en-US" smtClean="0">
                <a:latin typeface="Arial" pitchFamily="34" charset="0"/>
              </a:rPr>
              <a:pPr eaLnBrk="1" hangingPunct="1">
                <a:spcBef>
                  <a:spcPct val="0"/>
                </a:spcBef>
              </a:pPr>
              <a:t>23</a:t>
            </a:fld>
            <a:endParaRPr lang="en-GB" altLang="en-US" dirty="0" smtClean="0">
              <a:latin typeface="Arial" pitchFamily="34" charset="0"/>
            </a:endParaRPr>
          </a:p>
        </p:txBody>
      </p:sp>
      <p:sp>
        <p:nvSpPr>
          <p:cNvPr id="90115"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E84B70E6-8150-4B17-9077-F0645ABF1D71}" type="slidenum">
              <a:rPr lang="en-GB" altLang="en-US" b="0">
                <a:latin typeface="Arial" pitchFamily="34" charset="0"/>
              </a:rPr>
              <a:pPr algn="r" eaLnBrk="1" hangingPunct="1">
                <a:spcBef>
                  <a:spcPct val="0"/>
                </a:spcBef>
                <a:buClrTx/>
                <a:buFontTx/>
                <a:buNone/>
              </a:pPr>
              <a:t>23</a:t>
            </a:fld>
            <a:endParaRPr lang="en-GB" altLang="en-US" b="0" dirty="0">
              <a:latin typeface="Arial" pitchFamily="34" charset="0"/>
            </a:endParaRPr>
          </a:p>
        </p:txBody>
      </p:sp>
      <p:sp>
        <p:nvSpPr>
          <p:cNvPr id="90116"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7"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2590178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60162D6E-25D6-4AEB-8B28-71CFC2A973EE}" type="slidenum">
              <a:rPr lang="en-GB" altLang="en-US" smtClean="0">
                <a:latin typeface="Arial" pitchFamily="34" charset="0"/>
              </a:rPr>
              <a:pPr eaLnBrk="1" hangingPunct="1">
                <a:spcBef>
                  <a:spcPct val="0"/>
                </a:spcBef>
              </a:pPr>
              <a:t>24</a:t>
            </a:fld>
            <a:endParaRPr lang="en-GB" altLang="en-US" dirty="0" smtClean="0">
              <a:latin typeface="Arial" pitchFamily="34" charset="0"/>
            </a:endParaRPr>
          </a:p>
        </p:txBody>
      </p:sp>
      <p:sp>
        <p:nvSpPr>
          <p:cNvPr id="91139"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D99253A1-DD4D-4782-A8B9-CFE9193C7E40}" type="slidenum">
              <a:rPr lang="en-GB" altLang="en-US" b="0">
                <a:latin typeface="Arial" pitchFamily="34" charset="0"/>
              </a:rPr>
              <a:pPr algn="r" eaLnBrk="1" hangingPunct="1">
                <a:spcBef>
                  <a:spcPct val="0"/>
                </a:spcBef>
                <a:buClrTx/>
                <a:buFontTx/>
                <a:buNone/>
              </a:pPr>
              <a:t>24</a:t>
            </a:fld>
            <a:endParaRPr lang="en-GB" altLang="en-US" b="0" dirty="0">
              <a:latin typeface="Arial" pitchFamily="34" charset="0"/>
            </a:endParaRPr>
          </a:p>
        </p:txBody>
      </p:sp>
      <p:sp>
        <p:nvSpPr>
          <p:cNvPr id="91140"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1"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1832704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3C025-3C03-490F-AAD2-1B5F1E4FAF7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69669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xfrm>
            <a:off x="906357" y="4715153"/>
            <a:ext cx="4984962"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dirty="0" smtClean="0">
                <a:latin typeface="Arial" pitchFamily="34" charset="0"/>
                <a:ea typeface="ＭＳ Ｐゴシック" pitchFamily="34" charset="-128"/>
                <a:cs typeface="Times New Roman" pitchFamily="18" charset="0"/>
              </a:rPr>
              <a:t>Sources of Volume/Value/Packs Gains/Losses </a:t>
            </a:r>
            <a:r>
              <a:rPr lang="en-GB" altLang="en-US" dirty="0" smtClean="0">
                <a:latin typeface="Arial" pitchFamily="34" charset="0"/>
                <a:ea typeface="ＭＳ Ｐゴシック" pitchFamily="34" charset="-128"/>
                <a:cs typeface="Times New Roman" pitchFamily="18" charset="0"/>
              </a:rPr>
              <a:t>period 1 to period 2</a:t>
            </a:r>
          </a:p>
          <a:p>
            <a:pPr eaLnBrk="1" hangingPunct="1"/>
            <a:r>
              <a:rPr lang="en-GB" altLang="en-US" b="1" dirty="0" smtClean="0">
                <a:ea typeface="ＭＳ Ｐゴシック" pitchFamily="34" charset="-128"/>
                <a:cs typeface="Times New Roman" pitchFamily="18" charset="0"/>
              </a:rPr>
              <a:t>The % and Volume / Value on the left hand side are the total change from period 1 to period 2, made up of changes in:</a:t>
            </a:r>
          </a:p>
          <a:p>
            <a:pPr eaLnBrk="1" hangingPunct="1"/>
            <a:endParaRPr lang="en-GB" altLang="en-US" b="1" dirty="0" smtClean="0">
              <a:ea typeface="ＭＳ Ｐゴシック" pitchFamily="34" charset="-128"/>
              <a:cs typeface="Times New Roman" pitchFamily="18" charset="0"/>
            </a:endParaRPr>
          </a:p>
          <a:p>
            <a:pPr eaLnBrk="1" hangingPunct="1"/>
            <a:r>
              <a:rPr lang="en-GB" altLang="en-US" b="1" dirty="0" smtClean="0">
                <a:ea typeface="ＭＳ Ｐゴシック" pitchFamily="34" charset="-128"/>
                <a:cs typeface="Times New Roman" pitchFamily="18" charset="0"/>
              </a:rPr>
              <a:t>Mkt Penetration </a:t>
            </a:r>
            <a:r>
              <a:rPr lang="en-GB" altLang="en-US" dirty="0" smtClean="0">
                <a:ea typeface="ＭＳ Ｐゴシック" pitchFamily="34" charset="-128"/>
                <a:cs typeface="Times New Roman" pitchFamily="18" charset="0"/>
              </a:rPr>
              <a:t>volume</a:t>
            </a:r>
            <a:r>
              <a:rPr lang="en-GB" altLang="en-US" b="1" dirty="0" smtClean="0">
                <a:ea typeface="ＭＳ Ｐゴシック" pitchFamily="34" charset="-128"/>
                <a:cs typeface="Times New Roman" pitchFamily="18" charset="0"/>
              </a:rPr>
              <a:t> </a:t>
            </a:r>
            <a:r>
              <a:rPr lang="en-GB" altLang="en-US" dirty="0" smtClean="0">
                <a:ea typeface="ＭＳ Ｐゴシック" pitchFamily="34" charset="-128"/>
                <a:cs typeface="Times New Roman" pitchFamily="18" charset="0"/>
              </a:rPr>
              <a:t>is the result of new consumers entering the category or previous consumers leaving the category in period 2. </a:t>
            </a:r>
          </a:p>
          <a:p>
            <a:pPr eaLnBrk="1" hangingPunct="1"/>
            <a:r>
              <a:rPr lang="en-GB" altLang="en-US" b="1" dirty="0" smtClean="0">
                <a:ea typeface="ＭＳ Ｐゴシック" pitchFamily="34" charset="-128"/>
                <a:cs typeface="Times New Roman" pitchFamily="18" charset="0"/>
              </a:rPr>
              <a:t>AWoP</a:t>
            </a:r>
            <a:r>
              <a:rPr lang="en-GB" altLang="en-US" dirty="0" smtClean="0">
                <a:ea typeface="ＭＳ Ｐゴシック" pitchFamily="34" charset="-128"/>
                <a:cs typeface="Times New Roman" pitchFamily="18" charset="0"/>
              </a:rPr>
              <a:t>  volume is lost or gained among households purchasing less or more of the focus brand in both periods.</a:t>
            </a:r>
          </a:p>
          <a:p>
            <a:pPr eaLnBrk="1" hangingPunct="1"/>
            <a:r>
              <a:rPr lang="en-GB" altLang="en-US" b="1" dirty="0" smtClean="0">
                <a:ea typeface="ＭＳ Ｐゴシック" pitchFamily="34" charset="-128"/>
                <a:cs typeface="Times New Roman" pitchFamily="18" charset="0"/>
              </a:rPr>
              <a:t>Repertoire</a:t>
            </a:r>
            <a:r>
              <a:rPr lang="en-GB" altLang="en-US" dirty="0" smtClean="0">
                <a:ea typeface="ＭＳ Ｐゴシック" pitchFamily="34" charset="-128"/>
                <a:cs typeface="Times New Roman" pitchFamily="18" charset="0"/>
              </a:rPr>
              <a:t> is new buyers’ volume gained in period 2 from households purchasing the category but not the focus brand in period 1 or lost buyers volume lost among households purchasing the category but not the focus brand in period 2.</a:t>
            </a:r>
          </a:p>
          <a:p>
            <a:pPr eaLnBrk="1" hangingPunct="1"/>
            <a:r>
              <a:rPr lang="en-GB" altLang="en-US" b="1" dirty="0" smtClean="0">
                <a:ea typeface="ＭＳ Ｐゴシック" pitchFamily="34" charset="-128"/>
                <a:cs typeface="Times New Roman" pitchFamily="18" charset="0"/>
              </a:rPr>
              <a:t>Shifting</a:t>
            </a:r>
            <a:r>
              <a:rPr lang="en-GB" altLang="en-US" dirty="0" smtClean="0">
                <a:ea typeface="ＭＳ Ｐゴシック" pitchFamily="34" charset="-128"/>
                <a:cs typeface="Times New Roman" pitchFamily="18" charset="0"/>
              </a:rPr>
              <a:t> is caused by consumers shifting volume to and from competitive products.  If the shifting is negative, the focus brand lost that amount of volume because consumers shifted their purchases away from the focus brand during period 2 ie purchased a competitive product.  When the data is positive, the focus brand gained that amount of volume because consumers shifted purchases to the focus brand in period 2.</a:t>
            </a:r>
          </a:p>
          <a:p>
            <a:pPr eaLnBrk="1" hangingPunct="1"/>
            <a:endParaRPr lang="en-GB" altLang="en-US" dirty="0" smtClean="0">
              <a:ea typeface="ＭＳ Ｐゴシック" pitchFamily="34" charset="-128"/>
              <a:cs typeface="Times New Roman" pitchFamily="18" charset="0"/>
            </a:endParaRPr>
          </a:p>
          <a:p>
            <a:pPr eaLnBrk="1" hangingPunct="1"/>
            <a:endParaRPr lang="en-GB" altLang="en-US" dirty="0" smtClean="0">
              <a:ea typeface="ＭＳ Ｐゴシック" pitchFamily="34" charset="-128"/>
              <a:cs typeface="Times New Roman" pitchFamily="18" charset="0"/>
            </a:endParaRPr>
          </a:p>
        </p:txBody>
      </p:sp>
    </p:spTree>
    <p:extLst>
      <p:ext uri="{BB962C8B-B14F-4D97-AF65-F5344CB8AC3E}">
        <p14:creationId xmlns:p14="http://schemas.microsoft.com/office/powerpoint/2010/main" val="2223902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xfrm>
            <a:off x="906357" y="4715153"/>
            <a:ext cx="4984962"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dirty="0" smtClean="0">
                <a:latin typeface="Arial" pitchFamily="34" charset="0"/>
                <a:ea typeface="ＭＳ Ｐゴシック" pitchFamily="34" charset="-128"/>
                <a:cs typeface="Times New Roman" pitchFamily="18" charset="0"/>
              </a:rPr>
              <a:t>Sources of Volume/Value/Packs Gains/Losses </a:t>
            </a:r>
            <a:r>
              <a:rPr lang="en-GB" altLang="en-US" dirty="0" smtClean="0">
                <a:latin typeface="Arial" pitchFamily="34" charset="0"/>
                <a:ea typeface="ＭＳ Ｐゴシック" pitchFamily="34" charset="-128"/>
                <a:cs typeface="Times New Roman" pitchFamily="18" charset="0"/>
              </a:rPr>
              <a:t>period 1 to period 2</a:t>
            </a:r>
          </a:p>
          <a:p>
            <a:pPr eaLnBrk="1" hangingPunct="1"/>
            <a:r>
              <a:rPr lang="en-GB" altLang="en-US" b="1" dirty="0" smtClean="0">
                <a:ea typeface="ＭＳ Ｐゴシック" pitchFamily="34" charset="-128"/>
                <a:cs typeface="Times New Roman" pitchFamily="18" charset="0"/>
              </a:rPr>
              <a:t>The % and Volume / Value on the left hand side are the total change from period 1 to period 2, made up of changes in:</a:t>
            </a:r>
          </a:p>
          <a:p>
            <a:pPr eaLnBrk="1" hangingPunct="1"/>
            <a:endParaRPr lang="en-GB" altLang="en-US" b="1" dirty="0" smtClean="0">
              <a:ea typeface="ＭＳ Ｐゴシック" pitchFamily="34" charset="-128"/>
              <a:cs typeface="Times New Roman" pitchFamily="18" charset="0"/>
            </a:endParaRPr>
          </a:p>
          <a:p>
            <a:pPr eaLnBrk="1" hangingPunct="1"/>
            <a:r>
              <a:rPr lang="en-GB" altLang="en-US" b="1" dirty="0" smtClean="0">
                <a:ea typeface="ＭＳ Ｐゴシック" pitchFamily="34" charset="-128"/>
                <a:cs typeface="Times New Roman" pitchFamily="18" charset="0"/>
              </a:rPr>
              <a:t>Mkt Penetration </a:t>
            </a:r>
            <a:r>
              <a:rPr lang="en-GB" altLang="en-US" dirty="0" smtClean="0">
                <a:ea typeface="ＭＳ Ｐゴシック" pitchFamily="34" charset="-128"/>
                <a:cs typeface="Times New Roman" pitchFamily="18" charset="0"/>
              </a:rPr>
              <a:t>volume</a:t>
            </a:r>
            <a:r>
              <a:rPr lang="en-GB" altLang="en-US" b="1" dirty="0" smtClean="0">
                <a:ea typeface="ＭＳ Ｐゴシック" pitchFamily="34" charset="-128"/>
                <a:cs typeface="Times New Roman" pitchFamily="18" charset="0"/>
              </a:rPr>
              <a:t> </a:t>
            </a:r>
            <a:r>
              <a:rPr lang="en-GB" altLang="en-US" dirty="0" smtClean="0">
                <a:ea typeface="ＭＳ Ｐゴシック" pitchFamily="34" charset="-128"/>
                <a:cs typeface="Times New Roman" pitchFamily="18" charset="0"/>
              </a:rPr>
              <a:t>is the result of new consumers entering the category or previous consumers leaving the category in period 2. </a:t>
            </a:r>
          </a:p>
          <a:p>
            <a:pPr eaLnBrk="1" hangingPunct="1"/>
            <a:r>
              <a:rPr lang="en-GB" altLang="en-US" b="1" dirty="0" smtClean="0">
                <a:ea typeface="ＭＳ Ｐゴシック" pitchFamily="34" charset="-128"/>
                <a:cs typeface="Times New Roman" pitchFamily="18" charset="0"/>
              </a:rPr>
              <a:t>AWoP</a:t>
            </a:r>
            <a:r>
              <a:rPr lang="en-GB" altLang="en-US" dirty="0" smtClean="0">
                <a:ea typeface="ＭＳ Ｐゴシック" pitchFamily="34" charset="-128"/>
                <a:cs typeface="Times New Roman" pitchFamily="18" charset="0"/>
              </a:rPr>
              <a:t>  volume is lost or gained among households purchasing less or more of the focus brand in both periods.</a:t>
            </a:r>
          </a:p>
          <a:p>
            <a:pPr eaLnBrk="1" hangingPunct="1"/>
            <a:r>
              <a:rPr lang="en-GB" altLang="en-US" b="1" dirty="0" smtClean="0">
                <a:ea typeface="ＭＳ Ｐゴシック" pitchFamily="34" charset="-128"/>
                <a:cs typeface="Times New Roman" pitchFamily="18" charset="0"/>
              </a:rPr>
              <a:t>Repertoire</a:t>
            </a:r>
            <a:r>
              <a:rPr lang="en-GB" altLang="en-US" dirty="0" smtClean="0">
                <a:ea typeface="ＭＳ Ｐゴシック" pitchFamily="34" charset="-128"/>
                <a:cs typeface="Times New Roman" pitchFamily="18" charset="0"/>
              </a:rPr>
              <a:t> is new buyers’ volume gained in period 2 from households purchasing the category but not the focus brand in period 1 or lost buyers volume lost among households purchasing the category but not the focus brand in period 2.</a:t>
            </a:r>
          </a:p>
          <a:p>
            <a:pPr eaLnBrk="1" hangingPunct="1"/>
            <a:r>
              <a:rPr lang="en-GB" altLang="en-US" b="1" dirty="0" smtClean="0">
                <a:ea typeface="ＭＳ Ｐゴシック" pitchFamily="34" charset="-128"/>
                <a:cs typeface="Times New Roman" pitchFamily="18" charset="0"/>
              </a:rPr>
              <a:t>Shifting</a:t>
            </a:r>
            <a:r>
              <a:rPr lang="en-GB" altLang="en-US" dirty="0" smtClean="0">
                <a:ea typeface="ＭＳ Ｐゴシック" pitchFamily="34" charset="-128"/>
                <a:cs typeface="Times New Roman" pitchFamily="18" charset="0"/>
              </a:rPr>
              <a:t> is caused by consumers shifting volume to and from competitive products.  If the shifting is negative, the focus brand lost that amount of volume because consumers shifted their purchases away from the focus brand during period 2 ie purchased a competitive product.  When the data is positive, the focus brand gained that amount of volume because consumers shifted purchases to the focus brand in period 2.</a:t>
            </a:r>
          </a:p>
          <a:p>
            <a:pPr eaLnBrk="1" hangingPunct="1"/>
            <a:endParaRPr lang="en-GB" altLang="en-US" dirty="0" smtClean="0">
              <a:ea typeface="ＭＳ Ｐゴシック" pitchFamily="34" charset="-128"/>
              <a:cs typeface="Times New Roman" pitchFamily="18" charset="0"/>
            </a:endParaRPr>
          </a:p>
          <a:p>
            <a:pPr eaLnBrk="1" hangingPunct="1"/>
            <a:endParaRPr lang="en-GB" altLang="en-US" dirty="0" smtClean="0">
              <a:ea typeface="ＭＳ Ｐゴシック" pitchFamily="34" charset="-128"/>
              <a:cs typeface="Times New Roman" pitchFamily="18" charset="0"/>
            </a:endParaRPr>
          </a:p>
        </p:txBody>
      </p:sp>
    </p:spTree>
    <p:extLst>
      <p:ext uri="{BB962C8B-B14F-4D97-AF65-F5344CB8AC3E}">
        <p14:creationId xmlns:p14="http://schemas.microsoft.com/office/powerpoint/2010/main" val="3544970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xfrm>
            <a:off x="906357" y="4715153"/>
            <a:ext cx="4984962"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b="1" dirty="0" smtClean="0">
                <a:latin typeface="Arial" pitchFamily="34" charset="0"/>
                <a:ea typeface="ＭＳ Ｐゴシック" pitchFamily="34" charset="-128"/>
                <a:cs typeface="Times New Roman" pitchFamily="18" charset="0"/>
              </a:rPr>
              <a:t>Sources of Volume/Value/Packs Gains/Losses </a:t>
            </a:r>
            <a:r>
              <a:rPr lang="en-GB" altLang="en-US" dirty="0" smtClean="0">
                <a:latin typeface="Arial" pitchFamily="34" charset="0"/>
                <a:ea typeface="ＭＳ Ｐゴシック" pitchFamily="34" charset="-128"/>
                <a:cs typeface="Times New Roman" pitchFamily="18" charset="0"/>
              </a:rPr>
              <a:t>period 1 to period 2</a:t>
            </a:r>
          </a:p>
          <a:p>
            <a:pPr eaLnBrk="1" hangingPunct="1"/>
            <a:r>
              <a:rPr lang="en-GB" altLang="en-US" b="1" dirty="0" smtClean="0">
                <a:ea typeface="ＭＳ Ｐゴシック" pitchFamily="34" charset="-128"/>
                <a:cs typeface="Times New Roman" pitchFamily="18" charset="0"/>
              </a:rPr>
              <a:t>The % and Volume / Value on the left hand side are the total change from period 1 to period 2, made up of changes in:</a:t>
            </a:r>
          </a:p>
          <a:p>
            <a:pPr eaLnBrk="1" hangingPunct="1"/>
            <a:endParaRPr lang="en-GB" altLang="en-US" b="1" dirty="0" smtClean="0">
              <a:ea typeface="ＭＳ Ｐゴシック" pitchFamily="34" charset="-128"/>
              <a:cs typeface="Times New Roman" pitchFamily="18" charset="0"/>
            </a:endParaRPr>
          </a:p>
          <a:p>
            <a:pPr eaLnBrk="1" hangingPunct="1"/>
            <a:r>
              <a:rPr lang="en-GB" altLang="en-US" b="1" dirty="0" smtClean="0">
                <a:ea typeface="ＭＳ Ｐゴシック" pitchFamily="34" charset="-128"/>
                <a:cs typeface="Times New Roman" pitchFamily="18" charset="0"/>
              </a:rPr>
              <a:t>Mkt Penetration </a:t>
            </a:r>
            <a:r>
              <a:rPr lang="en-GB" altLang="en-US" dirty="0" smtClean="0">
                <a:ea typeface="ＭＳ Ｐゴシック" pitchFamily="34" charset="-128"/>
                <a:cs typeface="Times New Roman" pitchFamily="18" charset="0"/>
              </a:rPr>
              <a:t>volume</a:t>
            </a:r>
            <a:r>
              <a:rPr lang="en-GB" altLang="en-US" b="1" dirty="0" smtClean="0">
                <a:ea typeface="ＭＳ Ｐゴシック" pitchFamily="34" charset="-128"/>
                <a:cs typeface="Times New Roman" pitchFamily="18" charset="0"/>
              </a:rPr>
              <a:t> </a:t>
            </a:r>
            <a:r>
              <a:rPr lang="en-GB" altLang="en-US" dirty="0" smtClean="0">
                <a:ea typeface="ＭＳ Ｐゴシック" pitchFamily="34" charset="-128"/>
                <a:cs typeface="Times New Roman" pitchFamily="18" charset="0"/>
              </a:rPr>
              <a:t>is the result of new consumers entering the category or previous consumers leaving the category in period 2. </a:t>
            </a:r>
          </a:p>
          <a:p>
            <a:pPr eaLnBrk="1" hangingPunct="1"/>
            <a:r>
              <a:rPr lang="en-GB" altLang="en-US" b="1" dirty="0" smtClean="0">
                <a:ea typeface="ＭＳ Ｐゴシック" pitchFamily="34" charset="-128"/>
                <a:cs typeface="Times New Roman" pitchFamily="18" charset="0"/>
              </a:rPr>
              <a:t>AWoP</a:t>
            </a:r>
            <a:r>
              <a:rPr lang="en-GB" altLang="en-US" dirty="0" smtClean="0">
                <a:ea typeface="ＭＳ Ｐゴシック" pitchFamily="34" charset="-128"/>
                <a:cs typeface="Times New Roman" pitchFamily="18" charset="0"/>
              </a:rPr>
              <a:t>  volume is lost or gained among households purchasing less or more of the focus brand in both periods.</a:t>
            </a:r>
          </a:p>
          <a:p>
            <a:pPr eaLnBrk="1" hangingPunct="1"/>
            <a:r>
              <a:rPr lang="en-GB" altLang="en-US" b="1" dirty="0" smtClean="0">
                <a:ea typeface="ＭＳ Ｐゴシック" pitchFamily="34" charset="-128"/>
                <a:cs typeface="Times New Roman" pitchFamily="18" charset="0"/>
              </a:rPr>
              <a:t>Repertoire</a:t>
            </a:r>
            <a:r>
              <a:rPr lang="en-GB" altLang="en-US" dirty="0" smtClean="0">
                <a:ea typeface="ＭＳ Ｐゴシック" pitchFamily="34" charset="-128"/>
                <a:cs typeface="Times New Roman" pitchFamily="18" charset="0"/>
              </a:rPr>
              <a:t> is new buyers’ volume gained in period 2 from households purchasing the category but not the focus brand in period 1 or lost buyers volume lost among households purchasing the category but not the focus brand in period 2.</a:t>
            </a:r>
          </a:p>
          <a:p>
            <a:pPr eaLnBrk="1" hangingPunct="1"/>
            <a:r>
              <a:rPr lang="en-GB" altLang="en-US" b="1" dirty="0" smtClean="0">
                <a:ea typeface="ＭＳ Ｐゴシック" pitchFamily="34" charset="-128"/>
                <a:cs typeface="Times New Roman" pitchFamily="18" charset="0"/>
              </a:rPr>
              <a:t>Shifting</a:t>
            </a:r>
            <a:r>
              <a:rPr lang="en-GB" altLang="en-US" dirty="0" smtClean="0">
                <a:ea typeface="ＭＳ Ｐゴシック" pitchFamily="34" charset="-128"/>
                <a:cs typeface="Times New Roman" pitchFamily="18" charset="0"/>
              </a:rPr>
              <a:t> is caused by consumers shifting volume to and from competitive products.  If the shifting is negative, the focus brand lost that amount of volume because consumers shifted their purchases away from the focus brand during period 2 ie purchased a competitive product.  When the data is positive, the focus brand gained that amount of volume because consumers shifted purchases to the focus brand in period 2.</a:t>
            </a:r>
          </a:p>
          <a:p>
            <a:pPr eaLnBrk="1" hangingPunct="1"/>
            <a:endParaRPr lang="en-GB" altLang="en-US" dirty="0" smtClean="0">
              <a:ea typeface="ＭＳ Ｐゴシック" pitchFamily="34" charset="-128"/>
              <a:cs typeface="Times New Roman" pitchFamily="18" charset="0"/>
            </a:endParaRPr>
          </a:p>
          <a:p>
            <a:pPr eaLnBrk="1" hangingPunct="1"/>
            <a:endParaRPr lang="en-GB" altLang="en-US" dirty="0" smtClean="0">
              <a:ea typeface="ＭＳ Ｐゴシック" pitchFamily="34" charset="-128"/>
              <a:cs typeface="Times New Roman" pitchFamily="18" charset="0"/>
            </a:endParaRPr>
          </a:p>
        </p:txBody>
      </p:sp>
    </p:spTree>
    <p:extLst>
      <p:ext uri="{BB962C8B-B14F-4D97-AF65-F5344CB8AC3E}">
        <p14:creationId xmlns:p14="http://schemas.microsoft.com/office/powerpoint/2010/main" val="3542298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6192E2E6-18A5-4033-AE29-39F60C6EA4BE}" type="slidenum">
              <a:rPr lang="en-GB" altLang="en-US" smtClean="0">
                <a:latin typeface="Arial" pitchFamily="34" charset="0"/>
              </a:rPr>
              <a:pPr eaLnBrk="1" hangingPunct="1">
                <a:spcBef>
                  <a:spcPct val="0"/>
                </a:spcBef>
              </a:pPr>
              <a:t>3</a:t>
            </a:fld>
            <a:endParaRPr lang="en-GB" altLang="en-US" dirty="0" smtClean="0">
              <a:latin typeface="Arial" pitchFamily="34" charset="0"/>
            </a:endParaRPr>
          </a:p>
        </p:txBody>
      </p:sp>
      <p:sp>
        <p:nvSpPr>
          <p:cNvPr id="68611"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2BAB5DF8-999F-4CEE-BC61-F568B403F5B4}" type="slidenum">
              <a:rPr lang="en-GB" altLang="en-US" b="0">
                <a:latin typeface="Arial" pitchFamily="34" charset="0"/>
              </a:rPr>
              <a:pPr algn="r" eaLnBrk="1" hangingPunct="1">
                <a:spcBef>
                  <a:spcPct val="0"/>
                </a:spcBef>
                <a:buClrTx/>
                <a:buFontTx/>
                <a:buNone/>
              </a:pPr>
              <a:t>3</a:t>
            </a:fld>
            <a:endParaRPr lang="en-GB" altLang="en-US" b="0" dirty="0">
              <a:latin typeface="Arial" pitchFamily="34" charset="0"/>
            </a:endParaRPr>
          </a:p>
        </p:txBody>
      </p:sp>
      <p:sp>
        <p:nvSpPr>
          <p:cNvPr id="68612"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3"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1760989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CH"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48A2D8CF-2B4B-420C-8E8B-6923A7D87985}" type="slidenum">
              <a:rPr lang="en-GB" altLang="en-US" smtClean="0">
                <a:latin typeface="Arial" pitchFamily="34" charset="0"/>
              </a:rPr>
              <a:pPr eaLnBrk="1" hangingPunct="1">
                <a:spcBef>
                  <a:spcPct val="0"/>
                </a:spcBef>
              </a:pPr>
              <a:t>38</a:t>
            </a:fld>
            <a:endParaRPr lang="en-GB" altLang="en-US" dirty="0" smtClean="0">
              <a:latin typeface="Arial" pitchFamily="34" charset="0"/>
            </a:endParaRPr>
          </a:p>
        </p:txBody>
      </p:sp>
      <p:sp>
        <p:nvSpPr>
          <p:cNvPr id="73731"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3E8F2BD8-70B5-487F-848A-7F802ED6DA45}" type="slidenum">
              <a:rPr lang="en-GB" altLang="en-US" b="0">
                <a:latin typeface="Arial" pitchFamily="34" charset="0"/>
              </a:rPr>
              <a:pPr algn="r" eaLnBrk="1" hangingPunct="1">
                <a:spcBef>
                  <a:spcPct val="0"/>
                </a:spcBef>
                <a:buClrTx/>
                <a:buFontTx/>
                <a:buNone/>
              </a:pPr>
              <a:t>38</a:t>
            </a:fld>
            <a:endParaRPr lang="en-GB" altLang="en-US" b="0" dirty="0">
              <a:latin typeface="Arial" pitchFamily="34" charset="0"/>
            </a:endParaRPr>
          </a:p>
        </p:txBody>
      </p:sp>
      <p:sp>
        <p:nvSpPr>
          <p:cNvPr id="73732"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3"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506341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CC40BF3C-5700-4ABA-8364-6B396F4FA7A5}" type="slidenum">
              <a:rPr lang="en-GB" altLang="en-US" smtClean="0">
                <a:latin typeface="Arial" pitchFamily="34" charset="0"/>
              </a:rPr>
              <a:pPr eaLnBrk="1" hangingPunct="1">
                <a:spcBef>
                  <a:spcPct val="0"/>
                </a:spcBef>
              </a:pPr>
              <a:t>39</a:t>
            </a:fld>
            <a:endParaRPr lang="en-GB" altLang="en-US" dirty="0" smtClean="0">
              <a:latin typeface="Arial" pitchFamily="34" charset="0"/>
            </a:endParaRPr>
          </a:p>
        </p:txBody>
      </p:sp>
      <p:sp>
        <p:nvSpPr>
          <p:cNvPr id="74755"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FF810675-0D10-4896-B3C4-85A268B69DD9}" type="slidenum">
              <a:rPr lang="en-GB" altLang="en-US" b="0">
                <a:latin typeface="Arial" pitchFamily="34" charset="0"/>
              </a:rPr>
              <a:pPr algn="r" eaLnBrk="1" hangingPunct="1">
                <a:spcBef>
                  <a:spcPct val="0"/>
                </a:spcBef>
                <a:buClrTx/>
                <a:buFontTx/>
                <a:buNone/>
              </a:pPr>
              <a:t>39</a:t>
            </a:fld>
            <a:endParaRPr lang="en-GB" altLang="en-US" b="0" dirty="0">
              <a:latin typeface="Arial" pitchFamily="34" charset="0"/>
            </a:endParaRPr>
          </a:p>
        </p:txBody>
      </p:sp>
      <p:sp>
        <p:nvSpPr>
          <p:cNvPr id="74756"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7"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807552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2C2F55A9-4C36-430E-B0A1-F2CFDC1E6176}" type="slidenum">
              <a:rPr lang="en-GB" altLang="en-US" smtClean="0">
                <a:latin typeface="Arial" pitchFamily="34" charset="0"/>
              </a:rPr>
              <a:pPr eaLnBrk="1" hangingPunct="1">
                <a:spcBef>
                  <a:spcPct val="0"/>
                </a:spcBef>
              </a:pPr>
              <a:t>40</a:t>
            </a:fld>
            <a:endParaRPr lang="en-GB" altLang="en-US" dirty="0" smtClean="0">
              <a:latin typeface="Arial" pitchFamily="34" charset="0"/>
            </a:endParaRPr>
          </a:p>
        </p:txBody>
      </p:sp>
      <p:sp>
        <p:nvSpPr>
          <p:cNvPr id="75779"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701E26DE-18D0-45E7-B5F4-AE16483E5FB6}" type="slidenum">
              <a:rPr lang="en-GB" altLang="en-US" b="0">
                <a:latin typeface="Arial" pitchFamily="34" charset="0"/>
              </a:rPr>
              <a:pPr algn="r" eaLnBrk="1" hangingPunct="1">
                <a:spcBef>
                  <a:spcPct val="0"/>
                </a:spcBef>
                <a:buClrTx/>
                <a:buFontTx/>
                <a:buNone/>
              </a:pPr>
              <a:t>40</a:t>
            </a:fld>
            <a:endParaRPr lang="en-GB" altLang="en-US" b="0" dirty="0">
              <a:latin typeface="Arial" pitchFamily="34" charset="0"/>
            </a:endParaRPr>
          </a:p>
        </p:txBody>
      </p:sp>
      <p:sp>
        <p:nvSpPr>
          <p:cNvPr id="75780"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1"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2551062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2308D3-7EB2-41E9-AECB-6E037A80CF21}" type="slidenum">
              <a:rPr lang="en-GB" smtClean="0">
                <a:solidFill>
                  <a:prstClr val="black"/>
                </a:solidFill>
              </a:rPr>
              <a:pPr/>
              <a:t>45</a:t>
            </a:fld>
            <a:endParaRPr lang="en-GB" dirty="0">
              <a:solidFill>
                <a:prstClr val="black"/>
              </a:solidFill>
            </a:endParaRPr>
          </a:p>
        </p:txBody>
      </p:sp>
    </p:spTree>
    <p:extLst>
      <p:ext uri="{BB962C8B-B14F-4D97-AF65-F5344CB8AC3E}">
        <p14:creationId xmlns:p14="http://schemas.microsoft.com/office/powerpoint/2010/main" val="2882645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D5EA5942-C79C-4487-A517-9167F166E44E}" type="slidenum">
              <a:rPr lang="en-GB" altLang="en-US" smtClean="0">
                <a:latin typeface="Arial" pitchFamily="34" charset="0"/>
              </a:rPr>
              <a:pPr eaLnBrk="1" hangingPunct="1">
                <a:spcBef>
                  <a:spcPct val="0"/>
                </a:spcBef>
              </a:pPr>
              <a:t>48</a:t>
            </a:fld>
            <a:endParaRPr lang="en-GB" altLang="en-US" dirty="0" smtClean="0">
              <a:latin typeface="Arial" pitchFamily="34" charset="0"/>
            </a:endParaRPr>
          </a:p>
        </p:txBody>
      </p:sp>
      <p:sp>
        <p:nvSpPr>
          <p:cNvPr id="105475"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20E4AE22-522F-41DF-9BBE-388F0F40CF4C}" type="slidenum">
              <a:rPr lang="en-GB" altLang="en-US" b="0">
                <a:latin typeface="Arial" pitchFamily="34" charset="0"/>
              </a:rPr>
              <a:pPr algn="r" eaLnBrk="1" hangingPunct="1">
                <a:spcBef>
                  <a:spcPct val="0"/>
                </a:spcBef>
                <a:buClrTx/>
                <a:buFontTx/>
                <a:buNone/>
              </a:pPr>
              <a:t>48</a:t>
            </a:fld>
            <a:endParaRPr lang="en-GB" altLang="en-US" b="0" dirty="0">
              <a:latin typeface="Arial" pitchFamily="34" charset="0"/>
            </a:endParaRPr>
          </a:p>
        </p:txBody>
      </p:sp>
      <p:sp>
        <p:nvSpPr>
          <p:cNvPr id="105476"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7"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1438923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490A523C-F57C-4F13-8538-18CB85FA2C30}" type="slidenum">
              <a:rPr lang="en-GB" altLang="en-US" smtClean="0">
                <a:latin typeface="Arial" pitchFamily="34" charset="0"/>
              </a:rPr>
              <a:pPr eaLnBrk="1" hangingPunct="1">
                <a:spcBef>
                  <a:spcPct val="0"/>
                </a:spcBef>
              </a:pPr>
              <a:t>49</a:t>
            </a:fld>
            <a:endParaRPr lang="en-GB" altLang="en-US" dirty="0" smtClean="0">
              <a:latin typeface="Arial" pitchFamily="34" charset="0"/>
            </a:endParaRPr>
          </a:p>
        </p:txBody>
      </p:sp>
      <p:sp>
        <p:nvSpPr>
          <p:cNvPr id="106499"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33929C53-EEE2-48F8-A631-8A79726F0EAC}" type="slidenum">
              <a:rPr lang="en-GB" altLang="en-US" b="0">
                <a:latin typeface="Arial" pitchFamily="34" charset="0"/>
              </a:rPr>
              <a:pPr algn="r" eaLnBrk="1" hangingPunct="1">
                <a:spcBef>
                  <a:spcPct val="0"/>
                </a:spcBef>
                <a:buClrTx/>
                <a:buFontTx/>
                <a:buNone/>
              </a:pPr>
              <a:t>49</a:t>
            </a:fld>
            <a:endParaRPr lang="en-GB" altLang="en-US" b="0" dirty="0">
              <a:latin typeface="Arial" pitchFamily="34" charset="0"/>
            </a:endParaRPr>
          </a:p>
        </p:txBody>
      </p:sp>
      <p:sp>
        <p:nvSpPr>
          <p:cNvPr id="106500"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1222705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E86F10F6-A65D-4ABC-B5CF-C4C86FDACF4C}" type="slidenum">
              <a:rPr lang="en-GB" altLang="en-US" smtClean="0">
                <a:latin typeface="Arial" pitchFamily="34" charset="0"/>
              </a:rPr>
              <a:pPr eaLnBrk="1" hangingPunct="1">
                <a:spcBef>
                  <a:spcPct val="0"/>
                </a:spcBef>
              </a:pPr>
              <a:t>4</a:t>
            </a:fld>
            <a:endParaRPr lang="en-GB" altLang="en-US" dirty="0" smtClean="0">
              <a:latin typeface="Arial" pitchFamily="34" charset="0"/>
            </a:endParaRPr>
          </a:p>
        </p:txBody>
      </p:sp>
      <p:sp>
        <p:nvSpPr>
          <p:cNvPr id="69635"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9E3594CC-7827-4C6B-9FB3-1AC47722C63F}" type="slidenum">
              <a:rPr lang="en-GB" altLang="en-US" b="0">
                <a:latin typeface="Arial" pitchFamily="34" charset="0"/>
              </a:rPr>
              <a:pPr algn="r" eaLnBrk="1" hangingPunct="1">
                <a:spcBef>
                  <a:spcPct val="0"/>
                </a:spcBef>
                <a:buClrTx/>
                <a:buFontTx/>
                <a:buNone/>
              </a:pPr>
              <a:t>4</a:t>
            </a:fld>
            <a:endParaRPr lang="en-GB" altLang="en-US" b="0" dirty="0">
              <a:latin typeface="Arial" pitchFamily="34" charset="0"/>
            </a:endParaRPr>
          </a:p>
        </p:txBody>
      </p:sp>
      <p:sp>
        <p:nvSpPr>
          <p:cNvPr id="69636"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7"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1922868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ECC71250-E613-4FE2-B2B6-A24B406CDBA9}" type="slidenum">
              <a:rPr lang="en-GB" altLang="en-US" smtClean="0">
                <a:latin typeface="Arial" pitchFamily="34" charset="0"/>
              </a:rPr>
              <a:pPr eaLnBrk="1" hangingPunct="1">
                <a:spcBef>
                  <a:spcPct val="0"/>
                </a:spcBef>
              </a:pPr>
              <a:t>50</a:t>
            </a:fld>
            <a:endParaRPr lang="en-GB" altLang="en-US" dirty="0" smtClean="0">
              <a:latin typeface="Arial" pitchFamily="34" charset="0"/>
            </a:endParaRPr>
          </a:p>
        </p:txBody>
      </p:sp>
      <p:sp>
        <p:nvSpPr>
          <p:cNvPr id="107523"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57C1B303-5D09-47F6-8A0F-B898ADDF1AD8}" type="slidenum">
              <a:rPr lang="en-GB" altLang="en-US" b="0">
                <a:latin typeface="Arial" pitchFamily="34" charset="0"/>
              </a:rPr>
              <a:pPr algn="r" eaLnBrk="1" hangingPunct="1">
                <a:spcBef>
                  <a:spcPct val="0"/>
                </a:spcBef>
                <a:buClrTx/>
                <a:buFontTx/>
                <a:buNone/>
              </a:pPr>
              <a:t>50</a:t>
            </a:fld>
            <a:endParaRPr lang="en-GB" altLang="en-US" b="0" dirty="0">
              <a:latin typeface="Arial" pitchFamily="34" charset="0"/>
            </a:endParaRPr>
          </a:p>
        </p:txBody>
      </p:sp>
      <p:sp>
        <p:nvSpPr>
          <p:cNvPr id="107524"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5"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195316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04701CA9-89E4-4C4A-8F9C-44FFF35A9538}" type="slidenum">
              <a:rPr lang="en-GB" altLang="en-US" smtClean="0">
                <a:latin typeface="Arial" pitchFamily="34" charset="0"/>
              </a:rPr>
              <a:pPr eaLnBrk="1" hangingPunct="1">
                <a:spcBef>
                  <a:spcPct val="0"/>
                </a:spcBef>
              </a:pPr>
              <a:t>51</a:t>
            </a:fld>
            <a:endParaRPr lang="en-GB" altLang="en-US" dirty="0" smtClean="0">
              <a:latin typeface="Arial" pitchFamily="34" charset="0"/>
            </a:endParaRPr>
          </a:p>
        </p:txBody>
      </p:sp>
      <p:sp>
        <p:nvSpPr>
          <p:cNvPr id="108547"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E9C7B1B4-92F3-485D-94E2-288BCA2689F4}" type="slidenum">
              <a:rPr lang="en-GB" altLang="en-US" b="0">
                <a:latin typeface="Arial" pitchFamily="34" charset="0"/>
              </a:rPr>
              <a:pPr algn="r" eaLnBrk="1" hangingPunct="1">
                <a:spcBef>
                  <a:spcPct val="0"/>
                </a:spcBef>
                <a:buClrTx/>
                <a:buFontTx/>
                <a:buNone/>
              </a:pPr>
              <a:t>51</a:t>
            </a:fld>
            <a:endParaRPr lang="en-GB" altLang="en-US" b="0" dirty="0">
              <a:latin typeface="Arial" pitchFamily="34" charset="0"/>
            </a:endParaRPr>
          </a:p>
        </p:txBody>
      </p:sp>
      <p:sp>
        <p:nvSpPr>
          <p:cNvPr id="108548"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9"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825433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A088B7FD-B626-4CAB-A331-F95433DB557E}" type="slidenum">
              <a:rPr lang="en-GB" altLang="en-US" smtClean="0">
                <a:latin typeface="Arial" pitchFamily="34" charset="0"/>
              </a:rPr>
              <a:pPr eaLnBrk="1" hangingPunct="1">
                <a:spcBef>
                  <a:spcPct val="0"/>
                </a:spcBef>
              </a:pPr>
              <a:t>52</a:t>
            </a:fld>
            <a:endParaRPr lang="en-GB" altLang="en-US" dirty="0" smtClean="0">
              <a:latin typeface="Arial" pitchFamily="34" charset="0"/>
            </a:endParaRPr>
          </a:p>
        </p:txBody>
      </p:sp>
      <p:sp>
        <p:nvSpPr>
          <p:cNvPr id="109571"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AACF33A9-3CEE-493B-B6DB-308351734FAF}" type="slidenum">
              <a:rPr lang="en-GB" altLang="en-US" b="0">
                <a:latin typeface="Arial" pitchFamily="34" charset="0"/>
              </a:rPr>
              <a:pPr algn="r" eaLnBrk="1" hangingPunct="1">
                <a:spcBef>
                  <a:spcPct val="0"/>
                </a:spcBef>
                <a:buClrTx/>
                <a:buFontTx/>
                <a:buNone/>
              </a:pPr>
              <a:t>52</a:t>
            </a:fld>
            <a:endParaRPr lang="en-GB" altLang="en-US" b="0" dirty="0">
              <a:latin typeface="Arial" pitchFamily="34" charset="0"/>
            </a:endParaRPr>
          </a:p>
        </p:txBody>
      </p:sp>
      <p:sp>
        <p:nvSpPr>
          <p:cNvPr id="109572"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2277324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E50CC6A5-BFF3-47F7-B55F-8E99DE53C796}" type="slidenum">
              <a:rPr lang="en-GB" altLang="en-US" smtClean="0">
                <a:latin typeface="Arial" pitchFamily="34" charset="0"/>
              </a:rPr>
              <a:pPr eaLnBrk="1" hangingPunct="1">
                <a:spcBef>
                  <a:spcPct val="0"/>
                </a:spcBef>
              </a:pPr>
              <a:t>54</a:t>
            </a:fld>
            <a:endParaRPr lang="en-GB" altLang="en-US" dirty="0" smtClean="0">
              <a:latin typeface="Arial" pitchFamily="34" charset="0"/>
            </a:endParaRPr>
          </a:p>
        </p:txBody>
      </p:sp>
      <p:sp>
        <p:nvSpPr>
          <p:cNvPr id="110595"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1EC738B0-1567-460A-B3AE-A03032CF32FC}" type="slidenum">
              <a:rPr lang="en-GB" altLang="en-US" b="0">
                <a:latin typeface="Arial" pitchFamily="34" charset="0"/>
              </a:rPr>
              <a:pPr algn="r" eaLnBrk="1" hangingPunct="1">
                <a:spcBef>
                  <a:spcPct val="0"/>
                </a:spcBef>
                <a:buClrTx/>
                <a:buFontTx/>
                <a:buNone/>
              </a:pPr>
              <a:t>54</a:t>
            </a:fld>
            <a:endParaRPr lang="en-GB" altLang="en-US" b="0" dirty="0">
              <a:latin typeface="Arial" pitchFamily="34" charset="0"/>
            </a:endParaRPr>
          </a:p>
        </p:txBody>
      </p:sp>
      <p:sp>
        <p:nvSpPr>
          <p:cNvPr id="110596"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7"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304211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C15D9850-B337-48E8-8F7A-42170B6CD344}" type="slidenum">
              <a:rPr lang="en-GB" altLang="en-US" smtClean="0">
                <a:latin typeface="Arial" pitchFamily="34" charset="0"/>
              </a:rPr>
              <a:pPr eaLnBrk="1" hangingPunct="1">
                <a:spcBef>
                  <a:spcPct val="0"/>
                </a:spcBef>
              </a:pPr>
              <a:t>9</a:t>
            </a:fld>
            <a:endParaRPr lang="en-GB" altLang="en-US" dirty="0" smtClean="0">
              <a:latin typeface="Arial" pitchFamily="34" charset="0"/>
            </a:endParaRPr>
          </a:p>
        </p:txBody>
      </p:sp>
      <p:sp>
        <p:nvSpPr>
          <p:cNvPr id="76803"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0684E918-0CBA-4BF3-9948-F50012B0AD0B}" type="slidenum">
              <a:rPr lang="en-GB" altLang="en-US" b="0">
                <a:latin typeface="Arial" pitchFamily="34" charset="0"/>
              </a:rPr>
              <a:pPr algn="r" eaLnBrk="1" hangingPunct="1">
                <a:spcBef>
                  <a:spcPct val="0"/>
                </a:spcBef>
                <a:buClrTx/>
                <a:buFontTx/>
                <a:buNone/>
              </a:pPr>
              <a:t>9</a:t>
            </a:fld>
            <a:endParaRPr lang="en-GB" altLang="en-US" b="0" dirty="0">
              <a:latin typeface="Arial" pitchFamily="34" charset="0"/>
            </a:endParaRPr>
          </a:p>
        </p:txBody>
      </p:sp>
      <p:sp>
        <p:nvSpPr>
          <p:cNvPr id="76804"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5"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967720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F8036C77-2F34-42A1-8C9D-901E88F122AF}" type="slidenum">
              <a:rPr lang="en-GB" altLang="en-US" smtClean="0">
                <a:latin typeface="Arial" pitchFamily="34" charset="0"/>
              </a:rPr>
              <a:pPr eaLnBrk="1" hangingPunct="1">
                <a:spcBef>
                  <a:spcPct val="0"/>
                </a:spcBef>
              </a:pPr>
              <a:t>10</a:t>
            </a:fld>
            <a:endParaRPr lang="en-GB" altLang="en-US" dirty="0" smtClean="0">
              <a:latin typeface="Arial" pitchFamily="34" charset="0"/>
            </a:endParaRPr>
          </a:p>
        </p:txBody>
      </p:sp>
      <p:sp>
        <p:nvSpPr>
          <p:cNvPr id="78851"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351453FB-EDEE-466E-973B-01C741F361C9}" type="slidenum">
              <a:rPr lang="en-GB" altLang="en-US" b="0">
                <a:latin typeface="Arial" pitchFamily="34" charset="0"/>
              </a:rPr>
              <a:pPr algn="r" eaLnBrk="1" hangingPunct="1">
                <a:spcBef>
                  <a:spcPct val="0"/>
                </a:spcBef>
                <a:buClrTx/>
                <a:buFontTx/>
                <a:buNone/>
              </a:pPr>
              <a:t>10</a:t>
            </a:fld>
            <a:endParaRPr lang="en-GB" altLang="en-US" b="0" dirty="0">
              <a:latin typeface="Arial" pitchFamily="34" charset="0"/>
            </a:endParaRPr>
          </a:p>
        </p:txBody>
      </p:sp>
      <p:sp>
        <p:nvSpPr>
          <p:cNvPr id="78852"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3"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1202183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56AC5707-EB4F-44EC-8FF3-AA14820B2311}" type="slidenum">
              <a:rPr lang="en-GB" altLang="en-US" smtClean="0">
                <a:latin typeface="Arial" pitchFamily="34" charset="0"/>
              </a:rPr>
              <a:pPr eaLnBrk="1" hangingPunct="1">
                <a:spcBef>
                  <a:spcPct val="0"/>
                </a:spcBef>
              </a:pPr>
              <a:t>11</a:t>
            </a:fld>
            <a:endParaRPr lang="en-GB" altLang="en-US" dirty="0" smtClean="0">
              <a:latin typeface="Arial" pitchFamily="34" charset="0"/>
            </a:endParaRPr>
          </a:p>
        </p:txBody>
      </p:sp>
      <p:sp>
        <p:nvSpPr>
          <p:cNvPr id="79875"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B42C6C31-B497-4861-BEF1-474097AA8944}" type="slidenum">
              <a:rPr lang="en-GB" altLang="en-US" b="0">
                <a:latin typeface="Arial" pitchFamily="34" charset="0"/>
              </a:rPr>
              <a:pPr algn="r" eaLnBrk="1" hangingPunct="1">
                <a:spcBef>
                  <a:spcPct val="0"/>
                </a:spcBef>
                <a:buClrTx/>
                <a:buFontTx/>
                <a:buNone/>
              </a:pPr>
              <a:t>11</a:t>
            </a:fld>
            <a:endParaRPr lang="en-GB" altLang="en-US" b="0" dirty="0">
              <a:latin typeface="Arial" pitchFamily="34" charset="0"/>
            </a:endParaRPr>
          </a:p>
        </p:txBody>
      </p:sp>
      <p:sp>
        <p:nvSpPr>
          <p:cNvPr id="79876"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7"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3037732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D6610059-62DB-4414-8DFC-D25F619CB37D}" type="slidenum">
              <a:rPr lang="en-GB" altLang="en-US" smtClean="0">
                <a:latin typeface="Arial" pitchFamily="34" charset="0"/>
              </a:rPr>
              <a:pPr eaLnBrk="1" hangingPunct="1">
                <a:spcBef>
                  <a:spcPct val="0"/>
                </a:spcBef>
              </a:pPr>
              <a:t>12</a:t>
            </a:fld>
            <a:endParaRPr lang="en-GB" altLang="en-US" dirty="0" smtClean="0">
              <a:latin typeface="Arial" pitchFamily="34" charset="0"/>
            </a:endParaRPr>
          </a:p>
        </p:txBody>
      </p:sp>
      <p:sp>
        <p:nvSpPr>
          <p:cNvPr id="80899"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BC5B0770-EFE8-47DB-97A5-A9C4989931DB}" type="slidenum">
              <a:rPr lang="en-GB" altLang="en-US" b="0">
                <a:latin typeface="Arial" pitchFamily="34" charset="0"/>
              </a:rPr>
              <a:pPr algn="r" eaLnBrk="1" hangingPunct="1">
                <a:spcBef>
                  <a:spcPct val="0"/>
                </a:spcBef>
                <a:buClrTx/>
                <a:buFontTx/>
                <a:buNone/>
              </a:pPr>
              <a:t>12</a:t>
            </a:fld>
            <a:endParaRPr lang="en-GB" altLang="en-US" b="0" dirty="0">
              <a:latin typeface="Arial" pitchFamily="34" charset="0"/>
            </a:endParaRPr>
          </a:p>
        </p:txBody>
      </p:sp>
      <p:sp>
        <p:nvSpPr>
          <p:cNvPr id="80900"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1"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370374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B655477F-C244-450E-B3E1-C0C1D590A331}" type="slidenum">
              <a:rPr lang="en-GB" altLang="en-US" smtClean="0">
                <a:latin typeface="Arial" pitchFamily="34" charset="0"/>
              </a:rPr>
              <a:pPr eaLnBrk="1" hangingPunct="1">
                <a:spcBef>
                  <a:spcPct val="0"/>
                </a:spcBef>
              </a:pPr>
              <a:t>13</a:t>
            </a:fld>
            <a:endParaRPr lang="en-GB" altLang="en-US" dirty="0" smtClean="0">
              <a:latin typeface="Arial" pitchFamily="34" charset="0"/>
            </a:endParaRPr>
          </a:p>
        </p:txBody>
      </p:sp>
      <p:sp>
        <p:nvSpPr>
          <p:cNvPr id="81923"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83E4208D-8EAD-4317-8909-DA27D4E7BD6E}" type="slidenum">
              <a:rPr lang="en-GB" altLang="en-US" b="0">
                <a:latin typeface="Arial" pitchFamily="34" charset="0"/>
              </a:rPr>
              <a:pPr algn="r" eaLnBrk="1" hangingPunct="1">
                <a:spcBef>
                  <a:spcPct val="0"/>
                </a:spcBef>
                <a:buClrTx/>
                <a:buFontTx/>
                <a:buNone/>
              </a:pPr>
              <a:t>13</a:t>
            </a:fld>
            <a:endParaRPr lang="en-GB" altLang="en-US" b="0" dirty="0">
              <a:latin typeface="Arial" pitchFamily="34" charset="0"/>
            </a:endParaRPr>
          </a:p>
        </p:txBody>
      </p:sp>
      <p:sp>
        <p:nvSpPr>
          <p:cNvPr id="81924"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5"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3816872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1pPr>
            <a:lvl2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2pPr>
            <a:lvl3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3pPr>
            <a:lvl4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4pPr>
            <a:lvl5pPr eaLnBrk="0" hangingPunct="0">
              <a:spcBef>
                <a:spcPct val="30000"/>
              </a:spcBef>
              <a:tabLst>
                <a:tab pos="723828" algn="l"/>
                <a:tab pos="1447655" algn="l"/>
                <a:tab pos="2171482" algn="l"/>
                <a:tab pos="2895310" algn="l"/>
              </a:tabLst>
              <a:defRPr sz="1200">
                <a:solidFill>
                  <a:srgbClr val="000000"/>
                </a:solidFill>
                <a:latin typeface="Times New Roman" pitchFamily="18" charset="0"/>
              </a:defRPr>
            </a:lvl5pPr>
            <a:lvl6pPr marL="2514349"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6pPr>
            <a:lvl7pPr marL="2971502"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7pPr>
            <a:lvl8pPr marL="3428657"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8pPr>
            <a:lvl9pPr marL="3885811" indent="-228577" defTabSz="449218" eaLnBrk="0" fontAlgn="base" hangingPunct="0">
              <a:spcBef>
                <a:spcPct val="30000"/>
              </a:spcBef>
              <a:spcAft>
                <a:spcPct val="0"/>
              </a:spcAft>
              <a:buClr>
                <a:srgbClr val="000000"/>
              </a:buClr>
              <a:buSzPct val="100000"/>
              <a:buFont typeface="Times New Roman" pitchFamily="18" charset="0"/>
              <a:tabLst>
                <a:tab pos="723828" algn="l"/>
                <a:tab pos="1447655" algn="l"/>
                <a:tab pos="2171482" algn="l"/>
                <a:tab pos="2895310" algn="l"/>
              </a:tabLst>
              <a:defRPr sz="1200">
                <a:solidFill>
                  <a:srgbClr val="000000"/>
                </a:solidFill>
                <a:latin typeface="Times New Roman" pitchFamily="18" charset="0"/>
              </a:defRPr>
            </a:lvl9pPr>
          </a:lstStyle>
          <a:p>
            <a:pPr eaLnBrk="1" hangingPunct="1">
              <a:spcBef>
                <a:spcPct val="0"/>
              </a:spcBef>
            </a:pPr>
            <a:fld id="{1BA76E67-3C48-4F9A-B4E8-812D0339C8F1}" type="slidenum">
              <a:rPr lang="en-GB" altLang="en-US" smtClean="0">
                <a:latin typeface="Arial" pitchFamily="34" charset="0"/>
              </a:rPr>
              <a:pPr eaLnBrk="1" hangingPunct="1">
                <a:spcBef>
                  <a:spcPct val="0"/>
                </a:spcBef>
              </a:pPr>
              <a:t>14</a:t>
            </a:fld>
            <a:endParaRPr lang="en-GB" altLang="en-US" dirty="0" smtClean="0">
              <a:latin typeface="Arial" pitchFamily="34" charset="0"/>
            </a:endParaRPr>
          </a:p>
        </p:txBody>
      </p:sp>
      <p:sp>
        <p:nvSpPr>
          <p:cNvPr id="82947" name="Text Box 1"/>
          <p:cNvSpPr txBox="1">
            <a:spLocks noChangeArrowheads="1"/>
          </p:cNvSpPr>
          <p:nvPr/>
        </p:nvSpPr>
        <p:spPr bwMode="auto">
          <a:xfrm>
            <a:off x="3852864" y="9431339"/>
            <a:ext cx="2944812"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59" tIns="46080" rIns="92159" bIns="4608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buClrTx/>
              <a:buFontTx/>
              <a:buNone/>
            </a:pPr>
            <a:fld id="{5E5BD54D-6CFB-4C31-9DDB-68D23938E8A1}" type="slidenum">
              <a:rPr lang="en-GB" altLang="en-US" b="0">
                <a:latin typeface="Arial" pitchFamily="34" charset="0"/>
              </a:rPr>
              <a:pPr algn="r" eaLnBrk="1" hangingPunct="1">
                <a:spcBef>
                  <a:spcPct val="0"/>
                </a:spcBef>
                <a:buClrTx/>
                <a:buFontTx/>
                <a:buNone/>
              </a:pPr>
              <a:t>14</a:t>
            </a:fld>
            <a:endParaRPr lang="en-GB" altLang="en-US" b="0" dirty="0">
              <a:latin typeface="Arial" pitchFamily="34" charset="0"/>
            </a:endParaRPr>
          </a:p>
        </p:txBody>
      </p:sp>
      <p:sp>
        <p:nvSpPr>
          <p:cNvPr id="82948" name="Rectangle 2"/>
          <p:cNvSpPr>
            <a:spLocks noGrp="1" noRot="1" noChangeAspect="1" noChangeArrowheads="1" noTextEdit="1"/>
          </p:cNvSpPr>
          <p:nvPr>
            <p:ph type="sldImg"/>
          </p:nvPr>
        </p:nvSpPr>
        <p:spPr>
          <a:xfrm>
            <a:off x="919163" y="744538"/>
            <a:ext cx="4962525"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9" name="Rectangle 3"/>
          <p:cNvSpPr>
            <a:spLocks noGrp="1" noChangeArrowheads="1"/>
          </p:cNvSpPr>
          <p:nvPr>
            <p:ph type="body" idx="1"/>
          </p:nvPr>
        </p:nvSpPr>
        <p:spPr>
          <a:xfrm>
            <a:off x="679450" y="4714876"/>
            <a:ext cx="5441950" cy="44704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4154859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jpe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4.jpe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eg"/><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jpeg"/><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jpeg"/><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jpeg"/><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jpeg"/><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jpeg"/><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jpeg"/><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jpg"/><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jpg"/><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jpeg"/><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jpeg"/><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jpeg"/><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jpeg"/><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7.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7.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7.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jpeg"/><Relationship Id="rId1" Type="http://schemas.openxmlformats.org/officeDocument/2006/relationships/slideMaster" Target="../slideMasters/slideMaster7.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Master" Target="../slideMasters/slideMaster7.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7.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jpeg"/><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Master" Target="../slideMasters/slideMaster7.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7.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jpe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jpeg"/><Relationship Id="rId1" Type="http://schemas.openxmlformats.org/officeDocument/2006/relationships/slideMaster" Target="../slideMasters/slideMaster7.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Master" Target="../slideMasters/slideMaster7.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jpeg"/><Relationship Id="rId1" Type="http://schemas.openxmlformats.org/officeDocument/2006/relationships/slideMaster" Target="../slideMasters/slideMaster7.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Master" Target="../slideMasters/slideMaster7.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jpeg"/><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jpeg"/><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jpe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4.jpeg"/><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7.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7.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7.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7.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7.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7.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Master" Target="../slideMasters/slideMaster7.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8.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8.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8.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Master" Target="../slideMasters/slideMaster8.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Master" Target="../slideMasters/slideMaster8.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8.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Master" Target="../slideMasters/slideMaster8.xml"/><Relationship Id="rId5" Type="http://schemas.openxmlformats.org/officeDocument/2006/relationships/image" Target="../media/image47.png"/><Relationship Id="rId4" Type="http://schemas.openxmlformats.org/officeDocument/2006/relationships/image" Target="../media/image46.png"/></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Master" Target="../slideMasters/slideMaster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Master" Target="../slideMasters/slideMaster8.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Master" Target="../slideMasters/slideMaster8.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8.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Master" Target="../slideMasters/slideMaster8.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Master" Target="../slideMasters/slideMaster8.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Master" Target="../slideMasters/slideMaster8.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8.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8.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3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0.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2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6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6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7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7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7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7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8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8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8000" y="2905200"/>
            <a:ext cx="4996800" cy="363600"/>
          </a:xfrm>
        </p:spPr>
        <p:txBody>
          <a:bodyPr anchor="t"/>
          <a:lstStyle>
            <a:lvl1pPr algn="r">
              <a:defRPr sz="2700"/>
            </a:lvl1pPr>
          </a:lstStyle>
          <a:p>
            <a:r>
              <a:rPr lang="en-US" smtClean="0"/>
              <a:t>Click to edit Master title style</a:t>
            </a:r>
            <a:endParaRPr lang="en-US" dirty="0"/>
          </a:p>
        </p:txBody>
      </p:sp>
      <p:sp>
        <p:nvSpPr>
          <p:cNvPr id="4" name="Date Placeholder 3"/>
          <p:cNvSpPr>
            <a:spLocks noGrp="1"/>
          </p:cNvSpPr>
          <p:nvPr>
            <p:ph type="dt" sz="half" idx="10"/>
          </p:nvPr>
        </p:nvSpPr>
        <p:spPr>
          <a:xfrm>
            <a:off x="4572011" y="3247200"/>
            <a:ext cx="1522799" cy="145800"/>
          </a:xfrm>
        </p:spPr>
        <p:txBody>
          <a:bodyPr anchor="t"/>
          <a:lstStyle>
            <a:lvl1pPr algn="r">
              <a:defRPr b="1" cap="all" baseline="0"/>
            </a:lvl1pPr>
          </a:lstStyle>
          <a:p>
            <a:fld id="{ADDB6B5F-43D6-41FE-AC16-7E33290B0982}" type="datetime3">
              <a:rPr lang="en-US" smtClean="0"/>
              <a:pPr/>
              <a:t>20 January 2020</a:t>
            </a:fld>
            <a:endParaRPr lang="en-GB" dirty="0"/>
          </a:p>
        </p:txBody>
      </p:sp>
      <p:grpSp>
        <p:nvGrpSpPr>
          <p:cNvPr id="7" name="Group 4">
            <a:extLst>
              <a:ext uri="{FF2B5EF4-FFF2-40B4-BE49-F238E27FC236}">
                <a16:creationId xmlns="" xmlns:a16="http://schemas.microsoft.com/office/drawing/2014/main" id="{256774C6-BF72-4D8A-AD80-5F476EE27ACF}"/>
              </a:ext>
            </a:extLst>
          </p:cNvPr>
          <p:cNvGrpSpPr>
            <a:grpSpLocks noChangeAspect="1"/>
          </p:cNvGrpSpPr>
          <p:nvPr userDrawn="1"/>
        </p:nvGrpSpPr>
        <p:grpSpPr bwMode="auto">
          <a:xfrm>
            <a:off x="6243100" y="2620800"/>
            <a:ext cx="2304000" cy="784800"/>
            <a:chOff x="134" y="-75"/>
            <a:chExt cx="5760" cy="1962"/>
          </a:xfrm>
        </p:grpSpPr>
        <p:sp>
          <p:nvSpPr>
            <p:cNvPr id="8" name="Freeform 5">
              <a:extLst>
                <a:ext uri="{FF2B5EF4-FFF2-40B4-BE49-F238E27FC236}">
                  <a16:creationId xmlns="" xmlns:a16="http://schemas.microsoft.com/office/drawing/2014/main" id="{45A97F7C-B6FA-45AE-BE1C-F429AE5BF2A5}"/>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6">
              <a:extLst>
                <a:ext uri="{FF2B5EF4-FFF2-40B4-BE49-F238E27FC236}">
                  <a16:creationId xmlns="" xmlns:a16="http://schemas.microsoft.com/office/drawing/2014/main" id="{886E342E-E45A-43B3-B9E1-73225C5BF9E6}"/>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7">
              <a:extLst>
                <a:ext uri="{FF2B5EF4-FFF2-40B4-BE49-F238E27FC236}">
                  <a16:creationId xmlns="" xmlns:a16="http://schemas.microsoft.com/office/drawing/2014/main" id="{129B2DEB-7B9F-4D64-8089-6D0B3E3912EE}"/>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8">
              <a:extLst>
                <a:ext uri="{FF2B5EF4-FFF2-40B4-BE49-F238E27FC236}">
                  <a16:creationId xmlns="" xmlns:a16="http://schemas.microsoft.com/office/drawing/2014/main" id="{C300526D-E012-4BAE-8391-D5D8AC2D7DBC}"/>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9">
              <a:extLst>
                <a:ext uri="{FF2B5EF4-FFF2-40B4-BE49-F238E27FC236}">
                  <a16:creationId xmlns="" xmlns:a16="http://schemas.microsoft.com/office/drawing/2014/main" id="{6A7AE131-D39D-4DB9-A6BC-6FF7B911FE2B}"/>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10">
              <a:extLst>
                <a:ext uri="{FF2B5EF4-FFF2-40B4-BE49-F238E27FC236}">
                  <a16:creationId xmlns="" xmlns:a16="http://schemas.microsoft.com/office/drawing/2014/main" id="{8357AD78-2C63-4CB1-8647-644EBFF3EA94}"/>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11">
              <a:extLst>
                <a:ext uri="{FF2B5EF4-FFF2-40B4-BE49-F238E27FC236}">
                  <a16:creationId xmlns="" xmlns:a16="http://schemas.microsoft.com/office/drawing/2014/main" id="{8ECF6878-6E9B-4332-9675-D0952FFA39D3}"/>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12">
              <a:extLst>
                <a:ext uri="{FF2B5EF4-FFF2-40B4-BE49-F238E27FC236}">
                  <a16:creationId xmlns="" xmlns:a16="http://schemas.microsoft.com/office/drawing/2014/main" id="{0504A538-60E5-403C-918B-14108809948A}"/>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13">
              <a:extLst>
                <a:ext uri="{FF2B5EF4-FFF2-40B4-BE49-F238E27FC236}">
                  <a16:creationId xmlns="" xmlns:a16="http://schemas.microsoft.com/office/drawing/2014/main" id="{274DF6B0-A48C-4745-AD56-363FDEC09A12}"/>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4">
              <a:extLst>
                <a:ext uri="{FF2B5EF4-FFF2-40B4-BE49-F238E27FC236}">
                  <a16:creationId xmlns="" xmlns:a16="http://schemas.microsoft.com/office/drawing/2014/main" id="{F5B6599B-406C-468F-AA8D-B60BCFE3938C}"/>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15">
              <a:extLst>
                <a:ext uri="{FF2B5EF4-FFF2-40B4-BE49-F238E27FC236}">
                  <a16:creationId xmlns="" xmlns:a16="http://schemas.microsoft.com/office/drawing/2014/main" id="{E4D117DE-675E-4F60-A8A4-4944DC57D32F}"/>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6">
              <a:extLst>
                <a:ext uri="{FF2B5EF4-FFF2-40B4-BE49-F238E27FC236}">
                  <a16:creationId xmlns="" xmlns:a16="http://schemas.microsoft.com/office/drawing/2014/main" id="{61029484-B797-455C-B87B-959187EBCBF4}"/>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7">
              <a:extLst>
                <a:ext uri="{FF2B5EF4-FFF2-40B4-BE49-F238E27FC236}">
                  <a16:creationId xmlns="" xmlns:a16="http://schemas.microsoft.com/office/drawing/2014/main" id="{8063941E-21B8-44DD-A283-94D5D0FD18E7}"/>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35581761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urpos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85E200-231C-462C-9340-0F878EE9074D}"/>
              </a:ext>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pic>
        <p:nvPicPr>
          <p:cNvPr id="7" name="Picture 6">
            <a:extLst>
              <a:ext uri="{FF2B5EF4-FFF2-40B4-BE49-F238E27FC236}">
                <a16:creationId xmlns="" xmlns:a16="http://schemas.microsoft.com/office/drawing/2014/main" id="{33FA8D5C-A168-453D-86D4-9C1E7E6EF4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17560" y="2995206"/>
            <a:ext cx="6129540" cy="271273"/>
          </a:xfrm>
          <a:prstGeom prst="rect">
            <a:avLst/>
          </a:prstGeom>
        </p:spPr>
      </p:pic>
      <p:sp>
        <p:nvSpPr>
          <p:cNvPr id="9" name="Text Placeholder 8">
            <a:extLst>
              <a:ext uri="{FF2B5EF4-FFF2-40B4-BE49-F238E27FC236}">
                <a16:creationId xmlns="" xmlns:a16="http://schemas.microsoft.com/office/drawing/2014/main" id="{47789BC6-C149-491E-85F7-BE45C04FC1F1}"/>
              </a:ext>
            </a:extLst>
          </p:cNvPr>
          <p:cNvSpPr>
            <a:spLocks noGrp="1"/>
          </p:cNvSpPr>
          <p:nvPr>
            <p:ph type="body" sz="quarter" idx="13"/>
          </p:nvPr>
        </p:nvSpPr>
        <p:spPr>
          <a:xfrm>
            <a:off x="5418138" y="3371329"/>
            <a:ext cx="3128962" cy="2656409"/>
          </a:xfrm>
        </p:spPr>
        <p:txBody>
          <a:bodyPr/>
          <a:lstStyle>
            <a:lvl1pPr algn="r">
              <a:lnSpc>
                <a:spcPts val="3500"/>
              </a:lnSpc>
              <a:defRPr sz="2300">
                <a:solidFill>
                  <a:schemeClr val="bg1"/>
                </a:solidFill>
              </a:defRPr>
            </a:lvl1pPr>
          </a:lstStyle>
          <a:p>
            <a:pPr lvl="0"/>
            <a:r>
              <a:rPr lang="en-US" smtClean="0"/>
              <a:t>Click to edit Master text styles</a:t>
            </a:r>
          </a:p>
        </p:txBody>
      </p:sp>
      <p:grpSp>
        <p:nvGrpSpPr>
          <p:cNvPr id="8" name="Group 4">
            <a:extLst>
              <a:ext uri="{FF2B5EF4-FFF2-40B4-BE49-F238E27FC236}">
                <a16:creationId xmlns="" xmlns:a16="http://schemas.microsoft.com/office/drawing/2014/main" id="{E61854D4-7D42-42F8-8EB5-31AA12955E12}"/>
              </a:ext>
            </a:extLst>
          </p:cNvPr>
          <p:cNvGrpSpPr>
            <a:grpSpLocks noChangeAspect="1"/>
          </p:cNvGrpSpPr>
          <p:nvPr userDrawn="1"/>
        </p:nvGrpSpPr>
        <p:grpSpPr bwMode="auto">
          <a:xfrm>
            <a:off x="7362700" y="471603"/>
            <a:ext cx="1184400" cy="403436"/>
            <a:chOff x="134" y="-75"/>
            <a:chExt cx="5760" cy="1962"/>
          </a:xfrm>
          <a:solidFill>
            <a:schemeClr val="bg1"/>
          </a:solidFill>
        </p:grpSpPr>
        <p:sp>
          <p:nvSpPr>
            <p:cNvPr id="10" name="Freeform 5">
              <a:extLst>
                <a:ext uri="{FF2B5EF4-FFF2-40B4-BE49-F238E27FC236}">
                  <a16:creationId xmlns="" xmlns:a16="http://schemas.microsoft.com/office/drawing/2014/main" id="{3F56BFE3-0F80-47A6-849C-3DEF2E16BA07}"/>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6">
              <a:extLst>
                <a:ext uri="{FF2B5EF4-FFF2-40B4-BE49-F238E27FC236}">
                  <a16:creationId xmlns="" xmlns:a16="http://schemas.microsoft.com/office/drawing/2014/main" id="{1F15C015-E08F-44A6-901F-4254A2F36DB7}"/>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7">
              <a:extLst>
                <a:ext uri="{FF2B5EF4-FFF2-40B4-BE49-F238E27FC236}">
                  <a16:creationId xmlns="" xmlns:a16="http://schemas.microsoft.com/office/drawing/2014/main" id="{655F8514-72C8-4407-BD93-95327C78AEA2}"/>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8">
              <a:extLst>
                <a:ext uri="{FF2B5EF4-FFF2-40B4-BE49-F238E27FC236}">
                  <a16:creationId xmlns="" xmlns:a16="http://schemas.microsoft.com/office/drawing/2014/main" id="{D7A83BA7-4125-4C83-ABAA-3AD981B67D26}"/>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9">
              <a:extLst>
                <a:ext uri="{FF2B5EF4-FFF2-40B4-BE49-F238E27FC236}">
                  <a16:creationId xmlns="" xmlns:a16="http://schemas.microsoft.com/office/drawing/2014/main" id="{078C3575-4A9F-449D-BC2E-E239BB135D86}"/>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10">
              <a:extLst>
                <a:ext uri="{FF2B5EF4-FFF2-40B4-BE49-F238E27FC236}">
                  <a16:creationId xmlns="" xmlns:a16="http://schemas.microsoft.com/office/drawing/2014/main" id="{4D2F2BA4-B5C1-418D-8BE1-FDB0658487AE}"/>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11">
              <a:extLst>
                <a:ext uri="{FF2B5EF4-FFF2-40B4-BE49-F238E27FC236}">
                  <a16:creationId xmlns="" xmlns:a16="http://schemas.microsoft.com/office/drawing/2014/main" id="{BF2EB0DF-ED98-4690-AF9C-794445338549}"/>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2">
              <a:extLst>
                <a:ext uri="{FF2B5EF4-FFF2-40B4-BE49-F238E27FC236}">
                  <a16:creationId xmlns="" xmlns:a16="http://schemas.microsoft.com/office/drawing/2014/main" id="{F51295A4-C326-465C-B5E1-363B7050350E}"/>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13">
              <a:extLst>
                <a:ext uri="{FF2B5EF4-FFF2-40B4-BE49-F238E27FC236}">
                  <a16:creationId xmlns="" xmlns:a16="http://schemas.microsoft.com/office/drawing/2014/main" id="{FB21DE5C-F96D-48C7-A416-1B7DAA838008}"/>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4">
              <a:extLst>
                <a:ext uri="{FF2B5EF4-FFF2-40B4-BE49-F238E27FC236}">
                  <a16:creationId xmlns="" xmlns:a16="http://schemas.microsoft.com/office/drawing/2014/main" id="{FA81914C-0873-4C9A-93EB-68181768E339}"/>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5">
              <a:extLst>
                <a:ext uri="{FF2B5EF4-FFF2-40B4-BE49-F238E27FC236}">
                  <a16:creationId xmlns="" xmlns:a16="http://schemas.microsoft.com/office/drawing/2014/main" id="{5BC03760-CE40-45F8-94E7-DA7780419CC2}"/>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16">
              <a:extLst>
                <a:ext uri="{FF2B5EF4-FFF2-40B4-BE49-F238E27FC236}">
                  <a16:creationId xmlns="" xmlns:a16="http://schemas.microsoft.com/office/drawing/2014/main" id="{933220D6-F15E-4FB1-AF9C-E7113FB85AF9}"/>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7">
              <a:extLst>
                <a:ext uri="{FF2B5EF4-FFF2-40B4-BE49-F238E27FC236}">
                  <a16:creationId xmlns="" xmlns:a16="http://schemas.microsoft.com/office/drawing/2014/main" id="{7CFC4469-D04E-40F1-857E-87E9A58799D6}"/>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467626230"/>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44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1"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711204" y="2562697"/>
            <a:ext cx="3970338" cy="3238754"/>
          </a:xfrm>
        </p:spPr>
        <p:txBody>
          <a:bodyPr wrap="none"/>
          <a:lstStyle>
            <a:lvl1pPr>
              <a:buFontTx/>
              <a:buNone/>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92"/>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16" y="2562697"/>
            <a:ext cx="3970338" cy="3238754"/>
          </a:xfrm>
        </p:spPr>
        <p:txBody>
          <a:bodyPr wrap="none"/>
          <a:lstStyle>
            <a:lvl1pPr>
              <a:buFontTx/>
              <a:buNone/>
              <a:defRPr/>
            </a:lvl1pPr>
          </a:lstStyle>
          <a:p>
            <a:r>
              <a:rPr lang="en-US" dirty="0" smtClean="0"/>
              <a:t>Click icon to add chart</a:t>
            </a:r>
            <a:endParaRPr lang="en-US" dirty="0"/>
          </a:p>
        </p:txBody>
      </p:sp>
      <p:sp>
        <p:nvSpPr>
          <p:cNvPr id="15" name="Text Placeholder 2"/>
          <p:cNvSpPr>
            <a:spLocks noGrp="1"/>
          </p:cNvSpPr>
          <p:nvPr>
            <p:ph type="body" idx="19"/>
          </p:nvPr>
        </p:nvSpPr>
        <p:spPr>
          <a:xfrm>
            <a:off x="4761669"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9" name="Picture 8"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11"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5391099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45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2" y="2242693"/>
            <a:ext cx="7616952" cy="3462338"/>
          </a:xfrm>
        </p:spPr>
        <p:txBody>
          <a:bodyPr/>
          <a:lstStyle>
            <a:lvl1pPr marL="0" indent="0">
              <a:buFontTx/>
              <a:buNone/>
              <a:defRPr>
                <a:solidFill>
                  <a:schemeClr val="tx2"/>
                </a:solidFill>
              </a:defRPr>
            </a:lvl1pPr>
          </a:lstStyle>
          <a:p>
            <a:r>
              <a:rPr lang="en-US" dirty="0" smtClean="0"/>
              <a:t>Click icon to add table</a:t>
            </a:r>
            <a:endParaRPr lang="en-US" dirty="0"/>
          </a:p>
        </p:txBody>
      </p:sp>
      <p:sp>
        <p:nvSpPr>
          <p:cNvPr id="4" name="Title 3"/>
          <p:cNvSpPr>
            <a:spLocks noGrp="1"/>
          </p:cNvSpPr>
          <p:nvPr>
            <p:ph type="title" hasCustomPrompt="1"/>
          </p:nvPr>
        </p:nvSpPr>
        <p:spPr>
          <a:xfrm>
            <a:off x="594360" y="472283"/>
            <a:ext cx="8155940" cy="571500"/>
          </a:xfrm>
        </p:spPr>
        <p:txBody>
          <a:bodyPr wrap="square"/>
          <a:lstStyle>
            <a:lvl1pPr>
              <a:defRPr b="1" baseline="0">
                <a:solidFill>
                  <a:schemeClr val="tx2"/>
                </a:solidFill>
              </a:defRPr>
            </a:lvl1pPr>
          </a:lstStyle>
          <a:p>
            <a:r>
              <a:rPr lang="en-US" dirty="0" smtClean="0"/>
              <a:t>CLICK TO EDIT MASTER TITLE STYLE</a:t>
            </a:r>
            <a:endParaRPr lang="en-US" dirty="0"/>
          </a:p>
        </p:txBody>
      </p:sp>
      <p:sp>
        <p:nvSpPr>
          <p:cNvPr id="11" name="Text Placeholder 2"/>
          <p:cNvSpPr>
            <a:spLocks noGrp="1"/>
          </p:cNvSpPr>
          <p:nvPr>
            <p:ph type="body" idx="15" hasCustomPrompt="1"/>
          </p:nvPr>
        </p:nvSpPr>
        <p:spPr>
          <a:xfrm>
            <a:off x="594363" y="1093192"/>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2" name="Text Placeholder 2"/>
          <p:cNvSpPr>
            <a:spLocks noGrp="1"/>
          </p:cNvSpPr>
          <p:nvPr>
            <p:ph type="body" idx="16"/>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7443814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46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tx2"/>
                </a:solidFill>
              </a:defRPr>
            </a:lvl1pPr>
          </a:lstStyle>
          <a:p>
            <a:r>
              <a:rPr lang="en-US" smtClean="0"/>
              <a:t>Click to edit Master title style</a:t>
            </a:r>
            <a:endParaRPr lang="en-US" dirty="0"/>
          </a:p>
        </p:txBody>
      </p:sp>
      <p:sp>
        <p:nvSpPr>
          <p:cNvPr id="10"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tx2"/>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4" name="Picture 3"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6"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1651702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47_Quote Texture GREEN">
    <p:spTree>
      <p:nvGrpSpPr>
        <p:cNvPr id="1" name=""/>
        <p:cNvGrpSpPr/>
        <p:nvPr/>
      </p:nvGrpSpPr>
      <p:grpSpPr>
        <a:xfrm>
          <a:off x="0" y="0"/>
          <a:ext cx="0" cy="0"/>
          <a:chOff x="0" y="0"/>
          <a:chExt cx="0" cy="0"/>
        </a:xfrm>
      </p:grpSpPr>
      <p:pic>
        <p:nvPicPr>
          <p:cNvPr id="2" name="Picture 1" descr="Gre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3"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bg1"/>
                </a:solidFill>
              </a:defRPr>
            </a:lvl1pPr>
          </a:lstStyle>
          <a:p>
            <a:r>
              <a:rPr lang="en-US" smtClean="0"/>
              <a:t>Click to edit Master title style</a:t>
            </a:r>
            <a:endParaRPr lang="en-US" dirty="0"/>
          </a:p>
        </p:txBody>
      </p:sp>
      <p:sp>
        <p:nvSpPr>
          <p:cNvPr id="4"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bg1"/>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5" name="Picture 4"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7" y="0"/>
            <a:ext cx="237743" cy="451104"/>
          </a:xfrm>
          <a:prstGeom prst="rect">
            <a:avLst/>
          </a:prstGeom>
          <a:noFill/>
          <a:ln>
            <a:noFill/>
          </a:ln>
        </p:spPr>
      </p:pic>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4460428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48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pic>
        <p:nvPicPr>
          <p:cNvPr id="8" name="Picture 7" descr="Green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7"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1" name="Text Box 17"/>
          <p:cNvSpPr txBox="1">
            <a:spLocks noChangeArrowheads="1"/>
          </p:cNvSpPr>
          <p:nvPr/>
        </p:nvSpPr>
        <p:spPr bwMode="auto">
          <a:xfrm>
            <a:off x="8892784" y="6615745"/>
            <a:ext cx="110608" cy="107722"/>
          </a:xfrm>
          <a:prstGeom prst="rect">
            <a:avLst/>
          </a:prstGeom>
          <a:noFill/>
          <a:ln w="9525">
            <a:noFill/>
            <a:miter lim="800000"/>
            <a:headEnd/>
            <a:tailEnd/>
          </a:ln>
          <a:effectLst/>
        </p:spPr>
        <p:txBody>
          <a:bodyPr wrap="none" lIns="0" tIns="0" rIns="0" bIns="0" anchor="ctr" anchorCtr="0">
            <a:spAutoFit/>
          </a:bodyPr>
          <a:lstStyle/>
          <a:p>
            <a:pPr algn="ctr" defTabSz="732617">
              <a:defRPr/>
            </a:pPr>
            <a:fld id="{0D7D805D-F6E5-43ED-9D8A-77676030D49C}" type="slidenum">
              <a:rPr lang="en-US" sz="700" kern="0">
                <a:solidFill>
                  <a:srgbClr val="FFFFFF"/>
                </a:solidFill>
                <a:cs typeface="Arial" charset="0"/>
              </a:rPr>
              <a:pPr algn="ctr" defTabSz="732617">
                <a:defRPr/>
              </a:pPr>
              <a:t>‹#›</a:t>
            </a:fld>
            <a:endParaRPr lang="en-US" sz="700" kern="0" dirty="0">
              <a:solidFill>
                <a:srgbClr val="FFFFFF"/>
              </a:solidFill>
              <a:cs typeface="Arial" charset="0"/>
            </a:endParaRPr>
          </a:p>
        </p:txBody>
      </p:sp>
      <p:sp>
        <p:nvSpPr>
          <p:cNvPr id="10" name="Title 1"/>
          <p:cNvSpPr>
            <a:spLocks noGrp="1"/>
          </p:cNvSpPr>
          <p:nvPr>
            <p:ph type="title"/>
          </p:nvPr>
        </p:nvSpPr>
        <p:spPr>
          <a:xfrm>
            <a:off x="335280" y="691496"/>
            <a:ext cx="8046720" cy="585216"/>
          </a:xfrm>
        </p:spPr>
        <p:txBody>
          <a:bodyPr wrap="square" anchor="t">
            <a:noAutofit/>
          </a:bodyPr>
          <a:lstStyle>
            <a:lvl1pPr algn="l">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20997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49_Divider White">
    <p:spTree>
      <p:nvGrpSpPr>
        <p:cNvPr id="1" name=""/>
        <p:cNvGrpSpPr/>
        <p:nvPr/>
      </p:nvGrpSpPr>
      <p:grpSpPr>
        <a:xfrm>
          <a:off x="0" y="0"/>
          <a:ext cx="0" cy="0"/>
          <a:chOff x="0" y="0"/>
          <a:chExt cx="0" cy="0"/>
        </a:xfrm>
      </p:grpSpPr>
      <p:pic>
        <p:nvPicPr>
          <p:cNvPr id="3" name="Picture 2"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5"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6" name="Title 1"/>
          <p:cNvSpPr>
            <a:spLocks noGrp="1"/>
          </p:cNvSpPr>
          <p:nvPr>
            <p:ph type="title"/>
          </p:nvPr>
        </p:nvSpPr>
        <p:spPr>
          <a:xfrm>
            <a:off x="304800" y="2752912"/>
            <a:ext cx="8046720" cy="585216"/>
          </a:xfrm>
        </p:spPr>
        <p:txBody>
          <a:bodyPr wrap="square" anchor="t">
            <a:noAutofit/>
          </a:bodyPr>
          <a:lstStyle>
            <a:lvl1pPr algn="l">
              <a:defRPr sz="4000" b="1" cap="all">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73388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50_Divider Texture GREEN">
    <p:spTree>
      <p:nvGrpSpPr>
        <p:cNvPr id="1" name=""/>
        <p:cNvGrpSpPr/>
        <p:nvPr/>
      </p:nvGrpSpPr>
      <p:grpSpPr>
        <a:xfrm>
          <a:off x="0" y="0"/>
          <a:ext cx="0" cy="0"/>
          <a:chOff x="0" y="0"/>
          <a:chExt cx="0" cy="0"/>
        </a:xfrm>
      </p:grpSpPr>
      <p:pic>
        <p:nvPicPr>
          <p:cNvPr id="2" name="Picture 1" descr="Gre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5" y="0"/>
            <a:ext cx="9141291" cy="6858000"/>
          </a:xfrm>
          <a:prstGeom prst="rect">
            <a:avLst/>
          </a:prstGeom>
        </p:spPr>
      </p:pic>
      <p:pic>
        <p:nvPicPr>
          <p:cNvPr id="3" name="Picture 2"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7" y="0"/>
            <a:ext cx="237743" cy="451104"/>
          </a:xfrm>
          <a:prstGeom prst="rect">
            <a:avLst/>
          </a:prstGeom>
          <a:noFill/>
          <a:ln>
            <a:noFill/>
          </a:ln>
        </p:spPr>
      </p:pic>
      <p:sp>
        <p:nvSpPr>
          <p:cNvPr id="4" name="Rectangle 10"/>
          <p:cNvSpPr>
            <a:spLocks noChangeArrowheads="1"/>
          </p:cNvSpPr>
          <p:nvPr/>
        </p:nvSpPr>
        <p:spPr bwMode="gray">
          <a:xfrm>
            <a:off x="259530"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
        <p:nvSpPr>
          <p:cNvPr id="6" name="Title 1"/>
          <p:cNvSpPr>
            <a:spLocks noGrp="1"/>
          </p:cNvSpPr>
          <p:nvPr>
            <p:ph type="title"/>
          </p:nvPr>
        </p:nvSpPr>
        <p:spPr>
          <a:xfrm>
            <a:off x="304800" y="2752912"/>
            <a:ext cx="8046720" cy="585216"/>
          </a:xfrm>
        </p:spPr>
        <p:txBody>
          <a:bodyPr wrap="square" anchor="t">
            <a:noAutofit/>
          </a:bodyPr>
          <a:lstStyle>
            <a:lvl1pPr algn="l">
              <a:defRPr sz="4000" b="1" cap="all">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474144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51_End Slide N-tab GREEN">
    <p:spTree>
      <p:nvGrpSpPr>
        <p:cNvPr id="1" name=""/>
        <p:cNvGrpSpPr/>
        <p:nvPr/>
      </p:nvGrpSpPr>
      <p:grpSpPr>
        <a:xfrm>
          <a:off x="0" y="0"/>
          <a:ext cx="0" cy="0"/>
          <a:chOff x="0" y="0"/>
          <a:chExt cx="0" cy="0"/>
        </a:xfrm>
      </p:grpSpPr>
      <p:pic>
        <p:nvPicPr>
          <p:cNvPr id="6" name="Picture 5" descr="Gre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5" name="Picture 4" descr="N-Element-Tab-Square-Whit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8722" y="2357259"/>
            <a:ext cx="1606563" cy="214304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8098685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52_End Slide Full Logo GREEN">
    <p:spTree>
      <p:nvGrpSpPr>
        <p:cNvPr id="1" name=""/>
        <p:cNvGrpSpPr/>
        <p:nvPr/>
      </p:nvGrpSpPr>
      <p:grpSpPr>
        <a:xfrm>
          <a:off x="0" y="0"/>
          <a:ext cx="0" cy="0"/>
          <a:chOff x="0" y="0"/>
          <a:chExt cx="0" cy="0"/>
        </a:xfrm>
      </p:grpSpPr>
      <p:pic>
        <p:nvPicPr>
          <p:cNvPr id="8" name="Picture 7" descr="Gre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7" name="Picture 6" descr="Nielsen-Wordmark-White-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5854" y="2360673"/>
            <a:ext cx="3752296" cy="1765952"/>
          </a:xfrm>
          <a:prstGeom prst="rect">
            <a:avLst/>
          </a:prstGeom>
        </p:spPr>
      </p:pic>
      <p:sp>
        <p:nvSpPr>
          <p:cNvPr id="9"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9348163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55_Title N-tab GOLD">
    <p:spTree>
      <p:nvGrpSpPr>
        <p:cNvPr id="1" name=""/>
        <p:cNvGrpSpPr/>
        <p:nvPr/>
      </p:nvGrpSpPr>
      <p:grpSpPr>
        <a:xfrm>
          <a:off x="0" y="0"/>
          <a:ext cx="0" cy="0"/>
          <a:chOff x="0" y="0"/>
          <a:chExt cx="0" cy="0"/>
        </a:xfrm>
      </p:grpSpPr>
      <p:pic>
        <p:nvPicPr>
          <p:cNvPr id="14" name="Picture 13" descr="Oran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16"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itle 1"/>
          <p:cNvSpPr>
            <a:spLocks noGrp="1"/>
          </p:cNvSpPr>
          <p:nvPr>
            <p:ph type="ctrTitle" hasCustomPrompt="1"/>
          </p:nvPr>
        </p:nvSpPr>
        <p:spPr>
          <a:xfrm>
            <a:off x="242831" y="2717819"/>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18"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19" name="Picture 18"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7" y="0"/>
            <a:ext cx="237743" cy="451104"/>
          </a:xfrm>
          <a:prstGeom prst="rect">
            <a:avLst/>
          </a:prstGeom>
          <a:noFill/>
          <a:ln>
            <a:noFill/>
          </a:ln>
        </p:spPr>
      </p:pic>
      <p:sp>
        <p:nvSpPr>
          <p:cNvPr id="8" name="Subtitle 2"/>
          <p:cNvSpPr>
            <a:spLocks noGrp="1"/>
          </p:cNvSpPr>
          <p:nvPr>
            <p:ph type="subTitle" idx="1" hasCustomPrompt="1"/>
          </p:nvPr>
        </p:nvSpPr>
        <p:spPr>
          <a:xfrm>
            <a:off x="287935" y="4026435"/>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71922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urpose Slide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85E200-231C-462C-9340-0F878EE9074D}"/>
              </a:ext>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pic>
        <p:nvPicPr>
          <p:cNvPr id="7" name="Picture 6">
            <a:extLst>
              <a:ext uri="{FF2B5EF4-FFF2-40B4-BE49-F238E27FC236}">
                <a16:creationId xmlns="" xmlns:a16="http://schemas.microsoft.com/office/drawing/2014/main" id="{33FA8D5C-A168-453D-86D4-9C1E7E6EF4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17560" y="2995206"/>
            <a:ext cx="6129540" cy="271273"/>
          </a:xfrm>
          <a:prstGeom prst="rect">
            <a:avLst/>
          </a:prstGeom>
        </p:spPr>
      </p:pic>
      <p:sp>
        <p:nvSpPr>
          <p:cNvPr id="9" name="Text Placeholder 8">
            <a:extLst>
              <a:ext uri="{FF2B5EF4-FFF2-40B4-BE49-F238E27FC236}">
                <a16:creationId xmlns="" xmlns:a16="http://schemas.microsoft.com/office/drawing/2014/main" id="{47789BC6-C149-491E-85F7-BE45C04FC1F1}"/>
              </a:ext>
            </a:extLst>
          </p:cNvPr>
          <p:cNvSpPr>
            <a:spLocks noGrp="1"/>
          </p:cNvSpPr>
          <p:nvPr>
            <p:ph type="body" sz="quarter" idx="13"/>
          </p:nvPr>
        </p:nvSpPr>
        <p:spPr>
          <a:xfrm>
            <a:off x="5418138" y="3371329"/>
            <a:ext cx="3128962" cy="2656409"/>
          </a:xfrm>
        </p:spPr>
        <p:txBody>
          <a:bodyPr/>
          <a:lstStyle>
            <a:lvl1pPr algn="r">
              <a:lnSpc>
                <a:spcPts val="3500"/>
              </a:lnSpc>
              <a:defRPr sz="2300">
                <a:solidFill>
                  <a:schemeClr val="bg1"/>
                </a:solidFill>
              </a:defRPr>
            </a:lvl1pPr>
          </a:lstStyle>
          <a:p>
            <a:pPr lvl="0"/>
            <a:r>
              <a:rPr lang="en-US" smtClean="0"/>
              <a:t>Click to edit Master text styles</a:t>
            </a:r>
          </a:p>
        </p:txBody>
      </p:sp>
      <p:grpSp>
        <p:nvGrpSpPr>
          <p:cNvPr id="8" name="Group 4">
            <a:extLst>
              <a:ext uri="{FF2B5EF4-FFF2-40B4-BE49-F238E27FC236}">
                <a16:creationId xmlns="" xmlns:a16="http://schemas.microsoft.com/office/drawing/2014/main" id="{E61854D4-7D42-42F8-8EB5-31AA12955E12}"/>
              </a:ext>
            </a:extLst>
          </p:cNvPr>
          <p:cNvGrpSpPr>
            <a:grpSpLocks noChangeAspect="1"/>
          </p:cNvGrpSpPr>
          <p:nvPr userDrawn="1"/>
        </p:nvGrpSpPr>
        <p:grpSpPr bwMode="auto">
          <a:xfrm>
            <a:off x="7362700" y="471603"/>
            <a:ext cx="1184400" cy="403436"/>
            <a:chOff x="134" y="-75"/>
            <a:chExt cx="5760" cy="1962"/>
          </a:xfrm>
          <a:solidFill>
            <a:schemeClr val="bg1"/>
          </a:solidFill>
        </p:grpSpPr>
        <p:sp>
          <p:nvSpPr>
            <p:cNvPr id="10" name="Freeform 5">
              <a:extLst>
                <a:ext uri="{FF2B5EF4-FFF2-40B4-BE49-F238E27FC236}">
                  <a16:creationId xmlns="" xmlns:a16="http://schemas.microsoft.com/office/drawing/2014/main" id="{3F56BFE3-0F80-47A6-849C-3DEF2E16BA07}"/>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6">
              <a:extLst>
                <a:ext uri="{FF2B5EF4-FFF2-40B4-BE49-F238E27FC236}">
                  <a16:creationId xmlns="" xmlns:a16="http://schemas.microsoft.com/office/drawing/2014/main" id="{1F15C015-E08F-44A6-901F-4254A2F36DB7}"/>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7">
              <a:extLst>
                <a:ext uri="{FF2B5EF4-FFF2-40B4-BE49-F238E27FC236}">
                  <a16:creationId xmlns="" xmlns:a16="http://schemas.microsoft.com/office/drawing/2014/main" id="{655F8514-72C8-4407-BD93-95327C78AEA2}"/>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8">
              <a:extLst>
                <a:ext uri="{FF2B5EF4-FFF2-40B4-BE49-F238E27FC236}">
                  <a16:creationId xmlns="" xmlns:a16="http://schemas.microsoft.com/office/drawing/2014/main" id="{D7A83BA7-4125-4C83-ABAA-3AD981B67D26}"/>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9">
              <a:extLst>
                <a:ext uri="{FF2B5EF4-FFF2-40B4-BE49-F238E27FC236}">
                  <a16:creationId xmlns="" xmlns:a16="http://schemas.microsoft.com/office/drawing/2014/main" id="{078C3575-4A9F-449D-BC2E-E239BB135D86}"/>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10">
              <a:extLst>
                <a:ext uri="{FF2B5EF4-FFF2-40B4-BE49-F238E27FC236}">
                  <a16:creationId xmlns="" xmlns:a16="http://schemas.microsoft.com/office/drawing/2014/main" id="{4D2F2BA4-B5C1-418D-8BE1-FDB0658487AE}"/>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11">
              <a:extLst>
                <a:ext uri="{FF2B5EF4-FFF2-40B4-BE49-F238E27FC236}">
                  <a16:creationId xmlns="" xmlns:a16="http://schemas.microsoft.com/office/drawing/2014/main" id="{BF2EB0DF-ED98-4690-AF9C-794445338549}"/>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12">
              <a:extLst>
                <a:ext uri="{FF2B5EF4-FFF2-40B4-BE49-F238E27FC236}">
                  <a16:creationId xmlns="" xmlns:a16="http://schemas.microsoft.com/office/drawing/2014/main" id="{F51295A4-C326-465C-B5E1-363B7050350E}"/>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13">
              <a:extLst>
                <a:ext uri="{FF2B5EF4-FFF2-40B4-BE49-F238E27FC236}">
                  <a16:creationId xmlns="" xmlns:a16="http://schemas.microsoft.com/office/drawing/2014/main" id="{FB21DE5C-F96D-48C7-A416-1B7DAA838008}"/>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4">
              <a:extLst>
                <a:ext uri="{FF2B5EF4-FFF2-40B4-BE49-F238E27FC236}">
                  <a16:creationId xmlns="" xmlns:a16="http://schemas.microsoft.com/office/drawing/2014/main" id="{FA81914C-0873-4C9A-93EB-68181768E339}"/>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5">
              <a:extLst>
                <a:ext uri="{FF2B5EF4-FFF2-40B4-BE49-F238E27FC236}">
                  <a16:creationId xmlns="" xmlns:a16="http://schemas.microsoft.com/office/drawing/2014/main" id="{5BC03760-CE40-45F8-94E7-DA7780419CC2}"/>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16">
              <a:extLst>
                <a:ext uri="{FF2B5EF4-FFF2-40B4-BE49-F238E27FC236}">
                  <a16:creationId xmlns="" xmlns:a16="http://schemas.microsoft.com/office/drawing/2014/main" id="{933220D6-F15E-4FB1-AF9C-E7113FB85AF9}"/>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7">
              <a:extLst>
                <a:ext uri="{FF2B5EF4-FFF2-40B4-BE49-F238E27FC236}">
                  <a16:creationId xmlns="" xmlns:a16="http://schemas.microsoft.com/office/drawing/2014/main" id="{7CFC4469-D04E-40F1-857E-87E9A58799D6}"/>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857992811"/>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56_Title Full Logo GOLD">
    <p:spTree>
      <p:nvGrpSpPr>
        <p:cNvPr id="1" name=""/>
        <p:cNvGrpSpPr/>
        <p:nvPr/>
      </p:nvGrpSpPr>
      <p:grpSpPr>
        <a:xfrm>
          <a:off x="0" y="0"/>
          <a:ext cx="0" cy="0"/>
          <a:chOff x="0" y="0"/>
          <a:chExt cx="0" cy="0"/>
        </a:xfrm>
      </p:grpSpPr>
      <p:pic>
        <p:nvPicPr>
          <p:cNvPr id="2" name="Picture 1" descr="Oran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4"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5" name="Title 1"/>
          <p:cNvSpPr>
            <a:spLocks noGrp="1"/>
          </p:cNvSpPr>
          <p:nvPr>
            <p:ph type="ctrTitle" hasCustomPrompt="1"/>
          </p:nvPr>
        </p:nvSpPr>
        <p:spPr>
          <a:xfrm>
            <a:off x="242831" y="2816352"/>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7" name="Picture 6" descr="Nielsen_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364069" y="1897570"/>
            <a:ext cx="952280" cy="449006"/>
          </a:xfrm>
          <a:prstGeom prst="rect">
            <a:avLst/>
          </a:prstGeom>
        </p:spPr>
      </p:pic>
      <p:sp>
        <p:nvSpPr>
          <p:cNvPr id="8" name="Subtitle 2"/>
          <p:cNvSpPr>
            <a:spLocks noGrp="1"/>
          </p:cNvSpPr>
          <p:nvPr>
            <p:ph type="subTitle" idx="1" hasCustomPrompt="1"/>
          </p:nvPr>
        </p:nvSpPr>
        <p:spPr>
          <a:xfrm>
            <a:off x="287935" y="4181859"/>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80769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sp>
        <p:nvSpPr>
          <p:cNvPr id="5"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9" name="Picture 8" descr="Orange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4" name="Title 4"/>
          <p:cNvSpPr>
            <a:spLocks noGrp="1"/>
          </p:cNvSpPr>
          <p:nvPr>
            <p:ph type="ctrTitle"/>
          </p:nvPr>
        </p:nvSpPr>
        <p:spPr>
          <a:xfrm>
            <a:off x="296541" y="649327"/>
            <a:ext cx="7880978" cy="865613"/>
          </a:xfrm>
        </p:spPr>
        <p:txBody>
          <a:bodyPr/>
          <a:lstStyle>
            <a:lvl1pPr>
              <a:defRPr b="1"/>
            </a:lvl1pPr>
          </a:lstStyle>
          <a:p>
            <a:r>
              <a:rPr lang="en-US" sz="3400" smtClean="0"/>
              <a:t>Click to edit Master title style</a:t>
            </a:r>
            <a:endParaRPr lang="en-US" sz="3400" dirty="0"/>
          </a:p>
        </p:txBody>
      </p:sp>
    </p:spTree>
    <p:extLst>
      <p:ext uri="{BB962C8B-B14F-4D97-AF65-F5344CB8AC3E}">
        <p14:creationId xmlns:p14="http://schemas.microsoft.com/office/powerpoint/2010/main" val="6159390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57_Title N-tab White">
    <p:spTree>
      <p:nvGrpSpPr>
        <p:cNvPr id="1" name=""/>
        <p:cNvGrpSpPr/>
        <p:nvPr/>
      </p:nvGrpSpPr>
      <p:grpSpPr>
        <a:xfrm>
          <a:off x="0" y="0"/>
          <a:ext cx="0" cy="0"/>
          <a:chOff x="0" y="0"/>
          <a:chExt cx="0" cy="0"/>
        </a:xfrm>
      </p:grpSpPr>
      <p:pic>
        <p:nvPicPr>
          <p:cNvPr id="8" name="Picture 7"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9" name="Title 1"/>
          <p:cNvSpPr>
            <a:spLocks noGrp="1"/>
          </p:cNvSpPr>
          <p:nvPr>
            <p:ph type="ctrTitle" hasCustomPrompt="1"/>
          </p:nvPr>
        </p:nvSpPr>
        <p:spPr>
          <a:xfrm>
            <a:off x="296543" y="2817746"/>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21" name="Text Placeholder 2"/>
          <p:cNvSpPr>
            <a:spLocks noGrp="1"/>
          </p:cNvSpPr>
          <p:nvPr>
            <p:ph type="body" idx="17"/>
          </p:nvPr>
        </p:nvSpPr>
        <p:spPr>
          <a:xfrm>
            <a:off x="296546"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23"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2" name="Picture 11" descr="N Element Tab Square-Blu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348" y="1840341"/>
            <a:ext cx="378801" cy="505292"/>
          </a:xfrm>
          <a:prstGeom prst="rect">
            <a:avLst/>
          </a:prstGeom>
        </p:spPr>
      </p:pic>
    </p:spTree>
    <p:extLst>
      <p:ext uri="{BB962C8B-B14F-4D97-AF65-F5344CB8AC3E}">
        <p14:creationId xmlns:p14="http://schemas.microsoft.com/office/powerpoint/2010/main" val="41951767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58_Title Full Logo White">
    <p:spTree>
      <p:nvGrpSpPr>
        <p:cNvPr id="1" name=""/>
        <p:cNvGrpSpPr/>
        <p:nvPr/>
      </p:nvGrpSpPr>
      <p:grpSpPr>
        <a:xfrm>
          <a:off x="0" y="0"/>
          <a:ext cx="0" cy="0"/>
          <a:chOff x="0" y="0"/>
          <a:chExt cx="0" cy="0"/>
        </a:xfrm>
      </p:grpSpPr>
      <p:pic>
        <p:nvPicPr>
          <p:cNvPr id="8" name="Picture 7"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Title 1"/>
          <p:cNvSpPr>
            <a:spLocks noGrp="1"/>
          </p:cNvSpPr>
          <p:nvPr>
            <p:ph type="ctrTitle" hasCustomPrompt="1"/>
          </p:nvPr>
        </p:nvSpPr>
        <p:spPr>
          <a:xfrm>
            <a:off x="296543" y="2817746"/>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296543" y="4136962"/>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2"/>
          <p:cNvSpPr>
            <a:spLocks noGrp="1"/>
          </p:cNvSpPr>
          <p:nvPr>
            <p:ph type="body" idx="17"/>
          </p:nvPr>
        </p:nvSpPr>
        <p:spPr>
          <a:xfrm>
            <a:off x="292174" y="5729473"/>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6"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4" name="Picture 13" descr="Nielsen-Wordmark-Color-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804" y="1883129"/>
            <a:ext cx="980037" cy="461236"/>
          </a:xfrm>
          <a:prstGeom prst="rect">
            <a:avLst/>
          </a:prstGeom>
        </p:spPr>
      </p:pic>
    </p:spTree>
    <p:extLst>
      <p:ext uri="{BB962C8B-B14F-4D97-AF65-F5344CB8AC3E}">
        <p14:creationId xmlns:p14="http://schemas.microsoft.com/office/powerpoint/2010/main" val="22151693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59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6" y="472019"/>
            <a:ext cx="8165592" cy="571500"/>
          </a:xfrm>
        </p:spPr>
        <p:txBody>
          <a:bodyPr>
            <a:noAutofit/>
          </a:bodyPr>
          <a:lstStyle>
            <a:lvl1pPr>
              <a:defRPr b="1" baseline="0">
                <a:solidFill>
                  <a:schemeClr val="tx2"/>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type="body" idx="13" hasCustomPrompt="1"/>
          </p:nvPr>
        </p:nvSpPr>
        <p:spPr>
          <a:xfrm>
            <a:off x="594361" y="1092221"/>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5" name="Content Placeholder 4"/>
          <p:cNvSpPr>
            <a:spLocks noGrp="1"/>
          </p:cNvSpPr>
          <p:nvPr>
            <p:ph sz="quarter" idx="14"/>
          </p:nvPr>
        </p:nvSpPr>
        <p:spPr>
          <a:xfrm>
            <a:off x="594361" y="1987301"/>
            <a:ext cx="8165592" cy="4079875"/>
          </a:xfrm>
        </p:spPr>
        <p:txBody>
          <a:bodyPr/>
          <a:lstStyle>
            <a:lvl1pPr>
              <a:spcBef>
                <a:spcPts val="641"/>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9035860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60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471311"/>
            <a:ext cx="8166672" cy="578556"/>
          </a:xfrm>
        </p:spPr>
        <p:txBody>
          <a:bodyPr wrap="square">
            <a:noAutofit/>
          </a:bodyPr>
          <a:lstStyle>
            <a:lvl1pPr>
              <a:defRPr b="1" baseline="0">
                <a:solidFill>
                  <a:schemeClr val="tx2"/>
                </a:solidFill>
                <a:latin typeface="+mj-lt"/>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6" name="Text Placeholder 2"/>
          <p:cNvSpPr>
            <a:spLocks noGrp="1"/>
          </p:cNvSpPr>
          <p:nvPr>
            <p:ph type="body" idx="16" hasCustomPrompt="1"/>
          </p:nvPr>
        </p:nvSpPr>
        <p:spPr>
          <a:xfrm>
            <a:off x="594361" y="1092221"/>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pic>
        <p:nvPicPr>
          <p:cNvPr id="7" name="Picture 6"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40337044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61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59" y="1770250"/>
            <a:ext cx="7876478" cy="251618"/>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591174" y="2688474"/>
            <a:ext cx="7882288" cy="3238754"/>
          </a:xfrm>
        </p:spPr>
        <p:txBody>
          <a:bodyPr wrap="none"/>
          <a:lstStyle>
            <a:lvl1pPr>
              <a:buFontTx/>
              <a:buNone/>
              <a:defRPr>
                <a:solidFill>
                  <a:schemeClr val="tx2"/>
                </a:solidFill>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92"/>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Text Placeholder 2"/>
          <p:cNvSpPr>
            <a:spLocks noGrp="1"/>
          </p:cNvSpPr>
          <p:nvPr>
            <p:ph type="body" idx="17"/>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41163098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62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1"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711204" y="2562697"/>
            <a:ext cx="3970338" cy="3238754"/>
          </a:xfrm>
        </p:spPr>
        <p:txBody>
          <a:bodyPr wrap="none"/>
          <a:lstStyle>
            <a:lvl1pPr>
              <a:buFontTx/>
              <a:buNone/>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92"/>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16" y="2562697"/>
            <a:ext cx="3970338" cy="3238754"/>
          </a:xfrm>
        </p:spPr>
        <p:txBody>
          <a:bodyPr wrap="none"/>
          <a:lstStyle>
            <a:lvl1pPr>
              <a:buFontTx/>
              <a:buNone/>
              <a:defRPr/>
            </a:lvl1pPr>
          </a:lstStyle>
          <a:p>
            <a:r>
              <a:rPr lang="en-US" dirty="0" smtClean="0"/>
              <a:t>Click icon to add chart</a:t>
            </a:r>
            <a:endParaRPr lang="en-US" dirty="0"/>
          </a:p>
        </p:txBody>
      </p:sp>
      <p:sp>
        <p:nvSpPr>
          <p:cNvPr id="15" name="Text Placeholder 2"/>
          <p:cNvSpPr>
            <a:spLocks noGrp="1"/>
          </p:cNvSpPr>
          <p:nvPr>
            <p:ph type="body" idx="19"/>
          </p:nvPr>
        </p:nvSpPr>
        <p:spPr>
          <a:xfrm>
            <a:off x="4761669"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9" name="Picture 8"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1"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00111703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63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2" y="2242693"/>
            <a:ext cx="7616952" cy="3462338"/>
          </a:xfrm>
        </p:spPr>
        <p:txBody>
          <a:bodyPr/>
          <a:lstStyle>
            <a:lvl1pPr marL="0" indent="0">
              <a:buFontTx/>
              <a:buNone/>
              <a:defRPr>
                <a:solidFill>
                  <a:schemeClr val="tx2"/>
                </a:solidFill>
              </a:defRPr>
            </a:lvl1pPr>
          </a:lstStyle>
          <a:p>
            <a:r>
              <a:rPr lang="en-US" dirty="0" smtClean="0"/>
              <a:t>Click icon to add table</a:t>
            </a:r>
            <a:endParaRPr lang="en-US" dirty="0"/>
          </a:p>
        </p:txBody>
      </p:sp>
      <p:sp>
        <p:nvSpPr>
          <p:cNvPr id="4" name="Title 3"/>
          <p:cNvSpPr>
            <a:spLocks noGrp="1"/>
          </p:cNvSpPr>
          <p:nvPr>
            <p:ph type="title" hasCustomPrompt="1"/>
          </p:nvPr>
        </p:nvSpPr>
        <p:spPr>
          <a:xfrm>
            <a:off x="594360" y="472283"/>
            <a:ext cx="8155940" cy="571500"/>
          </a:xfrm>
        </p:spPr>
        <p:txBody>
          <a:bodyPr wrap="square"/>
          <a:lstStyle>
            <a:lvl1pPr>
              <a:defRPr b="1" baseline="0">
                <a:solidFill>
                  <a:schemeClr val="tx2"/>
                </a:solidFill>
              </a:defRPr>
            </a:lvl1pPr>
          </a:lstStyle>
          <a:p>
            <a:r>
              <a:rPr lang="en-US" dirty="0" smtClean="0"/>
              <a:t>CLICK TO EDIT MASTER TITLE STYLE</a:t>
            </a:r>
            <a:endParaRPr lang="en-US" dirty="0"/>
          </a:p>
        </p:txBody>
      </p:sp>
      <p:sp>
        <p:nvSpPr>
          <p:cNvPr id="11" name="Text Placeholder 2"/>
          <p:cNvSpPr>
            <a:spLocks noGrp="1"/>
          </p:cNvSpPr>
          <p:nvPr>
            <p:ph type="body" idx="15" hasCustomPrompt="1"/>
          </p:nvPr>
        </p:nvSpPr>
        <p:spPr>
          <a:xfrm>
            <a:off x="594363" y="1093192"/>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2" name="Text Placeholder 2"/>
          <p:cNvSpPr>
            <a:spLocks noGrp="1"/>
          </p:cNvSpPr>
          <p:nvPr>
            <p:ph type="body" idx="16"/>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1622912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64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tx2"/>
                </a:solidFill>
              </a:defRPr>
            </a:lvl1pPr>
          </a:lstStyle>
          <a:p>
            <a:r>
              <a:rPr lang="en-US" smtClean="0"/>
              <a:t>Click to edit Master title style</a:t>
            </a:r>
            <a:endParaRPr lang="en-US" dirty="0"/>
          </a:p>
        </p:txBody>
      </p:sp>
      <p:sp>
        <p:nvSpPr>
          <p:cNvPr id="10"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tx2"/>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4" name="Picture 3"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6"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17877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grpSp>
        <p:nvGrpSpPr>
          <p:cNvPr id="6" name="Group 4">
            <a:extLst>
              <a:ext uri="{FF2B5EF4-FFF2-40B4-BE49-F238E27FC236}">
                <a16:creationId xmlns="" xmlns:a16="http://schemas.microsoft.com/office/drawing/2014/main" id="{8AA6374D-8816-4984-AA02-834E5E492DF4}"/>
              </a:ext>
            </a:extLst>
          </p:cNvPr>
          <p:cNvGrpSpPr>
            <a:grpSpLocks noChangeAspect="1"/>
          </p:cNvGrpSpPr>
          <p:nvPr userDrawn="1"/>
        </p:nvGrpSpPr>
        <p:grpSpPr bwMode="auto">
          <a:xfrm>
            <a:off x="7053100" y="5839200"/>
            <a:ext cx="1494000" cy="508894"/>
            <a:chOff x="134" y="-75"/>
            <a:chExt cx="5760" cy="1962"/>
          </a:xfrm>
          <a:solidFill>
            <a:schemeClr val="bg1"/>
          </a:solidFill>
        </p:grpSpPr>
        <p:sp>
          <p:nvSpPr>
            <p:cNvPr id="7" name="Freeform 5">
              <a:extLst>
                <a:ext uri="{FF2B5EF4-FFF2-40B4-BE49-F238E27FC236}">
                  <a16:creationId xmlns="" xmlns:a16="http://schemas.microsoft.com/office/drawing/2014/main" id="{C1ABDC55-AAB3-4960-B004-F96AB041560B}"/>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8" name="Freeform 6">
              <a:extLst>
                <a:ext uri="{FF2B5EF4-FFF2-40B4-BE49-F238E27FC236}">
                  <a16:creationId xmlns="" xmlns:a16="http://schemas.microsoft.com/office/drawing/2014/main" id="{B44C4C4C-DC5A-47B3-B277-683EDFB7B031}"/>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9" name="Freeform 7">
              <a:extLst>
                <a:ext uri="{FF2B5EF4-FFF2-40B4-BE49-F238E27FC236}">
                  <a16:creationId xmlns="" xmlns:a16="http://schemas.microsoft.com/office/drawing/2014/main" id="{B4213873-F9A9-47AF-912E-AF7D8398AF8B}"/>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0" name="Freeform 8">
              <a:extLst>
                <a:ext uri="{FF2B5EF4-FFF2-40B4-BE49-F238E27FC236}">
                  <a16:creationId xmlns="" xmlns:a16="http://schemas.microsoft.com/office/drawing/2014/main" id="{5599BDFE-FBF8-4145-B6A3-35807940974E}"/>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Freeform 9">
              <a:extLst>
                <a:ext uri="{FF2B5EF4-FFF2-40B4-BE49-F238E27FC236}">
                  <a16:creationId xmlns="" xmlns:a16="http://schemas.microsoft.com/office/drawing/2014/main" id="{E0C07242-B85C-4F2F-B848-4A7812C1846F}"/>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2" name="Freeform 10">
              <a:extLst>
                <a:ext uri="{FF2B5EF4-FFF2-40B4-BE49-F238E27FC236}">
                  <a16:creationId xmlns="" xmlns:a16="http://schemas.microsoft.com/office/drawing/2014/main" id="{7933AC57-4D46-4DC2-813B-CC20132A6DF6}"/>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3" name="Freeform 11">
              <a:extLst>
                <a:ext uri="{FF2B5EF4-FFF2-40B4-BE49-F238E27FC236}">
                  <a16:creationId xmlns="" xmlns:a16="http://schemas.microsoft.com/office/drawing/2014/main" id="{94CF498D-D74B-43D3-B5D6-FF90A53F66EF}"/>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4" name="Freeform 12">
              <a:extLst>
                <a:ext uri="{FF2B5EF4-FFF2-40B4-BE49-F238E27FC236}">
                  <a16:creationId xmlns="" xmlns:a16="http://schemas.microsoft.com/office/drawing/2014/main" id="{F0B134A2-6419-46FC-B2C9-BBB881580D89}"/>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5" name="Freeform 13">
              <a:extLst>
                <a:ext uri="{FF2B5EF4-FFF2-40B4-BE49-F238E27FC236}">
                  <a16:creationId xmlns="" xmlns:a16="http://schemas.microsoft.com/office/drawing/2014/main" id="{669B17DC-4047-43F0-A03B-2C9AF4BF9CE3}"/>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6" name="Freeform 14">
              <a:extLst>
                <a:ext uri="{FF2B5EF4-FFF2-40B4-BE49-F238E27FC236}">
                  <a16:creationId xmlns="" xmlns:a16="http://schemas.microsoft.com/office/drawing/2014/main" id="{1616EBA7-FC24-41F8-AF7A-22784063CAB0}"/>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7" name="Freeform 15">
              <a:extLst>
                <a:ext uri="{FF2B5EF4-FFF2-40B4-BE49-F238E27FC236}">
                  <a16:creationId xmlns="" xmlns:a16="http://schemas.microsoft.com/office/drawing/2014/main" id="{440A2F57-511A-4BC4-BEEC-66A02B9B16E8}"/>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8" name="Freeform 16">
              <a:extLst>
                <a:ext uri="{FF2B5EF4-FFF2-40B4-BE49-F238E27FC236}">
                  <a16:creationId xmlns="" xmlns:a16="http://schemas.microsoft.com/office/drawing/2014/main" id="{920F9231-52EF-43E1-B7EC-83259D2B2856}"/>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9" name="Freeform 17">
              <a:extLst>
                <a:ext uri="{FF2B5EF4-FFF2-40B4-BE49-F238E27FC236}">
                  <a16:creationId xmlns="" xmlns:a16="http://schemas.microsoft.com/office/drawing/2014/main" id="{E12F7523-E8A1-4C9F-A0D7-3008B25E1D9F}"/>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grpSp>
      <p:sp>
        <p:nvSpPr>
          <p:cNvPr id="3" name="TextBox 2">
            <a:extLst>
              <a:ext uri="{FF2B5EF4-FFF2-40B4-BE49-F238E27FC236}">
                <a16:creationId xmlns="" xmlns:a16="http://schemas.microsoft.com/office/drawing/2014/main" id="{BAEA2F3C-4123-4163-946A-C1ABED99E969}"/>
              </a:ext>
            </a:extLst>
          </p:cNvPr>
          <p:cNvSpPr txBox="1"/>
          <p:nvPr userDrawn="1"/>
        </p:nvSpPr>
        <p:spPr>
          <a:xfrm>
            <a:off x="2717224" y="6044403"/>
            <a:ext cx="4248777" cy="399956"/>
          </a:xfrm>
          <a:prstGeom prst="rect">
            <a:avLst/>
          </a:prstGeom>
          <a:noFill/>
        </p:spPr>
        <p:txBody>
          <a:bodyPr wrap="square" lIns="0" tIns="0" rIns="0" bIns="0" rtlCol="0">
            <a:noAutofit/>
          </a:bodyPr>
          <a:lstStyle/>
          <a:p>
            <a:pPr algn="r">
              <a:lnSpc>
                <a:spcPts val="1340"/>
              </a:lnSpc>
            </a:pPr>
            <a:r>
              <a:rPr lang="en-GB" sz="950" dirty="0" smtClean="0">
                <a:solidFill>
                  <a:schemeClr val="bg1"/>
                </a:solidFill>
              </a:rPr>
              <a:t>Seafish,</a:t>
            </a:r>
            <a:r>
              <a:rPr lang="en-GB" sz="950" baseline="0" dirty="0" smtClean="0">
                <a:solidFill>
                  <a:schemeClr val="bg1"/>
                </a:solidFill>
              </a:rPr>
              <a:t> Origin Way, Europarc, Grimsby, NE Lincolnshire, DN37 9TZ</a:t>
            </a:r>
            <a:endParaRPr lang="en-GB" sz="950" dirty="0">
              <a:solidFill>
                <a:schemeClr val="bg1"/>
              </a:solidFill>
            </a:endParaRPr>
          </a:p>
          <a:p>
            <a:pPr algn="r">
              <a:lnSpc>
                <a:spcPts val="1340"/>
              </a:lnSpc>
            </a:pPr>
            <a:r>
              <a:rPr lang="en-GB" sz="950" dirty="0">
                <a:solidFill>
                  <a:schemeClr val="bg1"/>
                </a:solidFill>
              </a:rPr>
              <a:t>TEL +44 (</a:t>
            </a:r>
            <a:r>
              <a:rPr lang="en-GB" sz="950" dirty="0" smtClean="0">
                <a:solidFill>
                  <a:schemeClr val="bg1"/>
                </a:solidFill>
              </a:rPr>
              <a:t>0)1472 252300   </a:t>
            </a:r>
            <a:r>
              <a:rPr lang="en-GB" sz="950" dirty="0">
                <a:solidFill>
                  <a:schemeClr val="bg1"/>
                </a:solidFill>
              </a:rPr>
              <a:t>FAX +</a:t>
            </a:r>
            <a:r>
              <a:rPr lang="en-GB" sz="950" dirty="0" smtClean="0">
                <a:solidFill>
                  <a:schemeClr val="bg1"/>
                </a:solidFill>
              </a:rPr>
              <a:t>44(0)268792 </a:t>
            </a:r>
            <a:r>
              <a:rPr lang="en-GB" sz="950" dirty="0">
                <a:solidFill>
                  <a:schemeClr val="bg1"/>
                </a:solidFill>
              </a:rPr>
              <a:t>seafish@seafish.co.uk</a:t>
            </a:r>
          </a:p>
        </p:txBody>
      </p:sp>
    </p:spTree>
    <p:extLst>
      <p:ext uri="{BB962C8B-B14F-4D97-AF65-F5344CB8AC3E}">
        <p14:creationId xmlns:p14="http://schemas.microsoft.com/office/powerpoint/2010/main" val="3906398257"/>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65_Quote Texture GOLD">
    <p:spTree>
      <p:nvGrpSpPr>
        <p:cNvPr id="1" name=""/>
        <p:cNvGrpSpPr/>
        <p:nvPr/>
      </p:nvGrpSpPr>
      <p:grpSpPr>
        <a:xfrm>
          <a:off x="0" y="0"/>
          <a:ext cx="0" cy="0"/>
          <a:chOff x="0" y="0"/>
          <a:chExt cx="0" cy="0"/>
        </a:xfrm>
      </p:grpSpPr>
      <p:pic>
        <p:nvPicPr>
          <p:cNvPr id="2" name="Picture 1" descr="Oran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3"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bg1"/>
                </a:solidFill>
              </a:defRPr>
            </a:lvl1pPr>
          </a:lstStyle>
          <a:p>
            <a:r>
              <a:rPr lang="en-US" smtClean="0"/>
              <a:t>Click to edit Master title style</a:t>
            </a:r>
            <a:endParaRPr lang="en-US" dirty="0"/>
          </a:p>
        </p:txBody>
      </p:sp>
      <p:sp>
        <p:nvSpPr>
          <p:cNvPr id="4"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bg1"/>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5" name="Picture 4"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7" y="0"/>
            <a:ext cx="237743" cy="451104"/>
          </a:xfrm>
          <a:prstGeom prst="rect">
            <a:avLst/>
          </a:prstGeom>
          <a:noFill/>
          <a:ln>
            <a:noFill/>
          </a:ln>
        </p:spPr>
      </p:pic>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74888697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66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pic>
        <p:nvPicPr>
          <p:cNvPr id="8" name="Picture 7" descr="Orange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7"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1" name="Text Box 17"/>
          <p:cNvSpPr txBox="1">
            <a:spLocks noChangeArrowheads="1"/>
          </p:cNvSpPr>
          <p:nvPr/>
        </p:nvSpPr>
        <p:spPr bwMode="auto">
          <a:xfrm>
            <a:off x="8892784" y="6615745"/>
            <a:ext cx="110608" cy="107722"/>
          </a:xfrm>
          <a:prstGeom prst="rect">
            <a:avLst/>
          </a:prstGeom>
          <a:noFill/>
          <a:ln w="9525">
            <a:noFill/>
            <a:miter lim="800000"/>
            <a:headEnd/>
            <a:tailEnd/>
          </a:ln>
          <a:effectLst/>
        </p:spPr>
        <p:txBody>
          <a:bodyPr wrap="none" lIns="0" tIns="0" rIns="0" bIns="0" anchor="ctr" anchorCtr="0">
            <a:spAutoFit/>
          </a:bodyPr>
          <a:lstStyle/>
          <a:p>
            <a:pPr algn="ctr" defTabSz="732617">
              <a:defRPr/>
            </a:pPr>
            <a:fld id="{0D7D805D-F6E5-43ED-9D8A-77676030D49C}" type="slidenum">
              <a:rPr lang="en-US" sz="700" kern="0">
                <a:solidFill>
                  <a:srgbClr val="FFFFFF"/>
                </a:solidFill>
                <a:cs typeface="Arial" charset="0"/>
              </a:rPr>
              <a:pPr algn="ctr" defTabSz="732617">
                <a:defRPr/>
              </a:pPr>
              <a:t>‹#›</a:t>
            </a:fld>
            <a:endParaRPr lang="en-US" sz="700" kern="0" dirty="0">
              <a:solidFill>
                <a:srgbClr val="FFFFFF"/>
              </a:solidFill>
              <a:cs typeface="Arial" charset="0"/>
            </a:endParaRPr>
          </a:p>
        </p:txBody>
      </p:sp>
      <p:sp>
        <p:nvSpPr>
          <p:cNvPr id="9" name="Title 1"/>
          <p:cNvSpPr>
            <a:spLocks noGrp="1"/>
          </p:cNvSpPr>
          <p:nvPr>
            <p:ph type="title"/>
          </p:nvPr>
        </p:nvSpPr>
        <p:spPr>
          <a:xfrm>
            <a:off x="335280" y="691496"/>
            <a:ext cx="8046720" cy="585216"/>
          </a:xfrm>
        </p:spPr>
        <p:txBody>
          <a:bodyPr wrap="square" anchor="t">
            <a:noAutofit/>
          </a:bodyPr>
          <a:lstStyle>
            <a:lvl1pPr algn="l">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709748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67_Divider White">
    <p:spTree>
      <p:nvGrpSpPr>
        <p:cNvPr id="1" name=""/>
        <p:cNvGrpSpPr/>
        <p:nvPr/>
      </p:nvGrpSpPr>
      <p:grpSpPr>
        <a:xfrm>
          <a:off x="0" y="0"/>
          <a:ext cx="0" cy="0"/>
          <a:chOff x="0" y="0"/>
          <a:chExt cx="0" cy="0"/>
        </a:xfrm>
      </p:grpSpPr>
      <p:pic>
        <p:nvPicPr>
          <p:cNvPr id="3" name="Picture 2"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5"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6" name="Title 1"/>
          <p:cNvSpPr>
            <a:spLocks noGrp="1"/>
          </p:cNvSpPr>
          <p:nvPr>
            <p:ph type="title"/>
          </p:nvPr>
        </p:nvSpPr>
        <p:spPr>
          <a:xfrm>
            <a:off x="304800" y="2752912"/>
            <a:ext cx="8046720" cy="585216"/>
          </a:xfrm>
        </p:spPr>
        <p:txBody>
          <a:bodyPr wrap="square" anchor="t">
            <a:noAutofit/>
          </a:bodyPr>
          <a:lstStyle>
            <a:lvl1pPr algn="l">
              <a:defRPr sz="4000" b="1" cap="all">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005546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68_Divider Texture GOLD">
    <p:spTree>
      <p:nvGrpSpPr>
        <p:cNvPr id="1" name=""/>
        <p:cNvGrpSpPr/>
        <p:nvPr/>
      </p:nvGrpSpPr>
      <p:grpSpPr>
        <a:xfrm>
          <a:off x="0" y="0"/>
          <a:ext cx="0" cy="0"/>
          <a:chOff x="0" y="0"/>
          <a:chExt cx="0" cy="0"/>
        </a:xfrm>
      </p:grpSpPr>
      <p:pic>
        <p:nvPicPr>
          <p:cNvPr id="2" name="Picture 1" descr="Oran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3" name="Picture 2"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7" y="0"/>
            <a:ext cx="237743" cy="451104"/>
          </a:xfrm>
          <a:prstGeom prst="rect">
            <a:avLst/>
          </a:prstGeom>
          <a:noFill/>
          <a:ln>
            <a:noFill/>
          </a:ln>
        </p:spPr>
      </p:pic>
      <p:sp>
        <p:nvSpPr>
          <p:cNvPr id="4"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
        <p:nvSpPr>
          <p:cNvPr id="6" name="Title 1"/>
          <p:cNvSpPr>
            <a:spLocks noGrp="1"/>
          </p:cNvSpPr>
          <p:nvPr>
            <p:ph type="title"/>
          </p:nvPr>
        </p:nvSpPr>
        <p:spPr>
          <a:xfrm>
            <a:off x="304800" y="2752912"/>
            <a:ext cx="8046720" cy="585216"/>
          </a:xfrm>
        </p:spPr>
        <p:txBody>
          <a:bodyPr wrap="square" anchor="t">
            <a:noAutofit/>
          </a:bodyPr>
          <a:lstStyle>
            <a:lvl1pPr algn="l">
              <a:defRPr sz="4000" b="1" cap="all">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698196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69_End Slide N-tab GOLD">
    <p:spTree>
      <p:nvGrpSpPr>
        <p:cNvPr id="1" name=""/>
        <p:cNvGrpSpPr/>
        <p:nvPr/>
      </p:nvGrpSpPr>
      <p:grpSpPr>
        <a:xfrm>
          <a:off x="0" y="0"/>
          <a:ext cx="0" cy="0"/>
          <a:chOff x="0" y="0"/>
          <a:chExt cx="0" cy="0"/>
        </a:xfrm>
      </p:grpSpPr>
      <p:pic>
        <p:nvPicPr>
          <p:cNvPr id="6" name="Picture 5" descr="Oran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5" name="Picture 4" descr="N-Element-Tab-Square-Whit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8722" y="2357259"/>
            <a:ext cx="1606563" cy="214304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8029070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70_End Slide Full Logo GOLD">
    <p:spTree>
      <p:nvGrpSpPr>
        <p:cNvPr id="1" name=""/>
        <p:cNvGrpSpPr/>
        <p:nvPr/>
      </p:nvGrpSpPr>
      <p:grpSpPr>
        <a:xfrm>
          <a:off x="0" y="0"/>
          <a:ext cx="0" cy="0"/>
          <a:chOff x="0" y="0"/>
          <a:chExt cx="0" cy="0"/>
        </a:xfrm>
      </p:grpSpPr>
      <p:pic>
        <p:nvPicPr>
          <p:cNvPr id="8" name="Picture 7" descr="Oran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7" name="Picture 6" descr="Nielsen-Wordmark-White-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5854" y="2360673"/>
            <a:ext cx="3752296" cy="1765952"/>
          </a:xfrm>
          <a:prstGeom prst="rect">
            <a:avLst/>
          </a:prstGeom>
        </p:spPr>
      </p:pic>
      <p:sp>
        <p:nvSpPr>
          <p:cNvPr id="9"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8519711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73_Title N-tab RED">
    <p:spTree>
      <p:nvGrpSpPr>
        <p:cNvPr id="1" name=""/>
        <p:cNvGrpSpPr/>
        <p:nvPr/>
      </p:nvGrpSpPr>
      <p:grpSpPr>
        <a:xfrm>
          <a:off x="0" y="0"/>
          <a:ext cx="0" cy="0"/>
          <a:chOff x="0" y="0"/>
          <a:chExt cx="0" cy="0"/>
        </a:xfrm>
      </p:grpSpPr>
      <p:pic>
        <p:nvPicPr>
          <p:cNvPr id="14" name="Picture 13" descr="R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16"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itle 1"/>
          <p:cNvSpPr>
            <a:spLocks noGrp="1"/>
          </p:cNvSpPr>
          <p:nvPr>
            <p:ph type="ctrTitle" hasCustomPrompt="1"/>
          </p:nvPr>
        </p:nvSpPr>
        <p:spPr>
          <a:xfrm>
            <a:off x="242831" y="2717819"/>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18"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19" name="Picture 18"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7" y="0"/>
            <a:ext cx="237743" cy="451104"/>
          </a:xfrm>
          <a:prstGeom prst="rect">
            <a:avLst/>
          </a:prstGeom>
          <a:noFill/>
          <a:ln>
            <a:noFill/>
          </a:ln>
        </p:spPr>
      </p:pic>
      <p:sp>
        <p:nvSpPr>
          <p:cNvPr id="8" name="Subtitle 2"/>
          <p:cNvSpPr>
            <a:spLocks noGrp="1"/>
          </p:cNvSpPr>
          <p:nvPr>
            <p:ph type="subTitle" idx="1" hasCustomPrompt="1"/>
          </p:nvPr>
        </p:nvSpPr>
        <p:spPr>
          <a:xfrm>
            <a:off x="287935" y="4026435"/>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2939223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74_Title Full Logo RED">
    <p:spTree>
      <p:nvGrpSpPr>
        <p:cNvPr id="1" name=""/>
        <p:cNvGrpSpPr/>
        <p:nvPr/>
      </p:nvGrpSpPr>
      <p:grpSpPr>
        <a:xfrm>
          <a:off x="0" y="0"/>
          <a:ext cx="0" cy="0"/>
          <a:chOff x="0" y="0"/>
          <a:chExt cx="0" cy="0"/>
        </a:xfrm>
      </p:grpSpPr>
      <p:pic>
        <p:nvPicPr>
          <p:cNvPr id="2" name="Picture 1" descr="R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4"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5" name="Title 1"/>
          <p:cNvSpPr>
            <a:spLocks noGrp="1"/>
          </p:cNvSpPr>
          <p:nvPr>
            <p:ph type="ctrTitle" hasCustomPrompt="1"/>
          </p:nvPr>
        </p:nvSpPr>
        <p:spPr>
          <a:xfrm>
            <a:off x="242831" y="2816352"/>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7" name="Picture 6" descr="Nielsen_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364069" y="1897570"/>
            <a:ext cx="952280" cy="449006"/>
          </a:xfrm>
          <a:prstGeom prst="rect">
            <a:avLst/>
          </a:prstGeom>
        </p:spPr>
      </p:pic>
      <p:sp>
        <p:nvSpPr>
          <p:cNvPr id="8" name="Subtitle 2"/>
          <p:cNvSpPr>
            <a:spLocks noGrp="1"/>
          </p:cNvSpPr>
          <p:nvPr>
            <p:ph type="subTitle" idx="1" hasCustomPrompt="1"/>
          </p:nvPr>
        </p:nvSpPr>
        <p:spPr>
          <a:xfrm>
            <a:off x="287935" y="4181859"/>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564133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2032"/>
            <a:ext cx="9141291" cy="6855968"/>
          </a:xfrm>
          <a:prstGeom prst="rect">
            <a:avLst/>
          </a:prstGeom>
        </p:spPr>
      </p:pic>
      <p:sp>
        <p:nvSpPr>
          <p:cNvPr id="5"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Red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2"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4" name="Title 4"/>
          <p:cNvSpPr>
            <a:spLocks noGrp="1"/>
          </p:cNvSpPr>
          <p:nvPr>
            <p:ph type="ctrTitle"/>
          </p:nvPr>
        </p:nvSpPr>
        <p:spPr>
          <a:xfrm>
            <a:off x="296541" y="649327"/>
            <a:ext cx="7880978" cy="865613"/>
          </a:xfrm>
        </p:spPr>
        <p:txBody>
          <a:bodyPr/>
          <a:lstStyle>
            <a:lvl1pPr>
              <a:defRPr b="1"/>
            </a:lvl1pPr>
          </a:lstStyle>
          <a:p>
            <a:r>
              <a:rPr lang="en-US" sz="3400" smtClean="0"/>
              <a:t>Click to edit Master title style</a:t>
            </a:r>
            <a:endParaRPr lang="en-US" sz="3400" dirty="0"/>
          </a:p>
        </p:txBody>
      </p:sp>
    </p:spTree>
    <p:extLst>
      <p:ext uri="{BB962C8B-B14F-4D97-AF65-F5344CB8AC3E}">
        <p14:creationId xmlns:p14="http://schemas.microsoft.com/office/powerpoint/2010/main" val="22349214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75_Title N-tab White">
    <p:spTree>
      <p:nvGrpSpPr>
        <p:cNvPr id="1" name=""/>
        <p:cNvGrpSpPr/>
        <p:nvPr/>
      </p:nvGrpSpPr>
      <p:grpSpPr>
        <a:xfrm>
          <a:off x="0" y="0"/>
          <a:ext cx="0" cy="0"/>
          <a:chOff x="0" y="0"/>
          <a:chExt cx="0" cy="0"/>
        </a:xfrm>
      </p:grpSpPr>
      <p:pic>
        <p:nvPicPr>
          <p:cNvPr id="8" name="Picture 7"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9" name="Title 1"/>
          <p:cNvSpPr>
            <a:spLocks noGrp="1"/>
          </p:cNvSpPr>
          <p:nvPr>
            <p:ph type="ctrTitle" hasCustomPrompt="1"/>
          </p:nvPr>
        </p:nvSpPr>
        <p:spPr>
          <a:xfrm>
            <a:off x="296543" y="2817746"/>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21" name="Text Placeholder 2"/>
          <p:cNvSpPr>
            <a:spLocks noGrp="1"/>
          </p:cNvSpPr>
          <p:nvPr>
            <p:ph type="body" idx="17"/>
          </p:nvPr>
        </p:nvSpPr>
        <p:spPr>
          <a:xfrm>
            <a:off x="296546"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23"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2" name="Picture 11" descr="N Element Tab Square-Blu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348" y="1840341"/>
            <a:ext cx="378801" cy="505292"/>
          </a:xfrm>
          <a:prstGeom prst="rect">
            <a:avLst/>
          </a:prstGeom>
        </p:spPr>
      </p:pic>
    </p:spTree>
    <p:extLst>
      <p:ext uri="{BB962C8B-B14F-4D97-AF65-F5344CB8AC3E}">
        <p14:creationId xmlns:p14="http://schemas.microsoft.com/office/powerpoint/2010/main" val="1368345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F17AC1C-9FE1-42FA-99A3-80DA8DDB6D2B}" type="slidenum">
              <a:rPr lang="en-GB" smtClean="0"/>
              <a:t>‹#›</a:t>
            </a:fld>
            <a:endParaRPr lang="en-GB" dirty="0"/>
          </a:p>
        </p:txBody>
      </p:sp>
    </p:spTree>
    <p:extLst>
      <p:ext uri="{BB962C8B-B14F-4D97-AF65-F5344CB8AC3E}">
        <p14:creationId xmlns:p14="http://schemas.microsoft.com/office/powerpoint/2010/main" val="3232956129"/>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76_Title Full Logo White">
    <p:spTree>
      <p:nvGrpSpPr>
        <p:cNvPr id="1" name=""/>
        <p:cNvGrpSpPr/>
        <p:nvPr/>
      </p:nvGrpSpPr>
      <p:grpSpPr>
        <a:xfrm>
          <a:off x="0" y="0"/>
          <a:ext cx="0" cy="0"/>
          <a:chOff x="0" y="0"/>
          <a:chExt cx="0" cy="0"/>
        </a:xfrm>
      </p:grpSpPr>
      <p:pic>
        <p:nvPicPr>
          <p:cNvPr id="8" name="Picture 7"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Title 1"/>
          <p:cNvSpPr>
            <a:spLocks noGrp="1"/>
          </p:cNvSpPr>
          <p:nvPr>
            <p:ph type="ctrTitle" hasCustomPrompt="1"/>
          </p:nvPr>
        </p:nvSpPr>
        <p:spPr>
          <a:xfrm>
            <a:off x="296543" y="2817746"/>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6"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4" name="Picture 13" descr="Nielsen-Wordmark-Color-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804" y="1883129"/>
            <a:ext cx="980037" cy="461236"/>
          </a:xfrm>
          <a:prstGeom prst="rect">
            <a:avLst/>
          </a:prstGeom>
        </p:spPr>
      </p:pic>
    </p:spTree>
    <p:extLst>
      <p:ext uri="{BB962C8B-B14F-4D97-AF65-F5344CB8AC3E}">
        <p14:creationId xmlns:p14="http://schemas.microsoft.com/office/powerpoint/2010/main" val="192859600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77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6" y="472019"/>
            <a:ext cx="8165592" cy="571500"/>
          </a:xfrm>
        </p:spPr>
        <p:txBody>
          <a:bodyPr>
            <a:noAutofit/>
          </a:bodyPr>
          <a:lstStyle>
            <a:lvl1pPr>
              <a:defRPr b="1" baseline="0">
                <a:solidFill>
                  <a:schemeClr val="tx2"/>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type="body" idx="13" hasCustomPrompt="1"/>
          </p:nvPr>
        </p:nvSpPr>
        <p:spPr>
          <a:xfrm>
            <a:off x="594361" y="1092221"/>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5" name="Content Placeholder 4"/>
          <p:cNvSpPr>
            <a:spLocks noGrp="1"/>
          </p:cNvSpPr>
          <p:nvPr>
            <p:ph sz="quarter" idx="14"/>
          </p:nvPr>
        </p:nvSpPr>
        <p:spPr>
          <a:xfrm>
            <a:off x="594361" y="1987301"/>
            <a:ext cx="8165592" cy="4079875"/>
          </a:xfrm>
        </p:spPr>
        <p:txBody>
          <a:bodyPr/>
          <a:lstStyle>
            <a:lvl1pPr>
              <a:spcBef>
                <a:spcPts val="641"/>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32615584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78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471311"/>
            <a:ext cx="8166672" cy="578556"/>
          </a:xfrm>
        </p:spPr>
        <p:txBody>
          <a:bodyPr wrap="square">
            <a:noAutofit/>
          </a:bodyPr>
          <a:lstStyle>
            <a:lvl1pPr>
              <a:defRPr b="1" baseline="0">
                <a:solidFill>
                  <a:schemeClr val="tx2"/>
                </a:solidFill>
                <a:latin typeface="+mj-lt"/>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6" name="Text Placeholder 2"/>
          <p:cNvSpPr>
            <a:spLocks noGrp="1"/>
          </p:cNvSpPr>
          <p:nvPr>
            <p:ph type="body" idx="16" hasCustomPrompt="1"/>
          </p:nvPr>
        </p:nvSpPr>
        <p:spPr>
          <a:xfrm>
            <a:off x="594361" y="1092221"/>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pic>
        <p:nvPicPr>
          <p:cNvPr id="7" name="Picture 6"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8"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663437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79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59" y="1770250"/>
            <a:ext cx="7876478" cy="251618"/>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591174" y="2688474"/>
            <a:ext cx="7882288" cy="3238754"/>
          </a:xfrm>
        </p:spPr>
        <p:txBody>
          <a:bodyPr wrap="none"/>
          <a:lstStyle>
            <a:lvl1pPr>
              <a:buFontTx/>
              <a:buNone/>
              <a:defRPr>
                <a:solidFill>
                  <a:schemeClr val="tx2"/>
                </a:solidFill>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92"/>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Text Placeholder 2"/>
          <p:cNvSpPr>
            <a:spLocks noGrp="1"/>
          </p:cNvSpPr>
          <p:nvPr>
            <p:ph type="body" idx="17"/>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9946798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80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1"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711204" y="2562697"/>
            <a:ext cx="3970338" cy="3238754"/>
          </a:xfrm>
        </p:spPr>
        <p:txBody>
          <a:bodyPr wrap="none"/>
          <a:lstStyle>
            <a:lvl1pPr>
              <a:buFontTx/>
              <a:buNone/>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92"/>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16" y="2562697"/>
            <a:ext cx="3970338" cy="3238754"/>
          </a:xfrm>
        </p:spPr>
        <p:txBody>
          <a:bodyPr wrap="none"/>
          <a:lstStyle>
            <a:lvl1pPr>
              <a:buFontTx/>
              <a:buNone/>
              <a:defRPr/>
            </a:lvl1pPr>
          </a:lstStyle>
          <a:p>
            <a:r>
              <a:rPr lang="en-US" dirty="0" smtClean="0"/>
              <a:t>Click icon to add chart</a:t>
            </a:r>
            <a:endParaRPr lang="en-US" dirty="0"/>
          </a:p>
        </p:txBody>
      </p:sp>
      <p:sp>
        <p:nvSpPr>
          <p:cNvPr id="15" name="Text Placeholder 2"/>
          <p:cNvSpPr>
            <a:spLocks noGrp="1"/>
          </p:cNvSpPr>
          <p:nvPr>
            <p:ph type="body" idx="19"/>
          </p:nvPr>
        </p:nvSpPr>
        <p:spPr>
          <a:xfrm>
            <a:off x="4761669"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9" name="Picture 8"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1"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4636285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81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2" y="2242693"/>
            <a:ext cx="7616952" cy="3462338"/>
          </a:xfrm>
        </p:spPr>
        <p:txBody>
          <a:bodyPr/>
          <a:lstStyle>
            <a:lvl1pPr marL="0" indent="0">
              <a:buFontTx/>
              <a:buNone/>
              <a:defRPr>
                <a:solidFill>
                  <a:schemeClr val="tx2"/>
                </a:solidFill>
              </a:defRPr>
            </a:lvl1pPr>
          </a:lstStyle>
          <a:p>
            <a:r>
              <a:rPr lang="en-US" dirty="0" smtClean="0"/>
              <a:t>Click icon to add table</a:t>
            </a:r>
            <a:endParaRPr lang="en-US" dirty="0"/>
          </a:p>
        </p:txBody>
      </p:sp>
      <p:sp>
        <p:nvSpPr>
          <p:cNvPr id="4" name="Title 3"/>
          <p:cNvSpPr>
            <a:spLocks noGrp="1"/>
          </p:cNvSpPr>
          <p:nvPr>
            <p:ph type="title" hasCustomPrompt="1"/>
          </p:nvPr>
        </p:nvSpPr>
        <p:spPr>
          <a:xfrm>
            <a:off x="594360" y="472283"/>
            <a:ext cx="8155940" cy="571500"/>
          </a:xfrm>
        </p:spPr>
        <p:txBody>
          <a:bodyPr wrap="square"/>
          <a:lstStyle>
            <a:lvl1pPr>
              <a:defRPr b="1" baseline="0">
                <a:solidFill>
                  <a:schemeClr val="tx2"/>
                </a:solidFill>
              </a:defRPr>
            </a:lvl1pPr>
          </a:lstStyle>
          <a:p>
            <a:r>
              <a:rPr lang="en-US" dirty="0" smtClean="0"/>
              <a:t>CLICK TO EDIT MASTER TITLE STYLE</a:t>
            </a:r>
            <a:endParaRPr lang="en-US" dirty="0"/>
          </a:p>
        </p:txBody>
      </p:sp>
      <p:sp>
        <p:nvSpPr>
          <p:cNvPr id="11" name="Text Placeholder 2"/>
          <p:cNvSpPr>
            <a:spLocks noGrp="1"/>
          </p:cNvSpPr>
          <p:nvPr>
            <p:ph type="body" idx="15" hasCustomPrompt="1"/>
          </p:nvPr>
        </p:nvSpPr>
        <p:spPr>
          <a:xfrm>
            <a:off x="594363" y="1093192"/>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2" name="Text Placeholder 2"/>
          <p:cNvSpPr>
            <a:spLocks noGrp="1"/>
          </p:cNvSpPr>
          <p:nvPr>
            <p:ph type="body" idx="16"/>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38613720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82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tx2"/>
                </a:solidFill>
              </a:defRPr>
            </a:lvl1pPr>
          </a:lstStyle>
          <a:p>
            <a:r>
              <a:rPr lang="en-US" smtClean="0"/>
              <a:t>Click to edit Master title style</a:t>
            </a:r>
            <a:endParaRPr lang="en-US" dirty="0"/>
          </a:p>
        </p:txBody>
      </p:sp>
      <p:sp>
        <p:nvSpPr>
          <p:cNvPr id="10"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tx2"/>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4" name="Picture 3"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6"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319432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83_Quote Texture RED">
    <p:spTree>
      <p:nvGrpSpPr>
        <p:cNvPr id="1" name=""/>
        <p:cNvGrpSpPr/>
        <p:nvPr/>
      </p:nvGrpSpPr>
      <p:grpSpPr>
        <a:xfrm>
          <a:off x="0" y="0"/>
          <a:ext cx="0" cy="0"/>
          <a:chOff x="0" y="0"/>
          <a:chExt cx="0" cy="0"/>
        </a:xfrm>
      </p:grpSpPr>
      <p:pic>
        <p:nvPicPr>
          <p:cNvPr id="2" name="Picture 1" descr="R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3"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bg1"/>
                </a:solidFill>
              </a:defRPr>
            </a:lvl1pPr>
          </a:lstStyle>
          <a:p>
            <a:r>
              <a:rPr lang="en-US" smtClean="0"/>
              <a:t>Click to edit Master title style</a:t>
            </a:r>
            <a:endParaRPr lang="en-US" dirty="0"/>
          </a:p>
        </p:txBody>
      </p:sp>
      <p:sp>
        <p:nvSpPr>
          <p:cNvPr id="4"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bg1"/>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5" name="Picture 4"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7" y="0"/>
            <a:ext cx="237743" cy="451104"/>
          </a:xfrm>
          <a:prstGeom prst="rect">
            <a:avLst/>
          </a:prstGeom>
          <a:noFill/>
          <a:ln>
            <a:noFill/>
          </a:ln>
        </p:spPr>
      </p:pic>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8463343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84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pic>
        <p:nvPicPr>
          <p:cNvPr id="8" name="Picture 7" descr="Red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7"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1" name="Text Box 17"/>
          <p:cNvSpPr txBox="1">
            <a:spLocks noChangeArrowheads="1"/>
          </p:cNvSpPr>
          <p:nvPr/>
        </p:nvSpPr>
        <p:spPr bwMode="auto">
          <a:xfrm>
            <a:off x="8892784" y="6615745"/>
            <a:ext cx="110608" cy="107722"/>
          </a:xfrm>
          <a:prstGeom prst="rect">
            <a:avLst/>
          </a:prstGeom>
          <a:noFill/>
          <a:ln w="9525">
            <a:noFill/>
            <a:miter lim="800000"/>
            <a:headEnd/>
            <a:tailEnd/>
          </a:ln>
          <a:effectLst/>
        </p:spPr>
        <p:txBody>
          <a:bodyPr wrap="none" lIns="0" tIns="0" rIns="0" bIns="0" anchor="ctr" anchorCtr="0">
            <a:spAutoFit/>
          </a:bodyPr>
          <a:lstStyle/>
          <a:p>
            <a:pPr algn="ctr" defTabSz="732617">
              <a:defRPr/>
            </a:pPr>
            <a:fld id="{0D7D805D-F6E5-43ED-9D8A-77676030D49C}" type="slidenum">
              <a:rPr lang="en-US" sz="700" kern="0">
                <a:solidFill>
                  <a:srgbClr val="FFFFFF"/>
                </a:solidFill>
                <a:cs typeface="Arial" charset="0"/>
              </a:rPr>
              <a:pPr algn="ctr" defTabSz="732617">
                <a:defRPr/>
              </a:pPr>
              <a:t>‹#›</a:t>
            </a:fld>
            <a:endParaRPr lang="en-US" sz="700" kern="0" dirty="0">
              <a:solidFill>
                <a:srgbClr val="FFFFFF"/>
              </a:solidFill>
              <a:cs typeface="Arial" charset="0"/>
            </a:endParaRPr>
          </a:p>
        </p:txBody>
      </p:sp>
      <p:sp>
        <p:nvSpPr>
          <p:cNvPr id="13" name="Title 1"/>
          <p:cNvSpPr>
            <a:spLocks noGrp="1"/>
          </p:cNvSpPr>
          <p:nvPr>
            <p:ph type="title"/>
          </p:nvPr>
        </p:nvSpPr>
        <p:spPr>
          <a:xfrm>
            <a:off x="335280" y="691496"/>
            <a:ext cx="8046720" cy="585216"/>
          </a:xfrm>
        </p:spPr>
        <p:txBody>
          <a:bodyPr wrap="square" anchor="t">
            <a:noAutofit/>
          </a:bodyPr>
          <a:lstStyle>
            <a:lvl1pPr algn="l">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389285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85_Divider White">
    <p:spTree>
      <p:nvGrpSpPr>
        <p:cNvPr id="1" name=""/>
        <p:cNvGrpSpPr/>
        <p:nvPr/>
      </p:nvGrpSpPr>
      <p:grpSpPr>
        <a:xfrm>
          <a:off x="0" y="0"/>
          <a:ext cx="0" cy="0"/>
          <a:chOff x="0" y="0"/>
          <a:chExt cx="0" cy="0"/>
        </a:xfrm>
      </p:grpSpPr>
      <p:pic>
        <p:nvPicPr>
          <p:cNvPr id="3" name="Picture 2"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5"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6" name="Title 1"/>
          <p:cNvSpPr>
            <a:spLocks noGrp="1"/>
          </p:cNvSpPr>
          <p:nvPr>
            <p:ph type="title"/>
          </p:nvPr>
        </p:nvSpPr>
        <p:spPr>
          <a:xfrm>
            <a:off x="304800" y="2752912"/>
            <a:ext cx="8046720" cy="585216"/>
          </a:xfrm>
        </p:spPr>
        <p:txBody>
          <a:bodyPr wrap="square" anchor="t">
            <a:noAutofit/>
          </a:bodyPr>
          <a:lstStyle>
            <a:lvl1pPr algn="l">
              <a:defRPr sz="4000" b="1" cap="all">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17707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17AC1C-9FE1-42FA-99A3-80DA8DDB6D2B}" type="slidenum">
              <a:rPr lang="en-GB" smtClean="0"/>
              <a:t>‹#›</a:t>
            </a:fld>
            <a:endParaRPr lang="en-GB" dirty="0"/>
          </a:p>
        </p:txBody>
      </p:sp>
    </p:spTree>
    <p:extLst>
      <p:ext uri="{BB962C8B-B14F-4D97-AF65-F5344CB8AC3E}">
        <p14:creationId xmlns:p14="http://schemas.microsoft.com/office/powerpoint/2010/main" val="2590826584"/>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86_Divider Texture RED">
    <p:spTree>
      <p:nvGrpSpPr>
        <p:cNvPr id="1" name=""/>
        <p:cNvGrpSpPr/>
        <p:nvPr/>
      </p:nvGrpSpPr>
      <p:grpSpPr>
        <a:xfrm>
          <a:off x="0" y="0"/>
          <a:ext cx="0" cy="0"/>
          <a:chOff x="0" y="0"/>
          <a:chExt cx="0" cy="0"/>
        </a:xfrm>
      </p:grpSpPr>
      <p:pic>
        <p:nvPicPr>
          <p:cNvPr id="2" name="Picture 1" descr="R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3" name="Picture 2"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7" y="0"/>
            <a:ext cx="237743" cy="451104"/>
          </a:xfrm>
          <a:prstGeom prst="rect">
            <a:avLst/>
          </a:prstGeom>
          <a:noFill/>
          <a:ln>
            <a:noFill/>
          </a:ln>
        </p:spPr>
      </p:pic>
      <p:sp>
        <p:nvSpPr>
          <p:cNvPr id="4"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
        <p:nvSpPr>
          <p:cNvPr id="5" name="Title 1"/>
          <p:cNvSpPr>
            <a:spLocks noGrp="1"/>
          </p:cNvSpPr>
          <p:nvPr>
            <p:ph type="title"/>
          </p:nvPr>
        </p:nvSpPr>
        <p:spPr>
          <a:xfrm>
            <a:off x="304800" y="2752912"/>
            <a:ext cx="8046720" cy="585216"/>
          </a:xfrm>
        </p:spPr>
        <p:txBody>
          <a:bodyPr wrap="square" anchor="t">
            <a:noAutofit/>
          </a:bodyPr>
          <a:lstStyle>
            <a:lvl1pPr algn="l">
              <a:defRPr sz="4000" b="1" cap="all">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51899618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87_End Slide N-tab RED">
    <p:spTree>
      <p:nvGrpSpPr>
        <p:cNvPr id="1" name=""/>
        <p:cNvGrpSpPr/>
        <p:nvPr/>
      </p:nvGrpSpPr>
      <p:grpSpPr>
        <a:xfrm>
          <a:off x="0" y="0"/>
          <a:ext cx="0" cy="0"/>
          <a:chOff x="0" y="0"/>
          <a:chExt cx="0" cy="0"/>
        </a:xfrm>
      </p:grpSpPr>
      <p:pic>
        <p:nvPicPr>
          <p:cNvPr id="6" name="Picture 5" descr="R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5" name="Picture 4" descr="N-Element-Tab-Square-Whit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8722" y="2357259"/>
            <a:ext cx="1606563" cy="214304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53695070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88_End Slide Full Logo RED">
    <p:spTree>
      <p:nvGrpSpPr>
        <p:cNvPr id="1" name=""/>
        <p:cNvGrpSpPr/>
        <p:nvPr/>
      </p:nvGrpSpPr>
      <p:grpSpPr>
        <a:xfrm>
          <a:off x="0" y="0"/>
          <a:ext cx="0" cy="0"/>
          <a:chOff x="0" y="0"/>
          <a:chExt cx="0" cy="0"/>
        </a:xfrm>
      </p:grpSpPr>
      <p:pic>
        <p:nvPicPr>
          <p:cNvPr id="8" name="Picture 7" descr="R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7" name="Picture 6" descr="Nielsen-Wordmark-White-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5854" y="2360673"/>
            <a:ext cx="3752296" cy="1765952"/>
          </a:xfrm>
          <a:prstGeom prst="rect">
            <a:avLst/>
          </a:prstGeom>
        </p:spPr>
      </p:pic>
      <p:sp>
        <p:nvSpPr>
          <p:cNvPr id="9"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74106329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Basic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3" y="1445136"/>
            <a:ext cx="8229600" cy="4570190"/>
          </a:xfrm>
          <a:prstGeom prst="rect">
            <a:avLst/>
          </a:prstGeom>
        </p:spPr>
        <p:txBody>
          <a:bodyPr/>
          <a:lstStyle>
            <a:lvl1pPr>
              <a:defRPr sz="2200" kern="1200" spc="24">
                <a:solidFill>
                  <a:schemeClr val="tx1"/>
                </a:solidFill>
                <a:latin typeface="Corbel"/>
              </a:defRPr>
            </a:lvl1pPr>
            <a:lvl2pPr>
              <a:defRPr sz="1600" kern="1200" spc="24">
                <a:solidFill>
                  <a:schemeClr val="tx1"/>
                </a:solidFill>
                <a:latin typeface="Corbel"/>
              </a:defRPr>
            </a:lvl2pPr>
            <a:lvl3pPr>
              <a:defRPr sz="1600" kern="1200" spc="24">
                <a:solidFill>
                  <a:schemeClr val="tx1"/>
                </a:solidFill>
                <a:latin typeface="Corbel"/>
              </a:defRPr>
            </a:lvl3pPr>
            <a:lvl4pPr>
              <a:defRPr sz="1600" kern="1200" spc="24">
                <a:solidFill>
                  <a:schemeClr val="tx1"/>
                </a:solidFill>
                <a:latin typeface="Corbel"/>
              </a:defRPr>
            </a:lvl4pPr>
            <a:lvl5pPr>
              <a:defRPr sz="1600" kern="1200" spc="24">
                <a:solidFill>
                  <a:schemeClr val="tx1"/>
                </a:solidFill>
                <a:latin typeface="Corbe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3" y="375441"/>
            <a:ext cx="8229600" cy="878726"/>
          </a:xfrm>
          <a:prstGeom prst="rect">
            <a:avLst/>
          </a:prstGeom>
          <a:ln>
            <a:noFill/>
          </a:ln>
        </p:spPr>
        <p:txBody>
          <a:bodyPr/>
          <a:lstStyle>
            <a:lvl1pPr algn="l">
              <a:defRPr sz="3200" b="0" i="0" kern="1200" spc="8">
                <a:solidFill>
                  <a:schemeClr val="accent6"/>
                </a:solidFill>
                <a:latin typeface="Corbel"/>
              </a:defRPr>
            </a:lvl1pPr>
          </a:lstStyle>
          <a:p>
            <a:r>
              <a:rPr lang="en-US" dirty="0" smtClean="0"/>
              <a:t>Click to edit Master title style</a:t>
            </a:r>
            <a:endParaRPr lang="en-US" dirty="0"/>
          </a:p>
        </p:txBody>
      </p:sp>
      <p:cxnSp>
        <p:nvCxnSpPr>
          <p:cNvPr id="5" name="Straight Connector 4"/>
          <p:cNvCxnSpPr/>
          <p:nvPr userDrawn="1"/>
        </p:nvCxnSpPr>
        <p:spPr>
          <a:xfrm>
            <a:off x="381008" y="1254163"/>
            <a:ext cx="8386763" cy="0"/>
          </a:xfrm>
          <a:prstGeom prst="line">
            <a:avLst/>
          </a:prstGeom>
          <a:ln w="28575" cmpd="sng">
            <a:gradFill flip="none" rotWithShape="1">
              <a:gsLst>
                <a:gs pos="0">
                  <a:schemeClr val="accent1"/>
                </a:gs>
                <a:gs pos="100000">
                  <a:schemeClr val="bg1"/>
                </a:gs>
                <a:gs pos="50000">
                  <a:schemeClr val="accent2"/>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226714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p:nvSpPr>
        <p:spPr bwMode="auto">
          <a:xfrm>
            <a:off x="1609506" y="6537336"/>
            <a:ext cx="1303338" cy="28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2" tIns="36631" rIns="73262" bIns="3663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366309" fontAlgn="base">
              <a:spcBef>
                <a:spcPct val="0"/>
              </a:spcBef>
              <a:spcAft>
                <a:spcPct val="0"/>
              </a:spcAft>
            </a:pPr>
            <a:r>
              <a:rPr lang="en-GB" altLang="en-US" sz="1400" b="1" i="1" dirty="0">
                <a:solidFill>
                  <a:prstClr val="white"/>
                </a:solidFill>
                <a:latin typeface="Ubuntu Light" pitchFamily="34" charset="0"/>
                <a:cs typeface="Arial" pitchFamily="34" charset="0"/>
              </a:rPr>
              <a:t>INSIGHT</a:t>
            </a:r>
          </a:p>
        </p:txBody>
      </p:sp>
      <p:sp>
        <p:nvSpPr>
          <p:cNvPr id="6" name="TextBox 10"/>
          <p:cNvSpPr txBox="1">
            <a:spLocks noChangeArrowheads="1"/>
          </p:cNvSpPr>
          <p:nvPr/>
        </p:nvSpPr>
        <p:spPr bwMode="auto">
          <a:xfrm>
            <a:off x="3198821" y="6550035"/>
            <a:ext cx="1735138" cy="28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2" tIns="36631" rIns="73262" bIns="3663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366309" fontAlgn="base">
              <a:spcBef>
                <a:spcPct val="0"/>
              </a:spcBef>
              <a:spcAft>
                <a:spcPct val="0"/>
              </a:spcAft>
            </a:pPr>
            <a:r>
              <a:rPr lang="en-GB" altLang="en-US" sz="1400" b="1" i="1" dirty="0">
                <a:solidFill>
                  <a:prstClr val="white"/>
                </a:solidFill>
                <a:latin typeface="Ubuntu Light" pitchFamily="34" charset="0"/>
                <a:cs typeface="Arial" pitchFamily="34" charset="0"/>
              </a:rPr>
              <a:t>ACTIVATION</a:t>
            </a:r>
          </a:p>
        </p:txBody>
      </p:sp>
      <p:sp>
        <p:nvSpPr>
          <p:cNvPr id="7" name="TextBox 11"/>
          <p:cNvSpPr txBox="1">
            <a:spLocks noChangeArrowheads="1"/>
          </p:cNvSpPr>
          <p:nvPr/>
        </p:nvSpPr>
        <p:spPr bwMode="auto">
          <a:xfrm>
            <a:off x="-90487" y="6526228"/>
            <a:ext cx="1612908" cy="28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62" tIns="36631" rIns="73262" bIns="3663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366309" fontAlgn="base">
              <a:spcBef>
                <a:spcPct val="0"/>
              </a:spcBef>
              <a:spcAft>
                <a:spcPct val="0"/>
              </a:spcAft>
            </a:pPr>
            <a:r>
              <a:rPr lang="en-GB" altLang="en-US" sz="1400" b="1" i="1" dirty="0">
                <a:solidFill>
                  <a:prstClr val="white"/>
                </a:solidFill>
                <a:latin typeface="Ubuntu Light" pitchFamily="34" charset="0"/>
                <a:cs typeface="Arial" pitchFamily="34" charset="0"/>
              </a:rPr>
              <a:t>CATEGORY</a:t>
            </a:r>
          </a:p>
        </p:txBody>
      </p:sp>
      <p:sp>
        <p:nvSpPr>
          <p:cNvPr id="2" name="Title 1"/>
          <p:cNvSpPr>
            <a:spLocks noGrp="1"/>
          </p:cNvSpPr>
          <p:nvPr>
            <p:ph type="ctrTitle"/>
          </p:nvPr>
        </p:nvSpPr>
        <p:spPr>
          <a:xfrm>
            <a:off x="914401" y="794818"/>
            <a:ext cx="7547212" cy="2387600"/>
          </a:xfrm>
        </p:spPr>
        <p:txBody>
          <a:bodyPr anchor="b">
            <a:normAutofit/>
          </a:bodyPr>
          <a:lstStyle>
            <a:lvl1pPr algn="l">
              <a:defRPr sz="3500"/>
            </a:lvl1pPr>
          </a:lstStyle>
          <a:p>
            <a:r>
              <a:rPr lang="en-US" smtClean="0"/>
              <a:t>Click to edit Master title style</a:t>
            </a:r>
            <a:endParaRPr lang="en-US" dirty="0"/>
          </a:p>
        </p:txBody>
      </p:sp>
      <p:sp>
        <p:nvSpPr>
          <p:cNvPr id="3" name="Subtitle 2"/>
          <p:cNvSpPr>
            <a:spLocks noGrp="1"/>
          </p:cNvSpPr>
          <p:nvPr>
            <p:ph type="subTitle" idx="1"/>
          </p:nvPr>
        </p:nvSpPr>
        <p:spPr>
          <a:xfrm>
            <a:off x="914401" y="3301788"/>
            <a:ext cx="7588156" cy="1655762"/>
          </a:xfrm>
        </p:spPr>
        <p:txBody>
          <a:bodyPr>
            <a:normAutofit/>
          </a:bodyPr>
          <a:lstStyle>
            <a:lvl1pPr marL="0" indent="0" algn="l">
              <a:buNone/>
              <a:defRPr sz="2200" b="1">
                <a:solidFill>
                  <a:schemeClr val="bg1">
                    <a:lumMod val="50000"/>
                  </a:schemeClr>
                </a:solidFill>
                <a:latin typeface="Calibri" panose="020F0502020204030204" pitchFamily="34" charset="0"/>
              </a:defRPr>
            </a:lvl1pPr>
            <a:lvl2pPr marL="366309" indent="0" algn="ctr">
              <a:buNone/>
              <a:defRPr sz="1600"/>
            </a:lvl2pPr>
            <a:lvl3pPr marL="732617" indent="0" algn="ctr">
              <a:buNone/>
              <a:defRPr sz="1400"/>
            </a:lvl3pPr>
            <a:lvl4pPr marL="1098926" indent="0" algn="ctr">
              <a:buNone/>
              <a:defRPr sz="1300"/>
            </a:lvl4pPr>
            <a:lvl5pPr marL="1465235" indent="0" algn="ctr">
              <a:buNone/>
              <a:defRPr sz="1300"/>
            </a:lvl5pPr>
            <a:lvl6pPr marL="1831543" indent="0" algn="ctr">
              <a:buNone/>
              <a:defRPr sz="1300"/>
            </a:lvl6pPr>
            <a:lvl7pPr marL="2197852" indent="0" algn="ctr">
              <a:buNone/>
              <a:defRPr sz="1300"/>
            </a:lvl7pPr>
            <a:lvl8pPr marL="2564160" indent="0" algn="ctr">
              <a:buNone/>
              <a:defRPr sz="1300"/>
            </a:lvl8pPr>
            <a:lvl9pPr marL="2930469" indent="0" algn="ctr">
              <a:buNone/>
              <a:defRPr sz="1300"/>
            </a:lvl9pPr>
          </a:lstStyle>
          <a:p>
            <a:r>
              <a:rPr lang="en-US" smtClean="0"/>
              <a:t>Click to edit Master subtitle style</a:t>
            </a:r>
            <a:endParaRPr lang="en-US" dirty="0"/>
          </a:p>
        </p:txBody>
      </p:sp>
    </p:spTree>
    <p:extLst>
      <p:ext uri="{BB962C8B-B14F-4D97-AF65-F5344CB8AC3E}">
        <p14:creationId xmlns:p14="http://schemas.microsoft.com/office/powerpoint/2010/main" val="20585405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Text Placeholder 17"/>
          <p:cNvSpPr>
            <a:spLocks noGrp="1"/>
          </p:cNvSpPr>
          <p:nvPr>
            <p:ph type="body" sz="quarter" idx="15" hasCustomPrompt="1"/>
          </p:nvPr>
        </p:nvSpPr>
        <p:spPr>
          <a:xfrm>
            <a:off x="4572019" y="6393513"/>
            <a:ext cx="3503083" cy="197792"/>
          </a:xfrm>
          <a:prstGeom prst="rect">
            <a:avLst/>
          </a:prstGeom>
        </p:spPr>
        <p:txBody>
          <a:bodyPr anchor="ctr">
            <a:noAutofit/>
          </a:bodyPr>
          <a:lstStyle>
            <a:lvl1pPr>
              <a:spcBef>
                <a:spcPts val="481"/>
              </a:spcBef>
              <a:defRPr sz="600">
                <a:solidFill>
                  <a:schemeClr val="tx2"/>
                </a:solidFill>
              </a:defRPr>
            </a:lvl1pPr>
          </a:lstStyle>
          <a:p>
            <a:pPr lvl="0"/>
            <a:r>
              <a:rPr lang="en-GB" noProof="0" dirty="0" smtClean="0"/>
              <a:t>Click to add footer text</a:t>
            </a:r>
          </a:p>
        </p:txBody>
      </p:sp>
      <p:sp>
        <p:nvSpPr>
          <p:cNvPr id="11" name="Title Placeholder 1"/>
          <p:cNvSpPr>
            <a:spLocks noGrp="1"/>
          </p:cNvSpPr>
          <p:nvPr>
            <p:ph type="title" hasCustomPrompt="1"/>
          </p:nvPr>
        </p:nvSpPr>
        <p:spPr>
          <a:xfrm>
            <a:off x="266701" y="259268"/>
            <a:ext cx="8600157" cy="404119"/>
          </a:xfrm>
          <a:prstGeom prst="rect">
            <a:avLst/>
          </a:prstGeom>
        </p:spPr>
        <p:txBody>
          <a:bodyPr vert="horz" lIns="72108" tIns="37496" rIns="72108" bIns="37496" rtlCol="0" anchor="t">
            <a:noAutofit/>
          </a:bodyPr>
          <a:lstStyle/>
          <a:p>
            <a:r>
              <a:rPr lang="en-GB" dirty="0" smtClean="0"/>
              <a:t>Heading runs here 20pt</a:t>
            </a:r>
            <a:endParaRPr lang="en-GB" dirty="0"/>
          </a:p>
        </p:txBody>
      </p:sp>
      <p:sp>
        <p:nvSpPr>
          <p:cNvPr id="14" name="Text Placeholder 2"/>
          <p:cNvSpPr>
            <a:spLocks noGrp="1"/>
          </p:cNvSpPr>
          <p:nvPr>
            <p:ph type="body" sz="quarter" idx="16" hasCustomPrompt="1"/>
          </p:nvPr>
        </p:nvSpPr>
        <p:spPr>
          <a:xfrm>
            <a:off x="266700" y="738191"/>
            <a:ext cx="8607998" cy="396875"/>
          </a:xfrm>
          <a:prstGeom prst="rect">
            <a:avLst/>
          </a:prstGeom>
        </p:spPr>
        <p:txBody>
          <a:bodyPr/>
          <a:lstStyle>
            <a:lvl1pPr>
              <a:defRPr sz="1400"/>
            </a:lvl1pPr>
          </a:lstStyle>
          <a:p>
            <a:r>
              <a:rPr lang="en-GB" dirty="0" smtClean="0"/>
              <a:t>Sub-heading here 18pt</a:t>
            </a:r>
            <a:endParaRPr lang="en-GB" dirty="0"/>
          </a:p>
        </p:txBody>
      </p:sp>
      <p:sp>
        <p:nvSpPr>
          <p:cNvPr id="15" name="Slide Number Placeholder 5"/>
          <p:cNvSpPr>
            <a:spLocks noGrp="1"/>
          </p:cNvSpPr>
          <p:nvPr>
            <p:ph type="sldNum" sz="quarter" idx="4"/>
          </p:nvPr>
        </p:nvSpPr>
        <p:spPr>
          <a:xfrm>
            <a:off x="8142687" y="6394290"/>
            <a:ext cx="727472" cy="196850"/>
          </a:xfrm>
          <a:prstGeom prst="rect">
            <a:avLst/>
          </a:prstGeom>
        </p:spPr>
        <p:txBody>
          <a:bodyPr vert="horz" lIns="0" tIns="0" rIns="0" bIns="0" rtlCol="0" anchor="ctr"/>
          <a:lstStyle>
            <a:lvl1pPr algn="r">
              <a:defRPr sz="800">
                <a:solidFill>
                  <a:schemeClr val="tx2"/>
                </a:solidFill>
              </a:defRPr>
            </a:lvl1pPr>
          </a:lstStyle>
          <a:p>
            <a:pPr defTabSz="366309" fontAlgn="base">
              <a:spcBef>
                <a:spcPct val="0"/>
              </a:spcBef>
              <a:spcAft>
                <a:spcPct val="0"/>
              </a:spcAft>
            </a:pPr>
            <a:fld id="{4034BEE3-566C-4068-A777-C3A4762E861B}" type="slidenum">
              <a:rPr lang="en-GB" smtClean="0">
                <a:solidFill>
                  <a:srgbClr val="44546A"/>
                </a:solidFill>
                <a:cs typeface="Arial" pitchFamily="34" charset="0"/>
              </a:rPr>
              <a:pPr defTabSz="366309" fontAlgn="base">
                <a:spcBef>
                  <a:spcPct val="0"/>
                </a:spcBef>
                <a:spcAft>
                  <a:spcPct val="0"/>
                </a:spcAft>
              </a:pPr>
              <a:t>‹#›</a:t>
            </a:fld>
            <a:endParaRPr lang="en-GB" dirty="0">
              <a:solidFill>
                <a:srgbClr val="44546A"/>
              </a:solidFill>
              <a:cs typeface="Arial" pitchFamily="34" charset="0"/>
            </a:endParaRPr>
          </a:p>
        </p:txBody>
      </p:sp>
      <p:sp>
        <p:nvSpPr>
          <p:cNvPr id="4" name="Text Placeholder 3"/>
          <p:cNvSpPr>
            <a:spLocks noGrp="1"/>
          </p:cNvSpPr>
          <p:nvPr>
            <p:ph type="body" sz="quarter" idx="17" hasCustomPrompt="1"/>
          </p:nvPr>
        </p:nvSpPr>
        <p:spPr>
          <a:xfrm>
            <a:off x="266704" y="1704984"/>
            <a:ext cx="8593931" cy="4019551"/>
          </a:xfrm>
          <a:prstGeom prst="rect">
            <a:avLst/>
          </a:prstGeom>
        </p:spPr>
        <p:txBody>
          <a:bodyPr/>
          <a:lstStyle/>
          <a:p>
            <a:r>
              <a:rPr lang="en-GB" dirty="0" smtClean="0"/>
              <a:t>14pt body copy. This content holder can be used to place text, pictures, charts, multimedia etc.</a:t>
            </a:r>
            <a:br>
              <a:rPr lang="en-GB" dirty="0" smtClean="0"/>
            </a:br>
            <a:r>
              <a:rPr lang="en-GB" dirty="0" smtClean="0"/>
              <a:t>Level 1 text 14pt</a:t>
            </a:r>
            <a:br>
              <a:rPr lang="en-GB" dirty="0" smtClean="0"/>
            </a:br>
            <a:r>
              <a:rPr lang="en-GB" dirty="0" smtClean="0"/>
              <a:t>▪  Level 2 text 14pt</a:t>
            </a:r>
            <a:br>
              <a:rPr lang="en-GB" dirty="0" smtClean="0"/>
            </a:br>
            <a:r>
              <a:rPr lang="en-GB" dirty="0" smtClean="0"/>
              <a:t>    ▪  Level 3 text 14pt</a:t>
            </a:r>
            <a:br>
              <a:rPr lang="en-GB" dirty="0" smtClean="0"/>
            </a:br>
            <a:r>
              <a:rPr lang="en-GB" dirty="0" smtClean="0"/>
              <a:t>        ▪  Level 4 text 14pt</a:t>
            </a:r>
            <a:br>
              <a:rPr lang="en-GB" dirty="0" smtClean="0"/>
            </a:br>
            <a:r>
              <a:rPr lang="en-GB" dirty="0" smtClean="0"/>
              <a:t>            ▪  Level 5 text 14pt</a:t>
            </a:r>
            <a:endParaRPr lang="en-GB" dirty="0"/>
          </a:p>
        </p:txBody>
      </p:sp>
    </p:spTree>
    <p:extLst>
      <p:ext uri="{BB962C8B-B14F-4D97-AF65-F5344CB8AC3E}">
        <p14:creationId xmlns:p14="http://schemas.microsoft.com/office/powerpoint/2010/main" val="363559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50"/>
            <a:ext cx="7886701" cy="2852737"/>
          </a:xfrm>
        </p:spPr>
        <p:txBody>
          <a:bodyPr anchor="b"/>
          <a:lstStyle>
            <a:lvl1pPr>
              <a:defRPr sz="4800"/>
            </a:lvl1pPr>
          </a:lstStyle>
          <a:p>
            <a:r>
              <a:rPr lang="en-US" smtClean="0"/>
              <a:t>Click to edit Master title style</a:t>
            </a:r>
            <a:endParaRPr lang="en-US" dirty="0"/>
          </a:p>
        </p:txBody>
      </p:sp>
      <p:sp>
        <p:nvSpPr>
          <p:cNvPr id="3" name="Text Placeholder 2"/>
          <p:cNvSpPr>
            <a:spLocks noGrp="1"/>
          </p:cNvSpPr>
          <p:nvPr>
            <p:ph type="body" idx="1"/>
          </p:nvPr>
        </p:nvSpPr>
        <p:spPr>
          <a:xfrm>
            <a:off x="623889" y="4589478"/>
            <a:ext cx="7886701" cy="1500187"/>
          </a:xfrm>
        </p:spPr>
        <p:txBody>
          <a:bodyPr/>
          <a:lstStyle>
            <a:lvl1pPr marL="0" indent="0">
              <a:buNone/>
              <a:defRPr sz="1900">
                <a:solidFill>
                  <a:schemeClr val="tx1"/>
                </a:solidFill>
              </a:defRPr>
            </a:lvl1pPr>
            <a:lvl2pPr marL="366309" indent="0">
              <a:buNone/>
              <a:defRPr sz="1600">
                <a:solidFill>
                  <a:schemeClr val="tx1">
                    <a:tint val="75000"/>
                  </a:schemeClr>
                </a:solidFill>
              </a:defRPr>
            </a:lvl2pPr>
            <a:lvl3pPr marL="732617" indent="0">
              <a:buNone/>
              <a:defRPr sz="1400">
                <a:solidFill>
                  <a:schemeClr val="tx1">
                    <a:tint val="75000"/>
                  </a:schemeClr>
                </a:solidFill>
              </a:defRPr>
            </a:lvl3pPr>
            <a:lvl4pPr marL="1098926" indent="0">
              <a:buNone/>
              <a:defRPr sz="1300">
                <a:solidFill>
                  <a:schemeClr val="tx1">
                    <a:tint val="75000"/>
                  </a:schemeClr>
                </a:solidFill>
              </a:defRPr>
            </a:lvl4pPr>
            <a:lvl5pPr marL="1465235" indent="0">
              <a:buNone/>
              <a:defRPr sz="1300">
                <a:solidFill>
                  <a:schemeClr val="tx1">
                    <a:tint val="75000"/>
                  </a:schemeClr>
                </a:solidFill>
              </a:defRPr>
            </a:lvl5pPr>
            <a:lvl6pPr marL="1831543" indent="0">
              <a:buNone/>
              <a:defRPr sz="1300">
                <a:solidFill>
                  <a:schemeClr val="tx1">
                    <a:tint val="75000"/>
                  </a:schemeClr>
                </a:solidFill>
              </a:defRPr>
            </a:lvl6pPr>
            <a:lvl7pPr marL="2197852" indent="0">
              <a:buNone/>
              <a:defRPr sz="1300">
                <a:solidFill>
                  <a:schemeClr val="tx1">
                    <a:tint val="75000"/>
                  </a:schemeClr>
                </a:solidFill>
              </a:defRPr>
            </a:lvl7pPr>
            <a:lvl8pPr marL="2564160" indent="0">
              <a:buNone/>
              <a:defRPr sz="1300">
                <a:solidFill>
                  <a:schemeClr val="tx1">
                    <a:tint val="75000"/>
                  </a:schemeClr>
                </a:solidFill>
              </a:defRPr>
            </a:lvl8pPr>
            <a:lvl9pPr marL="2930469"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7" y="6356371"/>
            <a:ext cx="2057399" cy="365125"/>
          </a:xfrm>
          <a:prstGeom prst="rect">
            <a:avLst/>
          </a:prstGeom>
        </p:spPr>
        <p:txBody>
          <a:bodyPr lIns="73262" tIns="36631" rIns="73262" bIns="36631"/>
          <a:lstStyle>
            <a:lvl1pPr fontAlgn="auto">
              <a:spcBef>
                <a:spcPts val="0"/>
              </a:spcBef>
              <a:spcAft>
                <a:spcPts val="0"/>
              </a:spcAft>
              <a:defRPr>
                <a:latin typeface="+mn-lt"/>
                <a:cs typeface="+mn-cs"/>
              </a:defRPr>
            </a:lvl1pPr>
          </a:lstStyle>
          <a:p>
            <a:pPr defTabSz="366309">
              <a:defRPr/>
            </a:pPr>
            <a:fld id="{3AD5B666-8BC8-4C17-A723-16967E11BAE1}" type="datetimeFigureOut">
              <a:rPr lang="en-GB" sz="1400" smtClean="0">
                <a:solidFill>
                  <a:prstClr val="black"/>
                </a:solidFill>
              </a:rPr>
              <a:pPr defTabSz="366309">
                <a:defRPr/>
              </a:pPr>
              <a:t>20/01/2020</a:t>
            </a:fld>
            <a:endParaRPr lang="en-GB" sz="1400" dirty="0">
              <a:solidFill>
                <a:prstClr val="black"/>
              </a:solidFill>
            </a:endParaRPr>
          </a:p>
        </p:txBody>
      </p:sp>
      <p:sp>
        <p:nvSpPr>
          <p:cNvPr id="5" name="Footer Placeholder 4"/>
          <p:cNvSpPr>
            <a:spLocks noGrp="1"/>
          </p:cNvSpPr>
          <p:nvPr>
            <p:ph type="ftr" sz="quarter" idx="11"/>
          </p:nvPr>
        </p:nvSpPr>
        <p:spPr>
          <a:xfrm>
            <a:off x="3028956" y="6356371"/>
            <a:ext cx="3086099" cy="365125"/>
          </a:xfrm>
          <a:prstGeom prst="rect">
            <a:avLst/>
          </a:prstGeom>
        </p:spPr>
        <p:txBody>
          <a:bodyPr lIns="73262" tIns="36631" rIns="73262" bIns="36631"/>
          <a:lstStyle>
            <a:lvl1pPr fontAlgn="auto">
              <a:spcBef>
                <a:spcPts val="0"/>
              </a:spcBef>
              <a:spcAft>
                <a:spcPts val="0"/>
              </a:spcAft>
              <a:defRPr>
                <a:latin typeface="+mn-lt"/>
                <a:cs typeface="+mn-cs"/>
              </a:defRPr>
            </a:lvl1pPr>
          </a:lstStyle>
          <a:p>
            <a:pPr defTabSz="366309">
              <a:defRPr/>
            </a:pPr>
            <a:endParaRPr lang="en-GB" sz="1400" dirty="0">
              <a:solidFill>
                <a:prstClr val="black"/>
              </a:solidFill>
            </a:endParaRPr>
          </a:p>
        </p:txBody>
      </p:sp>
      <p:sp>
        <p:nvSpPr>
          <p:cNvPr id="6" name="Slide Number Placeholder 5"/>
          <p:cNvSpPr>
            <a:spLocks noGrp="1"/>
          </p:cNvSpPr>
          <p:nvPr>
            <p:ph type="sldNum" sz="quarter" idx="12"/>
          </p:nvPr>
        </p:nvSpPr>
        <p:spPr>
          <a:xfrm>
            <a:off x="6457971" y="6356371"/>
            <a:ext cx="2057399" cy="365125"/>
          </a:xfrm>
          <a:prstGeom prst="rect">
            <a:avLst/>
          </a:prstGeom>
        </p:spPr>
        <p:txBody>
          <a:bodyPr lIns="73262" tIns="36631" rIns="73262" bIns="36631"/>
          <a:lstStyle>
            <a:lvl1pPr fontAlgn="auto">
              <a:spcBef>
                <a:spcPts val="0"/>
              </a:spcBef>
              <a:spcAft>
                <a:spcPts val="0"/>
              </a:spcAft>
              <a:defRPr>
                <a:latin typeface="+mn-lt"/>
                <a:cs typeface="+mn-cs"/>
              </a:defRPr>
            </a:lvl1pPr>
          </a:lstStyle>
          <a:p>
            <a:pPr defTabSz="366309">
              <a:defRPr/>
            </a:pPr>
            <a:fld id="{F00B3213-FF89-4DB4-986C-BD298B4A7FD9}" type="slidenum">
              <a:rPr lang="en-GB" sz="1400" smtClean="0">
                <a:solidFill>
                  <a:prstClr val="black"/>
                </a:solidFill>
              </a:rPr>
              <a:pPr defTabSz="366309">
                <a:defRPr/>
              </a:pPr>
              <a:t>‹#›</a:t>
            </a:fld>
            <a:endParaRPr lang="en-GB" sz="1400" dirty="0">
              <a:solidFill>
                <a:prstClr val="black"/>
              </a:solidFill>
            </a:endParaRPr>
          </a:p>
        </p:txBody>
      </p:sp>
    </p:spTree>
    <p:extLst>
      <p:ext uri="{BB962C8B-B14F-4D97-AF65-F5344CB8AC3E}">
        <p14:creationId xmlns:p14="http://schemas.microsoft.com/office/powerpoint/2010/main" val="368631749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cSld name="1_Table Slide">
    <p:bg>
      <p:bgPr>
        <a:solidFill>
          <a:schemeClr val="dk2"/>
        </a:solidFill>
        <a:effectLst/>
      </p:bgPr>
    </p:bg>
    <p:spTree>
      <p:nvGrpSpPr>
        <p:cNvPr id="1" name="Shape 462"/>
        <p:cNvGrpSpPr/>
        <p:nvPr/>
      </p:nvGrpSpPr>
      <p:grpSpPr>
        <a:xfrm>
          <a:off x="0" y="0"/>
          <a:ext cx="0" cy="0"/>
          <a:chOff x="0" y="0"/>
          <a:chExt cx="0" cy="0"/>
        </a:xfrm>
      </p:grpSpPr>
    </p:spTree>
    <p:extLst>
      <p:ext uri="{BB962C8B-B14F-4D97-AF65-F5344CB8AC3E}">
        <p14:creationId xmlns:p14="http://schemas.microsoft.com/office/powerpoint/2010/main" val="114635596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cSld name="Title Only Dark">
    <p:bg>
      <p:bgPr>
        <a:solidFill>
          <a:schemeClr val="accent6"/>
        </a:solidFill>
        <a:effectLst/>
      </p:bgPr>
    </p:bg>
    <p:spTree>
      <p:nvGrpSpPr>
        <p:cNvPr id="1" name="Shape 665"/>
        <p:cNvGrpSpPr/>
        <p:nvPr/>
      </p:nvGrpSpPr>
      <p:grpSpPr>
        <a:xfrm>
          <a:off x="0" y="0"/>
          <a:ext cx="0" cy="0"/>
          <a:chOff x="0" y="0"/>
          <a:chExt cx="0" cy="0"/>
        </a:xfrm>
      </p:grpSpPr>
      <p:sp>
        <p:nvSpPr>
          <p:cNvPr id="666" name="Shape 666"/>
          <p:cNvSpPr txBox="1">
            <a:spLocks noGrp="1"/>
          </p:cNvSpPr>
          <p:nvPr>
            <p:ph type="title"/>
          </p:nvPr>
        </p:nvSpPr>
        <p:spPr>
          <a:xfrm>
            <a:off x="594365" y="633983"/>
            <a:ext cx="8166601" cy="571600"/>
          </a:xfrm>
          <a:prstGeom prst="rect">
            <a:avLst/>
          </a:prstGeom>
          <a:noFill/>
          <a:ln>
            <a:noFill/>
          </a:ln>
        </p:spPr>
        <p:txBody>
          <a:bodyPr lIns="73250" tIns="73250" rIns="73250" bIns="73250" anchor="b" anchorCtr="0"/>
          <a:lstStyle>
            <a:lvl1pPr marL="0" marR="0" lvl="0" indent="0" algn="l" rtl="0">
              <a:lnSpc>
                <a:spcPct val="100000"/>
              </a:lnSpc>
              <a:spcBef>
                <a:spcPts val="0"/>
              </a:spcBef>
              <a:spcAft>
                <a:spcPts val="0"/>
              </a:spcAft>
              <a:buClr>
                <a:srgbClr val="009DD9"/>
              </a:buClr>
              <a:buFont typeface="Calibri"/>
              <a:buNone/>
              <a:defRPr sz="2400" b="0" i="0" u="none" strike="noStrike" cap="none">
                <a:solidFill>
                  <a:srgbClr val="009DD9"/>
                </a:solidFill>
                <a:latin typeface="Calibri"/>
                <a:ea typeface="Calibri"/>
                <a:cs typeface="Calibri"/>
                <a:sym typeface="Calibri"/>
              </a:defRPr>
            </a:lvl1pPr>
            <a:lvl2pPr lvl="1" indent="0" rtl="0">
              <a:spcBef>
                <a:spcPts val="0"/>
              </a:spcBef>
              <a:buFont typeface="Arial"/>
              <a:buNone/>
              <a:defRPr sz="1400"/>
            </a:lvl2pPr>
            <a:lvl3pPr lvl="2" indent="0" rtl="0">
              <a:spcBef>
                <a:spcPts val="0"/>
              </a:spcBef>
              <a:buFont typeface="Arial"/>
              <a:buNone/>
              <a:defRPr sz="1400"/>
            </a:lvl3pPr>
            <a:lvl4pPr lvl="3" indent="0" rtl="0">
              <a:spcBef>
                <a:spcPts val="0"/>
              </a:spcBef>
              <a:buFont typeface="Arial"/>
              <a:buNone/>
              <a:defRPr sz="1400"/>
            </a:lvl4pPr>
            <a:lvl5pPr lvl="4" indent="0" rtl="0">
              <a:spcBef>
                <a:spcPts val="0"/>
              </a:spcBef>
              <a:buFont typeface="Arial"/>
              <a:buNone/>
              <a:defRPr sz="1400"/>
            </a:lvl5pPr>
            <a:lvl6pPr lvl="5" indent="0" rtl="0">
              <a:spcBef>
                <a:spcPts val="0"/>
              </a:spcBef>
              <a:buFont typeface="Arial"/>
              <a:buNone/>
              <a:defRPr sz="1400"/>
            </a:lvl6pPr>
            <a:lvl7pPr lvl="6" indent="0" rtl="0">
              <a:spcBef>
                <a:spcPts val="0"/>
              </a:spcBef>
              <a:buFont typeface="Arial"/>
              <a:buNone/>
              <a:defRPr sz="1400"/>
            </a:lvl7pPr>
            <a:lvl8pPr lvl="7" indent="0" rtl="0">
              <a:spcBef>
                <a:spcPts val="0"/>
              </a:spcBef>
              <a:buFont typeface="Arial"/>
              <a:buNone/>
              <a:defRPr sz="1400"/>
            </a:lvl8pPr>
            <a:lvl9pPr lvl="8" indent="0" rtl="0">
              <a:spcBef>
                <a:spcPts val="0"/>
              </a:spcBef>
              <a:buFont typeface="Arial"/>
              <a:buNone/>
              <a:defRPr sz="1400"/>
            </a:lvl9pPr>
          </a:lstStyle>
          <a:p>
            <a:endParaRPr/>
          </a:p>
        </p:txBody>
      </p:sp>
      <p:sp>
        <p:nvSpPr>
          <p:cNvPr id="667" name="Shape 667"/>
          <p:cNvSpPr txBox="1">
            <a:spLocks noGrp="1"/>
          </p:cNvSpPr>
          <p:nvPr>
            <p:ph type="body" idx="1"/>
          </p:nvPr>
        </p:nvSpPr>
        <p:spPr>
          <a:xfrm>
            <a:off x="594365" y="1243587"/>
            <a:ext cx="8160301" cy="315200"/>
          </a:xfrm>
          <a:prstGeom prst="rect">
            <a:avLst/>
          </a:prstGeom>
          <a:noFill/>
          <a:ln>
            <a:noFill/>
          </a:ln>
        </p:spPr>
        <p:txBody>
          <a:bodyPr lIns="73250" tIns="73250" rIns="73250" bIns="73250" anchor="t" anchorCtr="0"/>
          <a:lstStyle>
            <a:lvl1pPr marL="0" marR="0" lvl="0" indent="0" algn="l" rtl="0">
              <a:lnSpc>
                <a:spcPct val="100000"/>
              </a:lnSpc>
              <a:spcBef>
                <a:spcPts val="0"/>
              </a:spcBef>
              <a:spcAft>
                <a:spcPts val="0"/>
              </a:spcAft>
              <a:buClr>
                <a:srgbClr val="5F5F5F"/>
              </a:buClr>
              <a:buFont typeface="Arial"/>
              <a:buNone/>
              <a:defRPr sz="1400" b="0" i="0" u="none" strike="noStrike" cap="none">
                <a:solidFill>
                  <a:schemeClr val="lt1"/>
                </a:solidFill>
                <a:latin typeface="Calibri"/>
                <a:ea typeface="Calibri"/>
                <a:cs typeface="Calibri"/>
                <a:sym typeface="Calibri"/>
              </a:defRPr>
            </a:lvl1pPr>
            <a:lvl2pPr marL="366309" marR="0" lvl="1" indent="0" algn="l" rtl="0">
              <a:lnSpc>
                <a:spcPct val="100000"/>
              </a:lnSpc>
              <a:spcBef>
                <a:spcPts val="641"/>
              </a:spcBef>
              <a:spcAft>
                <a:spcPts val="0"/>
              </a:spcAft>
              <a:buClr>
                <a:srgbClr val="5F5F5F"/>
              </a:buClr>
              <a:buFont typeface="Arial"/>
              <a:buNone/>
              <a:defRPr sz="1600" b="1" i="0" u="none" strike="noStrike" cap="none">
                <a:solidFill>
                  <a:srgbClr val="5F5F5F"/>
                </a:solidFill>
                <a:latin typeface="Calibri"/>
                <a:ea typeface="Calibri"/>
                <a:cs typeface="Calibri"/>
                <a:sym typeface="Calibri"/>
              </a:defRPr>
            </a:lvl2pPr>
            <a:lvl3pPr marL="732617" marR="0" lvl="2" indent="0" algn="l" rtl="0">
              <a:lnSpc>
                <a:spcPct val="100000"/>
              </a:lnSpc>
              <a:spcBef>
                <a:spcPts val="561"/>
              </a:spcBef>
              <a:spcAft>
                <a:spcPts val="0"/>
              </a:spcAft>
              <a:buClr>
                <a:srgbClr val="5F5F5F"/>
              </a:buClr>
              <a:buFont typeface="Arial"/>
              <a:buNone/>
              <a:defRPr sz="1400" b="1" i="0" u="none" strike="noStrike" cap="none">
                <a:solidFill>
                  <a:srgbClr val="5F5F5F"/>
                </a:solidFill>
                <a:latin typeface="Calibri"/>
                <a:ea typeface="Calibri"/>
                <a:cs typeface="Calibri"/>
                <a:sym typeface="Calibri"/>
              </a:defRPr>
            </a:lvl3pPr>
            <a:lvl4pPr marL="1098926" marR="0" lvl="3" indent="0" algn="l" rtl="0">
              <a:lnSpc>
                <a:spcPct val="100000"/>
              </a:lnSpc>
              <a:spcBef>
                <a:spcPts val="561"/>
              </a:spcBef>
              <a:spcAft>
                <a:spcPts val="0"/>
              </a:spcAft>
              <a:buClr>
                <a:srgbClr val="5F5F5F"/>
              </a:buClr>
              <a:buFont typeface="Arial"/>
              <a:buNone/>
              <a:defRPr sz="1300" b="1" i="0" u="none" strike="noStrike" cap="none">
                <a:solidFill>
                  <a:srgbClr val="5F5F5F"/>
                </a:solidFill>
                <a:latin typeface="Calibri"/>
                <a:ea typeface="Calibri"/>
                <a:cs typeface="Calibri"/>
                <a:sym typeface="Calibri"/>
              </a:defRPr>
            </a:lvl4pPr>
            <a:lvl5pPr marL="1465235" marR="0" lvl="4" indent="0" algn="l" rtl="0">
              <a:lnSpc>
                <a:spcPct val="100000"/>
              </a:lnSpc>
              <a:spcBef>
                <a:spcPts val="561"/>
              </a:spcBef>
              <a:spcAft>
                <a:spcPts val="0"/>
              </a:spcAft>
              <a:buClr>
                <a:srgbClr val="5F5F5F"/>
              </a:buClr>
              <a:buFont typeface="Arial"/>
              <a:buNone/>
              <a:defRPr sz="1300" b="1" i="0" u="none" strike="noStrike" cap="none">
                <a:solidFill>
                  <a:srgbClr val="5F5F5F"/>
                </a:solidFill>
                <a:latin typeface="Calibri"/>
                <a:ea typeface="Calibri"/>
                <a:cs typeface="Calibri"/>
                <a:sym typeface="Calibri"/>
              </a:defRPr>
            </a:lvl5pPr>
            <a:lvl6pPr marL="1831543" marR="0" lvl="5"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6pPr>
            <a:lvl7pPr marL="2197852" marR="0" lvl="6"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7pPr>
            <a:lvl8pPr marL="2564160" marR="0" lvl="7"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8pPr>
            <a:lvl9pPr marL="2930469" marR="0" lvl="8"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9pPr>
          </a:lstStyle>
          <a:p>
            <a:endParaRPr/>
          </a:p>
        </p:txBody>
      </p:sp>
      <p:sp>
        <p:nvSpPr>
          <p:cNvPr id="669" name="Shape 669"/>
          <p:cNvSpPr txBox="1">
            <a:spLocks noGrp="1"/>
          </p:cNvSpPr>
          <p:nvPr>
            <p:ph type="body" idx="2"/>
          </p:nvPr>
        </p:nvSpPr>
        <p:spPr>
          <a:xfrm>
            <a:off x="594360" y="6373371"/>
            <a:ext cx="8165700" cy="365600"/>
          </a:xfrm>
          <a:prstGeom prst="rect">
            <a:avLst/>
          </a:prstGeom>
          <a:noFill/>
          <a:ln>
            <a:noFill/>
          </a:ln>
        </p:spPr>
        <p:txBody>
          <a:bodyPr lIns="73250" tIns="73250" rIns="73250" bIns="73250" anchor="b" anchorCtr="0"/>
          <a:lstStyle>
            <a:lvl1pPr marL="0" marR="0" lvl="0" indent="0" algn="l" rtl="0">
              <a:lnSpc>
                <a:spcPct val="100000"/>
              </a:lnSpc>
              <a:spcBef>
                <a:spcPts val="48"/>
              </a:spcBef>
              <a:spcAft>
                <a:spcPts val="0"/>
              </a:spcAft>
              <a:buClr>
                <a:srgbClr val="5F5F5F"/>
              </a:buClr>
              <a:buFont typeface="Arial"/>
              <a:buNone/>
              <a:defRPr sz="600" b="0" i="0" u="none" strike="noStrike" cap="none">
                <a:solidFill>
                  <a:srgbClr val="A8A9AC"/>
                </a:solidFill>
                <a:latin typeface="Calibri"/>
                <a:ea typeface="Calibri"/>
                <a:cs typeface="Calibri"/>
                <a:sym typeface="Calibri"/>
              </a:defRPr>
            </a:lvl1pPr>
            <a:lvl2pPr marL="366309" marR="0" lvl="1" indent="0" algn="l" rtl="0">
              <a:lnSpc>
                <a:spcPct val="100000"/>
              </a:lnSpc>
              <a:spcBef>
                <a:spcPts val="641"/>
              </a:spcBef>
              <a:spcAft>
                <a:spcPts val="0"/>
              </a:spcAft>
              <a:buClr>
                <a:srgbClr val="5F5F5F"/>
              </a:buClr>
              <a:buFont typeface="Arial"/>
              <a:buNone/>
              <a:defRPr sz="1600" b="1" i="0" u="none" strike="noStrike" cap="none">
                <a:solidFill>
                  <a:srgbClr val="5F5F5F"/>
                </a:solidFill>
                <a:latin typeface="Calibri"/>
                <a:ea typeface="Calibri"/>
                <a:cs typeface="Calibri"/>
                <a:sym typeface="Calibri"/>
              </a:defRPr>
            </a:lvl2pPr>
            <a:lvl3pPr marL="732617" marR="0" lvl="2" indent="0" algn="l" rtl="0">
              <a:lnSpc>
                <a:spcPct val="100000"/>
              </a:lnSpc>
              <a:spcBef>
                <a:spcPts val="561"/>
              </a:spcBef>
              <a:spcAft>
                <a:spcPts val="0"/>
              </a:spcAft>
              <a:buClr>
                <a:srgbClr val="5F5F5F"/>
              </a:buClr>
              <a:buFont typeface="Arial"/>
              <a:buNone/>
              <a:defRPr sz="1400" b="1" i="0" u="none" strike="noStrike" cap="none">
                <a:solidFill>
                  <a:srgbClr val="5F5F5F"/>
                </a:solidFill>
                <a:latin typeface="Calibri"/>
                <a:ea typeface="Calibri"/>
                <a:cs typeface="Calibri"/>
                <a:sym typeface="Calibri"/>
              </a:defRPr>
            </a:lvl3pPr>
            <a:lvl4pPr marL="1098926" marR="0" lvl="3" indent="0" algn="l" rtl="0">
              <a:lnSpc>
                <a:spcPct val="100000"/>
              </a:lnSpc>
              <a:spcBef>
                <a:spcPts val="561"/>
              </a:spcBef>
              <a:spcAft>
                <a:spcPts val="0"/>
              </a:spcAft>
              <a:buClr>
                <a:srgbClr val="5F5F5F"/>
              </a:buClr>
              <a:buFont typeface="Arial"/>
              <a:buNone/>
              <a:defRPr sz="1300" b="1" i="0" u="none" strike="noStrike" cap="none">
                <a:solidFill>
                  <a:srgbClr val="5F5F5F"/>
                </a:solidFill>
                <a:latin typeface="Calibri"/>
                <a:ea typeface="Calibri"/>
                <a:cs typeface="Calibri"/>
                <a:sym typeface="Calibri"/>
              </a:defRPr>
            </a:lvl4pPr>
            <a:lvl5pPr marL="1465235" marR="0" lvl="4" indent="0" algn="l" rtl="0">
              <a:lnSpc>
                <a:spcPct val="100000"/>
              </a:lnSpc>
              <a:spcBef>
                <a:spcPts val="561"/>
              </a:spcBef>
              <a:spcAft>
                <a:spcPts val="0"/>
              </a:spcAft>
              <a:buClr>
                <a:srgbClr val="5F5F5F"/>
              </a:buClr>
              <a:buFont typeface="Arial"/>
              <a:buNone/>
              <a:defRPr sz="1300" b="1" i="0" u="none" strike="noStrike" cap="none">
                <a:solidFill>
                  <a:srgbClr val="5F5F5F"/>
                </a:solidFill>
                <a:latin typeface="Calibri"/>
                <a:ea typeface="Calibri"/>
                <a:cs typeface="Calibri"/>
                <a:sym typeface="Calibri"/>
              </a:defRPr>
            </a:lvl5pPr>
            <a:lvl6pPr marL="1831543" marR="0" lvl="5"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6pPr>
            <a:lvl7pPr marL="2197852" marR="0" lvl="6"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7pPr>
            <a:lvl8pPr marL="2564160" marR="0" lvl="7"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8pPr>
            <a:lvl9pPr marL="2930469" marR="0" lvl="8"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0442784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cSld name="1_Title only 2">
    <p:spTree>
      <p:nvGrpSpPr>
        <p:cNvPr id="1" name="Shape 176"/>
        <p:cNvGrpSpPr/>
        <p:nvPr/>
      </p:nvGrpSpPr>
      <p:grpSpPr>
        <a:xfrm>
          <a:off x="0" y="0"/>
          <a:ext cx="0" cy="0"/>
          <a:chOff x="0" y="0"/>
          <a:chExt cx="0" cy="0"/>
        </a:xfrm>
      </p:grpSpPr>
      <p:sp>
        <p:nvSpPr>
          <p:cNvPr id="179" name="Shape 179"/>
          <p:cNvSpPr txBox="1">
            <a:spLocks noGrp="1"/>
          </p:cNvSpPr>
          <p:nvPr>
            <p:ph type="title"/>
          </p:nvPr>
        </p:nvSpPr>
        <p:spPr>
          <a:xfrm>
            <a:off x="594365" y="676656"/>
            <a:ext cx="8166601" cy="571600"/>
          </a:xfrm>
          <a:prstGeom prst="rect">
            <a:avLst/>
          </a:prstGeom>
          <a:noFill/>
          <a:ln>
            <a:noFill/>
          </a:ln>
        </p:spPr>
        <p:txBody>
          <a:bodyPr lIns="73250" tIns="73250" rIns="73250" bIns="73250" anchor="b" anchorCtr="0"/>
          <a:lstStyle>
            <a:lvl1pPr marL="0" marR="0" lvl="0" indent="0" algn="l" rtl="0">
              <a:spcBef>
                <a:spcPts val="0"/>
              </a:spcBef>
              <a:buClr>
                <a:srgbClr val="009DD9"/>
              </a:buClr>
              <a:buFont typeface="Calibri"/>
              <a:buNone/>
              <a:defRPr sz="1400" b="0" i="0" u="none" strike="noStrike" cap="none">
                <a:solidFill>
                  <a:srgbClr val="009DD9"/>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80" name="Shape 180"/>
          <p:cNvSpPr txBox="1">
            <a:spLocks noGrp="1"/>
          </p:cNvSpPr>
          <p:nvPr>
            <p:ph type="body" idx="1"/>
          </p:nvPr>
        </p:nvSpPr>
        <p:spPr>
          <a:xfrm>
            <a:off x="594365" y="1280163"/>
            <a:ext cx="8160301" cy="315200"/>
          </a:xfrm>
          <a:prstGeom prst="rect">
            <a:avLst/>
          </a:prstGeom>
          <a:noFill/>
          <a:ln>
            <a:noFill/>
          </a:ln>
        </p:spPr>
        <p:txBody>
          <a:bodyPr lIns="73250" tIns="73250" rIns="73250" bIns="73250" anchor="t" anchorCtr="0"/>
          <a:lstStyle>
            <a:lvl1pPr marL="0" marR="0" lvl="0" indent="0" algn="l" rtl="0">
              <a:lnSpc>
                <a:spcPct val="100000"/>
              </a:lnSpc>
              <a:spcBef>
                <a:spcPts val="0"/>
              </a:spcBef>
              <a:buClr>
                <a:srgbClr val="5F5F5F"/>
              </a:buClr>
              <a:buFont typeface="Arial"/>
              <a:buNone/>
              <a:defRPr sz="1300" b="0" i="0" u="none" strike="noStrike" cap="none">
                <a:solidFill>
                  <a:schemeClr val="dk1"/>
                </a:solidFill>
                <a:latin typeface="Calibri"/>
                <a:ea typeface="Calibri"/>
                <a:cs typeface="Calibri"/>
                <a:sym typeface="Calibri"/>
              </a:defRPr>
            </a:lvl1pPr>
            <a:lvl2pPr marL="366309" marR="0" lvl="1" indent="0" algn="l" rtl="0">
              <a:lnSpc>
                <a:spcPct val="100000"/>
              </a:lnSpc>
              <a:spcBef>
                <a:spcPts val="641"/>
              </a:spcBef>
              <a:buClr>
                <a:srgbClr val="5F5F5F"/>
              </a:buClr>
              <a:buFont typeface="Arial"/>
              <a:buNone/>
              <a:defRPr sz="1600" b="1" i="0" u="none" strike="noStrike" cap="none">
                <a:solidFill>
                  <a:srgbClr val="5F5F5F"/>
                </a:solidFill>
                <a:latin typeface="Calibri"/>
                <a:ea typeface="Calibri"/>
                <a:cs typeface="Calibri"/>
                <a:sym typeface="Calibri"/>
              </a:defRPr>
            </a:lvl2pPr>
            <a:lvl3pPr marL="732617" marR="0" lvl="2" indent="0" algn="l" rtl="0">
              <a:lnSpc>
                <a:spcPct val="100000"/>
              </a:lnSpc>
              <a:spcBef>
                <a:spcPts val="561"/>
              </a:spcBef>
              <a:buClr>
                <a:srgbClr val="5F5F5F"/>
              </a:buClr>
              <a:buFont typeface="Arial"/>
              <a:buNone/>
              <a:defRPr sz="1400" b="1" i="0" u="none" strike="noStrike" cap="none">
                <a:solidFill>
                  <a:srgbClr val="5F5F5F"/>
                </a:solidFill>
                <a:latin typeface="Calibri"/>
                <a:ea typeface="Calibri"/>
                <a:cs typeface="Calibri"/>
                <a:sym typeface="Calibri"/>
              </a:defRPr>
            </a:lvl3pPr>
            <a:lvl4pPr marL="1098926" marR="0" lvl="3" indent="0" algn="l" rtl="0">
              <a:lnSpc>
                <a:spcPct val="100000"/>
              </a:lnSpc>
              <a:spcBef>
                <a:spcPts val="561"/>
              </a:spcBef>
              <a:buClr>
                <a:srgbClr val="5F5F5F"/>
              </a:buClr>
              <a:buFont typeface="Arial"/>
              <a:buNone/>
              <a:defRPr sz="1300" b="1" i="0" u="none" strike="noStrike" cap="none">
                <a:solidFill>
                  <a:srgbClr val="5F5F5F"/>
                </a:solidFill>
                <a:latin typeface="Calibri"/>
                <a:ea typeface="Calibri"/>
                <a:cs typeface="Calibri"/>
                <a:sym typeface="Calibri"/>
              </a:defRPr>
            </a:lvl4pPr>
            <a:lvl5pPr marL="1465235" marR="0" lvl="4" indent="0" algn="l" rtl="0">
              <a:lnSpc>
                <a:spcPct val="100000"/>
              </a:lnSpc>
              <a:spcBef>
                <a:spcPts val="561"/>
              </a:spcBef>
              <a:buClr>
                <a:srgbClr val="5F5F5F"/>
              </a:buClr>
              <a:buFont typeface="Arial"/>
              <a:buNone/>
              <a:defRPr sz="1300" b="1" i="0" u="none" strike="noStrike" cap="none">
                <a:solidFill>
                  <a:srgbClr val="5F5F5F"/>
                </a:solidFill>
                <a:latin typeface="Calibri"/>
                <a:ea typeface="Calibri"/>
                <a:cs typeface="Calibri"/>
                <a:sym typeface="Calibri"/>
              </a:defRPr>
            </a:lvl5pPr>
            <a:lvl6pPr marL="1831543" marR="0" lvl="5"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6pPr>
            <a:lvl7pPr marL="2197852" marR="0" lvl="6"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7pPr>
            <a:lvl8pPr marL="2564160" marR="0" lvl="7"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8pPr>
            <a:lvl9pPr marL="2930469" marR="0" lvl="8"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body" idx="2"/>
          </p:nvPr>
        </p:nvSpPr>
        <p:spPr>
          <a:xfrm>
            <a:off x="594361" y="6373371"/>
            <a:ext cx="8165400" cy="365600"/>
          </a:xfrm>
          <a:prstGeom prst="rect">
            <a:avLst/>
          </a:prstGeom>
          <a:noFill/>
          <a:ln>
            <a:noFill/>
          </a:ln>
        </p:spPr>
        <p:txBody>
          <a:bodyPr lIns="73250" tIns="73250" rIns="73250" bIns="73250" anchor="b" anchorCtr="0"/>
          <a:lstStyle>
            <a:lvl1pPr marL="0" marR="0" lvl="0" indent="0" algn="l" rtl="0">
              <a:lnSpc>
                <a:spcPct val="100000"/>
              </a:lnSpc>
              <a:spcBef>
                <a:spcPts val="48"/>
              </a:spcBef>
              <a:buClr>
                <a:srgbClr val="5F5F5F"/>
              </a:buClr>
              <a:buFont typeface="Arial"/>
              <a:buNone/>
              <a:defRPr sz="600" b="0" i="0" u="none" strike="noStrike" cap="none">
                <a:solidFill>
                  <a:schemeClr val="dk1"/>
                </a:solidFill>
                <a:latin typeface="Calibri"/>
                <a:ea typeface="Calibri"/>
                <a:cs typeface="Calibri"/>
                <a:sym typeface="Calibri"/>
              </a:defRPr>
            </a:lvl1pPr>
            <a:lvl2pPr marL="366309" marR="0" lvl="1" indent="0" algn="l" rtl="0">
              <a:lnSpc>
                <a:spcPct val="100000"/>
              </a:lnSpc>
              <a:spcBef>
                <a:spcPts val="641"/>
              </a:spcBef>
              <a:buClr>
                <a:srgbClr val="5F5F5F"/>
              </a:buClr>
              <a:buFont typeface="Arial"/>
              <a:buNone/>
              <a:defRPr sz="1600" b="1" i="0" u="none" strike="noStrike" cap="none">
                <a:solidFill>
                  <a:srgbClr val="5F5F5F"/>
                </a:solidFill>
                <a:latin typeface="Calibri"/>
                <a:ea typeface="Calibri"/>
                <a:cs typeface="Calibri"/>
                <a:sym typeface="Calibri"/>
              </a:defRPr>
            </a:lvl2pPr>
            <a:lvl3pPr marL="732617" marR="0" lvl="2" indent="0" algn="l" rtl="0">
              <a:lnSpc>
                <a:spcPct val="100000"/>
              </a:lnSpc>
              <a:spcBef>
                <a:spcPts val="561"/>
              </a:spcBef>
              <a:buClr>
                <a:srgbClr val="5F5F5F"/>
              </a:buClr>
              <a:buFont typeface="Arial"/>
              <a:buNone/>
              <a:defRPr sz="1400" b="1" i="0" u="none" strike="noStrike" cap="none">
                <a:solidFill>
                  <a:srgbClr val="5F5F5F"/>
                </a:solidFill>
                <a:latin typeface="Calibri"/>
                <a:ea typeface="Calibri"/>
                <a:cs typeface="Calibri"/>
                <a:sym typeface="Calibri"/>
              </a:defRPr>
            </a:lvl3pPr>
            <a:lvl4pPr marL="1098926" marR="0" lvl="3" indent="0" algn="l" rtl="0">
              <a:lnSpc>
                <a:spcPct val="100000"/>
              </a:lnSpc>
              <a:spcBef>
                <a:spcPts val="561"/>
              </a:spcBef>
              <a:buClr>
                <a:srgbClr val="5F5F5F"/>
              </a:buClr>
              <a:buFont typeface="Arial"/>
              <a:buNone/>
              <a:defRPr sz="1300" b="1" i="0" u="none" strike="noStrike" cap="none">
                <a:solidFill>
                  <a:srgbClr val="5F5F5F"/>
                </a:solidFill>
                <a:latin typeface="Calibri"/>
                <a:ea typeface="Calibri"/>
                <a:cs typeface="Calibri"/>
                <a:sym typeface="Calibri"/>
              </a:defRPr>
            </a:lvl4pPr>
            <a:lvl5pPr marL="1465235" marR="0" lvl="4" indent="0" algn="l" rtl="0">
              <a:lnSpc>
                <a:spcPct val="100000"/>
              </a:lnSpc>
              <a:spcBef>
                <a:spcPts val="561"/>
              </a:spcBef>
              <a:buClr>
                <a:srgbClr val="5F5F5F"/>
              </a:buClr>
              <a:buFont typeface="Arial"/>
              <a:buNone/>
              <a:defRPr sz="1300" b="1" i="0" u="none" strike="noStrike" cap="none">
                <a:solidFill>
                  <a:srgbClr val="5F5F5F"/>
                </a:solidFill>
                <a:latin typeface="Calibri"/>
                <a:ea typeface="Calibri"/>
                <a:cs typeface="Calibri"/>
                <a:sym typeface="Calibri"/>
              </a:defRPr>
            </a:lvl5pPr>
            <a:lvl6pPr marL="1831543" marR="0" lvl="5"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6pPr>
            <a:lvl7pPr marL="2197852" marR="0" lvl="6"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7pPr>
            <a:lvl8pPr marL="2564160" marR="0" lvl="7"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8pPr>
            <a:lvl9pPr marL="2930469" marR="0" lvl="8"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09051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9906" y="849944"/>
            <a:ext cx="8394376" cy="1143000"/>
          </a:xfrm>
        </p:spPr>
        <p:txBody>
          <a:bodyPr/>
          <a:lstStyle>
            <a:lvl1pPr>
              <a:defRPr>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Tree>
    <p:extLst>
      <p:ext uri="{BB962C8B-B14F-4D97-AF65-F5344CB8AC3E}">
        <p14:creationId xmlns:p14="http://schemas.microsoft.com/office/powerpoint/2010/main" val="2232435868"/>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676658"/>
            <a:ext cx="8166672" cy="571500"/>
          </a:xfrm>
        </p:spPr>
        <p:txBody>
          <a:bodyPr wrap="square">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1" y="1280169"/>
            <a:ext cx="8160323" cy="315119"/>
          </a:xfrm>
        </p:spPr>
        <p:txBody>
          <a:bodyPr wrap="square" tIns="0" bIns="0" anchor="t" anchorCtr="0"/>
          <a:lstStyle>
            <a:lvl1pPr marL="0" indent="0">
              <a:spcBef>
                <a:spcPts val="0"/>
              </a:spcBef>
              <a:buNone/>
              <a:defRPr sz="1400" b="0" baseline="0">
                <a:solidFill>
                  <a:schemeClr val="tx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5" name="Text Placeholder 2"/>
          <p:cNvSpPr>
            <a:spLocks noGrp="1"/>
          </p:cNvSpPr>
          <p:nvPr>
            <p:ph type="body" idx="15"/>
          </p:nvPr>
        </p:nvSpPr>
        <p:spPr>
          <a:xfrm>
            <a:off x="594361" y="6373368"/>
            <a:ext cx="8165467" cy="365760"/>
          </a:xfrm>
        </p:spPr>
        <p:txBody>
          <a:bodyPr wrap="square" tIns="0" bIns="0" anchor="b" anchorCtr="0"/>
          <a:lstStyle>
            <a:lvl1pPr marL="0" indent="0">
              <a:spcBef>
                <a:spcPts val="48"/>
              </a:spcBef>
              <a:buNone/>
              <a:defRPr sz="600" b="0" baseline="0">
                <a:solidFill>
                  <a:schemeClr val="tx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Tree>
    <p:extLst>
      <p:ext uri="{BB962C8B-B14F-4D97-AF65-F5344CB8AC3E}">
        <p14:creationId xmlns:p14="http://schemas.microsoft.com/office/powerpoint/2010/main" val="407040087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084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cSld name="Table Slide">
    <p:spTree>
      <p:nvGrpSpPr>
        <p:cNvPr id="1" name=""/>
        <p:cNvGrpSpPr/>
        <p:nvPr/>
      </p:nvGrpSpPr>
      <p:grpSpPr>
        <a:xfrm>
          <a:off x="0" y="0"/>
          <a:ext cx="0" cy="0"/>
          <a:chOff x="0" y="0"/>
          <a:chExt cx="0" cy="0"/>
        </a:xfrm>
      </p:grpSpPr>
      <p:pic>
        <p:nvPicPr>
          <p:cNvPr id="7" name="Picture 6" descr="PPT-Chart-Templa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gray">
          <a:xfrm rot="16200000">
            <a:off x="-1077600" y="5582981"/>
            <a:ext cx="2364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400" eaLnBrk="1" fontAlgn="base" hangingPunct="1">
              <a:spcBef>
                <a:spcPct val="50000"/>
              </a:spcBef>
              <a:spcAft>
                <a:spcPct val="0"/>
              </a:spcAft>
              <a:defRPr/>
            </a:pPr>
            <a:r>
              <a:rPr lang="en-US" altLang="en-US" sz="600" dirty="0" smtClean="0">
                <a:solidFill>
                  <a:srgbClr val="5F5F5F"/>
                </a:solidFill>
              </a:rPr>
              <a:t>Copyright ©2012 The Nielsen Company. Confidential and proprietary.</a:t>
            </a:r>
          </a:p>
        </p:txBody>
      </p:sp>
      <p:sp>
        <p:nvSpPr>
          <p:cNvPr id="10" name="Text Box 17"/>
          <p:cNvSpPr txBox="1">
            <a:spLocks noChangeArrowheads="1"/>
          </p:cNvSpPr>
          <p:nvPr/>
        </p:nvSpPr>
        <p:spPr bwMode="auto">
          <a:xfrm>
            <a:off x="8880618" y="6600643"/>
            <a:ext cx="13465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fontAlgn="base">
              <a:spcBef>
                <a:spcPct val="0"/>
              </a:spcBef>
              <a:spcAft>
                <a:spcPct val="0"/>
              </a:spcAft>
              <a:defRPr/>
            </a:pPr>
            <a:fld id="{EC99F3C6-5E57-4C19-A2AC-0EBC9DCCBF27}" type="slidenum">
              <a:rPr lang="en-US" sz="900" smtClean="0">
                <a:solidFill>
                  <a:srgbClr val="009DD9"/>
                </a:solidFill>
                <a:cs typeface="Arial" pitchFamily="34" charset="0"/>
              </a:rPr>
              <a:pPr algn="ctr" defTabSz="914400" fontAlgn="base">
                <a:spcBef>
                  <a:spcPct val="0"/>
                </a:spcBef>
                <a:spcAft>
                  <a:spcPct val="0"/>
                </a:spcAft>
                <a:defRPr/>
              </a:pPr>
              <a:t>‹#›</a:t>
            </a:fld>
            <a:endParaRPr lang="en-US" sz="900" dirty="0" smtClean="0">
              <a:solidFill>
                <a:srgbClr val="009DD9"/>
              </a:solidFill>
              <a:cs typeface="Arial" pitchFamily="34" charset="0"/>
            </a:endParaRPr>
          </a:p>
        </p:txBody>
      </p:sp>
      <p:sp>
        <p:nvSpPr>
          <p:cNvPr id="6" name="Table Placeholder 5"/>
          <p:cNvSpPr>
            <a:spLocks noGrp="1"/>
          </p:cNvSpPr>
          <p:nvPr>
            <p:ph type="tbl" sz="quarter" idx="13"/>
          </p:nvPr>
        </p:nvSpPr>
        <p:spPr>
          <a:xfrm>
            <a:off x="776657" y="1947672"/>
            <a:ext cx="7614868" cy="3462338"/>
          </a:xfrm>
        </p:spPr>
        <p:txBody>
          <a:bodyPr rtlCol="0">
            <a:noAutofit/>
          </a:bodyPr>
          <a:lstStyle>
            <a:lvl1pPr marL="0" indent="0">
              <a:buFontTx/>
              <a:buNone/>
              <a:defRPr/>
            </a:lvl1pPr>
          </a:lstStyle>
          <a:p>
            <a:pPr lvl="0"/>
            <a:r>
              <a:rPr lang="en-US" noProof="0" dirty="0" smtClean="0"/>
              <a:t>Click icon to add table</a:t>
            </a:r>
            <a:endParaRPr lang="en-US" noProof="0" dirty="0"/>
          </a:p>
        </p:txBody>
      </p:sp>
      <p:sp>
        <p:nvSpPr>
          <p:cNvPr id="4" name="Title 3"/>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1" name="Text Placeholder 2"/>
          <p:cNvSpPr>
            <a:spLocks noGrp="1"/>
          </p:cNvSpPr>
          <p:nvPr>
            <p:ph type="body" idx="15"/>
          </p:nvPr>
        </p:nvSpPr>
        <p:spPr>
          <a:xfrm>
            <a:off x="594360" y="1280160"/>
            <a:ext cx="8160322" cy="315118"/>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Text Placeholder 2"/>
          <p:cNvSpPr>
            <a:spLocks noGrp="1"/>
          </p:cNvSpPr>
          <p:nvPr>
            <p:ph type="body" idx="16"/>
          </p:nvPr>
        </p:nvSpPr>
        <p:spPr>
          <a:xfrm>
            <a:off x="594360" y="6373368"/>
            <a:ext cx="8165465" cy="36576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5842632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01_Title N-tab BLUE">
    <p:spTree>
      <p:nvGrpSpPr>
        <p:cNvPr id="1" name=""/>
        <p:cNvGrpSpPr/>
        <p:nvPr/>
      </p:nvGrpSpPr>
      <p:grpSpPr>
        <a:xfrm>
          <a:off x="0" y="0"/>
          <a:ext cx="0" cy="0"/>
          <a:chOff x="0" y="0"/>
          <a:chExt cx="0" cy="0"/>
        </a:xfrm>
      </p:grpSpPr>
      <p:pic>
        <p:nvPicPr>
          <p:cNvPr id="7" name="Picture 6" descr="Blu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60032"/>
          </a:xfrm>
          <a:prstGeom prst="rect">
            <a:avLst/>
          </a:prstGeom>
        </p:spPr>
      </p:pic>
      <p:sp>
        <p:nvSpPr>
          <p:cNvPr id="8" name="Subtitle 2"/>
          <p:cNvSpPr>
            <a:spLocks noGrp="1"/>
          </p:cNvSpPr>
          <p:nvPr>
            <p:ph type="subTitle" idx="1" hasCustomPrompt="1"/>
          </p:nvPr>
        </p:nvSpPr>
        <p:spPr>
          <a:xfrm>
            <a:off x="287935" y="4026435"/>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1" name="Title 1"/>
          <p:cNvSpPr>
            <a:spLocks noGrp="1"/>
          </p:cNvSpPr>
          <p:nvPr>
            <p:ph type="ctrTitle" hasCustomPrompt="1"/>
          </p:nvPr>
        </p:nvSpPr>
        <p:spPr>
          <a:xfrm>
            <a:off x="242831" y="2717817"/>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12"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13" name="Picture 12"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3" y="0"/>
            <a:ext cx="237743" cy="451104"/>
          </a:xfrm>
          <a:prstGeom prst="rect">
            <a:avLst/>
          </a:prstGeom>
          <a:noFill/>
          <a:ln>
            <a:noFill/>
          </a:ln>
        </p:spPr>
      </p:pic>
    </p:spTree>
    <p:extLst>
      <p:ext uri="{BB962C8B-B14F-4D97-AF65-F5344CB8AC3E}">
        <p14:creationId xmlns:p14="http://schemas.microsoft.com/office/powerpoint/2010/main" val="134029172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02_Title Full Logo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60032"/>
          </a:xfrm>
          <a:prstGeom prst="rect">
            <a:avLst/>
          </a:prstGeom>
        </p:spPr>
      </p:pic>
      <p:sp>
        <p:nvSpPr>
          <p:cNvPr id="3" name="Subtitle 2"/>
          <p:cNvSpPr>
            <a:spLocks noGrp="1"/>
          </p:cNvSpPr>
          <p:nvPr>
            <p:ph type="subTitle" idx="1" hasCustomPrompt="1"/>
          </p:nvPr>
        </p:nvSpPr>
        <p:spPr>
          <a:xfrm>
            <a:off x="287935" y="4181859"/>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4"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5" name="Title 1"/>
          <p:cNvSpPr>
            <a:spLocks noGrp="1"/>
          </p:cNvSpPr>
          <p:nvPr>
            <p:ph type="ctrTitle" hasCustomPrompt="1"/>
          </p:nvPr>
        </p:nvSpPr>
        <p:spPr>
          <a:xfrm>
            <a:off x="242831" y="2816352"/>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7" name="Picture 6" descr="Nielsen_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364069" y="1897570"/>
            <a:ext cx="952280" cy="449006"/>
          </a:xfrm>
          <a:prstGeom prst="rect">
            <a:avLst/>
          </a:prstGeom>
        </p:spPr>
      </p:pic>
    </p:spTree>
    <p:extLst>
      <p:ext uri="{BB962C8B-B14F-4D97-AF65-F5344CB8AC3E}">
        <p14:creationId xmlns:p14="http://schemas.microsoft.com/office/powerpoint/2010/main" val="122941903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sp>
        <p:nvSpPr>
          <p:cNvPr id="5"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Blue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0" name="Title 4"/>
          <p:cNvSpPr>
            <a:spLocks noGrp="1"/>
          </p:cNvSpPr>
          <p:nvPr>
            <p:ph type="ctrTitle"/>
          </p:nvPr>
        </p:nvSpPr>
        <p:spPr>
          <a:xfrm>
            <a:off x="296541" y="649327"/>
            <a:ext cx="7880978" cy="865613"/>
          </a:xfrm>
        </p:spPr>
        <p:txBody>
          <a:bodyPr/>
          <a:lstStyle>
            <a:lvl1pPr>
              <a:defRPr b="1"/>
            </a:lvl1pPr>
          </a:lstStyle>
          <a:p>
            <a:r>
              <a:rPr lang="en-US" sz="3400" smtClean="0"/>
              <a:t>Click to edit Master title style</a:t>
            </a:r>
            <a:endParaRPr lang="en-US" sz="3400" dirty="0"/>
          </a:p>
        </p:txBody>
      </p:sp>
    </p:spTree>
    <p:extLst>
      <p:ext uri="{BB962C8B-B14F-4D97-AF65-F5344CB8AC3E}">
        <p14:creationId xmlns:p14="http://schemas.microsoft.com/office/powerpoint/2010/main" val="21553824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03_Title N-tab White">
    <p:spTree>
      <p:nvGrpSpPr>
        <p:cNvPr id="1" name=""/>
        <p:cNvGrpSpPr/>
        <p:nvPr/>
      </p:nvGrpSpPr>
      <p:grpSpPr>
        <a:xfrm>
          <a:off x="0" y="0"/>
          <a:ext cx="0" cy="0"/>
          <a:chOff x="0" y="0"/>
          <a:chExt cx="0" cy="0"/>
        </a:xfrm>
      </p:grpSpPr>
      <p:pic>
        <p:nvPicPr>
          <p:cNvPr id="10" name="Picture 9" descr="Blu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9" name="Title 1"/>
          <p:cNvSpPr>
            <a:spLocks noGrp="1"/>
          </p:cNvSpPr>
          <p:nvPr>
            <p:ph type="ctrTitle" hasCustomPrompt="1"/>
          </p:nvPr>
        </p:nvSpPr>
        <p:spPr>
          <a:xfrm>
            <a:off x="296543" y="2817743"/>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21" name="Text Placeholder 2"/>
          <p:cNvSpPr>
            <a:spLocks noGrp="1"/>
          </p:cNvSpPr>
          <p:nvPr>
            <p:ph type="body" idx="17"/>
          </p:nvPr>
        </p:nvSpPr>
        <p:spPr>
          <a:xfrm>
            <a:off x="296546"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23"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2" name="Picture 11" descr="N Element Tab Square-Blu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348" y="1840341"/>
            <a:ext cx="378801" cy="505292"/>
          </a:xfrm>
          <a:prstGeom prst="rect">
            <a:avLst/>
          </a:prstGeom>
        </p:spPr>
      </p:pic>
    </p:spTree>
    <p:extLst>
      <p:ext uri="{BB962C8B-B14F-4D97-AF65-F5344CB8AC3E}">
        <p14:creationId xmlns:p14="http://schemas.microsoft.com/office/powerpoint/2010/main" val="17175116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04_Title Full Logo White">
    <p:spTree>
      <p:nvGrpSpPr>
        <p:cNvPr id="1" name=""/>
        <p:cNvGrpSpPr/>
        <p:nvPr/>
      </p:nvGrpSpPr>
      <p:grpSpPr>
        <a:xfrm>
          <a:off x="0" y="0"/>
          <a:ext cx="0" cy="0"/>
          <a:chOff x="0" y="0"/>
          <a:chExt cx="0" cy="0"/>
        </a:xfrm>
      </p:grpSpPr>
      <p:pic>
        <p:nvPicPr>
          <p:cNvPr id="12" name="Picture 11" descr="Blu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Title 1"/>
          <p:cNvSpPr>
            <a:spLocks noGrp="1"/>
          </p:cNvSpPr>
          <p:nvPr>
            <p:ph type="ctrTitle" hasCustomPrompt="1"/>
          </p:nvPr>
        </p:nvSpPr>
        <p:spPr>
          <a:xfrm>
            <a:off x="296543" y="2817743"/>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6"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4" name="Picture 13" descr="Nielsen-Wordmark-Color-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804" y="1883129"/>
            <a:ext cx="980037" cy="461236"/>
          </a:xfrm>
          <a:prstGeom prst="rect">
            <a:avLst/>
          </a:prstGeom>
        </p:spPr>
      </p:pic>
    </p:spTree>
    <p:extLst>
      <p:ext uri="{BB962C8B-B14F-4D97-AF65-F5344CB8AC3E}">
        <p14:creationId xmlns:p14="http://schemas.microsoft.com/office/powerpoint/2010/main" val="142087384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05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6" y="472019"/>
            <a:ext cx="8165592" cy="571500"/>
          </a:xfrm>
        </p:spPr>
        <p:txBody>
          <a:bodyPr>
            <a:noAutofit/>
          </a:bodyPr>
          <a:lstStyle>
            <a:lvl1pPr>
              <a:defRPr b="1" baseline="0">
                <a:solidFill>
                  <a:schemeClr val="tx2"/>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type="body" idx="13" hasCustomPrompt="1"/>
          </p:nvPr>
        </p:nvSpPr>
        <p:spPr>
          <a:xfrm>
            <a:off x="594361" y="1092219"/>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5" name="Content Placeholder 4"/>
          <p:cNvSpPr>
            <a:spLocks noGrp="1"/>
          </p:cNvSpPr>
          <p:nvPr>
            <p:ph sz="quarter" idx="14"/>
          </p:nvPr>
        </p:nvSpPr>
        <p:spPr>
          <a:xfrm>
            <a:off x="594361" y="1987301"/>
            <a:ext cx="8165592" cy="4079875"/>
          </a:xfrm>
        </p:spPr>
        <p:txBody>
          <a:bodyPr/>
          <a:lstStyle>
            <a:lvl1pPr>
              <a:spcBef>
                <a:spcPts val="641"/>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Tree>
    <p:extLst>
      <p:ext uri="{BB962C8B-B14F-4D97-AF65-F5344CB8AC3E}">
        <p14:creationId xmlns:p14="http://schemas.microsoft.com/office/powerpoint/2010/main" val="26717726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06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471311"/>
            <a:ext cx="8166672" cy="578556"/>
          </a:xfrm>
        </p:spPr>
        <p:txBody>
          <a:bodyPr wrap="square">
            <a:noAutofit/>
          </a:bodyPr>
          <a:lstStyle>
            <a:lvl1pPr>
              <a:defRPr b="1" baseline="0">
                <a:solidFill>
                  <a:schemeClr val="tx2"/>
                </a:solidFill>
                <a:latin typeface="+mj-lt"/>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6" name="Text Placeholder 2"/>
          <p:cNvSpPr>
            <a:spLocks noGrp="1"/>
          </p:cNvSpPr>
          <p:nvPr>
            <p:ph type="body" idx="16" hasCustomPrompt="1"/>
          </p:nvPr>
        </p:nvSpPr>
        <p:spPr>
          <a:xfrm>
            <a:off x="594361" y="1092219"/>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Tree>
    <p:extLst>
      <p:ext uri="{BB962C8B-B14F-4D97-AF65-F5344CB8AC3E}">
        <p14:creationId xmlns:p14="http://schemas.microsoft.com/office/powerpoint/2010/main" val="121956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Dark 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descr="PPT-Black-Cover-Graphic.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247426" y="4797429"/>
            <a:ext cx="5486400" cy="665162"/>
          </a:xfrm>
        </p:spPr>
        <p:txBody>
          <a:bodyPr wrap="square" tIns="0" bIns="0"/>
          <a:lstStyle>
            <a:lvl1pPr marL="0" indent="0" algn="l">
              <a:lnSpc>
                <a:spcPct val="100000"/>
              </a:lnSpc>
              <a:buNone/>
              <a:defRPr sz="20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Text Placeholder 2"/>
          <p:cNvSpPr>
            <a:spLocks noGrp="1"/>
          </p:cNvSpPr>
          <p:nvPr>
            <p:ph type="body" idx="17"/>
          </p:nvPr>
        </p:nvSpPr>
        <p:spPr>
          <a:xfrm>
            <a:off x="247430" y="5997616"/>
            <a:ext cx="2891063"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9" name="Picture 18" descr="Nielsen_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invGray">
          <a:xfrm>
            <a:off x="364067" y="3162558"/>
            <a:ext cx="889000" cy="314377"/>
          </a:xfrm>
          <a:prstGeom prst="rect">
            <a:avLst/>
          </a:prstGeom>
        </p:spPr>
      </p:pic>
      <p:pic>
        <p:nvPicPr>
          <p:cNvPr id="12" name="Picture 11" descr="Nielsen_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invGray">
          <a:xfrm>
            <a:off x="364067" y="3162558"/>
            <a:ext cx="889000" cy="314377"/>
          </a:xfrm>
          <a:prstGeom prst="rect">
            <a:avLst/>
          </a:prstGeom>
        </p:spPr>
      </p:pic>
      <p:pic>
        <p:nvPicPr>
          <p:cNvPr id="20" name="Picture 19" descr="Nielsen_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invGray">
          <a:xfrm>
            <a:off x="364067" y="3162558"/>
            <a:ext cx="889000" cy="314377"/>
          </a:xfrm>
          <a:prstGeom prst="rect">
            <a:avLst/>
          </a:prstGeom>
        </p:spPr>
      </p:pic>
      <p:sp>
        <p:nvSpPr>
          <p:cNvPr id="13" name="Title 1"/>
          <p:cNvSpPr>
            <a:spLocks noGrp="1"/>
          </p:cNvSpPr>
          <p:nvPr>
            <p:ph type="ctrTitle" hasCustomPrompt="1"/>
          </p:nvPr>
        </p:nvSpPr>
        <p:spPr>
          <a:xfrm>
            <a:off x="246889" y="3488801"/>
            <a:ext cx="5486938" cy="1310218"/>
          </a:xfrm>
        </p:spPr>
        <p:txBody>
          <a:bodyPr wrap="square" tIns="0" bIns="0">
            <a:noAutofit/>
          </a:bodyPr>
          <a:lstStyle>
            <a:lvl1pPr algn="l">
              <a:lnSpc>
                <a:spcPct val="80000"/>
              </a:lnSpc>
              <a:tabLst>
                <a:tab pos="508000" algn="l"/>
              </a:tabLst>
              <a:defRPr sz="4500" b="0" cap="all" baseline="0">
                <a:solidFill>
                  <a:srgbClr val="009DD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78172212"/>
      </p:ext>
    </p:extLst>
  </p:cSld>
  <p:clrMapOvr>
    <a:overrideClrMapping bg1="dk1" tx1="lt1" bg2="dk2" tx2="lt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07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59" y="1770250"/>
            <a:ext cx="7876478" cy="251618"/>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591174" y="2688474"/>
            <a:ext cx="7882288" cy="3238754"/>
          </a:xfrm>
        </p:spPr>
        <p:txBody>
          <a:bodyPr wrap="none"/>
          <a:lstStyle>
            <a:lvl1pPr>
              <a:buFontTx/>
              <a:buNone/>
              <a:defRPr>
                <a:solidFill>
                  <a:schemeClr val="tx2"/>
                </a:solidFill>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90"/>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Text Placeholder 2"/>
          <p:cNvSpPr>
            <a:spLocks noGrp="1"/>
          </p:cNvSpPr>
          <p:nvPr>
            <p:ph type="body" idx="17"/>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Tree>
    <p:extLst>
      <p:ext uri="{BB962C8B-B14F-4D97-AF65-F5344CB8AC3E}">
        <p14:creationId xmlns:p14="http://schemas.microsoft.com/office/powerpoint/2010/main" val="332211931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cSld name="08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1"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711204" y="2562697"/>
            <a:ext cx="3970338" cy="3238754"/>
          </a:xfrm>
        </p:spPr>
        <p:txBody>
          <a:bodyPr wrap="none"/>
          <a:lstStyle>
            <a:lvl1pPr>
              <a:buFontTx/>
              <a:buNone/>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90"/>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16" y="2562697"/>
            <a:ext cx="3970338" cy="3238754"/>
          </a:xfrm>
        </p:spPr>
        <p:txBody>
          <a:bodyPr wrap="none"/>
          <a:lstStyle>
            <a:lvl1pPr>
              <a:buFontTx/>
              <a:buNone/>
              <a:defRPr/>
            </a:lvl1pPr>
          </a:lstStyle>
          <a:p>
            <a:r>
              <a:rPr lang="en-US" dirty="0" smtClean="0"/>
              <a:t>Click icon to add chart</a:t>
            </a:r>
            <a:endParaRPr lang="en-US" dirty="0"/>
          </a:p>
        </p:txBody>
      </p:sp>
      <p:sp>
        <p:nvSpPr>
          <p:cNvPr id="15" name="Text Placeholder 2"/>
          <p:cNvSpPr>
            <a:spLocks noGrp="1"/>
          </p:cNvSpPr>
          <p:nvPr>
            <p:ph type="body" idx="19"/>
          </p:nvPr>
        </p:nvSpPr>
        <p:spPr>
          <a:xfrm>
            <a:off x="4761669"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Tree>
    <p:extLst>
      <p:ext uri="{BB962C8B-B14F-4D97-AF65-F5344CB8AC3E}">
        <p14:creationId xmlns:p14="http://schemas.microsoft.com/office/powerpoint/2010/main" val="4867850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09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2" y="2242693"/>
            <a:ext cx="7616952" cy="3462338"/>
          </a:xfrm>
        </p:spPr>
        <p:txBody>
          <a:bodyPr/>
          <a:lstStyle>
            <a:lvl1pPr marL="0" indent="0">
              <a:buFontTx/>
              <a:buNone/>
              <a:defRPr>
                <a:solidFill>
                  <a:schemeClr val="tx2"/>
                </a:solidFill>
              </a:defRPr>
            </a:lvl1pPr>
          </a:lstStyle>
          <a:p>
            <a:r>
              <a:rPr lang="en-US" dirty="0" smtClean="0"/>
              <a:t>Click icon to add table</a:t>
            </a:r>
            <a:endParaRPr lang="en-US" dirty="0"/>
          </a:p>
        </p:txBody>
      </p:sp>
      <p:sp>
        <p:nvSpPr>
          <p:cNvPr id="4" name="Title 3"/>
          <p:cNvSpPr>
            <a:spLocks noGrp="1"/>
          </p:cNvSpPr>
          <p:nvPr>
            <p:ph type="title" hasCustomPrompt="1"/>
          </p:nvPr>
        </p:nvSpPr>
        <p:spPr>
          <a:xfrm>
            <a:off x="594360" y="472283"/>
            <a:ext cx="8155940" cy="571500"/>
          </a:xfrm>
        </p:spPr>
        <p:txBody>
          <a:bodyPr wrap="square"/>
          <a:lstStyle>
            <a:lvl1pPr>
              <a:defRPr b="1" baseline="0">
                <a:solidFill>
                  <a:schemeClr val="tx2"/>
                </a:solidFill>
              </a:defRPr>
            </a:lvl1pPr>
          </a:lstStyle>
          <a:p>
            <a:r>
              <a:rPr lang="en-US" dirty="0" smtClean="0"/>
              <a:t>CLICK TO EDIT MASTER TITLE STYLE</a:t>
            </a:r>
            <a:endParaRPr lang="en-US" dirty="0"/>
          </a:p>
        </p:txBody>
      </p:sp>
      <p:sp>
        <p:nvSpPr>
          <p:cNvPr id="11" name="Text Placeholder 2"/>
          <p:cNvSpPr>
            <a:spLocks noGrp="1"/>
          </p:cNvSpPr>
          <p:nvPr>
            <p:ph type="body" idx="15" hasCustomPrompt="1"/>
          </p:nvPr>
        </p:nvSpPr>
        <p:spPr>
          <a:xfrm>
            <a:off x="594363" y="1093190"/>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2" name="Text Placeholder 2"/>
          <p:cNvSpPr>
            <a:spLocks noGrp="1"/>
          </p:cNvSpPr>
          <p:nvPr>
            <p:ph type="body" idx="16"/>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Tree>
    <p:extLst>
      <p:ext uri="{BB962C8B-B14F-4D97-AF65-F5344CB8AC3E}">
        <p14:creationId xmlns:p14="http://schemas.microsoft.com/office/powerpoint/2010/main" val="117680922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10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650067"/>
            <a:ext cx="6978810" cy="585216"/>
          </a:xfrm>
        </p:spPr>
        <p:txBody>
          <a:bodyPr wrap="square" anchor="t">
            <a:noAutofit/>
          </a:bodyPr>
          <a:lstStyle>
            <a:lvl1pPr algn="l">
              <a:defRPr sz="2600" b="1" cap="all">
                <a:solidFill>
                  <a:schemeClr val="tx2"/>
                </a:solidFill>
              </a:defRPr>
            </a:lvl1pPr>
          </a:lstStyle>
          <a:p>
            <a:r>
              <a:rPr lang="en-US" smtClean="0"/>
              <a:t>Click to edit Master title style</a:t>
            </a:r>
            <a:endParaRPr lang="en-US" dirty="0"/>
          </a:p>
        </p:txBody>
      </p:sp>
      <p:sp>
        <p:nvSpPr>
          <p:cNvPr id="10"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tx2"/>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spTree>
    <p:extLst>
      <p:ext uri="{BB962C8B-B14F-4D97-AF65-F5344CB8AC3E}">
        <p14:creationId xmlns:p14="http://schemas.microsoft.com/office/powerpoint/2010/main" val="148169716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11_Quote Texture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60032"/>
          </a:xfrm>
          <a:prstGeom prst="rect">
            <a:avLst/>
          </a:prstGeom>
        </p:spPr>
      </p:pic>
      <p:sp>
        <p:nvSpPr>
          <p:cNvPr id="3" name="Title 1"/>
          <p:cNvSpPr>
            <a:spLocks noGrp="1"/>
          </p:cNvSpPr>
          <p:nvPr>
            <p:ph type="title"/>
          </p:nvPr>
        </p:nvSpPr>
        <p:spPr>
          <a:xfrm>
            <a:off x="1979453" y="2650067"/>
            <a:ext cx="6978810" cy="585216"/>
          </a:xfrm>
        </p:spPr>
        <p:txBody>
          <a:bodyPr wrap="square" anchor="t">
            <a:noAutofit/>
          </a:bodyPr>
          <a:lstStyle>
            <a:lvl1pPr algn="l">
              <a:defRPr sz="2600" b="1" cap="all">
                <a:solidFill>
                  <a:schemeClr val="bg1"/>
                </a:solidFill>
              </a:defRPr>
            </a:lvl1pPr>
          </a:lstStyle>
          <a:p>
            <a:r>
              <a:rPr lang="en-US" smtClean="0"/>
              <a:t>Click to edit Master title style</a:t>
            </a:r>
            <a:endParaRPr lang="en-US" dirty="0"/>
          </a:p>
        </p:txBody>
      </p:sp>
      <p:sp>
        <p:nvSpPr>
          <p:cNvPr id="4"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bg1"/>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5" name="Picture 4"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3" y="0"/>
            <a:ext cx="237743" cy="451104"/>
          </a:xfrm>
          <a:prstGeom prst="rect">
            <a:avLst/>
          </a:prstGeom>
          <a:noFill/>
          <a:ln>
            <a:noFill/>
          </a:ln>
        </p:spPr>
      </p:pic>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77569062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12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pic>
        <p:nvPicPr>
          <p:cNvPr id="12" name="Picture 11" descr="Blue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7"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1" name="Text Box 17"/>
          <p:cNvSpPr txBox="1">
            <a:spLocks noChangeArrowheads="1"/>
          </p:cNvSpPr>
          <p:nvPr/>
        </p:nvSpPr>
        <p:spPr bwMode="auto">
          <a:xfrm>
            <a:off x="8892784" y="6615745"/>
            <a:ext cx="110608" cy="107722"/>
          </a:xfrm>
          <a:prstGeom prst="rect">
            <a:avLst/>
          </a:prstGeom>
          <a:noFill/>
          <a:ln w="9525">
            <a:noFill/>
            <a:miter lim="800000"/>
            <a:headEnd/>
            <a:tailEnd/>
          </a:ln>
          <a:effectLst/>
        </p:spPr>
        <p:txBody>
          <a:bodyPr wrap="none" lIns="0" tIns="0" rIns="0" bIns="0" anchor="ctr" anchorCtr="0">
            <a:spAutoFit/>
          </a:bodyPr>
          <a:lstStyle/>
          <a:p>
            <a:pPr algn="ctr" defTabSz="732617">
              <a:defRPr/>
            </a:pPr>
            <a:fld id="{0D7D805D-F6E5-43ED-9D8A-77676030D49C}" type="slidenum">
              <a:rPr lang="en-US" sz="700" kern="0">
                <a:solidFill>
                  <a:srgbClr val="FFFFFF"/>
                </a:solidFill>
                <a:cs typeface="Arial" charset="0"/>
              </a:rPr>
              <a:pPr algn="ctr" defTabSz="732617">
                <a:defRPr/>
              </a:pPr>
              <a:t>‹#›</a:t>
            </a:fld>
            <a:endParaRPr lang="en-US" sz="700" kern="0" dirty="0">
              <a:solidFill>
                <a:srgbClr val="FFFFFF"/>
              </a:solidFill>
              <a:cs typeface="Arial" charset="0"/>
            </a:endParaRPr>
          </a:p>
        </p:txBody>
      </p:sp>
      <p:sp>
        <p:nvSpPr>
          <p:cNvPr id="8" name="Title 1"/>
          <p:cNvSpPr>
            <a:spLocks noGrp="1"/>
          </p:cNvSpPr>
          <p:nvPr>
            <p:ph type="title"/>
          </p:nvPr>
        </p:nvSpPr>
        <p:spPr>
          <a:xfrm>
            <a:off x="335280" y="691496"/>
            <a:ext cx="8046720" cy="585216"/>
          </a:xfrm>
        </p:spPr>
        <p:txBody>
          <a:bodyPr wrap="square" anchor="t">
            <a:noAutofit/>
          </a:bodyPr>
          <a:lstStyle>
            <a:lvl1pPr algn="l">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8532624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13_Divider White">
    <p:spTree>
      <p:nvGrpSpPr>
        <p:cNvPr id="1" name=""/>
        <p:cNvGrpSpPr/>
        <p:nvPr/>
      </p:nvGrpSpPr>
      <p:grpSpPr>
        <a:xfrm>
          <a:off x="0" y="0"/>
          <a:ext cx="0" cy="0"/>
          <a:chOff x="0" y="0"/>
          <a:chExt cx="0" cy="0"/>
        </a:xfrm>
      </p:grpSpPr>
      <p:sp>
        <p:nvSpPr>
          <p:cNvPr id="3" name="Title 1"/>
          <p:cNvSpPr>
            <a:spLocks noGrp="1"/>
          </p:cNvSpPr>
          <p:nvPr>
            <p:ph type="title"/>
          </p:nvPr>
        </p:nvSpPr>
        <p:spPr>
          <a:xfrm>
            <a:off x="304800" y="2752912"/>
            <a:ext cx="8046720" cy="585216"/>
          </a:xfrm>
        </p:spPr>
        <p:txBody>
          <a:bodyPr wrap="square" anchor="t">
            <a:noAutofit/>
          </a:bodyPr>
          <a:lstStyle>
            <a:lvl1pPr algn="l">
              <a:defRPr sz="4000" b="1" cap="all">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42890174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14_Divider Texture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60032"/>
          </a:xfrm>
          <a:prstGeom prst="rect">
            <a:avLst/>
          </a:prstGeom>
        </p:spPr>
      </p:pic>
      <p:pic>
        <p:nvPicPr>
          <p:cNvPr id="3" name="Picture 2"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3" y="0"/>
            <a:ext cx="237743" cy="451104"/>
          </a:xfrm>
          <a:prstGeom prst="rect">
            <a:avLst/>
          </a:prstGeom>
          <a:noFill/>
          <a:ln>
            <a:noFill/>
          </a:ln>
        </p:spPr>
      </p:pic>
      <p:sp>
        <p:nvSpPr>
          <p:cNvPr id="4"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
        <p:nvSpPr>
          <p:cNvPr id="6" name="Title 1"/>
          <p:cNvSpPr>
            <a:spLocks noGrp="1"/>
          </p:cNvSpPr>
          <p:nvPr>
            <p:ph type="title"/>
          </p:nvPr>
        </p:nvSpPr>
        <p:spPr>
          <a:xfrm>
            <a:off x="304800" y="2752912"/>
            <a:ext cx="8046720" cy="585216"/>
          </a:xfrm>
        </p:spPr>
        <p:txBody>
          <a:bodyPr wrap="square" anchor="t">
            <a:noAutofit/>
          </a:bodyPr>
          <a:lstStyle>
            <a:lvl1pPr algn="l">
              <a:defRPr sz="4000" b="1" cap="all">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3116841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15_End Slide N-tab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60032"/>
          </a:xfrm>
          <a:prstGeom prst="rect">
            <a:avLst/>
          </a:prstGeom>
        </p:spPr>
      </p:pic>
      <p:pic>
        <p:nvPicPr>
          <p:cNvPr id="3" name="Picture 2" descr="N-Element-Tab-Square-Whit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8722" y="2357259"/>
            <a:ext cx="1606563" cy="2143040"/>
          </a:xfrm>
          <a:prstGeom prst="rect">
            <a:avLst/>
          </a:prstGeom>
        </p:spPr>
      </p:pic>
      <p:sp>
        <p:nvSpPr>
          <p:cNvPr id="4"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421348372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16_End Slide Full Logo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60032"/>
          </a:xfrm>
          <a:prstGeom prst="rect">
            <a:avLst/>
          </a:prstGeom>
        </p:spPr>
      </p:pic>
      <p:pic>
        <p:nvPicPr>
          <p:cNvPr id="3" name="Picture 2" descr="Nielsen-Wordmark-White-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5854" y="2360673"/>
            <a:ext cx="3752296" cy="1765952"/>
          </a:xfrm>
          <a:prstGeom prst="rect">
            <a:avLst/>
          </a:prstGeom>
        </p:spPr>
      </p:pic>
      <p:sp>
        <p:nvSpPr>
          <p:cNvPr id="4"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188356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ront Page">
    <p:spTree>
      <p:nvGrpSpPr>
        <p:cNvPr id="1" name=""/>
        <p:cNvGrpSpPr/>
        <p:nvPr/>
      </p:nvGrpSpPr>
      <p:grpSpPr>
        <a:xfrm>
          <a:off x="0" y="0"/>
          <a:ext cx="0" cy="0"/>
          <a:chOff x="0" y="0"/>
          <a:chExt cx="0" cy="0"/>
        </a:xfrm>
      </p:grpSpPr>
      <p:sp>
        <p:nvSpPr>
          <p:cNvPr id="9" name="Rectangle 8"/>
          <p:cNvSpPr/>
          <p:nvPr userDrawn="1"/>
        </p:nvSpPr>
        <p:spPr>
          <a:xfrm>
            <a:off x="0" y="2"/>
            <a:ext cx="9144000" cy="86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17AB1"/>
              </a:solidFill>
              <a:latin typeface="Arial" panose="020B0604020202020204" pitchFamily="34" charset="0"/>
              <a:cs typeface="Arial" panose="020B0604020202020204" pitchFamily="34" charset="0"/>
            </a:endParaRPr>
          </a:p>
        </p:txBody>
      </p:sp>
      <p:sp>
        <p:nvSpPr>
          <p:cNvPr id="11" name="Rectangle 10"/>
          <p:cNvSpPr/>
          <p:nvPr userDrawn="1"/>
        </p:nvSpPr>
        <p:spPr>
          <a:xfrm>
            <a:off x="0" y="2703550"/>
            <a:ext cx="9144000" cy="4154454"/>
          </a:xfrm>
          <a:prstGeom prst="rect">
            <a:avLst/>
          </a:prstGeom>
          <a:solidFill>
            <a:srgbClr val="5185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17AB1"/>
              </a:solidFill>
              <a:latin typeface="Arial" panose="020B0604020202020204" pitchFamily="34" charset="0"/>
              <a:cs typeface="Arial" panose="020B0604020202020204" pitchFamily="34" charset="0"/>
            </a:endParaRPr>
          </a:p>
        </p:txBody>
      </p:sp>
      <p:sp>
        <p:nvSpPr>
          <p:cNvPr id="5" name="TextBox 4"/>
          <p:cNvSpPr txBox="1"/>
          <p:nvPr userDrawn="1"/>
        </p:nvSpPr>
        <p:spPr>
          <a:xfrm>
            <a:off x="5354320" y="3078480"/>
            <a:ext cx="914400" cy="914400"/>
          </a:xfrm>
          <a:prstGeom prst="rect">
            <a:avLst/>
          </a:prstGeom>
        </p:spPr>
        <p:txBody>
          <a:bodyPr vert="horz" wrap="none" lIns="91440" tIns="45720" rIns="91440" bIns="45720" rtlCol="0" anchor="t">
            <a:normAutofit/>
          </a:bodyPr>
          <a:lstStyle/>
          <a:p>
            <a:endParaRPr lang="en-US" sz="2800" dirty="0" smtClean="0">
              <a:solidFill>
                <a:srgbClr val="18A2FF"/>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9906" y="286043"/>
            <a:ext cx="1592708" cy="316930"/>
          </a:xfrm>
          <a:prstGeom prst="rect">
            <a:avLst/>
          </a:prstGeom>
        </p:spPr>
      </p:pic>
      <p:sp>
        <p:nvSpPr>
          <p:cNvPr id="13" name="Subtitle 2"/>
          <p:cNvSpPr>
            <a:spLocks noGrp="1"/>
          </p:cNvSpPr>
          <p:nvPr>
            <p:ph type="subTitle" idx="1" hasCustomPrompt="1"/>
          </p:nvPr>
        </p:nvSpPr>
        <p:spPr>
          <a:xfrm>
            <a:off x="399906" y="1789477"/>
            <a:ext cx="6400800" cy="548974"/>
          </a:xfrm>
        </p:spPr>
        <p:txBody>
          <a:bodyPr>
            <a:normAutofit/>
          </a:bodyPr>
          <a:lstStyle>
            <a:lvl1pPr marL="0" indent="0" algn="l">
              <a:buNone/>
              <a:defRPr sz="1600" b="1">
                <a:solidFill>
                  <a:srgbClr val="62626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4" name="Title Placeholder 1"/>
          <p:cNvSpPr>
            <a:spLocks noGrp="1"/>
          </p:cNvSpPr>
          <p:nvPr>
            <p:ph type="title"/>
          </p:nvPr>
        </p:nvSpPr>
        <p:spPr>
          <a:xfrm>
            <a:off x="399906" y="644999"/>
            <a:ext cx="8394376" cy="1143000"/>
          </a:xfrm>
          <a:prstGeom prst="rect">
            <a:avLst/>
          </a:prstGeom>
        </p:spPr>
        <p:txBody>
          <a:bodyPr vert="horz" lIns="91440" tIns="45720" rIns="91440" bIns="45720" rtlCol="0" anchor="ctr">
            <a:normAutofit/>
          </a:bodyPr>
          <a:lstStyle>
            <a:lvl1pPr>
              <a:defRPr>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Tree>
    <p:extLst>
      <p:ext uri="{BB962C8B-B14F-4D97-AF65-F5344CB8AC3E}">
        <p14:creationId xmlns:p14="http://schemas.microsoft.com/office/powerpoint/2010/main" val="3383978206"/>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19_Title N-tab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8" name="Picture 7"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3" y="0"/>
            <a:ext cx="237743" cy="451104"/>
          </a:xfrm>
          <a:prstGeom prst="rect">
            <a:avLst/>
          </a:prstGeom>
          <a:noFill/>
          <a:ln>
            <a:noFill/>
          </a:ln>
        </p:spPr>
      </p:pic>
      <p:sp>
        <p:nvSpPr>
          <p:cNvPr id="12"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Title 1"/>
          <p:cNvSpPr>
            <a:spLocks noGrp="1"/>
          </p:cNvSpPr>
          <p:nvPr>
            <p:ph type="ctrTitle" hasCustomPrompt="1"/>
          </p:nvPr>
        </p:nvSpPr>
        <p:spPr>
          <a:xfrm>
            <a:off x="242687" y="2716226"/>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hasCustomPrompt="1"/>
          </p:nvPr>
        </p:nvSpPr>
        <p:spPr>
          <a:xfrm>
            <a:off x="287935" y="4026435"/>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8649080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20_Title Full Logo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
        <p:nvSpPr>
          <p:cNvPr id="12"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Title 1"/>
          <p:cNvSpPr>
            <a:spLocks noGrp="1"/>
          </p:cNvSpPr>
          <p:nvPr>
            <p:ph type="ctrTitle" hasCustomPrompt="1"/>
          </p:nvPr>
        </p:nvSpPr>
        <p:spPr>
          <a:xfrm>
            <a:off x="242831" y="2816352"/>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pic>
        <p:nvPicPr>
          <p:cNvPr id="14" name="Picture 13" descr="Nielsen_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364069" y="1897570"/>
            <a:ext cx="952280" cy="449006"/>
          </a:xfrm>
          <a:prstGeom prst="rect">
            <a:avLst/>
          </a:prstGeom>
        </p:spPr>
      </p:pic>
      <p:sp>
        <p:nvSpPr>
          <p:cNvPr id="10" name="Subtitle 2"/>
          <p:cNvSpPr>
            <a:spLocks noGrp="1"/>
          </p:cNvSpPr>
          <p:nvPr>
            <p:ph type="subTitle" idx="1" hasCustomPrompt="1"/>
          </p:nvPr>
        </p:nvSpPr>
        <p:spPr>
          <a:xfrm>
            <a:off x="287935" y="4181859"/>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04187968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pic>
        <p:nvPicPr>
          <p:cNvPr id="10" name="Picture 9" descr="Purple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5"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2" name="Title 4"/>
          <p:cNvSpPr>
            <a:spLocks noGrp="1"/>
          </p:cNvSpPr>
          <p:nvPr>
            <p:ph type="ctrTitle"/>
          </p:nvPr>
        </p:nvSpPr>
        <p:spPr>
          <a:xfrm>
            <a:off x="296541" y="649327"/>
            <a:ext cx="7880978" cy="865613"/>
          </a:xfrm>
        </p:spPr>
        <p:txBody>
          <a:bodyPr/>
          <a:lstStyle>
            <a:lvl1pPr>
              <a:defRPr b="1"/>
            </a:lvl1pPr>
          </a:lstStyle>
          <a:p>
            <a:r>
              <a:rPr lang="en-US" sz="3400" smtClean="0"/>
              <a:t>Click to edit Master title style</a:t>
            </a:r>
            <a:endParaRPr lang="en-US" sz="3400" dirty="0"/>
          </a:p>
        </p:txBody>
      </p:sp>
    </p:spTree>
    <p:extLst>
      <p:ext uri="{BB962C8B-B14F-4D97-AF65-F5344CB8AC3E}">
        <p14:creationId xmlns:p14="http://schemas.microsoft.com/office/powerpoint/2010/main" val="387703681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21_Title N-tab White">
    <p:spTree>
      <p:nvGrpSpPr>
        <p:cNvPr id="1" name=""/>
        <p:cNvGrpSpPr/>
        <p:nvPr/>
      </p:nvGrpSpPr>
      <p:grpSpPr>
        <a:xfrm>
          <a:off x="0" y="0"/>
          <a:ext cx="0" cy="0"/>
          <a:chOff x="0" y="0"/>
          <a:chExt cx="0" cy="0"/>
        </a:xfrm>
      </p:grpSpPr>
      <p:pic>
        <p:nvPicPr>
          <p:cNvPr id="8" name="Picture 7"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9" name="Title 1"/>
          <p:cNvSpPr>
            <a:spLocks noGrp="1"/>
          </p:cNvSpPr>
          <p:nvPr>
            <p:ph type="ctrTitle" hasCustomPrompt="1"/>
          </p:nvPr>
        </p:nvSpPr>
        <p:spPr>
          <a:xfrm>
            <a:off x="296543" y="2817743"/>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21" name="Text Placeholder 2"/>
          <p:cNvSpPr>
            <a:spLocks noGrp="1"/>
          </p:cNvSpPr>
          <p:nvPr>
            <p:ph type="body" idx="17"/>
          </p:nvPr>
        </p:nvSpPr>
        <p:spPr>
          <a:xfrm>
            <a:off x="296546"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23"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2" name="Picture 11" descr="N Element Tab Square-Blu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348" y="1840341"/>
            <a:ext cx="378801" cy="505292"/>
          </a:xfrm>
          <a:prstGeom prst="rect">
            <a:avLst/>
          </a:prstGeom>
        </p:spPr>
      </p:pic>
    </p:spTree>
    <p:extLst>
      <p:ext uri="{BB962C8B-B14F-4D97-AF65-F5344CB8AC3E}">
        <p14:creationId xmlns:p14="http://schemas.microsoft.com/office/powerpoint/2010/main" val="334382913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22_Title Full Logo White">
    <p:spTree>
      <p:nvGrpSpPr>
        <p:cNvPr id="1" name=""/>
        <p:cNvGrpSpPr/>
        <p:nvPr/>
      </p:nvGrpSpPr>
      <p:grpSpPr>
        <a:xfrm>
          <a:off x="0" y="0"/>
          <a:ext cx="0" cy="0"/>
          <a:chOff x="0" y="0"/>
          <a:chExt cx="0" cy="0"/>
        </a:xfrm>
      </p:grpSpPr>
      <p:pic>
        <p:nvPicPr>
          <p:cNvPr id="8" name="Picture 7"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Title 1"/>
          <p:cNvSpPr>
            <a:spLocks noGrp="1"/>
          </p:cNvSpPr>
          <p:nvPr>
            <p:ph type="ctrTitle" hasCustomPrompt="1"/>
          </p:nvPr>
        </p:nvSpPr>
        <p:spPr>
          <a:xfrm>
            <a:off x="296543" y="2817743"/>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32823" y="4233719"/>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6"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4" name="Picture 13" descr="Nielsen-Wordmark-Color-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804" y="1883129"/>
            <a:ext cx="980037" cy="461236"/>
          </a:xfrm>
          <a:prstGeom prst="rect">
            <a:avLst/>
          </a:prstGeom>
        </p:spPr>
      </p:pic>
    </p:spTree>
    <p:extLst>
      <p:ext uri="{BB962C8B-B14F-4D97-AF65-F5344CB8AC3E}">
        <p14:creationId xmlns:p14="http://schemas.microsoft.com/office/powerpoint/2010/main" val="39301080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6" y="472019"/>
            <a:ext cx="8165592" cy="571500"/>
          </a:xfrm>
        </p:spPr>
        <p:txBody>
          <a:bodyPr>
            <a:noAutofit/>
          </a:bodyPr>
          <a:lstStyle>
            <a:lvl1pPr>
              <a:defRPr b="1" baseline="0">
                <a:solidFill>
                  <a:schemeClr val="tx2"/>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type="body" idx="13" hasCustomPrompt="1"/>
          </p:nvPr>
        </p:nvSpPr>
        <p:spPr>
          <a:xfrm>
            <a:off x="594361" y="1092219"/>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5" name="Content Placeholder 4"/>
          <p:cNvSpPr>
            <a:spLocks noGrp="1"/>
          </p:cNvSpPr>
          <p:nvPr>
            <p:ph sz="quarter" idx="14"/>
          </p:nvPr>
        </p:nvSpPr>
        <p:spPr>
          <a:xfrm>
            <a:off x="594361" y="1987301"/>
            <a:ext cx="8165592" cy="4079875"/>
          </a:xfrm>
        </p:spPr>
        <p:txBody>
          <a:bodyPr/>
          <a:lstStyle>
            <a:lvl1pPr>
              <a:spcBef>
                <a:spcPts val="641"/>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52590815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24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471311"/>
            <a:ext cx="8166672" cy="578556"/>
          </a:xfrm>
        </p:spPr>
        <p:txBody>
          <a:bodyPr wrap="square">
            <a:noAutofit/>
          </a:bodyPr>
          <a:lstStyle>
            <a:lvl1pPr>
              <a:defRPr b="1" baseline="0">
                <a:solidFill>
                  <a:schemeClr val="tx2"/>
                </a:solidFill>
                <a:latin typeface="+mj-lt"/>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6" name="Text Placeholder 2"/>
          <p:cNvSpPr>
            <a:spLocks noGrp="1"/>
          </p:cNvSpPr>
          <p:nvPr>
            <p:ph type="body" idx="16" hasCustomPrompt="1"/>
          </p:nvPr>
        </p:nvSpPr>
        <p:spPr>
          <a:xfrm>
            <a:off x="594361" y="1092219"/>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pic>
        <p:nvPicPr>
          <p:cNvPr id="7" name="Picture 6"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8"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2152391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25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59" y="1770250"/>
            <a:ext cx="7876478" cy="251618"/>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591174" y="2688474"/>
            <a:ext cx="7882288" cy="3238754"/>
          </a:xfrm>
        </p:spPr>
        <p:txBody>
          <a:bodyPr wrap="none"/>
          <a:lstStyle>
            <a:lvl1pPr>
              <a:buFontTx/>
              <a:buNone/>
              <a:defRPr>
                <a:solidFill>
                  <a:schemeClr val="tx2"/>
                </a:solidFill>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90"/>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Text Placeholder 2"/>
          <p:cNvSpPr>
            <a:spLocks noGrp="1"/>
          </p:cNvSpPr>
          <p:nvPr>
            <p:ph type="body" idx="17"/>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95963084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26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1"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711204" y="2562697"/>
            <a:ext cx="3970338" cy="3238754"/>
          </a:xfrm>
        </p:spPr>
        <p:txBody>
          <a:bodyPr wrap="none"/>
          <a:lstStyle>
            <a:lvl1pPr>
              <a:buFontTx/>
              <a:buNone/>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90"/>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16" y="2562697"/>
            <a:ext cx="3970338" cy="3238754"/>
          </a:xfrm>
        </p:spPr>
        <p:txBody>
          <a:bodyPr wrap="none"/>
          <a:lstStyle>
            <a:lvl1pPr>
              <a:buFontTx/>
              <a:buNone/>
              <a:defRPr/>
            </a:lvl1pPr>
          </a:lstStyle>
          <a:p>
            <a:r>
              <a:rPr lang="en-US" dirty="0" smtClean="0"/>
              <a:t>Click icon to add chart</a:t>
            </a:r>
            <a:endParaRPr lang="en-US" dirty="0"/>
          </a:p>
        </p:txBody>
      </p:sp>
      <p:sp>
        <p:nvSpPr>
          <p:cNvPr id="15" name="Text Placeholder 2"/>
          <p:cNvSpPr>
            <a:spLocks noGrp="1"/>
          </p:cNvSpPr>
          <p:nvPr>
            <p:ph type="body" idx="19"/>
          </p:nvPr>
        </p:nvSpPr>
        <p:spPr>
          <a:xfrm>
            <a:off x="4761669"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9" name="Picture 8"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411746442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27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2" y="2242693"/>
            <a:ext cx="7616952" cy="3462338"/>
          </a:xfrm>
        </p:spPr>
        <p:txBody>
          <a:bodyPr/>
          <a:lstStyle>
            <a:lvl1pPr marL="0" indent="0">
              <a:buFontTx/>
              <a:buNone/>
              <a:defRPr>
                <a:solidFill>
                  <a:schemeClr val="tx2"/>
                </a:solidFill>
              </a:defRPr>
            </a:lvl1pPr>
          </a:lstStyle>
          <a:p>
            <a:r>
              <a:rPr lang="en-US" dirty="0" smtClean="0"/>
              <a:t>Click icon to add table</a:t>
            </a:r>
            <a:endParaRPr lang="en-US" dirty="0"/>
          </a:p>
        </p:txBody>
      </p:sp>
      <p:sp>
        <p:nvSpPr>
          <p:cNvPr id="4" name="Title 3"/>
          <p:cNvSpPr>
            <a:spLocks noGrp="1"/>
          </p:cNvSpPr>
          <p:nvPr>
            <p:ph type="title" hasCustomPrompt="1"/>
          </p:nvPr>
        </p:nvSpPr>
        <p:spPr>
          <a:xfrm>
            <a:off x="594360" y="472283"/>
            <a:ext cx="8155940" cy="571500"/>
          </a:xfrm>
        </p:spPr>
        <p:txBody>
          <a:bodyPr wrap="square"/>
          <a:lstStyle>
            <a:lvl1pPr>
              <a:defRPr b="1" baseline="0">
                <a:solidFill>
                  <a:schemeClr val="tx2"/>
                </a:solidFill>
              </a:defRPr>
            </a:lvl1pPr>
          </a:lstStyle>
          <a:p>
            <a:r>
              <a:rPr lang="en-US" dirty="0" smtClean="0"/>
              <a:t>CLICK TO EDIT MASTER TITLE STYLE</a:t>
            </a:r>
            <a:endParaRPr lang="en-US" dirty="0"/>
          </a:p>
        </p:txBody>
      </p:sp>
      <p:sp>
        <p:nvSpPr>
          <p:cNvPr id="11" name="Text Placeholder 2"/>
          <p:cNvSpPr>
            <a:spLocks noGrp="1"/>
          </p:cNvSpPr>
          <p:nvPr>
            <p:ph type="body" idx="15" hasCustomPrompt="1"/>
          </p:nvPr>
        </p:nvSpPr>
        <p:spPr>
          <a:xfrm>
            <a:off x="594363" y="1093190"/>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2" name="Text Placeholder 2"/>
          <p:cNvSpPr>
            <a:spLocks noGrp="1"/>
          </p:cNvSpPr>
          <p:nvPr>
            <p:ph type="body" idx="16"/>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8"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589446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PT-White-Cover-Graphic-No-Imag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7"/>
          <p:cNvSpPr txBox="1">
            <a:spLocks noChangeArrowheads="1"/>
          </p:cNvSpPr>
          <p:nvPr/>
        </p:nvSpPr>
        <p:spPr bwMode="auto">
          <a:xfrm>
            <a:off x="8880618" y="6600641"/>
            <a:ext cx="13465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defTabSz="914400" eaLnBrk="1" fontAlgn="base" hangingPunct="1">
              <a:spcBef>
                <a:spcPct val="0"/>
              </a:spcBef>
              <a:spcAft>
                <a:spcPct val="0"/>
              </a:spcAft>
              <a:defRPr/>
            </a:pPr>
            <a:fld id="{79626327-D138-4697-A361-D7B0B1F552F1}" type="slidenum">
              <a:rPr lang="en-US" sz="900" smtClean="0">
                <a:solidFill>
                  <a:srgbClr val="009DD9"/>
                </a:solidFill>
                <a:latin typeface="Calibri" pitchFamily="34" charset="0"/>
              </a:rPr>
              <a:pPr algn="ctr" defTabSz="914400" eaLnBrk="1" fontAlgn="base" hangingPunct="1">
                <a:spcBef>
                  <a:spcPct val="0"/>
                </a:spcBef>
                <a:spcAft>
                  <a:spcPct val="0"/>
                </a:spcAft>
                <a:defRPr/>
              </a:pPr>
              <a:t>‹#›</a:t>
            </a:fld>
            <a:endParaRPr lang="en-US" sz="900" dirty="0" smtClean="0">
              <a:solidFill>
                <a:srgbClr val="009DD9"/>
              </a:solidFill>
              <a:latin typeface="Calibri" pitchFamily="34" charset="0"/>
            </a:endParaRPr>
          </a:p>
        </p:txBody>
      </p:sp>
      <p:pic>
        <p:nvPicPr>
          <p:cNvPr id="6" name="Picture 9" descr="Nielsen_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74000" y="1752600"/>
            <a:ext cx="889000"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90600" y="2339982"/>
            <a:ext cx="7772400" cy="1470025"/>
          </a:xfrm>
          <a:prstGeom prst="rect">
            <a:avLst/>
          </a:prstGeom>
        </p:spPr>
        <p:txBody>
          <a:bodyPr vert="horz" wrap="square" lIns="91440" tIns="0" rIns="91440" bIns="0" numCol="1" anchor="b" anchorCtr="0" compatLnSpc="1">
            <a:prstTxWarp prst="textNoShape">
              <a:avLst/>
            </a:prstTxWarp>
            <a:noAutofit/>
          </a:bodyPr>
          <a:lstStyle>
            <a:lvl1pPr algn="r">
              <a:defRPr/>
            </a:lvl1pPr>
          </a:lstStyle>
          <a:p>
            <a:pPr lvl="0"/>
            <a:r>
              <a:rPr lang="de-CH" noProof="0" smtClean="0"/>
              <a:t>Click to edit Master title style</a:t>
            </a:r>
          </a:p>
        </p:txBody>
      </p:sp>
      <p:sp>
        <p:nvSpPr>
          <p:cNvPr id="110598" name="Text Placeholder 2"/>
          <p:cNvSpPr>
            <a:spLocks noGrp="1"/>
          </p:cNvSpPr>
          <p:nvPr>
            <p:ph type="subTitle" idx="1"/>
          </p:nvPr>
        </p:nvSpPr>
        <p:spPr>
          <a:xfrm>
            <a:off x="2362200" y="3962400"/>
            <a:ext cx="6400800" cy="1752600"/>
          </a:xfrm>
        </p:spPr>
        <p:txBody>
          <a:bodyPr/>
          <a:lstStyle>
            <a:lvl1pPr marL="0" indent="0" algn="r">
              <a:buFont typeface="Arial" charset="0"/>
              <a:buNone/>
              <a:defRPr sz="2000"/>
            </a:lvl1pPr>
          </a:lstStyle>
          <a:p>
            <a:pPr lvl="0"/>
            <a:r>
              <a:rPr lang="de-CH" noProof="0" smtClean="0"/>
              <a:t>Click to edit Master subtitle style</a:t>
            </a:r>
          </a:p>
        </p:txBody>
      </p:sp>
    </p:spTree>
    <p:extLst>
      <p:ext uri="{BB962C8B-B14F-4D97-AF65-F5344CB8AC3E}">
        <p14:creationId xmlns:p14="http://schemas.microsoft.com/office/powerpoint/2010/main" val="300807278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28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tx2"/>
                </a:solidFill>
              </a:defRPr>
            </a:lvl1pPr>
          </a:lstStyle>
          <a:p>
            <a:r>
              <a:rPr lang="en-US" smtClean="0"/>
              <a:t>Click to edit Master title style</a:t>
            </a:r>
            <a:endParaRPr lang="en-US" dirty="0"/>
          </a:p>
        </p:txBody>
      </p:sp>
      <p:sp>
        <p:nvSpPr>
          <p:cNvPr id="10"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tx2"/>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4" name="Picture 3"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5"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425109944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29_Quote Texture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8" name="Picture 7"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3" y="0"/>
            <a:ext cx="237743" cy="451104"/>
          </a:xfrm>
          <a:prstGeom prst="rect">
            <a:avLst/>
          </a:prstGeom>
          <a:noFill/>
          <a:ln>
            <a:noFill/>
          </a:ln>
        </p:spPr>
      </p:pic>
      <p:sp>
        <p:nvSpPr>
          <p:cNvPr id="10"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bg1"/>
                </a:solidFill>
              </a:defRPr>
            </a:lvl1pPr>
          </a:lstStyle>
          <a:p>
            <a:r>
              <a:rPr lang="en-US" smtClean="0"/>
              <a:t>Click to edit Master title style</a:t>
            </a:r>
            <a:endParaRPr lang="en-US" dirty="0"/>
          </a:p>
        </p:txBody>
      </p:sp>
      <p:sp>
        <p:nvSpPr>
          <p:cNvPr id="11"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bg1"/>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spTree>
    <p:extLst>
      <p:ext uri="{BB962C8B-B14F-4D97-AF65-F5344CB8AC3E}">
        <p14:creationId xmlns:p14="http://schemas.microsoft.com/office/powerpoint/2010/main" val="227249351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30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pic>
        <p:nvPicPr>
          <p:cNvPr id="8" name="Picture 7" descr="Purple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7"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1" name="Text Box 17"/>
          <p:cNvSpPr txBox="1">
            <a:spLocks noChangeArrowheads="1"/>
          </p:cNvSpPr>
          <p:nvPr/>
        </p:nvSpPr>
        <p:spPr bwMode="auto">
          <a:xfrm>
            <a:off x="8892784" y="6615745"/>
            <a:ext cx="110608" cy="107722"/>
          </a:xfrm>
          <a:prstGeom prst="rect">
            <a:avLst/>
          </a:prstGeom>
          <a:noFill/>
          <a:ln w="9525">
            <a:noFill/>
            <a:miter lim="800000"/>
            <a:headEnd/>
            <a:tailEnd/>
          </a:ln>
          <a:effectLst/>
        </p:spPr>
        <p:txBody>
          <a:bodyPr wrap="none" lIns="0" tIns="0" rIns="0" bIns="0" anchor="ctr" anchorCtr="0">
            <a:spAutoFit/>
          </a:bodyPr>
          <a:lstStyle/>
          <a:p>
            <a:pPr algn="ctr" defTabSz="732617">
              <a:defRPr/>
            </a:pPr>
            <a:fld id="{0D7D805D-F6E5-43ED-9D8A-77676030D49C}" type="slidenum">
              <a:rPr lang="en-US" sz="700" kern="0">
                <a:solidFill>
                  <a:srgbClr val="FFFFFF"/>
                </a:solidFill>
                <a:cs typeface="Arial" charset="0"/>
              </a:rPr>
              <a:pPr algn="ctr" defTabSz="732617">
                <a:defRPr/>
              </a:pPr>
              <a:t>‹#›</a:t>
            </a:fld>
            <a:endParaRPr lang="en-US" sz="700" kern="0" dirty="0">
              <a:solidFill>
                <a:srgbClr val="FFFFFF"/>
              </a:solidFill>
              <a:cs typeface="Arial" charset="0"/>
            </a:endParaRPr>
          </a:p>
        </p:txBody>
      </p:sp>
      <p:sp>
        <p:nvSpPr>
          <p:cNvPr id="9" name="Title 1"/>
          <p:cNvSpPr>
            <a:spLocks noGrp="1"/>
          </p:cNvSpPr>
          <p:nvPr>
            <p:ph type="title"/>
          </p:nvPr>
        </p:nvSpPr>
        <p:spPr>
          <a:xfrm>
            <a:off x="335280" y="691496"/>
            <a:ext cx="8046720" cy="585216"/>
          </a:xfrm>
        </p:spPr>
        <p:txBody>
          <a:bodyPr wrap="square" anchor="t">
            <a:noAutofit/>
          </a:bodyPr>
          <a:lstStyle>
            <a:lvl1pPr algn="l">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1105179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31_Divider White">
    <p:spTree>
      <p:nvGrpSpPr>
        <p:cNvPr id="1" name=""/>
        <p:cNvGrpSpPr/>
        <p:nvPr/>
      </p:nvGrpSpPr>
      <p:grpSpPr>
        <a:xfrm>
          <a:off x="0" y="0"/>
          <a:ext cx="0" cy="0"/>
          <a:chOff x="0" y="0"/>
          <a:chExt cx="0" cy="0"/>
        </a:xfrm>
      </p:grpSpPr>
      <p:pic>
        <p:nvPicPr>
          <p:cNvPr id="3" name="Picture 2"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5"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6" name="Title 1"/>
          <p:cNvSpPr>
            <a:spLocks noGrp="1"/>
          </p:cNvSpPr>
          <p:nvPr>
            <p:ph type="title"/>
          </p:nvPr>
        </p:nvSpPr>
        <p:spPr>
          <a:xfrm>
            <a:off x="304800" y="2752912"/>
            <a:ext cx="8046720" cy="585216"/>
          </a:xfrm>
        </p:spPr>
        <p:txBody>
          <a:bodyPr wrap="square" anchor="t">
            <a:noAutofit/>
          </a:bodyPr>
          <a:lstStyle>
            <a:lvl1pPr algn="l">
              <a:defRPr sz="4000" b="1" cap="all">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0691894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32_Divider Texture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8" name="Picture 7"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3" y="0"/>
            <a:ext cx="237743" cy="451104"/>
          </a:xfrm>
          <a:prstGeom prst="rect">
            <a:avLst/>
          </a:prstGeom>
          <a:noFill/>
          <a:ln>
            <a:noFill/>
          </a:ln>
        </p:spPr>
      </p:pic>
      <p:sp>
        <p:nvSpPr>
          <p:cNvPr id="10" name="Title 1"/>
          <p:cNvSpPr>
            <a:spLocks noGrp="1"/>
          </p:cNvSpPr>
          <p:nvPr>
            <p:ph type="title"/>
          </p:nvPr>
        </p:nvSpPr>
        <p:spPr>
          <a:xfrm>
            <a:off x="304800" y="2752912"/>
            <a:ext cx="8046720" cy="585216"/>
          </a:xfrm>
        </p:spPr>
        <p:txBody>
          <a:bodyPr wrap="square" anchor="t">
            <a:noAutofit/>
          </a:bodyPr>
          <a:lstStyle>
            <a:lvl1pPr algn="l">
              <a:defRPr sz="4000" b="1" cap="all">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3741588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33_End Slide N-tab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5" y="0"/>
            <a:ext cx="9141291" cy="6858000"/>
          </a:xfrm>
          <a:prstGeom prst="rect">
            <a:avLst/>
          </a:prstGeom>
        </p:spPr>
      </p:pic>
      <p:pic>
        <p:nvPicPr>
          <p:cNvPr id="5" name="Picture 4" descr="N-Element-Tab-Square-Whit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8722" y="2357259"/>
            <a:ext cx="1606563" cy="214304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48552674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p:cSld name="34_End Slide Full Logo PURPLE">
    <p:spTree>
      <p:nvGrpSpPr>
        <p:cNvPr id="1" name=""/>
        <p:cNvGrpSpPr/>
        <p:nvPr/>
      </p:nvGrpSpPr>
      <p:grpSpPr>
        <a:xfrm>
          <a:off x="0" y="0"/>
          <a:ext cx="0" cy="0"/>
          <a:chOff x="0" y="0"/>
          <a:chExt cx="0" cy="0"/>
        </a:xfrm>
      </p:grpSpPr>
      <p:pic>
        <p:nvPicPr>
          <p:cNvPr id="8" name="Picture 7" descr="Purp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7" name="Picture 6" descr="Nielsen-Wordmark-White-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5854" y="2360673"/>
            <a:ext cx="3752296" cy="1765952"/>
          </a:xfrm>
          <a:prstGeom prst="rect">
            <a:avLst/>
          </a:prstGeom>
        </p:spPr>
      </p:pic>
      <p:sp>
        <p:nvSpPr>
          <p:cNvPr id="9"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70489756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37_Title N-tab GREEN">
    <p:spTree>
      <p:nvGrpSpPr>
        <p:cNvPr id="1" name=""/>
        <p:cNvGrpSpPr/>
        <p:nvPr/>
      </p:nvGrpSpPr>
      <p:grpSpPr>
        <a:xfrm>
          <a:off x="0" y="0"/>
          <a:ext cx="0" cy="0"/>
          <a:chOff x="0" y="0"/>
          <a:chExt cx="0" cy="0"/>
        </a:xfrm>
      </p:grpSpPr>
      <p:pic>
        <p:nvPicPr>
          <p:cNvPr id="8" name="Picture 7" descr="Gre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10"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1" name="Title 1"/>
          <p:cNvSpPr>
            <a:spLocks noGrp="1"/>
          </p:cNvSpPr>
          <p:nvPr>
            <p:ph type="ctrTitle" hasCustomPrompt="1"/>
          </p:nvPr>
        </p:nvSpPr>
        <p:spPr>
          <a:xfrm>
            <a:off x="242831" y="2717817"/>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12"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13" name="Picture 12"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3" y="0"/>
            <a:ext cx="237743" cy="451104"/>
          </a:xfrm>
          <a:prstGeom prst="rect">
            <a:avLst/>
          </a:prstGeom>
          <a:noFill/>
          <a:ln>
            <a:noFill/>
          </a:ln>
        </p:spPr>
      </p:pic>
      <p:sp>
        <p:nvSpPr>
          <p:cNvPr id="14" name="Subtitle 2"/>
          <p:cNvSpPr>
            <a:spLocks noGrp="1"/>
          </p:cNvSpPr>
          <p:nvPr>
            <p:ph type="subTitle" idx="1" hasCustomPrompt="1"/>
          </p:nvPr>
        </p:nvSpPr>
        <p:spPr>
          <a:xfrm>
            <a:off x="287935" y="4026435"/>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9115265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38_Title Full Logo GREEN">
    <p:spTree>
      <p:nvGrpSpPr>
        <p:cNvPr id="1" name=""/>
        <p:cNvGrpSpPr/>
        <p:nvPr/>
      </p:nvGrpSpPr>
      <p:grpSpPr>
        <a:xfrm>
          <a:off x="0" y="0"/>
          <a:ext cx="0" cy="0"/>
          <a:chOff x="0" y="0"/>
          <a:chExt cx="0" cy="0"/>
        </a:xfrm>
      </p:grpSpPr>
      <p:pic>
        <p:nvPicPr>
          <p:cNvPr id="2" name="Picture 1" descr="Gre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4"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5" name="Title 1"/>
          <p:cNvSpPr>
            <a:spLocks noGrp="1"/>
          </p:cNvSpPr>
          <p:nvPr>
            <p:ph type="ctrTitle" hasCustomPrompt="1"/>
          </p:nvPr>
        </p:nvSpPr>
        <p:spPr>
          <a:xfrm>
            <a:off x="242831" y="2816352"/>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7" name="Picture 6" descr="Nielsen_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364069" y="1897570"/>
            <a:ext cx="952280" cy="449006"/>
          </a:xfrm>
          <a:prstGeom prst="rect">
            <a:avLst/>
          </a:prstGeom>
        </p:spPr>
      </p:pic>
      <p:sp>
        <p:nvSpPr>
          <p:cNvPr id="8" name="Subtitle 2"/>
          <p:cNvSpPr>
            <a:spLocks noGrp="1"/>
          </p:cNvSpPr>
          <p:nvPr>
            <p:ph type="subTitle" idx="1" hasCustomPrompt="1"/>
          </p:nvPr>
        </p:nvSpPr>
        <p:spPr>
          <a:xfrm>
            <a:off x="287935" y="4181859"/>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3315412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sp>
        <p:nvSpPr>
          <p:cNvPr id="5"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Green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2"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4" name="Title 4"/>
          <p:cNvSpPr>
            <a:spLocks noGrp="1"/>
          </p:cNvSpPr>
          <p:nvPr>
            <p:ph type="ctrTitle"/>
          </p:nvPr>
        </p:nvSpPr>
        <p:spPr>
          <a:xfrm>
            <a:off x="296541" y="649327"/>
            <a:ext cx="7880978" cy="865613"/>
          </a:xfrm>
        </p:spPr>
        <p:txBody>
          <a:bodyPr/>
          <a:lstStyle>
            <a:lvl1pPr>
              <a:defRPr b="1"/>
            </a:lvl1pPr>
          </a:lstStyle>
          <a:p>
            <a:r>
              <a:rPr lang="en-US" sz="3400" smtClean="0"/>
              <a:t>Click to edit Master title style</a:t>
            </a:r>
            <a:endParaRPr lang="en-US" sz="3400" dirty="0"/>
          </a:p>
        </p:txBody>
      </p:sp>
    </p:spTree>
    <p:extLst>
      <p:ext uri="{BB962C8B-B14F-4D97-AF65-F5344CB8AC3E}">
        <p14:creationId xmlns:p14="http://schemas.microsoft.com/office/powerpoint/2010/main" val="2966891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80275313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p:cSld name="39_Title N-tab White">
    <p:spTree>
      <p:nvGrpSpPr>
        <p:cNvPr id="1" name=""/>
        <p:cNvGrpSpPr/>
        <p:nvPr/>
      </p:nvGrpSpPr>
      <p:grpSpPr>
        <a:xfrm>
          <a:off x="0" y="0"/>
          <a:ext cx="0" cy="0"/>
          <a:chOff x="0" y="0"/>
          <a:chExt cx="0" cy="0"/>
        </a:xfrm>
      </p:grpSpPr>
      <p:pic>
        <p:nvPicPr>
          <p:cNvPr id="8" name="Picture 7"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9" name="Title 1"/>
          <p:cNvSpPr>
            <a:spLocks noGrp="1"/>
          </p:cNvSpPr>
          <p:nvPr>
            <p:ph type="ctrTitle" hasCustomPrompt="1"/>
          </p:nvPr>
        </p:nvSpPr>
        <p:spPr>
          <a:xfrm>
            <a:off x="296543" y="2817743"/>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21" name="Text Placeholder 2"/>
          <p:cNvSpPr>
            <a:spLocks noGrp="1"/>
          </p:cNvSpPr>
          <p:nvPr>
            <p:ph type="body" idx="17"/>
          </p:nvPr>
        </p:nvSpPr>
        <p:spPr>
          <a:xfrm>
            <a:off x="296546"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12" name="Picture 11" descr="N Element Tab Square-Blu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348" y="1840341"/>
            <a:ext cx="378801" cy="505292"/>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19728622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p:cSld name="40_Title Full Logo White">
    <p:spTree>
      <p:nvGrpSpPr>
        <p:cNvPr id="1" name=""/>
        <p:cNvGrpSpPr/>
        <p:nvPr/>
      </p:nvGrpSpPr>
      <p:grpSpPr>
        <a:xfrm>
          <a:off x="0" y="0"/>
          <a:ext cx="0" cy="0"/>
          <a:chOff x="0" y="0"/>
          <a:chExt cx="0" cy="0"/>
        </a:xfrm>
      </p:grpSpPr>
      <p:pic>
        <p:nvPicPr>
          <p:cNvPr id="8" name="Picture 7"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Title 1"/>
          <p:cNvSpPr>
            <a:spLocks noGrp="1"/>
          </p:cNvSpPr>
          <p:nvPr>
            <p:ph type="ctrTitle" hasCustomPrompt="1"/>
          </p:nvPr>
        </p:nvSpPr>
        <p:spPr>
          <a:xfrm>
            <a:off x="296543" y="2817743"/>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14" name="Picture 13" descr="Nielsen-Wordmark-Color-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804" y="1883129"/>
            <a:ext cx="980037" cy="461236"/>
          </a:xfrm>
          <a:prstGeom prst="rect">
            <a:avLst/>
          </a:prstGeom>
        </p:spPr>
      </p:pic>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3721229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6" y="472019"/>
            <a:ext cx="8165592" cy="571500"/>
          </a:xfrm>
        </p:spPr>
        <p:txBody>
          <a:bodyPr>
            <a:noAutofit/>
          </a:bodyPr>
          <a:lstStyle>
            <a:lvl1pPr>
              <a:defRPr b="1" baseline="0">
                <a:solidFill>
                  <a:schemeClr val="tx2"/>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type="body" idx="13" hasCustomPrompt="1"/>
          </p:nvPr>
        </p:nvSpPr>
        <p:spPr>
          <a:xfrm>
            <a:off x="594361" y="1092219"/>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5" name="Content Placeholder 4"/>
          <p:cNvSpPr>
            <a:spLocks noGrp="1"/>
          </p:cNvSpPr>
          <p:nvPr>
            <p:ph sz="quarter" idx="14"/>
          </p:nvPr>
        </p:nvSpPr>
        <p:spPr>
          <a:xfrm>
            <a:off x="594361" y="1987301"/>
            <a:ext cx="8165592" cy="4079875"/>
          </a:xfrm>
        </p:spPr>
        <p:txBody>
          <a:bodyPr/>
          <a:lstStyle>
            <a:lvl1pPr>
              <a:spcBef>
                <a:spcPts val="641"/>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11"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32834530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42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471311"/>
            <a:ext cx="8166672" cy="578556"/>
          </a:xfrm>
        </p:spPr>
        <p:txBody>
          <a:bodyPr wrap="square">
            <a:noAutofit/>
          </a:bodyPr>
          <a:lstStyle>
            <a:lvl1pPr>
              <a:defRPr b="1" baseline="0">
                <a:solidFill>
                  <a:schemeClr val="tx2"/>
                </a:solidFill>
                <a:latin typeface="+mj-lt"/>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6" name="Text Placeholder 2"/>
          <p:cNvSpPr>
            <a:spLocks noGrp="1"/>
          </p:cNvSpPr>
          <p:nvPr>
            <p:ph type="body" idx="16" hasCustomPrompt="1"/>
          </p:nvPr>
        </p:nvSpPr>
        <p:spPr>
          <a:xfrm>
            <a:off x="594361" y="1092219"/>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pic>
        <p:nvPicPr>
          <p:cNvPr id="7" name="Picture 6"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51678875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43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59" y="1770250"/>
            <a:ext cx="7876478" cy="251618"/>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591174" y="2688474"/>
            <a:ext cx="7882288" cy="3238754"/>
          </a:xfrm>
        </p:spPr>
        <p:txBody>
          <a:bodyPr wrap="none"/>
          <a:lstStyle>
            <a:lvl1pPr>
              <a:buFontTx/>
              <a:buNone/>
              <a:defRPr>
                <a:solidFill>
                  <a:schemeClr val="tx2"/>
                </a:solidFill>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90"/>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Text Placeholder 2"/>
          <p:cNvSpPr>
            <a:spLocks noGrp="1"/>
          </p:cNvSpPr>
          <p:nvPr>
            <p:ph type="body" idx="17"/>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63632901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44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1"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711204" y="2562697"/>
            <a:ext cx="3970338" cy="3238754"/>
          </a:xfrm>
        </p:spPr>
        <p:txBody>
          <a:bodyPr wrap="none"/>
          <a:lstStyle>
            <a:lvl1pPr>
              <a:buFontTx/>
              <a:buNone/>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90"/>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16" y="2562697"/>
            <a:ext cx="3970338" cy="3238754"/>
          </a:xfrm>
        </p:spPr>
        <p:txBody>
          <a:bodyPr wrap="none"/>
          <a:lstStyle>
            <a:lvl1pPr>
              <a:buFontTx/>
              <a:buNone/>
              <a:defRPr/>
            </a:lvl1pPr>
          </a:lstStyle>
          <a:p>
            <a:r>
              <a:rPr lang="en-US" dirty="0" smtClean="0"/>
              <a:t>Click icon to add chart</a:t>
            </a:r>
            <a:endParaRPr lang="en-US" dirty="0"/>
          </a:p>
        </p:txBody>
      </p:sp>
      <p:sp>
        <p:nvSpPr>
          <p:cNvPr id="15" name="Text Placeholder 2"/>
          <p:cNvSpPr>
            <a:spLocks noGrp="1"/>
          </p:cNvSpPr>
          <p:nvPr>
            <p:ph type="body" idx="19"/>
          </p:nvPr>
        </p:nvSpPr>
        <p:spPr>
          <a:xfrm>
            <a:off x="4761669"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9" name="Picture 8"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11"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33391098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45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2" y="2242693"/>
            <a:ext cx="7616952" cy="3462338"/>
          </a:xfrm>
        </p:spPr>
        <p:txBody>
          <a:bodyPr/>
          <a:lstStyle>
            <a:lvl1pPr marL="0" indent="0">
              <a:buFontTx/>
              <a:buNone/>
              <a:defRPr>
                <a:solidFill>
                  <a:schemeClr val="tx2"/>
                </a:solidFill>
              </a:defRPr>
            </a:lvl1pPr>
          </a:lstStyle>
          <a:p>
            <a:r>
              <a:rPr lang="en-US" dirty="0" smtClean="0"/>
              <a:t>Click icon to add table</a:t>
            </a:r>
            <a:endParaRPr lang="en-US" dirty="0"/>
          </a:p>
        </p:txBody>
      </p:sp>
      <p:sp>
        <p:nvSpPr>
          <p:cNvPr id="4" name="Title 3"/>
          <p:cNvSpPr>
            <a:spLocks noGrp="1"/>
          </p:cNvSpPr>
          <p:nvPr>
            <p:ph type="title" hasCustomPrompt="1"/>
          </p:nvPr>
        </p:nvSpPr>
        <p:spPr>
          <a:xfrm>
            <a:off x="594360" y="472283"/>
            <a:ext cx="8155940" cy="571500"/>
          </a:xfrm>
        </p:spPr>
        <p:txBody>
          <a:bodyPr wrap="square"/>
          <a:lstStyle>
            <a:lvl1pPr>
              <a:defRPr b="1" baseline="0">
                <a:solidFill>
                  <a:schemeClr val="tx2"/>
                </a:solidFill>
              </a:defRPr>
            </a:lvl1pPr>
          </a:lstStyle>
          <a:p>
            <a:r>
              <a:rPr lang="en-US" dirty="0" smtClean="0"/>
              <a:t>CLICK TO EDIT MASTER TITLE STYLE</a:t>
            </a:r>
            <a:endParaRPr lang="en-US" dirty="0"/>
          </a:p>
        </p:txBody>
      </p:sp>
      <p:sp>
        <p:nvSpPr>
          <p:cNvPr id="11" name="Text Placeholder 2"/>
          <p:cNvSpPr>
            <a:spLocks noGrp="1"/>
          </p:cNvSpPr>
          <p:nvPr>
            <p:ph type="body" idx="15" hasCustomPrompt="1"/>
          </p:nvPr>
        </p:nvSpPr>
        <p:spPr>
          <a:xfrm>
            <a:off x="594363" y="1093190"/>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2" name="Text Placeholder 2"/>
          <p:cNvSpPr>
            <a:spLocks noGrp="1"/>
          </p:cNvSpPr>
          <p:nvPr>
            <p:ph type="body" idx="16"/>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074816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46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tx2"/>
                </a:solidFill>
              </a:defRPr>
            </a:lvl1pPr>
          </a:lstStyle>
          <a:p>
            <a:r>
              <a:rPr lang="en-US" smtClean="0"/>
              <a:t>Click to edit Master title style</a:t>
            </a:r>
            <a:endParaRPr lang="en-US" dirty="0"/>
          </a:p>
        </p:txBody>
      </p:sp>
      <p:sp>
        <p:nvSpPr>
          <p:cNvPr id="10"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tx2"/>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4" name="Picture 3"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6"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92690781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47_Quote Texture GREEN">
    <p:spTree>
      <p:nvGrpSpPr>
        <p:cNvPr id="1" name=""/>
        <p:cNvGrpSpPr/>
        <p:nvPr/>
      </p:nvGrpSpPr>
      <p:grpSpPr>
        <a:xfrm>
          <a:off x="0" y="0"/>
          <a:ext cx="0" cy="0"/>
          <a:chOff x="0" y="0"/>
          <a:chExt cx="0" cy="0"/>
        </a:xfrm>
      </p:grpSpPr>
      <p:pic>
        <p:nvPicPr>
          <p:cNvPr id="2" name="Picture 1" descr="Gre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3"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bg1"/>
                </a:solidFill>
              </a:defRPr>
            </a:lvl1pPr>
          </a:lstStyle>
          <a:p>
            <a:r>
              <a:rPr lang="en-US" smtClean="0"/>
              <a:t>Click to edit Master title style</a:t>
            </a:r>
            <a:endParaRPr lang="en-US" dirty="0"/>
          </a:p>
        </p:txBody>
      </p:sp>
      <p:sp>
        <p:nvSpPr>
          <p:cNvPr id="4"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bg1"/>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5" name="Picture 4"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3" y="0"/>
            <a:ext cx="237743" cy="451104"/>
          </a:xfrm>
          <a:prstGeom prst="rect">
            <a:avLst/>
          </a:prstGeom>
          <a:noFill/>
          <a:ln>
            <a:noFill/>
          </a:ln>
        </p:spPr>
      </p:pic>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98121411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48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pic>
        <p:nvPicPr>
          <p:cNvPr id="8" name="Picture 7" descr="Green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7"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1" name="Text Box 17"/>
          <p:cNvSpPr txBox="1">
            <a:spLocks noChangeArrowheads="1"/>
          </p:cNvSpPr>
          <p:nvPr/>
        </p:nvSpPr>
        <p:spPr bwMode="auto">
          <a:xfrm>
            <a:off x="8892784" y="6615745"/>
            <a:ext cx="110608" cy="107722"/>
          </a:xfrm>
          <a:prstGeom prst="rect">
            <a:avLst/>
          </a:prstGeom>
          <a:noFill/>
          <a:ln w="9525">
            <a:noFill/>
            <a:miter lim="800000"/>
            <a:headEnd/>
            <a:tailEnd/>
          </a:ln>
          <a:effectLst/>
        </p:spPr>
        <p:txBody>
          <a:bodyPr wrap="none" lIns="0" tIns="0" rIns="0" bIns="0" anchor="ctr" anchorCtr="0">
            <a:spAutoFit/>
          </a:bodyPr>
          <a:lstStyle/>
          <a:p>
            <a:pPr algn="ctr" defTabSz="732617">
              <a:defRPr/>
            </a:pPr>
            <a:fld id="{0D7D805D-F6E5-43ED-9D8A-77676030D49C}" type="slidenum">
              <a:rPr lang="en-US" sz="700" kern="0">
                <a:solidFill>
                  <a:srgbClr val="FFFFFF"/>
                </a:solidFill>
                <a:cs typeface="Arial" charset="0"/>
              </a:rPr>
              <a:pPr algn="ctr" defTabSz="732617">
                <a:defRPr/>
              </a:pPr>
              <a:t>‹#›</a:t>
            </a:fld>
            <a:endParaRPr lang="en-US" sz="700" kern="0" dirty="0">
              <a:solidFill>
                <a:srgbClr val="FFFFFF"/>
              </a:solidFill>
              <a:cs typeface="Arial" charset="0"/>
            </a:endParaRPr>
          </a:p>
        </p:txBody>
      </p:sp>
      <p:sp>
        <p:nvSpPr>
          <p:cNvPr id="10" name="Title 1"/>
          <p:cNvSpPr>
            <a:spLocks noGrp="1"/>
          </p:cNvSpPr>
          <p:nvPr>
            <p:ph type="title"/>
          </p:nvPr>
        </p:nvSpPr>
        <p:spPr>
          <a:xfrm>
            <a:off x="335280" y="691496"/>
            <a:ext cx="8046720" cy="585216"/>
          </a:xfrm>
        </p:spPr>
        <p:txBody>
          <a:bodyPr wrap="square" anchor="t">
            <a:noAutofit/>
          </a:bodyPr>
          <a:lstStyle>
            <a:lvl1pPr algn="l">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3383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lt">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1098000" y="2905200"/>
            <a:ext cx="4996800" cy="363600"/>
          </a:xfrm>
        </p:spPr>
        <p:txBody>
          <a:bodyPr anchor="t"/>
          <a:lstStyle>
            <a:lvl1pPr algn="r">
              <a:defRPr sz="2700">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bwMode="white">
          <a:xfrm>
            <a:off x="4572011" y="3247200"/>
            <a:ext cx="1522799" cy="145800"/>
          </a:xfrm>
        </p:spPr>
        <p:txBody>
          <a:bodyPr anchor="t"/>
          <a:lstStyle>
            <a:lvl1pPr algn="r">
              <a:defRPr b="1" cap="all" baseline="0">
                <a:solidFill>
                  <a:schemeClr val="bg1"/>
                </a:solidFill>
              </a:defRPr>
            </a:lvl1pPr>
          </a:lstStyle>
          <a:p>
            <a:fld id="{D076B4B0-0E40-4883-BED4-303E971F3015}" type="datetime3">
              <a:rPr lang="en-US" smtClean="0"/>
              <a:pPr/>
              <a:t>20 January 2020</a:t>
            </a:fld>
            <a:endParaRPr lang="en-GB" dirty="0"/>
          </a:p>
        </p:txBody>
      </p:sp>
      <p:grpSp>
        <p:nvGrpSpPr>
          <p:cNvPr id="7" name="Group 4">
            <a:extLst>
              <a:ext uri="{FF2B5EF4-FFF2-40B4-BE49-F238E27FC236}">
                <a16:creationId xmlns="" xmlns:a16="http://schemas.microsoft.com/office/drawing/2014/main" id="{256774C6-BF72-4D8A-AD80-5F476EE27ACF}"/>
              </a:ext>
            </a:extLst>
          </p:cNvPr>
          <p:cNvGrpSpPr>
            <a:grpSpLocks noChangeAspect="1"/>
          </p:cNvGrpSpPr>
          <p:nvPr userDrawn="1"/>
        </p:nvGrpSpPr>
        <p:grpSpPr bwMode="auto">
          <a:xfrm>
            <a:off x="6243100" y="2620800"/>
            <a:ext cx="2304000" cy="784800"/>
            <a:chOff x="134" y="-75"/>
            <a:chExt cx="5760" cy="1962"/>
          </a:xfrm>
          <a:solidFill>
            <a:schemeClr val="bg1"/>
          </a:solidFill>
        </p:grpSpPr>
        <p:sp>
          <p:nvSpPr>
            <p:cNvPr id="8" name="Freeform 5">
              <a:extLst>
                <a:ext uri="{FF2B5EF4-FFF2-40B4-BE49-F238E27FC236}">
                  <a16:creationId xmlns="" xmlns:a16="http://schemas.microsoft.com/office/drawing/2014/main" id="{45A97F7C-B6FA-45AE-BE1C-F429AE5BF2A5}"/>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9" name="Freeform 6">
              <a:extLst>
                <a:ext uri="{FF2B5EF4-FFF2-40B4-BE49-F238E27FC236}">
                  <a16:creationId xmlns="" xmlns:a16="http://schemas.microsoft.com/office/drawing/2014/main" id="{886E342E-E45A-43B3-B9E1-73225C5BF9E6}"/>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0" name="Freeform 7">
              <a:extLst>
                <a:ext uri="{FF2B5EF4-FFF2-40B4-BE49-F238E27FC236}">
                  <a16:creationId xmlns="" xmlns:a16="http://schemas.microsoft.com/office/drawing/2014/main" id="{129B2DEB-7B9F-4D64-8089-6D0B3E3912EE}"/>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Freeform 8">
              <a:extLst>
                <a:ext uri="{FF2B5EF4-FFF2-40B4-BE49-F238E27FC236}">
                  <a16:creationId xmlns="" xmlns:a16="http://schemas.microsoft.com/office/drawing/2014/main" id="{C300526D-E012-4BAE-8391-D5D8AC2D7DBC}"/>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2" name="Freeform 9">
              <a:extLst>
                <a:ext uri="{FF2B5EF4-FFF2-40B4-BE49-F238E27FC236}">
                  <a16:creationId xmlns="" xmlns:a16="http://schemas.microsoft.com/office/drawing/2014/main" id="{6A7AE131-D39D-4DB9-A6BC-6FF7B911FE2B}"/>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3" name="Freeform 10">
              <a:extLst>
                <a:ext uri="{FF2B5EF4-FFF2-40B4-BE49-F238E27FC236}">
                  <a16:creationId xmlns="" xmlns:a16="http://schemas.microsoft.com/office/drawing/2014/main" id="{8357AD78-2C63-4CB1-8647-644EBFF3EA94}"/>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4" name="Freeform 11">
              <a:extLst>
                <a:ext uri="{FF2B5EF4-FFF2-40B4-BE49-F238E27FC236}">
                  <a16:creationId xmlns="" xmlns:a16="http://schemas.microsoft.com/office/drawing/2014/main" id="{8ECF6878-6E9B-4332-9675-D0952FFA39D3}"/>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5" name="Freeform 12">
              <a:extLst>
                <a:ext uri="{FF2B5EF4-FFF2-40B4-BE49-F238E27FC236}">
                  <a16:creationId xmlns="" xmlns:a16="http://schemas.microsoft.com/office/drawing/2014/main" id="{0504A538-60E5-403C-918B-14108809948A}"/>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6" name="Freeform 13">
              <a:extLst>
                <a:ext uri="{FF2B5EF4-FFF2-40B4-BE49-F238E27FC236}">
                  <a16:creationId xmlns="" xmlns:a16="http://schemas.microsoft.com/office/drawing/2014/main" id="{274DF6B0-A48C-4745-AD56-363FDEC09A12}"/>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7" name="Freeform 14">
              <a:extLst>
                <a:ext uri="{FF2B5EF4-FFF2-40B4-BE49-F238E27FC236}">
                  <a16:creationId xmlns="" xmlns:a16="http://schemas.microsoft.com/office/drawing/2014/main" id="{F5B6599B-406C-468F-AA8D-B60BCFE3938C}"/>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8" name="Freeform 15">
              <a:extLst>
                <a:ext uri="{FF2B5EF4-FFF2-40B4-BE49-F238E27FC236}">
                  <a16:creationId xmlns="" xmlns:a16="http://schemas.microsoft.com/office/drawing/2014/main" id="{E4D117DE-675E-4F60-A8A4-4944DC57D32F}"/>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9" name="Freeform 16">
              <a:extLst>
                <a:ext uri="{FF2B5EF4-FFF2-40B4-BE49-F238E27FC236}">
                  <a16:creationId xmlns="" xmlns:a16="http://schemas.microsoft.com/office/drawing/2014/main" id="{61029484-B797-455C-B87B-959187EBCBF4}"/>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20" name="Freeform 17">
              <a:extLst>
                <a:ext uri="{FF2B5EF4-FFF2-40B4-BE49-F238E27FC236}">
                  <a16:creationId xmlns="" xmlns:a16="http://schemas.microsoft.com/office/drawing/2014/main" id="{8063941E-21B8-44DD-A283-94D5D0FD18E7}"/>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grpSp>
    </p:spTree>
    <p:extLst>
      <p:ext uri="{BB962C8B-B14F-4D97-AF65-F5344CB8AC3E}">
        <p14:creationId xmlns:p14="http://schemas.microsoft.com/office/powerpoint/2010/main" val="189164612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5161799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49_Divider White">
    <p:spTree>
      <p:nvGrpSpPr>
        <p:cNvPr id="1" name=""/>
        <p:cNvGrpSpPr/>
        <p:nvPr/>
      </p:nvGrpSpPr>
      <p:grpSpPr>
        <a:xfrm>
          <a:off x="0" y="0"/>
          <a:ext cx="0" cy="0"/>
          <a:chOff x="0" y="0"/>
          <a:chExt cx="0" cy="0"/>
        </a:xfrm>
      </p:grpSpPr>
      <p:pic>
        <p:nvPicPr>
          <p:cNvPr id="3" name="Picture 2"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5"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6" name="Title 1"/>
          <p:cNvSpPr>
            <a:spLocks noGrp="1"/>
          </p:cNvSpPr>
          <p:nvPr>
            <p:ph type="title"/>
          </p:nvPr>
        </p:nvSpPr>
        <p:spPr>
          <a:xfrm>
            <a:off x="304800" y="2752912"/>
            <a:ext cx="8046720" cy="585216"/>
          </a:xfrm>
        </p:spPr>
        <p:txBody>
          <a:bodyPr wrap="square" anchor="t">
            <a:noAutofit/>
          </a:bodyPr>
          <a:lstStyle>
            <a:lvl1pPr algn="l">
              <a:defRPr sz="4000" b="1" cap="all">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7266977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50_Divider Texture GREEN">
    <p:spTree>
      <p:nvGrpSpPr>
        <p:cNvPr id="1" name=""/>
        <p:cNvGrpSpPr/>
        <p:nvPr/>
      </p:nvGrpSpPr>
      <p:grpSpPr>
        <a:xfrm>
          <a:off x="0" y="0"/>
          <a:ext cx="0" cy="0"/>
          <a:chOff x="0" y="0"/>
          <a:chExt cx="0" cy="0"/>
        </a:xfrm>
      </p:grpSpPr>
      <p:pic>
        <p:nvPicPr>
          <p:cNvPr id="2" name="Picture 1" descr="Gre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5" y="0"/>
            <a:ext cx="9141291" cy="6858000"/>
          </a:xfrm>
          <a:prstGeom prst="rect">
            <a:avLst/>
          </a:prstGeom>
        </p:spPr>
      </p:pic>
      <p:pic>
        <p:nvPicPr>
          <p:cNvPr id="3" name="Picture 2"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3" y="0"/>
            <a:ext cx="237743" cy="451104"/>
          </a:xfrm>
          <a:prstGeom prst="rect">
            <a:avLst/>
          </a:prstGeom>
          <a:noFill/>
          <a:ln>
            <a:noFill/>
          </a:ln>
        </p:spPr>
      </p:pic>
      <p:sp>
        <p:nvSpPr>
          <p:cNvPr id="4" name="Rectangle 10"/>
          <p:cNvSpPr>
            <a:spLocks noChangeArrowheads="1"/>
          </p:cNvSpPr>
          <p:nvPr/>
        </p:nvSpPr>
        <p:spPr bwMode="gray">
          <a:xfrm>
            <a:off x="259530"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
        <p:nvSpPr>
          <p:cNvPr id="6" name="Title 1"/>
          <p:cNvSpPr>
            <a:spLocks noGrp="1"/>
          </p:cNvSpPr>
          <p:nvPr>
            <p:ph type="title"/>
          </p:nvPr>
        </p:nvSpPr>
        <p:spPr>
          <a:xfrm>
            <a:off x="304800" y="2752912"/>
            <a:ext cx="8046720" cy="585216"/>
          </a:xfrm>
        </p:spPr>
        <p:txBody>
          <a:bodyPr wrap="square" anchor="t">
            <a:noAutofit/>
          </a:bodyPr>
          <a:lstStyle>
            <a:lvl1pPr algn="l">
              <a:defRPr sz="4000" b="1" cap="all">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4422624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51_End Slide N-tab GREEN">
    <p:spTree>
      <p:nvGrpSpPr>
        <p:cNvPr id="1" name=""/>
        <p:cNvGrpSpPr/>
        <p:nvPr/>
      </p:nvGrpSpPr>
      <p:grpSpPr>
        <a:xfrm>
          <a:off x="0" y="0"/>
          <a:ext cx="0" cy="0"/>
          <a:chOff x="0" y="0"/>
          <a:chExt cx="0" cy="0"/>
        </a:xfrm>
      </p:grpSpPr>
      <p:pic>
        <p:nvPicPr>
          <p:cNvPr id="6" name="Picture 5" descr="Gre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5" name="Picture 4" descr="N-Element-Tab-Square-Whit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8722" y="2357259"/>
            <a:ext cx="1606563" cy="214304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05842981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52_End Slide Full Logo GREEN">
    <p:spTree>
      <p:nvGrpSpPr>
        <p:cNvPr id="1" name=""/>
        <p:cNvGrpSpPr/>
        <p:nvPr/>
      </p:nvGrpSpPr>
      <p:grpSpPr>
        <a:xfrm>
          <a:off x="0" y="0"/>
          <a:ext cx="0" cy="0"/>
          <a:chOff x="0" y="0"/>
          <a:chExt cx="0" cy="0"/>
        </a:xfrm>
      </p:grpSpPr>
      <p:pic>
        <p:nvPicPr>
          <p:cNvPr id="8" name="Picture 7" descr="Gre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7" name="Picture 6" descr="Nielsen-Wordmark-White-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5854" y="2360673"/>
            <a:ext cx="3752296" cy="1765952"/>
          </a:xfrm>
          <a:prstGeom prst="rect">
            <a:avLst/>
          </a:prstGeom>
        </p:spPr>
      </p:pic>
      <p:sp>
        <p:nvSpPr>
          <p:cNvPr id="9"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8402883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55_Title N-tab GOLD">
    <p:spTree>
      <p:nvGrpSpPr>
        <p:cNvPr id="1" name=""/>
        <p:cNvGrpSpPr/>
        <p:nvPr/>
      </p:nvGrpSpPr>
      <p:grpSpPr>
        <a:xfrm>
          <a:off x="0" y="0"/>
          <a:ext cx="0" cy="0"/>
          <a:chOff x="0" y="0"/>
          <a:chExt cx="0" cy="0"/>
        </a:xfrm>
      </p:grpSpPr>
      <p:pic>
        <p:nvPicPr>
          <p:cNvPr id="14" name="Picture 13" descr="Oran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16"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itle 1"/>
          <p:cNvSpPr>
            <a:spLocks noGrp="1"/>
          </p:cNvSpPr>
          <p:nvPr>
            <p:ph type="ctrTitle" hasCustomPrompt="1"/>
          </p:nvPr>
        </p:nvSpPr>
        <p:spPr>
          <a:xfrm>
            <a:off x="242831" y="2717817"/>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18"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19" name="Picture 18"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3" y="0"/>
            <a:ext cx="237743" cy="451104"/>
          </a:xfrm>
          <a:prstGeom prst="rect">
            <a:avLst/>
          </a:prstGeom>
          <a:noFill/>
          <a:ln>
            <a:noFill/>
          </a:ln>
        </p:spPr>
      </p:pic>
      <p:sp>
        <p:nvSpPr>
          <p:cNvPr id="8" name="Subtitle 2"/>
          <p:cNvSpPr>
            <a:spLocks noGrp="1"/>
          </p:cNvSpPr>
          <p:nvPr>
            <p:ph type="subTitle" idx="1" hasCustomPrompt="1"/>
          </p:nvPr>
        </p:nvSpPr>
        <p:spPr>
          <a:xfrm>
            <a:off x="287935" y="4026435"/>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03516543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56_Title Full Logo GOLD">
    <p:spTree>
      <p:nvGrpSpPr>
        <p:cNvPr id="1" name=""/>
        <p:cNvGrpSpPr/>
        <p:nvPr/>
      </p:nvGrpSpPr>
      <p:grpSpPr>
        <a:xfrm>
          <a:off x="0" y="0"/>
          <a:ext cx="0" cy="0"/>
          <a:chOff x="0" y="0"/>
          <a:chExt cx="0" cy="0"/>
        </a:xfrm>
      </p:grpSpPr>
      <p:pic>
        <p:nvPicPr>
          <p:cNvPr id="2" name="Picture 1" descr="Oran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4"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5" name="Title 1"/>
          <p:cNvSpPr>
            <a:spLocks noGrp="1"/>
          </p:cNvSpPr>
          <p:nvPr>
            <p:ph type="ctrTitle" hasCustomPrompt="1"/>
          </p:nvPr>
        </p:nvSpPr>
        <p:spPr>
          <a:xfrm>
            <a:off x="242831" y="2816352"/>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7" name="Picture 6" descr="Nielsen_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364069" y="1897570"/>
            <a:ext cx="952280" cy="449006"/>
          </a:xfrm>
          <a:prstGeom prst="rect">
            <a:avLst/>
          </a:prstGeom>
        </p:spPr>
      </p:pic>
      <p:sp>
        <p:nvSpPr>
          <p:cNvPr id="8" name="Subtitle 2"/>
          <p:cNvSpPr>
            <a:spLocks noGrp="1"/>
          </p:cNvSpPr>
          <p:nvPr>
            <p:ph type="subTitle" idx="1" hasCustomPrompt="1"/>
          </p:nvPr>
        </p:nvSpPr>
        <p:spPr>
          <a:xfrm>
            <a:off x="287935" y="4181859"/>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6074822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sp>
        <p:nvSpPr>
          <p:cNvPr id="5"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9" name="Picture 8" descr="Orange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4" name="Title 4"/>
          <p:cNvSpPr>
            <a:spLocks noGrp="1"/>
          </p:cNvSpPr>
          <p:nvPr>
            <p:ph type="ctrTitle"/>
          </p:nvPr>
        </p:nvSpPr>
        <p:spPr>
          <a:xfrm>
            <a:off x="296541" y="649327"/>
            <a:ext cx="7880978" cy="865613"/>
          </a:xfrm>
        </p:spPr>
        <p:txBody>
          <a:bodyPr/>
          <a:lstStyle>
            <a:lvl1pPr>
              <a:defRPr b="1"/>
            </a:lvl1pPr>
          </a:lstStyle>
          <a:p>
            <a:r>
              <a:rPr lang="en-US" sz="3400" smtClean="0"/>
              <a:t>Click to edit Master title style</a:t>
            </a:r>
            <a:endParaRPr lang="en-US" sz="3400" dirty="0"/>
          </a:p>
        </p:txBody>
      </p:sp>
    </p:spTree>
    <p:extLst>
      <p:ext uri="{BB962C8B-B14F-4D97-AF65-F5344CB8AC3E}">
        <p14:creationId xmlns:p14="http://schemas.microsoft.com/office/powerpoint/2010/main" val="381726292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57_Title N-tab White">
    <p:spTree>
      <p:nvGrpSpPr>
        <p:cNvPr id="1" name=""/>
        <p:cNvGrpSpPr/>
        <p:nvPr/>
      </p:nvGrpSpPr>
      <p:grpSpPr>
        <a:xfrm>
          <a:off x="0" y="0"/>
          <a:ext cx="0" cy="0"/>
          <a:chOff x="0" y="0"/>
          <a:chExt cx="0" cy="0"/>
        </a:xfrm>
      </p:grpSpPr>
      <p:pic>
        <p:nvPicPr>
          <p:cNvPr id="8" name="Picture 7"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9" name="Title 1"/>
          <p:cNvSpPr>
            <a:spLocks noGrp="1"/>
          </p:cNvSpPr>
          <p:nvPr>
            <p:ph type="ctrTitle" hasCustomPrompt="1"/>
          </p:nvPr>
        </p:nvSpPr>
        <p:spPr>
          <a:xfrm>
            <a:off x="296543" y="2817743"/>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21" name="Text Placeholder 2"/>
          <p:cNvSpPr>
            <a:spLocks noGrp="1"/>
          </p:cNvSpPr>
          <p:nvPr>
            <p:ph type="body" idx="17"/>
          </p:nvPr>
        </p:nvSpPr>
        <p:spPr>
          <a:xfrm>
            <a:off x="296546"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23"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2" name="Picture 11" descr="N Element Tab Square-Blu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348" y="1840341"/>
            <a:ext cx="378801" cy="505292"/>
          </a:xfrm>
          <a:prstGeom prst="rect">
            <a:avLst/>
          </a:prstGeom>
        </p:spPr>
      </p:pic>
    </p:spTree>
    <p:extLst>
      <p:ext uri="{BB962C8B-B14F-4D97-AF65-F5344CB8AC3E}">
        <p14:creationId xmlns:p14="http://schemas.microsoft.com/office/powerpoint/2010/main" val="144802741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58_Title Full Logo White">
    <p:spTree>
      <p:nvGrpSpPr>
        <p:cNvPr id="1" name=""/>
        <p:cNvGrpSpPr/>
        <p:nvPr/>
      </p:nvGrpSpPr>
      <p:grpSpPr>
        <a:xfrm>
          <a:off x="0" y="0"/>
          <a:ext cx="0" cy="0"/>
          <a:chOff x="0" y="0"/>
          <a:chExt cx="0" cy="0"/>
        </a:xfrm>
      </p:grpSpPr>
      <p:pic>
        <p:nvPicPr>
          <p:cNvPr id="8" name="Picture 7"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Title 1"/>
          <p:cNvSpPr>
            <a:spLocks noGrp="1"/>
          </p:cNvSpPr>
          <p:nvPr>
            <p:ph type="ctrTitle" hasCustomPrompt="1"/>
          </p:nvPr>
        </p:nvSpPr>
        <p:spPr>
          <a:xfrm>
            <a:off x="296543" y="2817743"/>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296543" y="4136962"/>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2"/>
          <p:cNvSpPr>
            <a:spLocks noGrp="1"/>
          </p:cNvSpPr>
          <p:nvPr>
            <p:ph type="body" idx="17"/>
          </p:nvPr>
        </p:nvSpPr>
        <p:spPr>
          <a:xfrm>
            <a:off x="292174" y="5729473"/>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6"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4" name="Picture 13" descr="Nielsen-Wordmark-Color-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804" y="1883129"/>
            <a:ext cx="980037" cy="461236"/>
          </a:xfrm>
          <a:prstGeom prst="rect">
            <a:avLst/>
          </a:prstGeom>
        </p:spPr>
      </p:pic>
    </p:spTree>
    <p:extLst>
      <p:ext uri="{BB962C8B-B14F-4D97-AF65-F5344CB8AC3E}">
        <p14:creationId xmlns:p14="http://schemas.microsoft.com/office/powerpoint/2010/main" val="219444554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59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6" y="472019"/>
            <a:ext cx="8165592" cy="571500"/>
          </a:xfrm>
        </p:spPr>
        <p:txBody>
          <a:bodyPr>
            <a:noAutofit/>
          </a:bodyPr>
          <a:lstStyle>
            <a:lvl1pPr>
              <a:defRPr b="1" baseline="0">
                <a:solidFill>
                  <a:schemeClr val="tx2"/>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type="body" idx="13" hasCustomPrompt="1"/>
          </p:nvPr>
        </p:nvSpPr>
        <p:spPr>
          <a:xfrm>
            <a:off x="594361" y="1092219"/>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5" name="Content Placeholder 4"/>
          <p:cNvSpPr>
            <a:spLocks noGrp="1"/>
          </p:cNvSpPr>
          <p:nvPr>
            <p:ph sz="quarter" idx="14"/>
          </p:nvPr>
        </p:nvSpPr>
        <p:spPr>
          <a:xfrm>
            <a:off x="594361" y="1987301"/>
            <a:ext cx="8165592" cy="4079875"/>
          </a:xfrm>
        </p:spPr>
        <p:txBody>
          <a:bodyPr/>
          <a:lstStyle>
            <a:lvl1pPr>
              <a:spcBef>
                <a:spcPts val="641"/>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350509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2020889"/>
            <a:ext cx="4006850" cy="4078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52975" y="2020889"/>
            <a:ext cx="4006850" cy="4078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4298898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60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471311"/>
            <a:ext cx="8166672" cy="578556"/>
          </a:xfrm>
        </p:spPr>
        <p:txBody>
          <a:bodyPr wrap="square">
            <a:noAutofit/>
          </a:bodyPr>
          <a:lstStyle>
            <a:lvl1pPr>
              <a:defRPr b="1" baseline="0">
                <a:solidFill>
                  <a:schemeClr val="tx2"/>
                </a:solidFill>
                <a:latin typeface="+mj-lt"/>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6" name="Text Placeholder 2"/>
          <p:cNvSpPr>
            <a:spLocks noGrp="1"/>
          </p:cNvSpPr>
          <p:nvPr>
            <p:ph type="body" idx="16" hasCustomPrompt="1"/>
          </p:nvPr>
        </p:nvSpPr>
        <p:spPr>
          <a:xfrm>
            <a:off x="594361" y="1092219"/>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pic>
        <p:nvPicPr>
          <p:cNvPr id="7" name="Picture 6"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3014179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61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59" y="1770250"/>
            <a:ext cx="7876478" cy="251618"/>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591174" y="2688474"/>
            <a:ext cx="7882288" cy="3238754"/>
          </a:xfrm>
        </p:spPr>
        <p:txBody>
          <a:bodyPr wrap="none"/>
          <a:lstStyle>
            <a:lvl1pPr>
              <a:buFontTx/>
              <a:buNone/>
              <a:defRPr>
                <a:solidFill>
                  <a:schemeClr val="tx2"/>
                </a:solidFill>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90"/>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Text Placeholder 2"/>
          <p:cNvSpPr>
            <a:spLocks noGrp="1"/>
          </p:cNvSpPr>
          <p:nvPr>
            <p:ph type="body" idx="17"/>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90295984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62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1"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711204" y="2562697"/>
            <a:ext cx="3970338" cy="3238754"/>
          </a:xfrm>
        </p:spPr>
        <p:txBody>
          <a:bodyPr wrap="none"/>
          <a:lstStyle>
            <a:lvl1pPr>
              <a:buFontTx/>
              <a:buNone/>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90"/>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16" y="2562697"/>
            <a:ext cx="3970338" cy="3238754"/>
          </a:xfrm>
        </p:spPr>
        <p:txBody>
          <a:bodyPr wrap="none"/>
          <a:lstStyle>
            <a:lvl1pPr>
              <a:buFontTx/>
              <a:buNone/>
              <a:defRPr/>
            </a:lvl1pPr>
          </a:lstStyle>
          <a:p>
            <a:r>
              <a:rPr lang="en-US" dirty="0" smtClean="0"/>
              <a:t>Click icon to add chart</a:t>
            </a:r>
            <a:endParaRPr lang="en-US" dirty="0"/>
          </a:p>
        </p:txBody>
      </p:sp>
      <p:sp>
        <p:nvSpPr>
          <p:cNvPr id="15" name="Text Placeholder 2"/>
          <p:cNvSpPr>
            <a:spLocks noGrp="1"/>
          </p:cNvSpPr>
          <p:nvPr>
            <p:ph type="body" idx="19"/>
          </p:nvPr>
        </p:nvSpPr>
        <p:spPr>
          <a:xfrm>
            <a:off x="4761669"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9" name="Picture 8"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1"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82982997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63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2" y="2242693"/>
            <a:ext cx="7616952" cy="3462338"/>
          </a:xfrm>
        </p:spPr>
        <p:txBody>
          <a:bodyPr/>
          <a:lstStyle>
            <a:lvl1pPr marL="0" indent="0">
              <a:buFontTx/>
              <a:buNone/>
              <a:defRPr>
                <a:solidFill>
                  <a:schemeClr val="tx2"/>
                </a:solidFill>
              </a:defRPr>
            </a:lvl1pPr>
          </a:lstStyle>
          <a:p>
            <a:r>
              <a:rPr lang="en-US" dirty="0" smtClean="0"/>
              <a:t>Click icon to add table</a:t>
            </a:r>
            <a:endParaRPr lang="en-US" dirty="0"/>
          </a:p>
        </p:txBody>
      </p:sp>
      <p:sp>
        <p:nvSpPr>
          <p:cNvPr id="4" name="Title 3"/>
          <p:cNvSpPr>
            <a:spLocks noGrp="1"/>
          </p:cNvSpPr>
          <p:nvPr>
            <p:ph type="title" hasCustomPrompt="1"/>
          </p:nvPr>
        </p:nvSpPr>
        <p:spPr>
          <a:xfrm>
            <a:off x="594360" y="472283"/>
            <a:ext cx="8155940" cy="571500"/>
          </a:xfrm>
        </p:spPr>
        <p:txBody>
          <a:bodyPr wrap="square"/>
          <a:lstStyle>
            <a:lvl1pPr>
              <a:defRPr b="1" baseline="0">
                <a:solidFill>
                  <a:schemeClr val="tx2"/>
                </a:solidFill>
              </a:defRPr>
            </a:lvl1pPr>
          </a:lstStyle>
          <a:p>
            <a:r>
              <a:rPr lang="en-US" dirty="0" smtClean="0"/>
              <a:t>CLICK TO EDIT MASTER TITLE STYLE</a:t>
            </a:r>
            <a:endParaRPr lang="en-US" dirty="0"/>
          </a:p>
        </p:txBody>
      </p:sp>
      <p:sp>
        <p:nvSpPr>
          <p:cNvPr id="11" name="Text Placeholder 2"/>
          <p:cNvSpPr>
            <a:spLocks noGrp="1"/>
          </p:cNvSpPr>
          <p:nvPr>
            <p:ph type="body" idx="15" hasCustomPrompt="1"/>
          </p:nvPr>
        </p:nvSpPr>
        <p:spPr>
          <a:xfrm>
            <a:off x="594363" y="1093190"/>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2" name="Text Placeholder 2"/>
          <p:cNvSpPr>
            <a:spLocks noGrp="1"/>
          </p:cNvSpPr>
          <p:nvPr>
            <p:ph type="body" idx="16"/>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11170399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64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tx2"/>
                </a:solidFill>
              </a:defRPr>
            </a:lvl1pPr>
          </a:lstStyle>
          <a:p>
            <a:r>
              <a:rPr lang="en-US" smtClean="0"/>
              <a:t>Click to edit Master title style</a:t>
            </a:r>
            <a:endParaRPr lang="en-US" dirty="0"/>
          </a:p>
        </p:txBody>
      </p:sp>
      <p:sp>
        <p:nvSpPr>
          <p:cNvPr id="10"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tx2"/>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4" name="Picture 3"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6"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41812046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p:cSld name="65_Quote Texture GOLD">
    <p:spTree>
      <p:nvGrpSpPr>
        <p:cNvPr id="1" name=""/>
        <p:cNvGrpSpPr/>
        <p:nvPr/>
      </p:nvGrpSpPr>
      <p:grpSpPr>
        <a:xfrm>
          <a:off x="0" y="0"/>
          <a:ext cx="0" cy="0"/>
          <a:chOff x="0" y="0"/>
          <a:chExt cx="0" cy="0"/>
        </a:xfrm>
      </p:grpSpPr>
      <p:pic>
        <p:nvPicPr>
          <p:cNvPr id="2" name="Picture 1" descr="Oran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3"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bg1"/>
                </a:solidFill>
              </a:defRPr>
            </a:lvl1pPr>
          </a:lstStyle>
          <a:p>
            <a:r>
              <a:rPr lang="en-US" smtClean="0"/>
              <a:t>Click to edit Master title style</a:t>
            </a:r>
            <a:endParaRPr lang="en-US" dirty="0"/>
          </a:p>
        </p:txBody>
      </p:sp>
      <p:sp>
        <p:nvSpPr>
          <p:cNvPr id="4"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bg1"/>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5" name="Picture 4"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3" y="0"/>
            <a:ext cx="237743" cy="451104"/>
          </a:xfrm>
          <a:prstGeom prst="rect">
            <a:avLst/>
          </a:prstGeom>
          <a:noFill/>
          <a:ln>
            <a:noFill/>
          </a:ln>
        </p:spPr>
      </p:pic>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31573928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p:cSld name="66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pic>
        <p:nvPicPr>
          <p:cNvPr id="8" name="Picture 7" descr="Orange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7"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1" name="Text Box 17"/>
          <p:cNvSpPr txBox="1">
            <a:spLocks noChangeArrowheads="1"/>
          </p:cNvSpPr>
          <p:nvPr/>
        </p:nvSpPr>
        <p:spPr bwMode="auto">
          <a:xfrm>
            <a:off x="8892784" y="6615745"/>
            <a:ext cx="110608" cy="107722"/>
          </a:xfrm>
          <a:prstGeom prst="rect">
            <a:avLst/>
          </a:prstGeom>
          <a:noFill/>
          <a:ln w="9525">
            <a:noFill/>
            <a:miter lim="800000"/>
            <a:headEnd/>
            <a:tailEnd/>
          </a:ln>
          <a:effectLst/>
        </p:spPr>
        <p:txBody>
          <a:bodyPr wrap="none" lIns="0" tIns="0" rIns="0" bIns="0" anchor="ctr" anchorCtr="0">
            <a:spAutoFit/>
          </a:bodyPr>
          <a:lstStyle/>
          <a:p>
            <a:pPr algn="ctr" defTabSz="732617">
              <a:defRPr/>
            </a:pPr>
            <a:fld id="{0D7D805D-F6E5-43ED-9D8A-77676030D49C}" type="slidenum">
              <a:rPr lang="en-US" sz="700" kern="0">
                <a:solidFill>
                  <a:srgbClr val="FFFFFF"/>
                </a:solidFill>
                <a:cs typeface="Arial" charset="0"/>
              </a:rPr>
              <a:pPr algn="ctr" defTabSz="732617">
                <a:defRPr/>
              </a:pPr>
              <a:t>‹#›</a:t>
            </a:fld>
            <a:endParaRPr lang="en-US" sz="700" kern="0" dirty="0">
              <a:solidFill>
                <a:srgbClr val="FFFFFF"/>
              </a:solidFill>
              <a:cs typeface="Arial" charset="0"/>
            </a:endParaRPr>
          </a:p>
        </p:txBody>
      </p:sp>
      <p:sp>
        <p:nvSpPr>
          <p:cNvPr id="9" name="Title 1"/>
          <p:cNvSpPr>
            <a:spLocks noGrp="1"/>
          </p:cNvSpPr>
          <p:nvPr>
            <p:ph type="title"/>
          </p:nvPr>
        </p:nvSpPr>
        <p:spPr>
          <a:xfrm>
            <a:off x="335280" y="691496"/>
            <a:ext cx="8046720" cy="585216"/>
          </a:xfrm>
        </p:spPr>
        <p:txBody>
          <a:bodyPr wrap="square" anchor="t">
            <a:noAutofit/>
          </a:bodyPr>
          <a:lstStyle>
            <a:lvl1pPr algn="l">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3871429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67_Divider White">
    <p:spTree>
      <p:nvGrpSpPr>
        <p:cNvPr id="1" name=""/>
        <p:cNvGrpSpPr/>
        <p:nvPr/>
      </p:nvGrpSpPr>
      <p:grpSpPr>
        <a:xfrm>
          <a:off x="0" y="0"/>
          <a:ext cx="0" cy="0"/>
          <a:chOff x="0" y="0"/>
          <a:chExt cx="0" cy="0"/>
        </a:xfrm>
      </p:grpSpPr>
      <p:pic>
        <p:nvPicPr>
          <p:cNvPr id="3" name="Picture 2"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5"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6" name="Title 1"/>
          <p:cNvSpPr>
            <a:spLocks noGrp="1"/>
          </p:cNvSpPr>
          <p:nvPr>
            <p:ph type="title"/>
          </p:nvPr>
        </p:nvSpPr>
        <p:spPr>
          <a:xfrm>
            <a:off x="304800" y="2752912"/>
            <a:ext cx="8046720" cy="585216"/>
          </a:xfrm>
        </p:spPr>
        <p:txBody>
          <a:bodyPr wrap="square" anchor="t">
            <a:noAutofit/>
          </a:bodyPr>
          <a:lstStyle>
            <a:lvl1pPr algn="l">
              <a:defRPr sz="4000" b="1" cap="all">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8683815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p:cSld name="68_Divider Texture GOLD">
    <p:spTree>
      <p:nvGrpSpPr>
        <p:cNvPr id="1" name=""/>
        <p:cNvGrpSpPr/>
        <p:nvPr/>
      </p:nvGrpSpPr>
      <p:grpSpPr>
        <a:xfrm>
          <a:off x="0" y="0"/>
          <a:ext cx="0" cy="0"/>
          <a:chOff x="0" y="0"/>
          <a:chExt cx="0" cy="0"/>
        </a:xfrm>
      </p:grpSpPr>
      <p:pic>
        <p:nvPicPr>
          <p:cNvPr id="2" name="Picture 1" descr="Oran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3" name="Picture 2"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3" y="0"/>
            <a:ext cx="237743" cy="451104"/>
          </a:xfrm>
          <a:prstGeom prst="rect">
            <a:avLst/>
          </a:prstGeom>
          <a:noFill/>
          <a:ln>
            <a:noFill/>
          </a:ln>
        </p:spPr>
      </p:pic>
      <p:sp>
        <p:nvSpPr>
          <p:cNvPr id="4"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
        <p:nvSpPr>
          <p:cNvPr id="6" name="Title 1"/>
          <p:cNvSpPr>
            <a:spLocks noGrp="1"/>
          </p:cNvSpPr>
          <p:nvPr>
            <p:ph type="title"/>
          </p:nvPr>
        </p:nvSpPr>
        <p:spPr>
          <a:xfrm>
            <a:off x="304800" y="2752912"/>
            <a:ext cx="8046720" cy="585216"/>
          </a:xfrm>
        </p:spPr>
        <p:txBody>
          <a:bodyPr wrap="square" anchor="t">
            <a:noAutofit/>
          </a:bodyPr>
          <a:lstStyle>
            <a:lvl1pPr algn="l">
              <a:defRPr sz="4000" b="1" cap="all">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8147594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p:cSld name="69_End Slide N-tab GOLD">
    <p:spTree>
      <p:nvGrpSpPr>
        <p:cNvPr id="1" name=""/>
        <p:cNvGrpSpPr/>
        <p:nvPr/>
      </p:nvGrpSpPr>
      <p:grpSpPr>
        <a:xfrm>
          <a:off x="0" y="0"/>
          <a:ext cx="0" cy="0"/>
          <a:chOff x="0" y="0"/>
          <a:chExt cx="0" cy="0"/>
        </a:xfrm>
      </p:grpSpPr>
      <p:pic>
        <p:nvPicPr>
          <p:cNvPr id="6" name="Picture 5" descr="Oran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5" name="Picture 4" descr="N-Element-Tab-Square-Whit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8722" y="2357259"/>
            <a:ext cx="1606563" cy="214304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539805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3246636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p:cSld name="70_End Slide Full Logo GOLD">
    <p:spTree>
      <p:nvGrpSpPr>
        <p:cNvPr id="1" name=""/>
        <p:cNvGrpSpPr/>
        <p:nvPr/>
      </p:nvGrpSpPr>
      <p:grpSpPr>
        <a:xfrm>
          <a:off x="0" y="0"/>
          <a:ext cx="0" cy="0"/>
          <a:chOff x="0" y="0"/>
          <a:chExt cx="0" cy="0"/>
        </a:xfrm>
      </p:grpSpPr>
      <p:pic>
        <p:nvPicPr>
          <p:cNvPr id="8" name="Picture 7" descr="Oran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7" name="Picture 6" descr="Nielsen-Wordmark-White-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5854" y="2360673"/>
            <a:ext cx="3752296" cy="1765952"/>
          </a:xfrm>
          <a:prstGeom prst="rect">
            <a:avLst/>
          </a:prstGeom>
        </p:spPr>
      </p:pic>
      <p:sp>
        <p:nvSpPr>
          <p:cNvPr id="9"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76986218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p:cSld name="73_Title N-tab RED">
    <p:spTree>
      <p:nvGrpSpPr>
        <p:cNvPr id="1" name=""/>
        <p:cNvGrpSpPr/>
        <p:nvPr/>
      </p:nvGrpSpPr>
      <p:grpSpPr>
        <a:xfrm>
          <a:off x="0" y="0"/>
          <a:ext cx="0" cy="0"/>
          <a:chOff x="0" y="0"/>
          <a:chExt cx="0" cy="0"/>
        </a:xfrm>
      </p:grpSpPr>
      <p:pic>
        <p:nvPicPr>
          <p:cNvPr id="14" name="Picture 13" descr="R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16"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itle 1"/>
          <p:cNvSpPr>
            <a:spLocks noGrp="1"/>
          </p:cNvSpPr>
          <p:nvPr>
            <p:ph type="ctrTitle" hasCustomPrompt="1"/>
          </p:nvPr>
        </p:nvSpPr>
        <p:spPr>
          <a:xfrm>
            <a:off x="242831" y="2717817"/>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18"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19" name="Picture 18"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3" y="0"/>
            <a:ext cx="237743" cy="451104"/>
          </a:xfrm>
          <a:prstGeom prst="rect">
            <a:avLst/>
          </a:prstGeom>
          <a:noFill/>
          <a:ln>
            <a:noFill/>
          </a:ln>
        </p:spPr>
      </p:pic>
      <p:sp>
        <p:nvSpPr>
          <p:cNvPr id="8" name="Subtitle 2"/>
          <p:cNvSpPr>
            <a:spLocks noGrp="1"/>
          </p:cNvSpPr>
          <p:nvPr>
            <p:ph type="subTitle" idx="1" hasCustomPrompt="1"/>
          </p:nvPr>
        </p:nvSpPr>
        <p:spPr>
          <a:xfrm>
            <a:off x="287935" y="4026435"/>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9758742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p:cSld name="74_Title Full Logo RED">
    <p:spTree>
      <p:nvGrpSpPr>
        <p:cNvPr id="1" name=""/>
        <p:cNvGrpSpPr/>
        <p:nvPr/>
      </p:nvGrpSpPr>
      <p:grpSpPr>
        <a:xfrm>
          <a:off x="0" y="0"/>
          <a:ext cx="0" cy="0"/>
          <a:chOff x="0" y="0"/>
          <a:chExt cx="0" cy="0"/>
        </a:xfrm>
      </p:grpSpPr>
      <p:pic>
        <p:nvPicPr>
          <p:cNvPr id="2" name="Picture 1" descr="R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4"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5" name="Title 1"/>
          <p:cNvSpPr>
            <a:spLocks noGrp="1"/>
          </p:cNvSpPr>
          <p:nvPr>
            <p:ph type="ctrTitle" hasCustomPrompt="1"/>
          </p:nvPr>
        </p:nvSpPr>
        <p:spPr>
          <a:xfrm>
            <a:off x="242831" y="2816352"/>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7" name="Picture 6" descr="Nielsen_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364069" y="1897570"/>
            <a:ext cx="952280" cy="449006"/>
          </a:xfrm>
          <a:prstGeom prst="rect">
            <a:avLst/>
          </a:prstGeom>
        </p:spPr>
      </p:pic>
      <p:sp>
        <p:nvSpPr>
          <p:cNvPr id="8" name="Subtitle 2"/>
          <p:cNvSpPr>
            <a:spLocks noGrp="1"/>
          </p:cNvSpPr>
          <p:nvPr>
            <p:ph type="subTitle" idx="1" hasCustomPrompt="1"/>
          </p:nvPr>
        </p:nvSpPr>
        <p:spPr>
          <a:xfrm>
            <a:off x="287935" y="4181859"/>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7466930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2032"/>
            <a:ext cx="9141291" cy="6855968"/>
          </a:xfrm>
          <a:prstGeom prst="rect">
            <a:avLst/>
          </a:prstGeom>
        </p:spPr>
      </p:pic>
      <p:sp>
        <p:nvSpPr>
          <p:cNvPr id="5"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Red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2"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4" name="Title 4"/>
          <p:cNvSpPr>
            <a:spLocks noGrp="1"/>
          </p:cNvSpPr>
          <p:nvPr>
            <p:ph type="ctrTitle"/>
          </p:nvPr>
        </p:nvSpPr>
        <p:spPr>
          <a:xfrm>
            <a:off x="296541" y="649327"/>
            <a:ext cx="7880978" cy="865613"/>
          </a:xfrm>
        </p:spPr>
        <p:txBody>
          <a:bodyPr/>
          <a:lstStyle>
            <a:lvl1pPr>
              <a:defRPr b="1"/>
            </a:lvl1pPr>
          </a:lstStyle>
          <a:p>
            <a:r>
              <a:rPr lang="en-US" sz="3400" smtClean="0"/>
              <a:t>Click to edit Master title style</a:t>
            </a:r>
            <a:endParaRPr lang="en-US" sz="3400" dirty="0"/>
          </a:p>
        </p:txBody>
      </p:sp>
    </p:spTree>
    <p:extLst>
      <p:ext uri="{BB962C8B-B14F-4D97-AF65-F5344CB8AC3E}">
        <p14:creationId xmlns:p14="http://schemas.microsoft.com/office/powerpoint/2010/main" val="358309340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p:cSld name="75_Title N-tab White">
    <p:spTree>
      <p:nvGrpSpPr>
        <p:cNvPr id="1" name=""/>
        <p:cNvGrpSpPr/>
        <p:nvPr/>
      </p:nvGrpSpPr>
      <p:grpSpPr>
        <a:xfrm>
          <a:off x="0" y="0"/>
          <a:ext cx="0" cy="0"/>
          <a:chOff x="0" y="0"/>
          <a:chExt cx="0" cy="0"/>
        </a:xfrm>
      </p:grpSpPr>
      <p:pic>
        <p:nvPicPr>
          <p:cNvPr id="8" name="Picture 7"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9" name="Title 1"/>
          <p:cNvSpPr>
            <a:spLocks noGrp="1"/>
          </p:cNvSpPr>
          <p:nvPr>
            <p:ph type="ctrTitle" hasCustomPrompt="1"/>
          </p:nvPr>
        </p:nvSpPr>
        <p:spPr>
          <a:xfrm>
            <a:off x="296543" y="2817743"/>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21" name="Text Placeholder 2"/>
          <p:cNvSpPr>
            <a:spLocks noGrp="1"/>
          </p:cNvSpPr>
          <p:nvPr>
            <p:ph type="body" idx="17"/>
          </p:nvPr>
        </p:nvSpPr>
        <p:spPr>
          <a:xfrm>
            <a:off x="296546"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23"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2" name="Picture 11" descr="N Element Tab Square-Blu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348" y="1840341"/>
            <a:ext cx="378801" cy="505292"/>
          </a:xfrm>
          <a:prstGeom prst="rect">
            <a:avLst/>
          </a:prstGeom>
        </p:spPr>
      </p:pic>
    </p:spTree>
    <p:extLst>
      <p:ext uri="{BB962C8B-B14F-4D97-AF65-F5344CB8AC3E}">
        <p14:creationId xmlns:p14="http://schemas.microsoft.com/office/powerpoint/2010/main" val="86700855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p:cSld name="76_Title Full Logo White">
    <p:spTree>
      <p:nvGrpSpPr>
        <p:cNvPr id="1" name=""/>
        <p:cNvGrpSpPr/>
        <p:nvPr/>
      </p:nvGrpSpPr>
      <p:grpSpPr>
        <a:xfrm>
          <a:off x="0" y="0"/>
          <a:ext cx="0" cy="0"/>
          <a:chOff x="0" y="0"/>
          <a:chExt cx="0" cy="0"/>
        </a:xfrm>
      </p:grpSpPr>
      <p:pic>
        <p:nvPicPr>
          <p:cNvPr id="8" name="Picture 7"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Title 1"/>
          <p:cNvSpPr>
            <a:spLocks noGrp="1"/>
          </p:cNvSpPr>
          <p:nvPr>
            <p:ph type="ctrTitle" hasCustomPrompt="1"/>
          </p:nvPr>
        </p:nvSpPr>
        <p:spPr>
          <a:xfrm>
            <a:off x="296543" y="2817743"/>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6"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4" name="Picture 13" descr="Nielsen-Wordmark-Color-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804" y="1883129"/>
            <a:ext cx="980037" cy="461236"/>
          </a:xfrm>
          <a:prstGeom prst="rect">
            <a:avLst/>
          </a:prstGeom>
        </p:spPr>
      </p:pic>
    </p:spTree>
    <p:extLst>
      <p:ext uri="{BB962C8B-B14F-4D97-AF65-F5344CB8AC3E}">
        <p14:creationId xmlns:p14="http://schemas.microsoft.com/office/powerpoint/2010/main" val="311842259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77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6" y="472019"/>
            <a:ext cx="8165592" cy="571500"/>
          </a:xfrm>
        </p:spPr>
        <p:txBody>
          <a:bodyPr>
            <a:noAutofit/>
          </a:bodyPr>
          <a:lstStyle>
            <a:lvl1pPr>
              <a:defRPr b="1" baseline="0">
                <a:solidFill>
                  <a:schemeClr val="tx2"/>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type="body" idx="13" hasCustomPrompt="1"/>
          </p:nvPr>
        </p:nvSpPr>
        <p:spPr>
          <a:xfrm>
            <a:off x="594361" y="1092219"/>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5" name="Content Placeholder 4"/>
          <p:cNvSpPr>
            <a:spLocks noGrp="1"/>
          </p:cNvSpPr>
          <p:nvPr>
            <p:ph sz="quarter" idx="14"/>
          </p:nvPr>
        </p:nvSpPr>
        <p:spPr>
          <a:xfrm>
            <a:off x="594361" y="1987301"/>
            <a:ext cx="8165592" cy="4079875"/>
          </a:xfrm>
        </p:spPr>
        <p:txBody>
          <a:bodyPr/>
          <a:lstStyle>
            <a:lvl1pPr>
              <a:spcBef>
                <a:spcPts val="641"/>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75563907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78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471311"/>
            <a:ext cx="8166672" cy="578556"/>
          </a:xfrm>
        </p:spPr>
        <p:txBody>
          <a:bodyPr wrap="square">
            <a:noAutofit/>
          </a:bodyPr>
          <a:lstStyle>
            <a:lvl1pPr>
              <a:defRPr b="1" baseline="0">
                <a:solidFill>
                  <a:schemeClr val="tx2"/>
                </a:solidFill>
                <a:latin typeface="+mj-lt"/>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6" name="Text Placeholder 2"/>
          <p:cNvSpPr>
            <a:spLocks noGrp="1"/>
          </p:cNvSpPr>
          <p:nvPr>
            <p:ph type="body" idx="16" hasCustomPrompt="1"/>
          </p:nvPr>
        </p:nvSpPr>
        <p:spPr>
          <a:xfrm>
            <a:off x="594361" y="1092219"/>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pic>
        <p:nvPicPr>
          <p:cNvPr id="7" name="Picture 6"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8"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53992200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79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59" y="1770250"/>
            <a:ext cx="7876478" cy="251618"/>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591174" y="2688474"/>
            <a:ext cx="7882288" cy="3238754"/>
          </a:xfrm>
        </p:spPr>
        <p:txBody>
          <a:bodyPr wrap="none"/>
          <a:lstStyle>
            <a:lvl1pPr>
              <a:buFontTx/>
              <a:buNone/>
              <a:defRPr>
                <a:solidFill>
                  <a:schemeClr val="tx2"/>
                </a:solidFill>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90"/>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Text Placeholder 2"/>
          <p:cNvSpPr>
            <a:spLocks noGrp="1"/>
          </p:cNvSpPr>
          <p:nvPr>
            <p:ph type="body" idx="17"/>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99743303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80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1"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711204" y="2562697"/>
            <a:ext cx="3970338" cy="3238754"/>
          </a:xfrm>
        </p:spPr>
        <p:txBody>
          <a:bodyPr wrap="none"/>
          <a:lstStyle>
            <a:lvl1pPr>
              <a:buFontTx/>
              <a:buNone/>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90"/>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16" y="2562697"/>
            <a:ext cx="3970338" cy="3238754"/>
          </a:xfrm>
        </p:spPr>
        <p:txBody>
          <a:bodyPr wrap="none"/>
          <a:lstStyle>
            <a:lvl1pPr>
              <a:buFontTx/>
              <a:buNone/>
              <a:defRPr/>
            </a:lvl1pPr>
          </a:lstStyle>
          <a:p>
            <a:r>
              <a:rPr lang="en-US" dirty="0" smtClean="0"/>
              <a:t>Click icon to add chart</a:t>
            </a:r>
            <a:endParaRPr lang="en-US" dirty="0"/>
          </a:p>
        </p:txBody>
      </p:sp>
      <p:sp>
        <p:nvSpPr>
          <p:cNvPr id="15" name="Text Placeholder 2"/>
          <p:cNvSpPr>
            <a:spLocks noGrp="1"/>
          </p:cNvSpPr>
          <p:nvPr>
            <p:ph type="body" idx="19"/>
          </p:nvPr>
        </p:nvSpPr>
        <p:spPr>
          <a:xfrm>
            <a:off x="4761669"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9" name="Picture 8"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1"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863401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4715147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81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2" y="2242693"/>
            <a:ext cx="7616952" cy="3462338"/>
          </a:xfrm>
        </p:spPr>
        <p:txBody>
          <a:bodyPr/>
          <a:lstStyle>
            <a:lvl1pPr marL="0" indent="0">
              <a:buFontTx/>
              <a:buNone/>
              <a:defRPr>
                <a:solidFill>
                  <a:schemeClr val="tx2"/>
                </a:solidFill>
              </a:defRPr>
            </a:lvl1pPr>
          </a:lstStyle>
          <a:p>
            <a:r>
              <a:rPr lang="en-US" dirty="0" smtClean="0"/>
              <a:t>Click icon to add table</a:t>
            </a:r>
            <a:endParaRPr lang="en-US" dirty="0"/>
          </a:p>
        </p:txBody>
      </p:sp>
      <p:sp>
        <p:nvSpPr>
          <p:cNvPr id="4" name="Title 3"/>
          <p:cNvSpPr>
            <a:spLocks noGrp="1"/>
          </p:cNvSpPr>
          <p:nvPr>
            <p:ph type="title" hasCustomPrompt="1"/>
          </p:nvPr>
        </p:nvSpPr>
        <p:spPr>
          <a:xfrm>
            <a:off x="594360" y="472283"/>
            <a:ext cx="8155940" cy="571500"/>
          </a:xfrm>
        </p:spPr>
        <p:txBody>
          <a:bodyPr wrap="square"/>
          <a:lstStyle>
            <a:lvl1pPr>
              <a:defRPr b="1" baseline="0">
                <a:solidFill>
                  <a:schemeClr val="tx2"/>
                </a:solidFill>
              </a:defRPr>
            </a:lvl1pPr>
          </a:lstStyle>
          <a:p>
            <a:r>
              <a:rPr lang="en-US" dirty="0" smtClean="0"/>
              <a:t>CLICK TO EDIT MASTER TITLE STYLE</a:t>
            </a:r>
            <a:endParaRPr lang="en-US" dirty="0"/>
          </a:p>
        </p:txBody>
      </p:sp>
      <p:sp>
        <p:nvSpPr>
          <p:cNvPr id="11" name="Text Placeholder 2"/>
          <p:cNvSpPr>
            <a:spLocks noGrp="1"/>
          </p:cNvSpPr>
          <p:nvPr>
            <p:ph type="body" idx="15" hasCustomPrompt="1"/>
          </p:nvPr>
        </p:nvSpPr>
        <p:spPr>
          <a:xfrm>
            <a:off x="594363" y="1093190"/>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2" name="Text Placeholder 2"/>
          <p:cNvSpPr>
            <a:spLocks noGrp="1"/>
          </p:cNvSpPr>
          <p:nvPr>
            <p:ph type="body" idx="16"/>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58191183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82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tx2"/>
                </a:solidFill>
              </a:defRPr>
            </a:lvl1pPr>
          </a:lstStyle>
          <a:p>
            <a:r>
              <a:rPr lang="en-US" smtClean="0"/>
              <a:t>Click to edit Master title style</a:t>
            </a:r>
            <a:endParaRPr lang="en-US" dirty="0"/>
          </a:p>
        </p:txBody>
      </p:sp>
      <p:sp>
        <p:nvSpPr>
          <p:cNvPr id="10"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tx2"/>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4" name="Picture 3"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6"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44837679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83_Quote Texture RED">
    <p:spTree>
      <p:nvGrpSpPr>
        <p:cNvPr id="1" name=""/>
        <p:cNvGrpSpPr/>
        <p:nvPr/>
      </p:nvGrpSpPr>
      <p:grpSpPr>
        <a:xfrm>
          <a:off x="0" y="0"/>
          <a:ext cx="0" cy="0"/>
          <a:chOff x="0" y="0"/>
          <a:chExt cx="0" cy="0"/>
        </a:xfrm>
      </p:grpSpPr>
      <p:pic>
        <p:nvPicPr>
          <p:cNvPr id="2" name="Picture 1" descr="R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3"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bg1"/>
                </a:solidFill>
              </a:defRPr>
            </a:lvl1pPr>
          </a:lstStyle>
          <a:p>
            <a:r>
              <a:rPr lang="en-US" smtClean="0"/>
              <a:t>Click to edit Master title style</a:t>
            </a:r>
            <a:endParaRPr lang="en-US" dirty="0"/>
          </a:p>
        </p:txBody>
      </p:sp>
      <p:sp>
        <p:nvSpPr>
          <p:cNvPr id="4"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bg1"/>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5" name="Picture 4"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3" y="0"/>
            <a:ext cx="237743" cy="451104"/>
          </a:xfrm>
          <a:prstGeom prst="rect">
            <a:avLst/>
          </a:prstGeom>
          <a:noFill/>
          <a:ln>
            <a:noFill/>
          </a:ln>
        </p:spPr>
      </p:pic>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55972877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p:cSld name="84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pic>
        <p:nvPicPr>
          <p:cNvPr id="8" name="Picture 7" descr="Red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7"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1" name="Text Box 17"/>
          <p:cNvSpPr txBox="1">
            <a:spLocks noChangeArrowheads="1"/>
          </p:cNvSpPr>
          <p:nvPr/>
        </p:nvSpPr>
        <p:spPr bwMode="auto">
          <a:xfrm>
            <a:off x="8892784" y="6615745"/>
            <a:ext cx="110608" cy="107722"/>
          </a:xfrm>
          <a:prstGeom prst="rect">
            <a:avLst/>
          </a:prstGeom>
          <a:noFill/>
          <a:ln w="9525">
            <a:noFill/>
            <a:miter lim="800000"/>
            <a:headEnd/>
            <a:tailEnd/>
          </a:ln>
          <a:effectLst/>
        </p:spPr>
        <p:txBody>
          <a:bodyPr wrap="none" lIns="0" tIns="0" rIns="0" bIns="0" anchor="ctr" anchorCtr="0">
            <a:spAutoFit/>
          </a:bodyPr>
          <a:lstStyle/>
          <a:p>
            <a:pPr algn="ctr" defTabSz="732617">
              <a:defRPr/>
            </a:pPr>
            <a:fld id="{0D7D805D-F6E5-43ED-9D8A-77676030D49C}" type="slidenum">
              <a:rPr lang="en-US" sz="700" kern="0">
                <a:solidFill>
                  <a:srgbClr val="FFFFFF"/>
                </a:solidFill>
                <a:cs typeface="Arial" charset="0"/>
              </a:rPr>
              <a:pPr algn="ctr" defTabSz="732617">
                <a:defRPr/>
              </a:pPr>
              <a:t>‹#›</a:t>
            </a:fld>
            <a:endParaRPr lang="en-US" sz="700" kern="0" dirty="0">
              <a:solidFill>
                <a:srgbClr val="FFFFFF"/>
              </a:solidFill>
              <a:cs typeface="Arial" charset="0"/>
            </a:endParaRPr>
          </a:p>
        </p:txBody>
      </p:sp>
      <p:sp>
        <p:nvSpPr>
          <p:cNvPr id="13" name="Title 1"/>
          <p:cNvSpPr>
            <a:spLocks noGrp="1"/>
          </p:cNvSpPr>
          <p:nvPr>
            <p:ph type="title"/>
          </p:nvPr>
        </p:nvSpPr>
        <p:spPr>
          <a:xfrm>
            <a:off x="335280" y="691496"/>
            <a:ext cx="8046720" cy="585216"/>
          </a:xfrm>
        </p:spPr>
        <p:txBody>
          <a:bodyPr wrap="square" anchor="t">
            <a:noAutofit/>
          </a:bodyPr>
          <a:lstStyle>
            <a:lvl1pPr algn="l">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97651567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85_Divider White">
    <p:spTree>
      <p:nvGrpSpPr>
        <p:cNvPr id="1" name=""/>
        <p:cNvGrpSpPr/>
        <p:nvPr/>
      </p:nvGrpSpPr>
      <p:grpSpPr>
        <a:xfrm>
          <a:off x="0" y="0"/>
          <a:ext cx="0" cy="0"/>
          <a:chOff x="0" y="0"/>
          <a:chExt cx="0" cy="0"/>
        </a:xfrm>
      </p:grpSpPr>
      <p:pic>
        <p:nvPicPr>
          <p:cNvPr id="3" name="Picture 2"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5"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6" name="Title 1"/>
          <p:cNvSpPr>
            <a:spLocks noGrp="1"/>
          </p:cNvSpPr>
          <p:nvPr>
            <p:ph type="title"/>
          </p:nvPr>
        </p:nvSpPr>
        <p:spPr>
          <a:xfrm>
            <a:off x="304800" y="2752912"/>
            <a:ext cx="8046720" cy="585216"/>
          </a:xfrm>
        </p:spPr>
        <p:txBody>
          <a:bodyPr wrap="square" anchor="t">
            <a:noAutofit/>
          </a:bodyPr>
          <a:lstStyle>
            <a:lvl1pPr algn="l">
              <a:defRPr sz="4000" b="1" cap="all">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8049425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86_Divider Texture RED">
    <p:spTree>
      <p:nvGrpSpPr>
        <p:cNvPr id="1" name=""/>
        <p:cNvGrpSpPr/>
        <p:nvPr/>
      </p:nvGrpSpPr>
      <p:grpSpPr>
        <a:xfrm>
          <a:off x="0" y="0"/>
          <a:ext cx="0" cy="0"/>
          <a:chOff x="0" y="0"/>
          <a:chExt cx="0" cy="0"/>
        </a:xfrm>
      </p:grpSpPr>
      <p:pic>
        <p:nvPicPr>
          <p:cNvPr id="2" name="Picture 1" descr="R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3" name="Picture 2"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3" y="0"/>
            <a:ext cx="237743" cy="451104"/>
          </a:xfrm>
          <a:prstGeom prst="rect">
            <a:avLst/>
          </a:prstGeom>
          <a:noFill/>
          <a:ln>
            <a:noFill/>
          </a:ln>
        </p:spPr>
      </p:pic>
      <p:sp>
        <p:nvSpPr>
          <p:cNvPr id="4"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
        <p:nvSpPr>
          <p:cNvPr id="5" name="Title 1"/>
          <p:cNvSpPr>
            <a:spLocks noGrp="1"/>
          </p:cNvSpPr>
          <p:nvPr>
            <p:ph type="title"/>
          </p:nvPr>
        </p:nvSpPr>
        <p:spPr>
          <a:xfrm>
            <a:off x="304800" y="2752912"/>
            <a:ext cx="8046720" cy="585216"/>
          </a:xfrm>
        </p:spPr>
        <p:txBody>
          <a:bodyPr wrap="square" anchor="t">
            <a:noAutofit/>
          </a:bodyPr>
          <a:lstStyle>
            <a:lvl1pPr algn="l">
              <a:defRPr sz="4000" b="1" cap="all">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4546972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87_End Slide N-tab RED">
    <p:spTree>
      <p:nvGrpSpPr>
        <p:cNvPr id="1" name=""/>
        <p:cNvGrpSpPr/>
        <p:nvPr/>
      </p:nvGrpSpPr>
      <p:grpSpPr>
        <a:xfrm>
          <a:off x="0" y="0"/>
          <a:ext cx="0" cy="0"/>
          <a:chOff x="0" y="0"/>
          <a:chExt cx="0" cy="0"/>
        </a:xfrm>
      </p:grpSpPr>
      <p:pic>
        <p:nvPicPr>
          <p:cNvPr id="6" name="Picture 5" descr="R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5" name="Picture 4" descr="N-Element-Tab-Square-Whit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8722" y="2357259"/>
            <a:ext cx="1606563" cy="214304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03253013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88_End Slide Full Logo RED">
    <p:spTree>
      <p:nvGrpSpPr>
        <p:cNvPr id="1" name=""/>
        <p:cNvGrpSpPr/>
        <p:nvPr/>
      </p:nvGrpSpPr>
      <p:grpSpPr>
        <a:xfrm>
          <a:off x="0" y="0"/>
          <a:ext cx="0" cy="0"/>
          <a:chOff x="0" y="0"/>
          <a:chExt cx="0" cy="0"/>
        </a:xfrm>
      </p:grpSpPr>
      <p:pic>
        <p:nvPicPr>
          <p:cNvPr id="8" name="Picture 7" descr="R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7" name="Picture 6" descr="Nielsen-Wordmark-White-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5854" y="2360673"/>
            <a:ext cx="3752296" cy="1765952"/>
          </a:xfrm>
          <a:prstGeom prst="rect">
            <a:avLst/>
          </a:prstGeom>
        </p:spPr>
      </p:pic>
      <p:sp>
        <p:nvSpPr>
          <p:cNvPr id="9"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9545217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Basic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3" y="1445136"/>
            <a:ext cx="8229600" cy="4570190"/>
          </a:xfrm>
          <a:prstGeom prst="rect">
            <a:avLst/>
          </a:prstGeom>
        </p:spPr>
        <p:txBody>
          <a:bodyPr/>
          <a:lstStyle>
            <a:lvl1pPr>
              <a:defRPr sz="2200" kern="1200" spc="24">
                <a:solidFill>
                  <a:schemeClr val="tx1"/>
                </a:solidFill>
                <a:latin typeface="Corbel"/>
              </a:defRPr>
            </a:lvl1pPr>
            <a:lvl2pPr>
              <a:defRPr sz="1600" kern="1200" spc="24">
                <a:solidFill>
                  <a:schemeClr val="tx1"/>
                </a:solidFill>
                <a:latin typeface="Corbel"/>
              </a:defRPr>
            </a:lvl2pPr>
            <a:lvl3pPr>
              <a:defRPr sz="1600" kern="1200" spc="24">
                <a:solidFill>
                  <a:schemeClr val="tx1"/>
                </a:solidFill>
                <a:latin typeface="Corbel"/>
              </a:defRPr>
            </a:lvl3pPr>
            <a:lvl4pPr>
              <a:defRPr sz="1600" kern="1200" spc="24">
                <a:solidFill>
                  <a:schemeClr val="tx1"/>
                </a:solidFill>
                <a:latin typeface="Corbel"/>
              </a:defRPr>
            </a:lvl4pPr>
            <a:lvl5pPr>
              <a:defRPr sz="1600" kern="1200" spc="24">
                <a:solidFill>
                  <a:schemeClr val="tx1"/>
                </a:solidFill>
                <a:latin typeface="Corbe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3" y="375441"/>
            <a:ext cx="8229600" cy="878726"/>
          </a:xfrm>
          <a:prstGeom prst="rect">
            <a:avLst/>
          </a:prstGeom>
          <a:ln>
            <a:noFill/>
          </a:ln>
        </p:spPr>
        <p:txBody>
          <a:bodyPr/>
          <a:lstStyle>
            <a:lvl1pPr algn="l">
              <a:defRPr sz="3200" b="0" i="0" kern="1200" spc="8">
                <a:solidFill>
                  <a:schemeClr val="accent6"/>
                </a:solidFill>
                <a:latin typeface="Corbel"/>
              </a:defRPr>
            </a:lvl1pPr>
          </a:lstStyle>
          <a:p>
            <a:r>
              <a:rPr lang="en-US" dirty="0" smtClean="0"/>
              <a:t>Click to edit Master title style</a:t>
            </a:r>
            <a:endParaRPr lang="en-US" dirty="0"/>
          </a:p>
        </p:txBody>
      </p:sp>
      <p:cxnSp>
        <p:nvCxnSpPr>
          <p:cNvPr id="5" name="Straight Connector 4"/>
          <p:cNvCxnSpPr/>
          <p:nvPr userDrawn="1"/>
        </p:nvCxnSpPr>
        <p:spPr>
          <a:xfrm>
            <a:off x="381008" y="1254163"/>
            <a:ext cx="8386763" cy="0"/>
          </a:xfrm>
          <a:prstGeom prst="line">
            <a:avLst/>
          </a:prstGeom>
          <a:ln w="28575" cmpd="sng">
            <a:gradFill flip="none" rotWithShape="1">
              <a:gsLst>
                <a:gs pos="0">
                  <a:schemeClr val="accent1"/>
                </a:gs>
                <a:gs pos="100000">
                  <a:schemeClr val="bg1"/>
                </a:gs>
                <a:gs pos="50000">
                  <a:schemeClr val="accent2"/>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25023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p:nvSpPr>
        <p:spPr bwMode="auto">
          <a:xfrm>
            <a:off x="1609506" y="6537333"/>
            <a:ext cx="1303338" cy="28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2" tIns="36631" rIns="73262" bIns="3663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366309" fontAlgn="base">
              <a:spcBef>
                <a:spcPct val="0"/>
              </a:spcBef>
              <a:spcAft>
                <a:spcPct val="0"/>
              </a:spcAft>
            </a:pPr>
            <a:r>
              <a:rPr lang="en-GB" altLang="en-US" sz="1400" b="1" i="1" dirty="0">
                <a:solidFill>
                  <a:prstClr val="white"/>
                </a:solidFill>
                <a:latin typeface="Ubuntu Light" pitchFamily="34" charset="0"/>
                <a:cs typeface="Arial" pitchFamily="34" charset="0"/>
              </a:rPr>
              <a:t>INSIGHT</a:t>
            </a:r>
          </a:p>
        </p:txBody>
      </p:sp>
      <p:sp>
        <p:nvSpPr>
          <p:cNvPr id="6" name="TextBox 10"/>
          <p:cNvSpPr txBox="1">
            <a:spLocks noChangeArrowheads="1"/>
          </p:cNvSpPr>
          <p:nvPr/>
        </p:nvSpPr>
        <p:spPr bwMode="auto">
          <a:xfrm>
            <a:off x="3198821" y="6550032"/>
            <a:ext cx="1735138" cy="28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2" tIns="36631" rIns="73262" bIns="3663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366309" fontAlgn="base">
              <a:spcBef>
                <a:spcPct val="0"/>
              </a:spcBef>
              <a:spcAft>
                <a:spcPct val="0"/>
              </a:spcAft>
            </a:pPr>
            <a:r>
              <a:rPr lang="en-GB" altLang="en-US" sz="1400" b="1" i="1" dirty="0">
                <a:solidFill>
                  <a:prstClr val="white"/>
                </a:solidFill>
                <a:latin typeface="Ubuntu Light" pitchFamily="34" charset="0"/>
                <a:cs typeface="Arial" pitchFamily="34" charset="0"/>
              </a:rPr>
              <a:t>ACTIVATION</a:t>
            </a:r>
          </a:p>
        </p:txBody>
      </p:sp>
      <p:sp>
        <p:nvSpPr>
          <p:cNvPr id="7" name="TextBox 11"/>
          <p:cNvSpPr txBox="1">
            <a:spLocks noChangeArrowheads="1"/>
          </p:cNvSpPr>
          <p:nvPr/>
        </p:nvSpPr>
        <p:spPr bwMode="auto">
          <a:xfrm>
            <a:off x="-90487" y="6526226"/>
            <a:ext cx="1612908" cy="28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62" tIns="36631" rIns="73262" bIns="3663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366309" fontAlgn="base">
              <a:spcBef>
                <a:spcPct val="0"/>
              </a:spcBef>
              <a:spcAft>
                <a:spcPct val="0"/>
              </a:spcAft>
            </a:pPr>
            <a:r>
              <a:rPr lang="en-GB" altLang="en-US" sz="1400" b="1" i="1" dirty="0">
                <a:solidFill>
                  <a:prstClr val="white"/>
                </a:solidFill>
                <a:latin typeface="Ubuntu Light" pitchFamily="34" charset="0"/>
                <a:cs typeface="Arial" pitchFamily="34" charset="0"/>
              </a:rPr>
              <a:t>CATEGORY</a:t>
            </a:r>
          </a:p>
        </p:txBody>
      </p:sp>
      <p:sp>
        <p:nvSpPr>
          <p:cNvPr id="2" name="Title 1"/>
          <p:cNvSpPr>
            <a:spLocks noGrp="1"/>
          </p:cNvSpPr>
          <p:nvPr>
            <p:ph type="ctrTitle"/>
          </p:nvPr>
        </p:nvSpPr>
        <p:spPr>
          <a:xfrm>
            <a:off x="914401" y="794818"/>
            <a:ext cx="7547212" cy="2387600"/>
          </a:xfrm>
        </p:spPr>
        <p:txBody>
          <a:bodyPr anchor="b">
            <a:normAutofit/>
          </a:bodyPr>
          <a:lstStyle>
            <a:lvl1pPr algn="l">
              <a:defRPr sz="3500"/>
            </a:lvl1pPr>
          </a:lstStyle>
          <a:p>
            <a:r>
              <a:rPr lang="en-US" smtClean="0"/>
              <a:t>Click to edit Master title style</a:t>
            </a:r>
            <a:endParaRPr lang="en-US" dirty="0"/>
          </a:p>
        </p:txBody>
      </p:sp>
      <p:sp>
        <p:nvSpPr>
          <p:cNvPr id="3" name="Subtitle 2"/>
          <p:cNvSpPr>
            <a:spLocks noGrp="1"/>
          </p:cNvSpPr>
          <p:nvPr>
            <p:ph type="subTitle" idx="1"/>
          </p:nvPr>
        </p:nvSpPr>
        <p:spPr>
          <a:xfrm>
            <a:off x="914401" y="3301788"/>
            <a:ext cx="7588156" cy="1655762"/>
          </a:xfrm>
        </p:spPr>
        <p:txBody>
          <a:bodyPr>
            <a:normAutofit/>
          </a:bodyPr>
          <a:lstStyle>
            <a:lvl1pPr marL="0" indent="0" algn="l">
              <a:buNone/>
              <a:defRPr sz="2200" b="1">
                <a:solidFill>
                  <a:schemeClr val="bg1">
                    <a:lumMod val="50000"/>
                  </a:schemeClr>
                </a:solidFill>
                <a:latin typeface="Calibri" panose="020F0502020204030204" pitchFamily="34" charset="0"/>
              </a:defRPr>
            </a:lvl1pPr>
            <a:lvl2pPr marL="366309" indent="0" algn="ctr">
              <a:buNone/>
              <a:defRPr sz="1600"/>
            </a:lvl2pPr>
            <a:lvl3pPr marL="732617" indent="0" algn="ctr">
              <a:buNone/>
              <a:defRPr sz="1400"/>
            </a:lvl3pPr>
            <a:lvl4pPr marL="1098926" indent="0" algn="ctr">
              <a:buNone/>
              <a:defRPr sz="1300"/>
            </a:lvl4pPr>
            <a:lvl5pPr marL="1465235" indent="0" algn="ctr">
              <a:buNone/>
              <a:defRPr sz="1300"/>
            </a:lvl5pPr>
            <a:lvl6pPr marL="1831543" indent="0" algn="ctr">
              <a:buNone/>
              <a:defRPr sz="1300"/>
            </a:lvl6pPr>
            <a:lvl7pPr marL="2197852" indent="0" algn="ctr">
              <a:buNone/>
              <a:defRPr sz="1300"/>
            </a:lvl7pPr>
            <a:lvl8pPr marL="2564160" indent="0" algn="ctr">
              <a:buNone/>
              <a:defRPr sz="1300"/>
            </a:lvl8pPr>
            <a:lvl9pPr marL="2930469" indent="0" algn="ctr">
              <a:buNone/>
              <a:defRPr sz="1300"/>
            </a:lvl9pPr>
          </a:lstStyle>
          <a:p>
            <a:r>
              <a:rPr lang="en-US" smtClean="0"/>
              <a:t>Click to edit Master subtitle style</a:t>
            </a:r>
            <a:endParaRPr lang="en-US" dirty="0"/>
          </a:p>
        </p:txBody>
      </p:sp>
    </p:spTree>
    <p:extLst>
      <p:ext uri="{BB962C8B-B14F-4D97-AF65-F5344CB8AC3E}">
        <p14:creationId xmlns:p14="http://schemas.microsoft.com/office/powerpoint/2010/main" val="571066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67824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Text Placeholder 17"/>
          <p:cNvSpPr>
            <a:spLocks noGrp="1"/>
          </p:cNvSpPr>
          <p:nvPr>
            <p:ph type="body" sz="quarter" idx="15" hasCustomPrompt="1"/>
          </p:nvPr>
        </p:nvSpPr>
        <p:spPr>
          <a:xfrm>
            <a:off x="4572015" y="6393513"/>
            <a:ext cx="3503083" cy="197792"/>
          </a:xfrm>
          <a:prstGeom prst="rect">
            <a:avLst/>
          </a:prstGeom>
        </p:spPr>
        <p:txBody>
          <a:bodyPr anchor="ctr">
            <a:noAutofit/>
          </a:bodyPr>
          <a:lstStyle>
            <a:lvl1pPr>
              <a:spcBef>
                <a:spcPts val="481"/>
              </a:spcBef>
              <a:defRPr sz="600">
                <a:solidFill>
                  <a:schemeClr val="tx2"/>
                </a:solidFill>
              </a:defRPr>
            </a:lvl1pPr>
          </a:lstStyle>
          <a:p>
            <a:pPr lvl="0"/>
            <a:r>
              <a:rPr lang="en-GB" noProof="0" dirty="0" smtClean="0"/>
              <a:t>Click to add footer text</a:t>
            </a:r>
          </a:p>
        </p:txBody>
      </p:sp>
      <p:sp>
        <p:nvSpPr>
          <p:cNvPr id="11" name="Title Placeholder 1"/>
          <p:cNvSpPr>
            <a:spLocks noGrp="1"/>
          </p:cNvSpPr>
          <p:nvPr>
            <p:ph type="title" hasCustomPrompt="1"/>
          </p:nvPr>
        </p:nvSpPr>
        <p:spPr>
          <a:xfrm>
            <a:off x="266701" y="259268"/>
            <a:ext cx="8600157" cy="404119"/>
          </a:xfrm>
          <a:prstGeom prst="rect">
            <a:avLst/>
          </a:prstGeom>
        </p:spPr>
        <p:txBody>
          <a:bodyPr vert="horz" lIns="72108" tIns="37496" rIns="72108" bIns="37496" rtlCol="0" anchor="t">
            <a:noAutofit/>
          </a:bodyPr>
          <a:lstStyle/>
          <a:p>
            <a:r>
              <a:rPr lang="en-GB" dirty="0" smtClean="0"/>
              <a:t>Heading runs here 20pt</a:t>
            </a:r>
            <a:endParaRPr lang="en-GB" dirty="0"/>
          </a:p>
        </p:txBody>
      </p:sp>
      <p:sp>
        <p:nvSpPr>
          <p:cNvPr id="14" name="Text Placeholder 2"/>
          <p:cNvSpPr>
            <a:spLocks noGrp="1"/>
          </p:cNvSpPr>
          <p:nvPr>
            <p:ph type="body" sz="quarter" idx="16" hasCustomPrompt="1"/>
          </p:nvPr>
        </p:nvSpPr>
        <p:spPr>
          <a:xfrm>
            <a:off x="266700" y="738189"/>
            <a:ext cx="8607998" cy="396875"/>
          </a:xfrm>
          <a:prstGeom prst="rect">
            <a:avLst/>
          </a:prstGeom>
        </p:spPr>
        <p:txBody>
          <a:bodyPr/>
          <a:lstStyle>
            <a:lvl1pPr>
              <a:defRPr sz="1400"/>
            </a:lvl1pPr>
          </a:lstStyle>
          <a:p>
            <a:r>
              <a:rPr lang="en-GB" dirty="0" smtClean="0"/>
              <a:t>Sub-heading here 18pt</a:t>
            </a:r>
            <a:endParaRPr lang="en-GB" dirty="0"/>
          </a:p>
        </p:txBody>
      </p:sp>
      <p:sp>
        <p:nvSpPr>
          <p:cNvPr id="15" name="Slide Number Placeholder 5"/>
          <p:cNvSpPr>
            <a:spLocks noGrp="1"/>
          </p:cNvSpPr>
          <p:nvPr>
            <p:ph type="sldNum" sz="quarter" idx="4"/>
          </p:nvPr>
        </p:nvSpPr>
        <p:spPr>
          <a:xfrm>
            <a:off x="8142687" y="6394290"/>
            <a:ext cx="727472" cy="196850"/>
          </a:xfrm>
          <a:prstGeom prst="rect">
            <a:avLst/>
          </a:prstGeom>
        </p:spPr>
        <p:txBody>
          <a:bodyPr vert="horz" lIns="0" tIns="0" rIns="0" bIns="0" rtlCol="0" anchor="ctr"/>
          <a:lstStyle>
            <a:lvl1pPr algn="r">
              <a:defRPr sz="800">
                <a:solidFill>
                  <a:schemeClr val="tx2"/>
                </a:solidFill>
              </a:defRPr>
            </a:lvl1pPr>
          </a:lstStyle>
          <a:p>
            <a:pPr defTabSz="366309" fontAlgn="base">
              <a:spcBef>
                <a:spcPct val="0"/>
              </a:spcBef>
              <a:spcAft>
                <a:spcPct val="0"/>
              </a:spcAft>
            </a:pPr>
            <a:fld id="{4034BEE3-566C-4068-A777-C3A4762E861B}" type="slidenum">
              <a:rPr lang="en-GB" smtClean="0">
                <a:solidFill>
                  <a:srgbClr val="44546A"/>
                </a:solidFill>
                <a:cs typeface="Arial" pitchFamily="34" charset="0"/>
              </a:rPr>
              <a:pPr defTabSz="366309" fontAlgn="base">
                <a:spcBef>
                  <a:spcPct val="0"/>
                </a:spcBef>
                <a:spcAft>
                  <a:spcPct val="0"/>
                </a:spcAft>
              </a:pPr>
              <a:t>‹#›</a:t>
            </a:fld>
            <a:endParaRPr lang="en-GB" dirty="0">
              <a:solidFill>
                <a:srgbClr val="44546A"/>
              </a:solidFill>
              <a:cs typeface="Arial" pitchFamily="34" charset="0"/>
            </a:endParaRPr>
          </a:p>
        </p:txBody>
      </p:sp>
      <p:sp>
        <p:nvSpPr>
          <p:cNvPr id="4" name="Text Placeholder 3"/>
          <p:cNvSpPr>
            <a:spLocks noGrp="1"/>
          </p:cNvSpPr>
          <p:nvPr>
            <p:ph type="body" sz="quarter" idx="17" hasCustomPrompt="1"/>
          </p:nvPr>
        </p:nvSpPr>
        <p:spPr>
          <a:xfrm>
            <a:off x="266704" y="1704984"/>
            <a:ext cx="8593931" cy="4019551"/>
          </a:xfrm>
          <a:prstGeom prst="rect">
            <a:avLst/>
          </a:prstGeom>
        </p:spPr>
        <p:txBody>
          <a:bodyPr/>
          <a:lstStyle/>
          <a:p>
            <a:r>
              <a:rPr lang="en-GB" dirty="0" smtClean="0"/>
              <a:t>14pt body copy. This content holder can be used to place text, pictures, charts, multimedia etc.</a:t>
            </a:r>
            <a:br>
              <a:rPr lang="en-GB" dirty="0" smtClean="0"/>
            </a:br>
            <a:r>
              <a:rPr lang="en-GB" dirty="0" smtClean="0"/>
              <a:t>Level 1 text 14pt</a:t>
            </a:r>
            <a:br>
              <a:rPr lang="en-GB" dirty="0" smtClean="0"/>
            </a:br>
            <a:r>
              <a:rPr lang="en-GB" dirty="0" smtClean="0"/>
              <a:t>▪  Level 2 text 14pt</a:t>
            </a:r>
            <a:br>
              <a:rPr lang="en-GB" dirty="0" smtClean="0"/>
            </a:br>
            <a:r>
              <a:rPr lang="en-GB" dirty="0" smtClean="0"/>
              <a:t>    ▪  Level 3 text 14pt</a:t>
            </a:r>
            <a:br>
              <a:rPr lang="en-GB" dirty="0" smtClean="0"/>
            </a:br>
            <a:r>
              <a:rPr lang="en-GB" dirty="0" smtClean="0"/>
              <a:t>        ▪  Level 4 text 14pt</a:t>
            </a:r>
            <a:br>
              <a:rPr lang="en-GB" dirty="0" smtClean="0"/>
            </a:br>
            <a:r>
              <a:rPr lang="en-GB" dirty="0" smtClean="0"/>
              <a:t>            ▪  Level 5 text 14pt</a:t>
            </a:r>
            <a:endParaRPr lang="en-GB" dirty="0"/>
          </a:p>
        </p:txBody>
      </p:sp>
    </p:spTree>
    <p:extLst>
      <p:ext uri="{BB962C8B-B14F-4D97-AF65-F5344CB8AC3E}">
        <p14:creationId xmlns:p14="http://schemas.microsoft.com/office/powerpoint/2010/main" val="611465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8"/>
            <a:ext cx="7886701" cy="2852737"/>
          </a:xfrm>
        </p:spPr>
        <p:txBody>
          <a:bodyPr anchor="b"/>
          <a:lstStyle>
            <a:lvl1pPr>
              <a:defRPr sz="4800"/>
            </a:lvl1pPr>
          </a:lstStyle>
          <a:p>
            <a:r>
              <a:rPr lang="en-US" smtClean="0"/>
              <a:t>Click to edit Master title style</a:t>
            </a:r>
            <a:endParaRPr lang="en-US" dirty="0"/>
          </a:p>
        </p:txBody>
      </p:sp>
      <p:sp>
        <p:nvSpPr>
          <p:cNvPr id="3" name="Text Placeholder 2"/>
          <p:cNvSpPr>
            <a:spLocks noGrp="1"/>
          </p:cNvSpPr>
          <p:nvPr>
            <p:ph type="body" idx="1"/>
          </p:nvPr>
        </p:nvSpPr>
        <p:spPr>
          <a:xfrm>
            <a:off x="623889" y="4589478"/>
            <a:ext cx="7886701" cy="1500187"/>
          </a:xfrm>
        </p:spPr>
        <p:txBody>
          <a:bodyPr/>
          <a:lstStyle>
            <a:lvl1pPr marL="0" indent="0">
              <a:buNone/>
              <a:defRPr sz="1900">
                <a:solidFill>
                  <a:schemeClr val="tx1"/>
                </a:solidFill>
              </a:defRPr>
            </a:lvl1pPr>
            <a:lvl2pPr marL="366309" indent="0">
              <a:buNone/>
              <a:defRPr sz="1600">
                <a:solidFill>
                  <a:schemeClr val="tx1">
                    <a:tint val="75000"/>
                  </a:schemeClr>
                </a:solidFill>
              </a:defRPr>
            </a:lvl2pPr>
            <a:lvl3pPr marL="732617" indent="0">
              <a:buNone/>
              <a:defRPr sz="1400">
                <a:solidFill>
                  <a:schemeClr val="tx1">
                    <a:tint val="75000"/>
                  </a:schemeClr>
                </a:solidFill>
              </a:defRPr>
            </a:lvl3pPr>
            <a:lvl4pPr marL="1098926" indent="0">
              <a:buNone/>
              <a:defRPr sz="1300">
                <a:solidFill>
                  <a:schemeClr val="tx1">
                    <a:tint val="75000"/>
                  </a:schemeClr>
                </a:solidFill>
              </a:defRPr>
            </a:lvl4pPr>
            <a:lvl5pPr marL="1465235" indent="0">
              <a:buNone/>
              <a:defRPr sz="1300">
                <a:solidFill>
                  <a:schemeClr val="tx1">
                    <a:tint val="75000"/>
                  </a:schemeClr>
                </a:solidFill>
              </a:defRPr>
            </a:lvl5pPr>
            <a:lvl6pPr marL="1831543" indent="0">
              <a:buNone/>
              <a:defRPr sz="1300">
                <a:solidFill>
                  <a:schemeClr val="tx1">
                    <a:tint val="75000"/>
                  </a:schemeClr>
                </a:solidFill>
              </a:defRPr>
            </a:lvl6pPr>
            <a:lvl7pPr marL="2197852" indent="0">
              <a:buNone/>
              <a:defRPr sz="1300">
                <a:solidFill>
                  <a:schemeClr val="tx1">
                    <a:tint val="75000"/>
                  </a:schemeClr>
                </a:solidFill>
              </a:defRPr>
            </a:lvl7pPr>
            <a:lvl8pPr marL="2564160" indent="0">
              <a:buNone/>
              <a:defRPr sz="1300">
                <a:solidFill>
                  <a:schemeClr val="tx1">
                    <a:tint val="75000"/>
                  </a:schemeClr>
                </a:solidFill>
              </a:defRPr>
            </a:lvl8pPr>
            <a:lvl9pPr marL="2930469"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7" y="6356368"/>
            <a:ext cx="2057399" cy="365125"/>
          </a:xfrm>
          <a:prstGeom prst="rect">
            <a:avLst/>
          </a:prstGeom>
        </p:spPr>
        <p:txBody>
          <a:bodyPr lIns="73262" tIns="36631" rIns="73262" bIns="36631"/>
          <a:lstStyle>
            <a:lvl1pPr fontAlgn="auto">
              <a:spcBef>
                <a:spcPts val="0"/>
              </a:spcBef>
              <a:spcAft>
                <a:spcPts val="0"/>
              </a:spcAft>
              <a:defRPr>
                <a:latin typeface="+mn-lt"/>
                <a:cs typeface="+mn-cs"/>
              </a:defRPr>
            </a:lvl1pPr>
          </a:lstStyle>
          <a:p>
            <a:pPr defTabSz="366309">
              <a:defRPr/>
            </a:pPr>
            <a:fld id="{3AD5B666-8BC8-4C17-A723-16967E11BAE1}" type="datetimeFigureOut">
              <a:rPr lang="en-GB" sz="1400" smtClean="0">
                <a:solidFill>
                  <a:prstClr val="black"/>
                </a:solidFill>
              </a:rPr>
              <a:pPr defTabSz="366309">
                <a:defRPr/>
              </a:pPr>
              <a:t>20/01/2020</a:t>
            </a:fld>
            <a:endParaRPr lang="en-GB" sz="1400" dirty="0">
              <a:solidFill>
                <a:prstClr val="black"/>
              </a:solidFill>
            </a:endParaRPr>
          </a:p>
        </p:txBody>
      </p:sp>
      <p:sp>
        <p:nvSpPr>
          <p:cNvPr id="5" name="Footer Placeholder 4"/>
          <p:cNvSpPr>
            <a:spLocks noGrp="1"/>
          </p:cNvSpPr>
          <p:nvPr>
            <p:ph type="ftr" sz="quarter" idx="11"/>
          </p:nvPr>
        </p:nvSpPr>
        <p:spPr>
          <a:xfrm>
            <a:off x="3028956" y="6356368"/>
            <a:ext cx="3086099" cy="365125"/>
          </a:xfrm>
          <a:prstGeom prst="rect">
            <a:avLst/>
          </a:prstGeom>
        </p:spPr>
        <p:txBody>
          <a:bodyPr lIns="73262" tIns="36631" rIns="73262" bIns="36631"/>
          <a:lstStyle>
            <a:lvl1pPr fontAlgn="auto">
              <a:spcBef>
                <a:spcPts val="0"/>
              </a:spcBef>
              <a:spcAft>
                <a:spcPts val="0"/>
              </a:spcAft>
              <a:defRPr>
                <a:latin typeface="+mn-lt"/>
                <a:cs typeface="+mn-cs"/>
              </a:defRPr>
            </a:lvl1pPr>
          </a:lstStyle>
          <a:p>
            <a:pPr defTabSz="366309">
              <a:defRPr/>
            </a:pPr>
            <a:endParaRPr lang="en-GB" sz="1400" dirty="0">
              <a:solidFill>
                <a:prstClr val="black"/>
              </a:solidFill>
            </a:endParaRPr>
          </a:p>
        </p:txBody>
      </p:sp>
      <p:sp>
        <p:nvSpPr>
          <p:cNvPr id="6" name="Slide Number Placeholder 5"/>
          <p:cNvSpPr>
            <a:spLocks noGrp="1"/>
          </p:cNvSpPr>
          <p:nvPr>
            <p:ph type="sldNum" sz="quarter" idx="12"/>
          </p:nvPr>
        </p:nvSpPr>
        <p:spPr>
          <a:xfrm>
            <a:off x="6457967" y="6356368"/>
            <a:ext cx="2057399" cy="365125"/>
          </a:xfrm>
          <a:prstGeom prst="rect">
            <a:avLst/>
          </a:prstGeom>
        </p:spPr>
        <p:txBody>
          <a:bodyPr lIns="73262" tIns="36631" rIns="73262" bIns="36631"/>
          <a:lstStyle>
            <a:lvl1pPr fontAlgn="auto">
              <a:spcBef>
                <a:spcPts val="0"/>
              </a:spcBef>
              <a:spcAft>
                <a:spcPts val="0"/>
              </a:spcAft>
              <a:defRPr>
                <a:latin typeface="+mn-lt"/>
                <a:cs typeface="+mn-cs"/>
              </a:defRPr>
            </a:lvl1pPr>
          </a:lstStyle>
          <a:p>
            <a:pPr defTabSz="366309">
              <a:defRPr/>
            </a:pPr>
            <a:fld id="{F00B3213-FF89-4DB4-986C-BD298B4A7FD9}" type="slidenum">
              <a:rPr lang="en-GB" sz="1400" smtClean="0">
                <a:solidFill>
                  <a:prstClr val="black"/>
                </a:solidFill>
              </a:rPr>
              <a:pPr defTabSz="366309">
                <a:defRPr/>
              </a:pPr>
              <a:t>‹#›</a:t>
            </a:fld>
            <a:endParaRPr lang="en-GB" sz="1400" dirty="0">
              <a:solidFill>
                <a:prstClr val="black"/>
              </a:solidFill>
            </a:endParaRPr>
          </a:p>
        </p:txBody>
      </p:sp>
    </p:spTree>
    <p:extLst>
      <p:ext uri="{BB962C8B-B14F-4D97-AF65-F5344CB8AC3E}">
        <p14:creationId xmlns:p14="http://schemas.microsoft.com/office/powerpoint/2010/main" val="376331135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cSld name="1_Table Slide">
    <p:bg>
      <p:bgPr>
        <a:solidFill>
          <a:schemeClr val="dk2"/>
        </a:solidFill>
        <a:effectLst/>
      </p:bgPr>
    </p:bg>
    <p:spTree>
      <p:nvGrpSpPr>
        <p:cNvPr id="1" name="Shape 462"/>
        <p:cNvGrpSpPr/>
        <p:nvPr/>
      </p:nvGrpSpPr>
      <p:grpSpPr>
        <a:xfrm>
          <a:off x="0" y="0"/>
          <a:ext cx="0" cy="0"/>
          <a:chOff x="0" y="0"/>
          <a:chExt cx="0" cy="0"/>
        </a:xfrm>
      </p:grpSpPr>
    </p:spTree>
    <p:extLst>
      <p:ext uri="{BB962C8B-B14F-4D97-AF65-F5344CB8AC3E}">
        <p14:creationId xmlns:p14="http://schemas.microsoft.com/office/powerpoint/2010/main" val="357254270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cSld name="Title Only Dark">
    <p:bg>
      <p:bgPr>
        <a:solidFill>
          <a:schemeClr val="accent6"/>
        </a:solidFill>
        <a:effectLst/>
      </p:bgPr>
    </p:bg>
    <p:spTree>
      <p:nvGrpSpPr>
        <p:cNvPr id="1" name="Shape 665"/>
        <p:cNvGrpSpPr/>
        <p:nvPr/>
      </p:nvGrpSpPr>
      <p:grpSpPr>
        <a:xfrm>
          <a:off x="0" y="0"/>
          <a:ext cx="0" cy="0"/>
          <a:chOff x="0" y="0"/>
          <a:chExt cx="0" cy="0"/>
        </a:xfrm>
      </p:grpSpPr>
      <p:sp>
        <p:nvSpPr>
          <p:cNvPr id="666" name="Shape 666"/>
          <p:cNvSpPr txBox="1">
            <a:spLocks noGrp="1"/>
          </p:cNvSpPr>
          <p:nvPr>
            <p:ph type="title"/>
          </p:nvPr>
        </p:nvSpPr>
        <p:spPr>
          <a:xfrm>
            <a:off x="594365" y="633983"/>
            <a:ext cx="8166601" cy="571600"/>
          </a:xfrm>
          <a:prstGeom prst="rect">
            <a:avLst/>
          </a:prstGeom>
          <a:noFill/>
          <a:ln>
            <a:noFill/>
          </a:ln>
        </p:spPr>
        <p:txBody>
          <a:bodyPr lIns="73250" tIns="73250" rIns="73250" bIns="73250" anchor="b" anchorCtr="0"/>
          <a:lstStyle>
            <a:lvl1pPr marL="0" marR="0" lvl="0" indent="0" algn="l" rtl="0">
              <a:lnSpc>
                <a:spcPct val="100000"/>
              </a:lnSpc>
              <a:spcBef>
                <a:spcPts val="0"/>
              </a:spcBef>
              <a:spcAft>
                <a:spcPts val="0"/>
              </a:spcAft>
              <a:buClr>
                <a:srgbClr val="009DD9"/>
              </a:buClr>
              <a:buFont typeface="Calibri"/>
              <a:buNone/>
              <a:defRPr sz="2400" b="0" i="0" u="none" strike="noStrike" cap="none">
                <a:solidFill>
                  <a:srgbClr val="009DD9"/>
                </a:solidFill>
                <a:latin typeface="Calibri"/>
                <a:ea typeface="Calibri"/>
                <a:cs typeface="Calibri"/>
                <a:sym typeface="Calibri"/>
              </a:defRPr>
            </a:lvl1pPr>
            <a:lvl2pPr lvl="1" indent="0" rtl="0">
              <a:spcBef>
                <a:spcPts val="0"/>
              </a:spcBef>
              <a:buFont typeface="Arial"/>
              <a:buNone/>
              <a:defRPr sz="1400"/>
            </a:lvl2pPr>
            <a:lvl3pPr lvl="2" indent="0" rtl="0">
              <a:spcBef>
                <a:spcPts val="0"/>
              </a:spcBef>
              <a:buFont typeface="Arial"/>
              <a:buNone/>
              <a:defRPr sz="1400"/>
            </a:lvl3pPr>
            <a:lvl4pPr lvl="3" indent="0" rtl="0">
              <a:spcBef>
                <a:spcPts val="0"/>
              </a:spcBef>
              <a:buFont typeface="Arial"/>
              <a:buNone/>
              <a:defRPr sz="1400"/>
            </a:lvl4pPr>
            <a:lvl5pPr lvl="4" indent="0" rtl="0">
              <a:spcBef>
                <a:spcPts val="0"/>
              </a:spcBef>
              <a:buFont typeface="Arial"/>
              <a:buNone/>
              <a:defRPr sz="1400"/>
            </a:lvl5pPr>
            <a:lvl6pPr lvl="5" indent="0" rtl="0">
              <a:spcBef>
                <a:spcPts val="0"/>
              </a:spcBef>
              <a:buFont typeface="Arial"/>
              <a:buNone/>
              <a:defRPr sz="1400"/>
            </a:lvl6pPr>
            <a:lvl7pPr lvl="6" indent="0" rtl="0">
              <a:spcBef>
                <a:spcPts val="0"/>
              </a:spcBef>
              <a:buFont typeface="Arial"/>
              <a:buNone/>
              <a:defRPr sz="1400"/>
            </a:lvl7pPr>
            <a:lvl8pPr lvl="7" indent="0" rtl="0">
              <a:spcBef>
                <a:spcPts val="0"/>
              </a:spcBef>
              <a:buFont typeface="Arial"/>
              <a:buNone/>
              <a:defRPr sz="1400"/>
            </a:lvl8pPr>
            <a:lvl9pPr lvl="8" indent="0" rtl="0">
              <a:spcBef>
                <a:spcPts val="0"/>
              </a:spcBef>
              <a:buFont typeface="Arial"/>
              <a:buNone/>
              <a:defRPr sz="1400"/>
            </a:lvl9pPr>
          </a:lstStyle>
          <a:p>
            <a:endParaRPr/>
          </a:p>
        </p:txBody>
      </p:sp>
      <p:sp>
        <p:nvSpPr>
          <p:cNvPr id="667" name="Shape 667"/>
          <p:cNvSpPr txBox="1">
            <a:spLocks noGrp="1"/>
          </p:cNvSpPr>
          <p:nvPr>
            <p:ph type="body" idx="1"/>
          </p:nvPr>
        </p:nvSpPr>
        <p:spPr>
          <a:xfrm>
            <a:off x="594365" y="1243587"/>
            <a:ext cx="8160301" cy="315200"/>
          </a:xfrm>
          <a:prstGeom prst="rect">
            <a:avLst/>
          </a:prstGeom>
          <a:noFill/>
          <a:ln>
            <a:noFill/>
          </a:ln>
        </p:spPr>
        <p:txBody>
          <a:bodyPr lIns="73250" tIns="73250" rIns="73250" bIns="73250" anchor="t" anchorCtr="0"/>
          <a:lstStyle>
            <a:lvl1pPr marL="0" marR="0" lvl="0" indent="0" algn="l" rtl="0">
              <a:lnSpc>
                <a:spcPct val="100000"/>
              </a:lnSpc>
              <a:spcBef>
                <a:spcPts val="0"/>
              </a:spcBef>
              <a:spcAft>
                <a:spcPts val="0"/>
              </a:spcAft>
              <a:buClr>
                <a:srgbClr val="5F5F5F"/>
              </a:buClr>
              <a:buFont typeface="Arial"/>
              <a:buNone/>
              <a:defRPr sz="1400" b="0" i="0" u="none" strike="noStrike" cap="none">
                <a:solidFill>
                  <a:schemeClr val="lt1"/>
                </a:solidFill>
                <a:latin typeface="Calibri"/>
                <a:ea typeface="Calibri"/>
                <a:cs typeface="Calibri"/>
                <a:sym typeface="Calibri"/>
              </a:defRPr>
            </a:lvl1pPr>
            <a:lvl2pPr marL="366309" marR="0" lvl="1" indent="0" algn="l" rtl="0">
              <a:lnSpc>
                <a:spcPct val="100000"/>
              </a:lnSpc>
              <a:spcBef>
                <a:spcPts val="641"/>
              </a:spcBef>
              <a:spcAft>
                <a:spcPts val="0"/>
              </a:spcAft>
              <a:buClr>
                <a:srgbClr val="5F5F5F"/>
              </a:buClr>
              <a:buFont typeface="Arial"/>
              <a:buNone/>
              <a:defRPr sz="1600" b="1" i="0" u="none" strike="noStrike" cap="none">
                <a:solidFill>
                  <a:srgbClr val="5F5F5F"/>
                </a:solidFill>
                <a:latin typeface="Calibri"/>
                <a:ea typeface="Calibri"/>
                <a:cs typeface="Calibri"/>
                <a:sym typeface="Calibri"/>
              </a:defRPr>
            </a:lvl2pPr>
            <a:lvl3pPr marL="732617" marR="0" lvl="2" indent="0" algn="l" rtl="0">
              <a:lnSpc>
                <a:spcPct val="100000"/>
              </a:lnSpc>
              <a:spcBef>
                <a:spcPts val="561"/>
              </a:spcBef>
              <a:spcAft>
                <a:spcPts val="0"/>
              </a:spcAft>
              <a:buClr>
                <a:srgbClr val="5F5F5F"/>
              </a:buClr>
              <a:buFont typeface="Arial"/>
              <a:buNone/>
              <a:defRPr sz="1400" b="1" i="0" u="none" strike="noStrike" cap="none">
                <a:solidFill>
                  <a:srgbClr val="5F5F5F"/>
                </a:solidFill>
                <a:latin typeface="Calibri"/>
                <a:ea typeface="Calibri"/>
                <a:cs typeface="Calibri"/>
                <a:sym typeface="Calibri"/>
              </a:defRPr>
            </a:lvl3pPr>
            <a:lvl4pPr marL="1098926" marR="0" lvl="3" indent="0" algn="l" rtl="0">
              <a:lnSpc>
                <a:spcPct val="100000"/>
              </a:lnSpc>
              <a:spcBef>
                <a:spcPts val="561"/>
              </a:spcBef>
              <a:spcAft>
                <a:spcPts val="0"/>
              </a:spcAft>
              <a:buClr>
                <a:srgbClr val="5F5F5F"/>
              </a:buClr>
              <a:buFont typeface="Arial"/>
              <a:buNone/>
              <a:defRPr sz="1300" b="1" i="0" u="none" strike="noStrike" cap="none">
                <a:solidFill>
                  <a:srgbClr val="5F5F5F"/>
                </a:solidFill>
                <a:latin typeface="Calibri"/>
                <a:ea typeface="Calibri"/>
                <a:cs typeface="Calibri"/>
                <a:sym typeface="Calibri"/>
              </a:defRPr>
            </a:lvl4pPr>
            <a:lvl5pPr marL="1465235" marR="0" lvl="4" indent="0" algn="l" rtl="0">
              <a:lnSpc>
                <a:spcPct val="100000"/>
              </a:lnSpc>
              <a:spcBef>
                <a:spcPts val="561"/>
              </a:spcBef>
              <a:spcAft>
                <a:spcPts val="0"/>
              </a:spcAft>
              <a:buClr>
                <a:srgbClr val="5F5F5F"/>
              </a:buClr>
              <a:buFont typeface="Arial"/>
              <a:buNone/>
              <a:defRPr sz="1300" b="1" i="0" u="none" strike="noStrike" cap="none">
                <a:solidFill>
                  <a:srgbClr val="5F5F5F"/>
                </a:solidFill>
                <a:latin typeface="Calibri"/>
                <a:ea typeface="Calibri"/>
                <a:cs typeface="Calibri"/>
                <a:sym typeface="Calibri"/>
              </a:defRPr>
            </a:lvl5pPr>
            <a:lvl6pPr marL="1831543" marR="0" lvl="5"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6pPr>
            <a:lvl7pPr marL="2197852" marR="0" lvl="6"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7pPr>
            <a:lvl8pPr marL="2564160" marR="0" lvl="7"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8pPr>
            <a:lvl9pPr marL="2930469" marR="0" lvl="8"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9pPr>
          </a:lstStyle>
          <a:p>
            <a:endParaRPr/>
          </a:p>
        </p:txBody>
      </p:sp>
      <p:sp>
        <p:nvSpPr>
          <p:cNvPr id="669" name="Shape 669"/>
          <p:cNvSpPr txBox="1">
            <a:spLocks noGrp="1"/>
          </p:cNvSpPr>
          <p:nvPr>
            <p:ph type="body" idx="2"/>
          </p:nvPr>
        </p:nvSpPr>
        <p:spPr>
          <a:xfrm>
            <a:off x="594360" y="6373371"/>
            <a:ext cx="8165700" cy="365600"/>
          </a:xfrm>
          <a:prstGeom prst="rect">
            <a:avLst/>
          </a:prstGeom>
          <a:noFill/>
          <a:ln>
            <a:noFill/>
          </a:ln>
        </p:spPr>
        <p:txBody>
          <a:bodyPr lIns="73250" tIns="73250" rIns="73250" bIns="73250" anchor="b" anchorCtr="0"/>
          <a:lstStyle>
            <a:lvl1pPr marL="0" marR="0" lvl="0" indent="0" algn="l" rtl="0">
              <a:lnSpc>
                <a:spcPct val="100000"/>
              </a:lnSpc>
              <a:spcBef>
                <a:spcPts val="48"/>
              </a:spcBef>
              <a:spcAft>
                <a:spcPts val="0"/>
              </a:spcAft>
              <a:buClr>
                <a:srgbClr val="5F5F5F"/>
              </a:buClr>
              <a:buFont typeface="Arial"/>
              <a:buNone/>
              <a:defRPr sz="600" b="0" i="0" u="none" strike="noStrike" cap="none">
                <a:solidFill>
                  <a:srgbClr val="A8A9AC"/>
                </a:solidFill>
                <a:latin typeface="Calibri"/>
                <a:ea typeface="Calibri"/>
                <a:cs typeface="Calibri"/>
                <a:sym typeface="Calibri"/>
              </a:defRPr>
            </a:lvl1pPr>
            <a:lvl2pPr marL="366309" marR="0" lvl="1" indent="0" algn="l" rtl="0">
              <a:lnSpc>
                <a:spcPct val="100000"/>
              </a:lnSpc>
              <a:spcBef>
                <a:spcPts val="641"/>
              </a:spcBef>
              <a:spcAft>
                <a:spcPts val="0"/>
              </a:spcAft>
              <a:buClr>
                <a:srgbClr val="5F5F5F"/>
              </a:buClr>
              <a:buFont typeface="Arial"/>
              <a:buNone/>
              <a:defRPr sz="1600" b="1" i="0" u="none" strike="noStrike" cap="none">
                <a:solidFill>
                  <a:srgbClr val="5F5F5F"/>
                </a:solidFill>
                <a:latin typeface="Calibri"/>
                <a:ea typeface="Calibri"/>
                <a:cs typeface="Calibri"/>
                <a:sym typeface="Calibri"/>
              </a:defRPr>
            </a:lvl2pPr>
            <a:lvl3pPr marL="732617" marR="0" lvl="2" indent="0" algn="l" rtl="0">
              <a:lnSpc>
                <a:spcPct val="100000"/>
              </a:lnSpc>
              <a:spcBef>
                <a:spcPts val="561"/>
              </a:spcBef>
              <a:spcAft>
                <a:spcPts val="0"/>
              </a:spcAft>
              <a:buClr>
                <a:srgbClr val="5F5F5F"/>
              </a:buClr>
              <a:buFont typeface="Arial"/>
              <a:buNone/>
              <a:defRPr sz="1400" b="1" i="0" u="none" strike="noStrike" cap="none">
                <a:solidFill>
                  <a:srgbClr val="5F5F5F"/>
                </a:solidFill>
                <a:latin typeface="Calibri"/>
                <a:ea typeface="Calibri"/>
                <a:cs typeface="Calibri"/>
                <a:sym typeface="Calibri"/>
              </a:defRPr>
            </a:lvl3pPr>
            <a:lvl4pPr marL="1098926" marR="0" lvl="3" indent="0" algn="l" rtl="0">
              <a:lnSpc>
                <a:spcPct val="100000"/>
              </a:lnSpc>
              <a:spcBef>
                <a:spcPts val="561"/>
              </a:spcBef>
              <a:spcAft>
                <a:spcPts val="0"/>
              </a:spcAft>
              <a:buClr>
                <a:srgbClr val="5F5F5F"/>
              </a:buClr>
              <a:buFont typeface="Arial"/>
              <a:buNone/>
              <a:defRPr sz="1300" b="1" i="0" u="none" strike="noStrike" cap="none">
                <a:solidFill>
                  <a:srgbClr val="5F5F5F"/>
                </a:solidFill>
                <a:latin typeface="Calibri"/>
                <a:ea typeface="Calibri"/>
                <a:cs typeface="Calibri"/>
                <a:sym typeface="Calibri"/>
              </a:defRPr>
            </a:lvl4pPr>
            <a:lvl5pPr marL="1465235" marR="0" lvl="4" indent="0" algn="l" rtl="0">
              <a:lnSpc>
                <a:spcPct val="100000"/>
              </a:lnSpc>
              <a:spcBef>
                <a:spcPts val="561"/>
              </a:spcBef>
              <a:spcAft>
                <a:spcPts val="0"/>
              </a:spcAft>
              <a:buClr>
                <a:srgbClr val="5F5F5F"/>
              </a:buClr>
              <a:buFont typeface="Arial"/>
              <a:buNone/>
              <a:defRPr sz="1300" b="1" i="0" u="none" strike="noStrike" cap="none">
                <a:solidFill>
                  <a:srgbClr val="5F5F5F"/>
                </a:solidFill>
                <a:latin typeface="Calibri"/>
                <a:ea typeface="Calibri"/>
                <a:cs typeface="Calibri"/>
                <a:sym typeface="Calibri"/>
              </a:defRPr>
            </a:lvl5pPr>
            <a:lvl6pPr marL="1831543" marR="0" lvl="5"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6pPr>
            <a:lvl7pPr marL="2197852" marR="0" lvl="6"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7pPr>
            <a:lvl8pPr marL="2564160" marR="0" lvl="7"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8pPr>
            <a:lvl9pPr marL="2930469" marR="0" lvl="8"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0337908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cSld name="1_Title only 2">
    <p:spTree>
      <p:nvGrpSpPr>
        <p:cNvPr id="1" name="Shape 176"/>
        <p:cNvGrpSpPr/>
        <p:nvPr/>
      </p:nvGrpSpPr>
      <p:grpSpPr>
        <a:xfrm>
          <a:off x="0" y="0"/>
          <a:ext cx="0" cy="0"/>
          <a:chOff x="0" y="0"/>
          <a:chExt cx="0" cy="0"/>
        </a:xfrm>
      </p:grpSpPr>
      <p:sp>
        <p:nvSpPr>
          <p:cNvPr id="179" name="Shape 179"/>
          <p:cNvSpPr txBox="1">
            <a:spLocks noGrp="1"/>
          </p:cNvSpPr>
          <p:nvPr>
            <p:ph type="title"/>
          </p:nvPr>
        </p:nvSpPr>
        <p:spPr>
          <a:xfrm>
            <a:off x="594365" y="676656"/>
            <a:ext cx="8166601" cy="571600"/>
          </a:xfrm>
          <a:prstGeom prst="rect">
            <a:avLst/>
          </a:prstGeom>
          <a:noFill/>
          <a:ln>
            <a:noFill/>
          </a:ln>
        </p:spPr>
        <p:txBody>
          <a:bodyPr lIns="73250" tIns="73250" rIns="73250" bIns="73250" anchor="b" anchorCtr="0"/>
          <a:lstStyle>
            <a:lvl1pPr marL="0" marR="0" lvl="0" indent="0" algn="l" rtl="0">
              <a:spcBef>
                <a:spcPts val="0"/>
              </a:spcBef>
              <a:buClr>
                <a:srgbClr val="009DD9"/>
              </a:buClr>
              <a:buFont typeface="Calibri"/>
              <a:buNone/>
              <a:defRPr sz="1400" b="0" i="0" u="none" strike="noStrike" cap="none">
                <a:solidFill>
                  <a:srgbClr val="009DD9"/>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80" name="Shape 180"/>
          <p:cNvSpPr txBox="1">
            <a:spLocks noGrp="1"/>
          </p:cNvSpPr>
          <p:nvPr>
            <p:ph type="body" idx="1"/>
          </p:nvPr>
        </p:nvSpPr>
        <p:spPr>
          <a:xfrm>
            <a:off x="594365" y="1280163"/>
            <a:ext cx="8160301" cy="315200"/>
          </a:xfrm>
          <a:prstGeom prst="rect">
            <a:avLst/>
          </a:prstGeom>
          <a:noFill/>
          <a:ln>
            <a:noFill/>
          </a:ln>
        </p:spPr>
        <p:txBody>
          <a:bodyPr lIns="73250" tIns="73250" rIns="73250" bIns="73250" anchor="t" anchorCtr="0"/>
          <a:lstStyle>
            <a:lvl1pPr marL="0" marR="0" lvl="0" indent="0" algn="l" rtl="0">
              <a:lnSpc>
                <a:spcPct val="100000"/>
              </a:lnSpc>
              <a:spcBef>
                <a:spcPts val="0"/>
              </a:spcBef>
              <a:buClr>
                <a:srgbClr val="5F5F5F"/>
              </a:buClr>
              <a:buFont typeface="Arial"/>
              <a:buNone/>
              <a:defRPr sz="1300" b="0" i="0" u="none" strike="noStrike" cap="none">
                <a:solidFill>
                  <a:schemeClr val="dk1"/>
                </a:solidFill>
                <a:latin typeface="Calibri"/>
                <a:ea typeface="Calibri"/>
                <a:cs typeface="Calibri"/>
                <a:sym typeface="Calibri"/>
              </a:defRPr>
            </a:lvl1pPr>
            <a:lvl2pPr marL="366309" marR="0" lvl="1" indent="0" algn="l" rtl="0">
              <a:lnSpc>
                <a:spcPct val="100000"/>
              </a:lnSpc>
              <a:spcBef>
                <a:spcPts val="641"/>
              </a:spcBef>
              <a:buClr>
                <a:srgbClr val="5F5F5F"/>
              </a:buClr>
              <a:buFont typeface="Arial"/>
              <a:buNone/>
              <a:defRPr sz="1600" b="1" i="0" u="none" strike="noStrike" cap="none">
                <a:solidFill>
                  <a:srgbClr val="5F5F5F"/>
                </a:solidFill>
                <a:latin typeface="Calibri"/>
                <a:ea typeface="Calibri"/>
                <a:cs typeface="Calibri"/>
                <a:sym typeface="Calibri"/>
              </a:defRPr>
            </a:lvl2pPr>
            <a:lvl3pPr marL="732617" marR="0" lvl="2" indent="0" algn="l" rtl="0">
              <a:lnSpc>
                <a:spcPct val="100000"/>
              </a:lnSpc>
              <a:spcBef>
                <a:spcPts val="561"/>
              </a:spcBef>
              <a:buClr>
                <a:srgbClr val="5F5F5F"/>
              </a:buClr>
              <a:buFont typeface="Arial"/>
              <a:buNone/>
              <a:defRPr sz="1400" b="1" i="0" u="none" strike="noStrike" cap="none">
                <a:solidFill>
                  <a:srgbClr val="5F5F5F"/>
                </a:solidFill>
                <a:latin typeface="Calibri"/>
                <a:ea typeface="Calibri"/>
                <a:cs typeface="Calibri"/>
                <a:sym typeface="Calibri"/>
              </a:defRPr>
            </a:lvl3pPr>
            <a:lvl4pPr marL="1098926" marR="0" lvl="3" indent="0" algn="l" rtl="0">
              <a:lnSpc>
                <a:spcPct val="100000"/>
              </a:lnSpc>
              <a:spcBef>
                <a:spcPts val="561"/>
              </a:spcBef>
              <a:buClr>
                <a:srgbClr val="5F5F5F"/>
              </a:buClr>
              <a:buFont typeface="Arial"/>
              <a:buNone/>
              <a:defRPr sz="1300" b="1" i="0" u="none" strike="noStrike" cap="none">
                <a:solidFill>
                  <a:srgbClr val="5F5F5F"/>
                </a:solidFill>
                <a:latin typeface="Calibri"/>
                <a:ea typeface="Calibri"/>
                <a:cs typeface="Calibri"/>
                <a:sym typeface="Calibri"/>
              </a:defRPr>
            </a:lvl4pPr>
            <a:lvl5pPr marL="1465235" marR="0" lvl="4" indent="0" algn="l" rtl="0">
              <a:lnSpc>
                <a:spcPct val="100000"/>
              </a:lnSpc>
              <a:spcBef>
                <a:spcPts val="561"/>
              </a:spcBef>
              <a:buClr>
                <a:srgbClr val="5F5F5F"/>
              </a:buClr>
              <a:buFont typeface="Arial"/>
              <a:buNone/>
              <a:defRPr sz="1300" b="1" i="0" u="none" strike="noStrike" cap="none">
                <a:solidFill>
                  <a:srgbClr val="5F5F5F"/>
                </a:solidFill>
                <a:latin typeface="Calibri"/>
                <a:ea typeface="Calibri"/>
                <a:cs typeface="Calibri"/>
                <a:sym typeface="Calibri"/>
              </a:defRPr>
            </a:lvl5pPr>
            <a:lvl6pPr marL="1831543" marR="0" lvl="5"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6pPr>
            <a:lvl7pPr marL="2197852" marR="0" lvl="6"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7pPr>
            <a:lvl8pPr marL="2564160" marR="0" lvl="7"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8pPr>
            <a:lvl9pPr marL="2930469" marR="0" lvl="8"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body" idx="2"/>
          </p:nvPr>
        </p:nvSpPr>
        <p:spPr>
          <a:xfrm>
            <a:off x="594361" y="6373371"/>
            <a:ext cx="8165400" cy="365600"/>
          </a:xfrm>
          <a:prstGeom prst="rect">
            <a:avLst/>
          </a:prstGeom>
          <a:noFill/>
          <a:ln>
            <a:noFill/>
          </a:ln>
        </p:spPr>
        <p:txBody>
          <a:bodyPr lIns="73250" tIns="73250" rIns="73250" bIns="73250" anchor="b" anchorCtr="0"/>
          <a:lstStyle>
            <a:lvl1pPr marL="0" marR="0" lvl="0" indent="0" algn="l" rtl="0">
              <a:lnSpc>
                <a:spcPct val="100000"/>
              </a:lnSpc>
              <a:spcBef>
                <a:spcPts val="48"/>
              </a:spcBef>
              <a:buClr>
                <a:srgbClr val="5F5F5F"/>
              </a:buClr>
              <a:buFont typeface="Arial"/>
              <a:buNone/>
              <a:defRPr sz="600" b="0" i="0" u="none" strike="noStrike" cap="none">
                <a:solidFill>
                  <a:schemeClr val="dk1"/>
                </a:solidFill>
                <a:latin typeface="Calibri"/>
                <a:ea typeface="Calibri"/>
                <a:cs typeface="Calibri"/>
                <a:sym typeface="Calibri"/>
              </a:defRPr>
            </a:lvl1pPr>
            <a:lvl2pPr marL="366309" marR="0" lvl="1" indent="0" algn="l" rtl="0">
              <a:lnSpc>
                <a:spcPct val="100000"/>
              </a:lnSpc>
              <a:spcBef>
                <a:spcPts val="641"/>
              </a:spcBef>
              <a:buClr>
                <a:srgbClr val="5F5F5F"/>
              </a:buClr>
              <a:buFont typeface="Arial"/>
              <a:buNone/>
              <a:defRPr sz="1600" b="1" i="0" u="none" strike="noStrike" cap="none">
                <a:solidFill>
                  <a:srgbClr val="5F5F5F"/>
                </a:solidFill>
                <a:latin typeface="Calibri"/>
                <a:ea typeface="Calibri"/>
                <a:cs typeface="Calibri"/>
                <a:sym typeface="Calibri"/>
              </a:defRPr>
            </a:lvl2pPr>
            <a:lvl3pPr marL="732617" marR="0" lvl="2" indent="0" algn="l" rtl="0">
              <a:lnSpc>
                <a:spcPct val="100000"/>
              </a:lnSpc>
              <a:spcBef>
                <a:spcPts val="561"/>
              </a:spcBef>
              <a:buClr>
                <a:srgbClr val="5F5F5F"/>
              </a:buClr>
              <a:buFont typeface="Arial"/>
              <a:buNone/>
              <a:defRPr sz="1400" b="1" i="0" u="none" strike="noStrike" cap="none">
                <a:solidFill>
                  <a:srgbClr val="5F5F5F"/>
                </a:solidFill>
                <a:latin typeface="Calibri"/>
                <a:ea typeface="Calibri"/>
                <a:cs typeface="Calibri"/>
                <a:sym typeface="Calibri"/>
              </a:defRPr>
            </a:lvl3pPr>
            <a:lvl4pPr marL="1098926" marR="0" lvl="3" indent="0" algn="l" rtl="0">
              <a:lnSpc>
                <a:spcPct val="100000"/>
              </a:lnSpc>
              <a:spcBef>
                <a:spcPts val="561"/>
              </a:spcBef>
              <a:buClr>
                <a:srgbClr val="5F5F5F"/>
              </a:buClr>
              <a:buFont typeface="Arial"/>
              <a:buNone/>
              <a:defRPr sz="1300" b="1" i="0" u="none" strike="noStrike" cap="none">
                <a:solidFill>
                  <a:srgbClr val="5F5F5F"/>
                </a:solidFill>
                <a:latin typeface="Calibri"/>
                <a:ea typeface="Calibri"/>
                <a:cs typeface="Calibri"/>
                <a:sym typeface="Calibri"/>
              </a:defRPr>
            </a:lvl4pPr>
            <a:lvl5pPr marL="1465235" marR="0" lvl="4" indent="0" algn="l" rtl="0">
              <a:lnSpc>
                <a:spcPct val="100000"/>
              </a:lnSpc>
              <a:spcBef>
                <a:spcPts val="561"/>
              </a:spcBef>
              <a:buClr>
                <a:srgbClr val="5F5F5F"/>
              </a:buClr>
              <a:buFont typeface="Arial"/>
              <a:buNone/>
              <a:defRPr sz="1300" b="1" i="0" u="none" strike="noStrike" cap="none">
                <a:solidFill>
                  <a:srgbClr val="5F5F5F"/>
                </a:solidFill>
                <a:latin typeface="Calibri"/>
                <a:ea typeface="Calibri"/>
                <a:cs typeface="Calibri"/>
                <a:sym typeface="Calibri"/>
              </a:defRPr>
            </a:lvl5pPr>
            <a:lvl6pPr marL="1831543" marR="0" lvl="5"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6pPr>
            <a:lvl7pPr marL="2197852" marR="0" lvl="6"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7pPr>
            <a:lvl8pPr marL="2564160" marR="0" lvl="7"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8pPr>
            <a:lvl9pPr marL="2930469" marR="0" lvl="8"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3906212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676658"/>
            <a:ext cx="8166672" cy="571500"/>
          </a:xfrm>
        </p:spPr>
        <p:txBody>
          <a:bodyPr wrap="square">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1" y="1280167"/>
            <a:ext cx="8160323" cy="315119"/>
          </a:xfrm>
        </p:spPr>
        <p:txBody>
          <a:bodyPr wrap="square" tIns="0" bIns="0" anchor="t" anchorCtr="0"/>
          <a:lstStyle>
            <a:lvl1pPr marL="0" indent="0">
              <a:spcBef>
                <a:spcPts val="0"/>
              </a:spcBef>
              <a:buNone/>
              <a:defRPr sz="1400" b="0" baseline="0">
                <a:solidFill>
                  <a:schemeClr val="tx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5" name="Text Placeholder 2"/>
          <p:cNvSpPr>
            <a:spLocks noGrp="1"/>
          </p:cNvSpPr>
          <p:nvPr>
            <p:ph type="body" idx="15"/>
          </p:nvPr>
        </p:nvSpPr>
        <p:spPr>
          <a:xfrm>
            <a:off x="594361" y="6373368"/>
            <a:ext cx="8165467" cy="365760"/>
          </a:xfrm>
        </p:spPr>
        <p:txBody>
          <a:bodyPr wrap="square" tIns="0" bIns="0" anchor="b" anchorCtr="0"/>
          <a:lstStyle>
            <a:lvl1pPr marL="0" indent="0">
              <a:spcBef>
                <a:spcPts val="48"/>
              </a:spcBef>
              <a:buNone/>
              <a:defRPr sz="600" b="0" baseline="0">
                <a:solidFill>
                  <a:schemeClr val="tx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Tree>
    <p:extLst>
      <p:ext uri="{BB962C8B-B14F-4D97-AF65-F5344CB8AC3E}">
        <p14:creationId xmlns:p14="http://schemas.microsoft.com/office/powerpoint/2010/main" val="232975575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02399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cSld name="Table Slide">
    <p:spTree>
      <p:nvGrpSpPr>
        <p:cNvPr id="1" name=""/>
        <p:cNvGrpSpPr/>
        <p:nvPr/>
      </p:nvGrpSpPr>
      <p:grpSpPr>
        <a:xfrm>
          <a:off x="0" y="0"/>
          <a:ext cx="0" cy="0"/>
          <a:chOff x="0" y="0"/>
          <a:chExt cx="0" cy="0"/>
        </a:xfrm>
      </p:grpSpPr>
      <p:pic>
        <p:nvPicPr>
          <p:cNvPr id="7" name="Picture 6" descr="PPT-Chart-Templa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gray">
          <a:xfrm rot="16200000">
            <a:off x="-1077600" y="5582981"/>
            <a:ext cx="2364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400" eaLnBrk="1" fontAlgn="base" hangingPunct="1">
              <a:spcBef>
                <a:spcPct val="50000"/>
              </a:spcBef>
              <a:spcAft>
                <a:spcPct val="0"/>
              </a:spcAft>
              <a:defRPr/>
            </a:pPr>
            <a:r>
              <a:rPr lang="en-US" altLang="en-US" sz="600" dirty="0" smtClean="0">
                <a:solidFill>
                  <a:srgbClr val="5F5F5F"/>
                </a:solidFill>
              </a:rPr>
              <a:t>Copyright ©2012 The Nielsen Company. Confidential and proprietary.</a:t>
            </a:r>
          </a:p>
        </p:txBody>
      </p:sp>
      <p:sp>
        <p:nvSpPr>
          <p:cNvPr id="10" name="Text Box 17"/>
          <p:cNvSpPr txBox="1">
            <a:spLocks noChangeArrowheads="1"/>
          </p:cNvSpPr>
          <p:nvPr/>
        </p:nvSpPr>
        <p:spPr bwMode="auto">
          <a:xfrm>
            <a:off x="8880618" y="6600639"/>
            <a:ext cx="13465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fontAlgn="base">
              <a:spcBef>
                <a:spcPct val="0"/>
              </a:spcBef>
              <a:spcAft>
                <a:spcPct val="0"/>
              </a:spcAft>
              <a:defRPr/>
            </a:pPr>
            <a:fld id="{EC99F3C6-5E57-4C19-A2AC-0EBC9DCCBF27}" type="slidenum">
              <a:rPr lang="en-US" sz="900" smtClean="0">
                <a:solidFill>
                  <a:srgbClr val="009DD9"/>
                </a:solidFill>
                <a:cs typeface="Arial" pitchFamily="34" charset="0"/>
              </a:rPr>
              <a:pPr algn="ctr" defTabSz="914400" fontAlgn="base">
                <a:spcBef>
                  <a:spcPct val="0"/>
                </a:spcBef>
                <a:spcAft>
                  <a:spcPct val="0"/>
                </a:spcAft>
                <a:defRPr/>
              </a:pPr>
              <a:t>‹#›</a:t>
            </a:fld>
            <a:endParaRPr lang="en-US" sz="900" dirty="0" smtClean="0">
              <a:solidFill>
                <a:srgbClr val="009DD9"/>
              </a:solidFill>
              <a:cs typeface="Arial" pitchFamily="34" charset="0"/>
            </a:endParaRPr>
          </a:p>
        </p:txBody>
      </p:sp>
      <p:sp>
        <p:nvSpPr>
          <p:cNvPr id="6" name="Table Placeholder 5"/>
          <p:cNvSpPr>
            <a:spLocks noGrp="1"/>
          </p:cNvSpPr>
          <p:nvPr>
            <p:ph type="tbl" sz="quarter" idx="13"/>
          </p:nvPr>
        </p:nvSpPr>
        <p:spPr>
          <a:xfrm>
            <a:off x="776657" y="1947672"/>
            <a:ext cx="7614868" cy="3462338"/>
          </a:xfrm>
        </p:spPr>
        <p:txBody>
          <a:bodyPr rtlCol="0">
            <a:noAutofit/>
          </a:bodyPr>
          <a:lstStyle>
            <a:lvl1pPr marL="0" indent="0">
              <a:buFontTx/>
              <a:buNone/>
              <a:defRPr/>
            </a:lvl1pPr>
          </a:lstStyle>
          <a:p>
            <a:pPr lvl="0"/>
            <a:r>
              <a:rPr lang="en-US" noProof="0" dirty="0" smtClean="0"/>
              <a:t>Click icon to add table</a:t>
            </a:r>
            <a:endParaRPr lang="en-US" noProof="0" dirty="0"/>
          </a:p>
        </p:txBody>
      </p:sp>
      <p:sp>
        <p:nvSpPr>
          <p:cNvPr id="4" name="Title 3"/>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1" name="Text Placeholder 2"/>
          <p:cNvSpPr>
            <a:spLocks noGrp="1"/>
          </p:cNvSpPr>
          <p:nvPr>
            <p:ph type="body" idx="15"/>
          </p:nvPr>
        </p:nvSpPr>
        <p:spPr>
          <a:xfrm>
            <a:off x="594360" y="1280160"/>
            <a:ext cx="8160322" cy="315118"/>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Text Placeholder 2"/>
          <p:cNvSpPr>
            <a:spLocks noGrp="1"/>
          </p:cNvSpPr>
          <p:nvPr>
            <p:ph type="body" idx="16"/>
          </p:nvPr>
        </p:nvSpPr>
        <p:spPr>
          <a:xfrm>
            <a:off x="594360" y="6373368"/>
            <a:ext cx="8165465" cy="36576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3974217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p:cSld name="01_Title N-tab BLUE">
    <p:spTree>
      <p:nvGrpSpPr>
        <p:cNvPr id="1" name=""/>
        <p:cNvGrpSpPr/>
        <p:nvPr/>
      </p:nvGrpSpPr>
      <p:grpSpPr>
        <a:xfrm>
          <a:off x="0" y="0"/>
          <a:ext cx="0" cy="0"/>
          <a:chOff x="0" y="0"/>
          <a:chExt cx="0" cy="0"/>
        </a:xfrm>
      </p:grpSpPr>
      <p:pic>
        <p:nvPicPr>
          <p:cNvPr id="7" name="Picture 6" descr="Blu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60032"/>
          </a:xfrm>
          <a:prstGeom prst="rect">
            <a:avLst/>
          </a:prstGeom>
        </p:spPr>
      </p:pic>
      <p:sp>
        <p:nvSpPr>
          <p:cNvPr id="8" name="Subtitle 2"/>
          <p:cNvSpPr>
            <a:spLocks noGrp="1"/>
          </p:cNvSpPr>
          <p:nvPr>
            <p:ph type="subTitle" idx="1" hasCustomPrompt="1"/>
          </p:nvPr>
        </p:nvSpPr>
        <p:spPr>
          <a:xfrm>
            <a:off x="287935" y="4026435"/>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1" name="Title 1"/>
          <p:cNvSpPr>
            <a:spLocks noGrp="1"/>
          </p:cNvSpPr>
          <p:nvPr>
            <p:ph type="ctrTitle" hasCustomPrompt="1"/>
          </p:nvPr>
        </p:nvSpPr>
        <p:spPr>
          <a:xfrm>
            <a:off x="242831" y="2717813"/>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12"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13" name="Picture 12"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07" y="0"/>
            <a:ext cx="237743" cy="451104"/>
          </a:xfrm>
          <a:prstGeom prst="rect">
            <a:avLst/>
          </a:prstGeom>
          <a:noFill/>
          <a:ln>
            <a:noFill/>
          </a:ln>
        </p:spPr>
      </p:pic>
    </p:spTree>
    <p:extLst>
      <p:ext uri="{BB962C8B-B14F-4D97-AF65-F5344CB8AC3E}">
        <p14:creationId xmlns:p14="http://schemas.microsoft.com/office/powerpoint/2010/main" val="285222662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p:cSld name="02_Title Full Logo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60032"/>
          </a:xfrm>
          <a:prstGeom prst="rect">
            <a:avLst/>
          </a:prstGeom>
        </p:spPr>
      </p:pic>
      <p:sp>
        <p:nvSpPr>
          <p:cNvPr id="3" name="Subtitle 2"/>
          <p:cNvSpPr>
            <a:spLocks noGrp="1"/>
          </p:cNvSpPr>
          <p:nvPr>
            <p:ph type="subTitle" idx="1" hasCustomPrompt="1"/>
          </p:nvPr>
        </p:nvSpPr>
        <p:spPr>
          <a:xfrm>
            <a:off x="287935" y="4181859"/>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4"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5" name="Title 1"/>
          <p:cNvSpPr>
            <a:spLocks noGrp="1"/>
          </p:cNvSpPr>
          <p:nvPr>
            <p:ph type="ctrTitle" hasCustomPrompt="1"/>
          </p:nvPr>
        </p:nvSpPr>
        <p:spPr>
          <a:xfrm>
            <a:off x="242831" y="2816352"/>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7" name="Picture 6" descr="Nielsen_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364069" y="1897570"/>
            <a:ext cx="952280" cy="449006"/>
          </a:xfrm>
          <a:prstGeom prst="rect">
            <a:avLst/>
          </a:prstGeom>
        </p:spPr>
      </p:pic>
    </p:spTree>
    <p:extLst>
      <p:ext uri="{BB962C8B-B14F-4D97-AF65-F5344CB8AC3E}">
        <p14:creationId xmlns:p14="http://schemas.microsoft.com/office/powerpoint/2010/main" val="2073505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092155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sp>
        <p:nvSpPr>
          <p:cNvPr id="5"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Blue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0" name="Title 4"/>
          <p:cNvSpPr>
            <a:spLocks noGrp="1"/>
          </p:cNvSpPr>
          <p:nvPr>
            <p:ph type="ctrTitle"/>
          </p:nvPr>
        </p:nvSpPr>
        <p:spPr>
          <a:xfrm>
            <a:off x="296541" y="649325"/>
            <a:ext cx="7880978" cy="865613"/>
          </a:xfrm>
        </p:spPr>
        <p:txBody>
          <a:bodyPr/>
          <a:lstStyle>
            <a:lvl1pPr>
              <a:defRPr b="1"/>
            </a:lvl1pPr>
          </a:lstStyle>
          <a:p>
            <a:r>
              <a:rPr lang="en-US" sz="3400" smtClean="0"/>
              <a:t>Click to edit Master title style</a:t>
            </a:r>
            <a:endParaRPr lang="en-US" sz="3400" dirty="0"/>
          </a:p>
        </p:txBody>
      </p:sp>
    </p:spTree>
    <p:extLst>
      <p:ext uri="{BB962C8B-B14F-4D97-AF65-F5344CB8AC3E}">
        <p14:creationId xmlns:p14="http://schemas.microsoft.com/office/powerpoint/2010/main" val="227039008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p:cSld name="03_Title N-tab White">
    <p:spTree>
      <p:nvGrpSpPr>
        <p:cNvPr id="1" name=""/>
        <p:cNvGrpSpPr/>
        <p:nvPr/>
      </p:nvGrpSpPr>
      <p:grpSpPr>
        <a:xfrm>
          <a:off x="0" y="0"/>
          <a:ext cx="0" cy="0"/>
          <a:chOff x="0" y="0"/>
          <a:chExt cx="0" cy="0"/>
        </a:xfrm>
      </p:grpSpPr>
      <p:pic>
        <p:nvPicPr>
          <p:cNvPr id="10" name="Picture 9" descr="Blu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9" name="Title 1"/>
          <p:cNvSpPr>
            <a:spLocks noGrp="1"/>
          </p:cNvSpPr>
          <p:nvPr>
            <p:ph type="ctrTitle" hasCustomPrompt="1"/>
          </p:nvPr>
        </p:nvSpPr>
        <p:spPr>
          <a:xfrm>
            <a:off x="296543" y="2817740"/>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21" name="Text Placeholder 2"/>
          <p:cNvSpPr>
            <a:spLocks noGrp="1"/>
          </p:cNvSpPr>
          <p:nvPr>
            <p:ph type="body" idx="17"/>
          </p:nvPr>
        </p:nvSpPr>
        <p:spPr>
          <a:xfrm>
            <a:off x="296546"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23"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2" name="Picture 11" descr="N Element Tab Square-Blu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348" y="1840340"/>
            <a:ext cx="378801" cy="505292"/>
          </a:xfrm>
          <a:prstGeom prst="rect">
            <a:avLst/>
          </a:prstGeom>
        </p:spPr>
      </p:pic>
    </p:spTree>
    <p:extLst>
      <p:ext uri="{BB962C8B-B14F-4D97-AF65-F5344CB8AC3E}">
        <p14:creationId xmlns:p14="http://schemas.microsoft.com/office/powerpoint/2010/main" val="31795427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p:cSld name="04_Title Full Logo White">
    <p:spTree>
      <p:nvGrpSpPr>
        <p:cNvPr id="1" name=""/>
        <p:cNvGrpSpPr/>
        <p:nvPr/>
      </p:nvGrpSpPr>
      <p:grpSpPr>
        <a:xfrm>
          <a:off x="0" y="0"/>
          <a:ext cx="0" cy="0"/>
          <a:chOff x="0" y="0"/>
          <a:chExt cx="0" cy="0"/>
        </a:xfrm>
      </p:grpSpPr>
      <p:pic>
        <p:nvPicPr>
          <p:cNvPr id="12" name="Picture 11" descr="Blu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Title 1"/>
          <p:cNvSpPr>
            <a:spLocks noGrp="1"/>
          </p:cNvSpPr>
          <p:nvPr>
            <p:ph type="ctrTitle" hasCustomPrompt="1"/>
          </p:nvPr>
        </p:nvSpPr>
        <p:spPr>
          <a:xfrm>
            <a:off x="296543" y="2817740"/>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6"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4" name="Picture 13" descr="Nielsen-Wordmark-Color-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804" y="1883128"/>
            <a:ext cx="980037" cy="461236"/>
          </a:xfrm>
          <a:prstGeom prst="rect">
            <a:avLst/>
          </a:prstGeom>
        </p:spPr>
      </p:pic>
    </p:spTree>
    <p:extLst>
      <p:ext uri="{BB962C8B-B14F-4D97-AF65-F5344CB8AC3E}">
        <p14:creationId xmlns:p14="http://schemas.microsoft.com/office/powerpoint/2010/main" val="263969629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05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6" y="472019"/>
            <a:ext cx="8165592" cy="571500"/>
          </a:xfrm>
        </p:spPr>
        <p:txBody>
          <a:bodyPr>
            <a:noAutofit/>
          </a:bodyPr>
          <a:lstStyle>
            <a:lvl1pPr>
              <a:defRPr b="1" baseline="0">
                <a:solidFill>
                  <a:schemeClr val="tx2"/>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type="body" idx="13" hasCustomPrompt="1"/>
          </p:nvPr>
        </p:nvSpPr>
        <p:spPr>
          <a:xfrm>
            <a:off x="594361" y="1092215"/>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5" name="Content Placeholder 4"/>
          <p:cNvSpPr>
            <a:spLocks noGrp="1"/>
          </p:cNvSpPr>
          <p:nvPr>
            <p:ph sz="quarter" idx="14"/>
          </p:nvPr>
        </p:nvSpPr>
        <p:spPr>
          <a:xfrm>
            <a:off x="594361" y="1987301"/>
            <a:ext cx="8165592" cy="4079875"/>
          </a:xfrm>
        </p:spPr>
        <p:txBody>
          <a:bodyPr/>
          <a:lstStyle>
            <a:lvl1pPr>
              <a:spcBef>
                <a:spcPts val="641"/>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Tree>
    <p:extLst>
      <p:ext uri="{BB962C8B-B14F-4D97-AF65-F5344CB8AC3E}">
        <p14:creationId xmlns:p14="http://schemas.microsoft.com/office/powerpoint/2010/main" val="415648490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06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471311"/>
            <a:ext cx="8166672" cy="578556"/>
          </a:xfrm>
        </p:spPr>
        <p:txBody>
          <a:bodyPr wrap="square">
            <a:noAutofit/>
          </a:bodyPr>
          <a:lstStyle>
            <a:lvl1pPr>
              <a:defRPr b="1" baseline="0">
                <a:solidFill>
                  <a:schemeClr val="tx2"/>
                </a:solidFill>
                <a:latin typeface="+mj-lt"/>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6" name="Text Placeholder 2"/>
          <p:cNvSpPr>
            <a:spLocks noGrp="1"/>
          </p:cNvSpPr>
          <p:nvPr>
            <p:ph type="body" idx="16" hasCustomPrompt="1"/>
          </p:nvPr>
        </p:nvSpPr>
        <p:spPr>
          <a:xfrm>
            <a:off x="594361" y="1092215"/>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Tree>
    <p:extLst>
      <p:ext uri="{BB962C8B-B14F-4D97-AF65-F5344CB8AC3E}">
        <p14:creationId xmlns:p14="http://schemas.microsoft.com/office/powerpoint/2010/main" val="101605552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07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59" y="1770250"/>
            <a:ext cx="7876478" cy="251618"/>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591174" y="2688474"/>
            <a:ext cx="7882288" cy="3238754"/>
          </a:xfrm>
        </p:spPr>
        <p:txBody>
          <a:bodyPr wrap="none"/>
          <a:lstStyle>
            <a:lvl1pPr>
              <a:buFontTx/>
              <a:buNone/>
              <a:defRPr>
                <a:solidFill>
                  <a:schemeClr val="tx2"/>
                </a:solidFill>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86"/>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Text Placeholder 2"/>
          <p:cNvSpPr>
            <a:spLocks noGrp="1"/>
          </p:cNvSpPr>
          <p:nvPr>
            <p:ph type="body" idx="17"/>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Tree>
    <p:extLst>
      <p:ext uri="{BB962C8B-B14F-4D97-AF65-F5344CB8AC3E}">
        <p14:creationId xmlns:p14="http://schemas.microsoft.com/office/powerpoint/2010/main" val="193835412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cSld name="08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1"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711204" y="2562697"/>
            <a:ext cx="3970338" cy="3238754"/>
          </a:xfrm>
        </p:spPr>
        <p:txBody>
          <a:bodyPr wrap="none"/>
          <a:lstStyle>
            <a:lvl1pPr>
              <a:buFontTx/>
              <a:buNone/>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86"/>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16" y="2562697"/>
            <a:ext cx="3970338" cy="3238754"/>
          </a:xfrm>
        </p:spPr>
        <p:txBody>
          <a:bodyPr wrap="none"/>
          <a:lstStyle>
            <a:lvl1pPr>
              <a:buFontTx/>
              <a:buNone/>
              <a:defRPr/>
            </a:lvl1pPr>
          </a:lstStyle>
          <a:p>
            <a:r>
              <a:rPr lang="en-US" dirty="0" smtClean="0"/>
              <a:t>Click icon to add chart</a:t>
            </a:r>
            <a:endParaRPr lang="en-US" dirty="0"/>
          </a:p>
        </p:txBody>
      </p:sp>
      <p:sp>
        <p:nvSpPr>
          <p:cNvPr id="15" name="Text Placeholder 2"/>
          <p:cNvSpPr>
            <a:spLocks noGrp="1"/>
          </p:cNvSpPr>
          <p:nvPr>
            <p:ph type="body" idx="19"/>
          </p:nvPr>
        </p:nvSpPr>
        <p:spPr>
          <a:xfrm>
            <a:off x="4761669"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Tree>
    <p:extLst>
      <p:ext uri="{BB962C8B-B14F-4D97-AF65-F5344CB8AC3E}">
        <p14:creationId xmlns:p14="http://schemas.microsoft.com/office/powerpoint/2010/main" val="180116758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09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2" y="2242693"/>
            <a:ext cx="7616952" cy="3462338"/>
          </a:xfrm>
        </p:spPr>
        <p:txBody>
          <a:bodyPr/>
          <a:lstStyle>
            <a:lvl1pPr marL="0" indent="0">
              <a:buFontTx/>
              <a:buNone/>
              <a:defRPr>
                <a:solidFill>
                  <a:schemeClr val="tx2"/>
                </a:solidFill>
              </a:defRPr>
            </a:lvl1pPr>
          </a:lstStyle>
          <a:p>
            <a:r>
              <a:rPr lang="en-US" dirty="0" smtClean="0"/>
              <a:t>Click icon to add table</a:t>
            </a:r>
            <a:endParaRPr lang="en-US" dirty="0"/>
          </a:p>
        </p:txBody>
      </p:sp>
      <p:sp>
        <p:nvSpPr>
          <p:cNvPr id="4" name="Title 3"/>
          <p:cNvSpPr>
            <a:spLocks noGrp="1"/>
          </p:cNvSpPr>
          <p:nvPr>
            <p:ph type="title" hasCustomPrompt="1"/>
          </p:nvPr>
        </p:nvSpPr>
        <p:spPr>
          <a:xfrm>
            <a:off x="594360" y="472283"/>
            <a:ext cx="8155940" cy="571500"/>
          </a:xfrm>
        </p:spPr>
        <p:txBody>
          <a:bodyPr wrap="square"/>
          <a:lstStyle>
            <a:lvl1pPr>
              <a:defRPr b="1" baseline="0">
                <a:solidFill>
                  <a:schemeClr val="tx2"/>
                </a:solidFill>
              </a:defRPr>
            </a:lvl1pPr>
          </a:lstStyle>
          <a:p>
            <a:r>
              <a:rPr lang="en-US" dirty="0" smtClean="0"/>
              <a:t>CLICK TO EDIT MASTER TITLE STYLE</a:t>
            </a:r>
            <a:endParaRPr lang="en-US" dirty="0"/>
          </a:p>
        </p:txBody>
      </p:sp>
      <p:sp>
        <p:nvSpPr>
          <p:cNvPr id="11" name="Text Placeholder 2"/>
          <p:cNvSpPr>
            <a:spLocks noGrp="1"/>
          </p:cNvSpPr>
          <p:nvPr>
            <p:ph type="body" idx="15" hasCustomPrompt="1"/>
          </p:nvPr>
        </p:nvSpPr>
        <p:spPr>
          <a:xfrm>
            <a:off x="594363" y="1093186"/>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2" name="Text Placeholder 2"/>
          <p:cNvSpPr>
            <a:spLocks noGrp="1"/>
          </p:cNvSpPr>
          <p:nvPr>
            <p:ph type="body" idx="16"/>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Tree>
    <p:extLst>
      <p:ext uri="{BB962C8B-B14F-4D97-AF65-F5344CB8AC3E}">
        <p14:creationId xmlns:p14="http://schemas.microsoft.com/office/powerpoint/2010/main" val="183574807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10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650067"/>
            <a:ext cx="6978810" cy="585216"/>
          </a:xfrm>
        </p:spPr>
        <p:txBody>
          <a:bodyPr wrap="square" anchor="t">
            <a:noAutofit/>
          </a:bodyPr>
          <a:lstStyle>
            <a:lvl1pPr algn="l">
              <a:defRPr sz="2600" b="1" cap="all">
                <a:solidFill>
                  <a:schemeClr val="tx2"/>
                </a:solidFill>
              </a:defRPr>
            </a:lvl1pPr>
          </a:lstStyle>
          <a:p>
            <a:r>
              <a:rPr lang="en-US" smtClean="0"/>
              <a:t>Click to edit Master title style</a:t>
            </a:r>
            <a:endParaRPr lang="en-US" dirty="0"/>
          </a:p>
        </p:txBody>
      </p:sp>
      <p:sp>
        <p:nvSpPr>
          <p:cNvPr id="10"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tx2"/>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spTree>
    <p:extLst>
      <p:ext uri="{BB962C8B-B14F-4D97-AF65-F5344CB8AC3E}">
        <p14:creationId xmlns:p14="http://schemas.microsoft.com/office/powerpoint/2010/main" val="282283280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p:cSld name="11_Quote Texture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60032"/>
          </a:xfrm>
          <a:prstGeom prst="rect">
            <a:avLst/>
          </a:prstGeom>
        </p:spPr>
      </p:pic>
      <p:sp>
        <p:nvSpPr>
          <p:cNvPr id="3" name="Title 1"/>
          <p:cNvSpPr>
            <a:spLocks noGrp="1"/>
          </p:cNvSpPr>
          <p:nvPr>
            <p:ph type="title"/>
          </p:nvPr>
        </p:nvSpPr>
        <p:spPr>
          <a:xfrm>
            <a:off x="1979453" y="2650067"/>
            <a:ext cx="6978810" cy="585216"/>
          </a:xfrm>
        </p:spPr>
        <p:txBody>
          <a:bodyPr wrap="square" anchor="t">
            <a:noAutofit/>
          </a:bodyPr>
          <a:lstStyle>
            <a:lvl1pPr algn="l">
              <a:defRPr sz="2600" b="1" cap="all">
                <a:solidFill>
                  <a:schemeClr val="bg1"/>
                </a:solidFill>
              </a:defRPr>
            </a:lvl1pPr>
          </a:lstStyle>
          <a:p>
            <a:r>
              <a:rPr lang="en-US" smtClean="0"/>
              <a:t>Click to edit Master title style</a:t>
            </a:r>
            <a:endParaRPr lang="en-US" dirty="0"/>
          </a:p>
        </p:txBody>
      </p:sp>
      <p:sp>
        <p:nvSpPr>
          <p:cNvPr id="4"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bg1"/>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5" name="Picture 4"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07" y="0"/>
            <a:ext cx="237743" cy="451104"/>
          </a:xfrm>
          <a:prstGeom prst="rect">
            <a:avLst/>
          </a:prstGeom>
          <a:noFill/>
          <a:ln>
            <a:noFill/>
          </a:ln>
        </p:spPr>
      </p:pic>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42873952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221318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p:cSld name="12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pic>
        <p:nvPicPr>
          <p:cNvPr id="12" name="Picture 11" descr="Blue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7"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1" name="Text Box 17"/>
          <p:cNvSpPr txBox="1">
            <a:spLocks noChangeArrowheads="1"/>
          </p:cNvSpPr>
          <p:nvPr/>
        </p:nvSpPr>
        <p:spPr bwMode="auto">
          <a:xfrm>
            <a:off x="8892784" y="6615745"/>
            <a:ext cx="110608" cy="107722"/>
          </a:xfrm>
          <a:prstGeom prst="rect">
            <a:avLst/>
          </a:prstGeom>
          <a:noFill/>
          <a:ln w="9525">
            <a:noFill/>
            <a:miter lim="800000"/>
            <a:headEnd/>
            <a:tailEnd/>
          </a:ln>
          <a:effectLst/>
        </p:spPr>
        <p:txBody>
          <a:bodyPr wrap="none" lIns="0" tIns="0" rIns="0" bIns="0" anchor="ctr" anchorCtr="0">
            <a:spAutoFit/>
          </a:bodyPr>
          <a:lstStyle/>
          <a:p>
            <a:pPr algn="ctr" defTabSz="732617">
              <a:defRPr/>
            </a:pPr>
            <a:fld id="{0D7D805D-F6E5-43ED-9D8A-77676030D49C}" type="slidenum">
              <a:rPr lang="en-US" sz="700" kern="0">
                <a:solidFill>
                  <a:srgbClr val="FFFFFF"/>
                </a:solidFill>
                <a:cs typeface="Arial" charset="0"/>
              </a:rPr>
              <a:pPr algn="ctr" defTabSz="732617">
                <a:defRPr/>
              </a:pPr>
              <a:t>‹#›</a:t>
            </a:fld>
            <a:endParaRPr lang="en-US" sz="700" kern="0" dirty="0">
              <a:solidFill>
                <a:srgbClr val="FFFFFF"/>
              </a:solidFill>
              <a:cs typeface="Arial" charset="0"/>
            </a:endParaRPr>
          </a:p>
        </p:txBody>
      </p:sp>
      <p:sp>
        <p:nvSpPr>
          <p:cNvPr id="8" name="Title 1"/>
          <p:cNvSpPr>
            <a:spLocks noGrp="1"/>
          </p:cNvSpPr>
          <p:nvPr>
            <p:ph type="title"/>
          </p:nvPr>
        </p:nvSpPr>
        <p:spPr>
          <a:xfrm>
            <a:off x="335280" y="691496"/>
            <a:ext cx="8046720" cy="585216"/>
          </a:xfrm>
        </p:spPr>
        <p:txBody>
          <a:bodyPr wrap="square" anchor="t">
            <a:noAutofit/>
          </a:bodyPr>
          <a:lstStyle>
            <a:lvl1pPr algn="l">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5132780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13_Divider White">
    <p:spTree>
      <p:nvGrpSpPr>
        <p:cNvPr id="1" name=""/>
        <p:cNvGrpSpPr/>
        <p:nvPr/>
      </p:nvGrpSpPr>
      <p:grpSpPr>
        <a:xfrm>
          <a:off x="0" y="0"/>
          <a:ext cx="0" cy="0"/>
          <a:chOff x="0" y="0"/>
          <a:chExt cx="0" cy="0"/>
        </a:xfrm>
      </p:grpSpPr>
      <p:sp>
        <p:nvSpPr>
          <p:cNvPr id="3" name="Title 1"/>
          <p:cNvSpPr>
            <a:spLocks noGrp="1"/>
          </p:cNvSpPr>
          <p:nvPr>
            <p:ph type="title"/>
          </p:nvPr>
        </p:nvSpPr>
        <p:spPr>
          <a:xfrm>
            <a:off x="304800" y="2752912"/>
            <a:ext cx="8046720" cy="585216"/>
          </a:xfrm>
        </p:spPr>
        <p:txBody>
          <a:bodyPr wrap="square" anchor="t">
            <a:noAutofit/>
          </a:bodyPr>
          <a:lstStyle>
            <a:lvl1pPr algn="l">
              <a:defRPr sz="4000" b="1" cap="all">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2014575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p:cSld name="14_Divider Texture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60032"/>
          </a:xfrm>
          <a:prstGeom prst="rect">
            <a:avLst/>
          </a:prstGeom>
        </p:spPr>
      </p:pic>
      <p:pic>
        <p:nvPicPr>
          <p:cNvPr id="3" name="Picture 2"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07" y="0"/>
            <a:ext cx="237743" cy="451104"/>
          </a:xfrm>
          <a:prstGeom prst="rect">
            <a:avLst/>
          </a:prstGeom>
          <a:noFill/>
          <a:ln>
            <a:noFill/>
          </a:ln>
        </p:spPr>
      </p:pic>
      <p:sp>
        <p:nvSpPr>
          <p:cNvPr id="4"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
        <p:nvSpPr>
          <p:cNvPr id="6" name="Title 1"/>
          <p:cNvSpPr>
            <a:spLocks noGrp="1"/>
          </p:cNvSpPr>
          <p:nvPr>
            <p:ph type="title"/>
          </p:nvPr>
        </p:nvSpPr>
        <p:spPr>
          <a:xfrm>
            <a:off x="304800" y="2752912"/>
            <a:ext cx="8046720" cy="585216"/>
          </a:xfrm>
        </p:spPr>
        <p:txBody>
          <a:bodyPr wrap="square" anchor="t">
            <a:noAutofit/>
          </a:bodyPr>
          <a:lstStyle>
            <a:lvl1pPr algn="l">
              <a:defRPr sz="4000" b="1" cap="all">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721252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p:cSld name="15_End Slide N-tab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60032"/>
          </a:xfrm>
          <a:prstGeom prst="rect">
            <a:avLst/>
          </a:prstGeom>
        </p:spPr>
      </p:pic>
      <p:pic>
        <p:nvPicPr>
          <p:cNvPr id="3" name="Picture 2" descr="N-Element-Tab-Square-Whit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8722" y="2357258"/>
            <a:ext cx="1606563" cy="2143040"/>
          </a:xfrm>
          <a:prstGeom prst="rect">
            <a:avLst/>
          </a:prstGeom>
        </p:spPr>
      </p:pic>
      <p:sp>
        <p:nvSpPr>
          <p:cNvPr id="4"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12681620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p:cSld name="16_End Slide Full Logo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60032"/>
          </a:xfrm>
          <a:prstGeom prst="rect">
            <a:avLst/>
          </a:prstGeom>
        </p:spPr>
      </p:pic>
      <p:pic>
        <p:nvPicPr>
          <p:cNvPr id="3" name="Picture 2" descr="Nielsen-Wordmark-White-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5854" y="2360670"/>
            <a:ext cx="3752296" cy="1765952"/>
          </a:xfrm>
          <a:prstGeom prst="rect">
            <a:avLst/>
          </a:prstGeom>
        </p:spPr>
      </p:pic>
      <p:sp>
        <p:nvSpPr>
          <p:cNvPr id="4"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35509241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19_Title N-tab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8" name="Picture 7"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07" y="0"/>
            <a:ext cx="237743" cy="451104"/>
          </a:xfrm>
          <a:prstGeom prst="rect">
            <a:avLst/>
          </a:prstGeom>
          <a:noFill/>
          <a:ln>
            <a:noFill/>
          </a:ln>
        </p:spPr>
      </p:pic>
      <p:sp>
        <p:nvSpPr>
          <p:cNvPr id="12"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Title 1"/>
          <p:cNvSpPr>
            <a:spLocks noGrp="1"/>
          </p:cNvSpPr>
          <p:nvPr>
            <p:ph type="ctrTitle" hasCustomPrompt="1"/>
          </p:nvPr>
        </p:nvSpPr>
        <p:spPr>
          <a:xfrm>
            <a:off x="242687" y="2716222"/>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hasCustomPrompt="1"/>
          </p:nvPr>
        </p:nvSpPr>
        <p:spPr>
          <a:xfrm>
            <a:off x="287935" y="4026435"/>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994074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p:cSld name="20_Title Full Logo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
        <p:nvSpPr>
          <p:cNvPr id="12"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Title 1"/>
          <p:cNvSpPr>
            <a:spLocks noGrp="1"/>
          </p:cNvSpPr>
          <p:nvPr>
            <p:ph type="ctrTitle" hasCustomPrompt="1"/>
          </p:nvPr>
        </p:nvSpPr>
        <p:spPr>
          <a:xfrm>
            <a:off x="242831" y="2816352"/>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pic>
        <p:nvPicPr>
          <p:cNvPr id="14" name="Picture 13" descr="Nielsen_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364069" y="1897570"/>
            <a:ext cx="952280" cy="449006"/>
          </a:xfrm>
          <a:prstGeom prst="rect">
            <a:avLst/>
          </a:prstGeom>
        </p:spPr>
      </p:pic>
      <p:sp>
        <p:nvSpPr>
          <p:cNvPr id="10" name="Subtitle 2"/>
          <p:cNvSpPr>
            <a:spLocks noGrp="1"/>
          </p:cNvSpPr>
          <p:nvPr>
            <p:ph type="subTitle" idx="1" hasCustomPrompt="1"/>
          </p:nvPr>
        </p:nvSpPr>
        <p:spPr>
          <a:xfrm>
            <a:off x="287935" y="4181859"/>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0204499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pic>
        <p:nvPicPr>
          <p:cNvPr id="10" name="Picture 9" descr="Purple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5"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2" name="Title 4"/>
          <p:cNvSpPr>
            <a:spLocks noGrp="1"/>
          </p:cNvSpPr>
          <p:nvPr>
            <p:ph type="ctrTitle"/>
          </p:nvPr>
        </p:nvSpPr>
        <p:spPr>
          <a:xfrm>
            <a:off x="296541" y="649325"/>
            <a:ext cx="7880978" cy="865613"/>
          </a:xfrm>
        </p:spPr>
        <p:txBody>
          <a:bodyPr/>
          <a:lstStyle>
            <a:lvl1pPr>
              <a:defRPr b="1"/>
            </a:lvl1pPr>
          </a:lstStyle>
          <a:p>
            <a:r>
              <a:rPr lang="en-US" sz="3400" smtClean="0"/>
              <a:t>Click to edit Master title style</a:t>
            </a:r>
            <a:endParaRPr lang="en-US" sz="3400" dirty="0"/>
          </a:p>
        </p:txBody>
      </p:sp>
    </p:spTree>
    <p:extLst>
      <p:ext uri="{BB962C8B-B14F-4D97-AF65-F5344CB8AC3E}">
        <p14:creationId xmlns:p14="http://schemas.microsoft.com/office/powerpoint/2010/main" val="119287023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p:cSld name="21_Title N-tab White">
    <p:spTree>
      <p:nvGrpSpPr>
        <p:cNvPr id="1" name=""/>
        <p:cNvGrpSpPr/>
        <p:nvPr/>
      </p:nvGrpSpPr>
      <p:grpSpPr>
        <a:xfrm>
          <a:off x="0" y="0"/>
          <a:ext cx="0" cy="0"/>
          <a:chOff x="0" y="0"/>
          <a:chExt cx="0" cy="0"/>
        </a:xfrm>
      </p:grpSpPr>
      <p:pic>
        <p:nvPicPr>
          <p:cNvPr id="8" name="Picture 7"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9" name="Title 1"/>
          <p:cNvSpPr>
            <a:spLocks noGrp="1"/>
          </p:cNvSpPr>
          <p:nvPr>
            <p:ph type="ctrTitle" hasCustomPrompt="1"/>
          </p:nvPr>
        </p:nvSpPr>
        <p:spPr>
          <a:xfrm>
            <a:off x="296543" y="2817740"/>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21" name="Text Placeholder 2"/>
          <p:cNvSpPr>
            <a:spLocks noGrp="1"/>
          </p:cNvSpPr>
          <p:nvPr>
            <p:ph type="body" idx="17"/>
          </p:nvPr>
        </p:nvSpPr>
        <p:spPr>
          <a:xfrm>
            <a:off x="296546"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23"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2" name="Picture 11" descr="N Element Tab Square-Blu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348" y="1840340"/>
            <a:ext cx="378801" cy="505292"/>
          </a:xfrm>
          <a:prstGeom prst="rect">
            <a:avLst/>
          </a:prstGeom>
        </p:spPr>
      </p:pic>
    </p:spTree>
    <p:extLst>
      <p:ext uri="{BB962C8B-B14F-4D97-AF65-F5344CB8AC3E}">
        <p14:creationId xmlns:p14="http://schemas.microsoft.com/office/powerpoint/2010/main" val="106022557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p:cSld name="22_Title Full Logo White">
    <p:spTree>
      <p:nvGrpSpPr>
        <p:cNvPr id="1" name=""/>
        <p:cNvGrpSpPr/>
        <p:nvPr/>
      </p:nvGrpSpPr>
      <p:grpSpPr>
        <a:xfrm>
          <a:off x="0" y="0"/>
          <a:ext cx="0" cy="0"/>
          <a:chOff x="0" y="0"/>
          <a:chExt cx="0" cy="0"/>
        </a:xfrm>
      </p:grpSpPr>
      <p:pic>
        <p:nvPicPr>
          <p:cNvPr id="8" name="Picture 7"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Title 1"/>
          <p:cNvSpPr>
            <a:spLocks noGrp="1"/>
          </p:cNvSpPr>
          <p:nvPr>
            <p:ph type="ctrTitle" hasCustomPrompt="1"/>
          </p:nvPr>
        </p:nvSpPr>
        <p:spPr>
          <a:xfrm>
            <a:off x="296543" y="2817740"/>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32823" y="4233719"/>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6"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4" name="Picture 13" descr="Nielsen-Wordmark-Color-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804" y="1883128"/>
            <a:ext cx="980037" cy="461236"/>
          </a:xfrm>
          <a:prstGeom prst="rect">
            <a:avLst/>
          </a:prstGeom>
        </p:spPr>
      </p:pic>
    </p:spTree>
    <p:extLst>
      <p:ext uri="{BB962C8B-B14F-4D97-AF65-F5344CB8AC3E}">
        <p14:creationId xmlns:p14="http://schemas.microsoft.com/office/powerpoint/2010/main" val="3008794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37944366"/>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6" y="472019"/>
            <a:ext cx="8165592" cy="571500"/>
          </a:xfrm>
        </p:spPr>
        <p:txBody>
          <a:bodyPr>
            <a:noAutofit/>
          </a:bodyPr>
          <a:lstStyle>
            <a:lvl1pPr>
              <a:defRPr b="1" baseline="0">
                <a:solidFill>
                  <a:schemeClr val="tx2"/>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type="body" idx="13" hasCustomPrompt="1"/>
          </p:nvPr>
        </p:nvSpPr>
        <p:spPr>
          <a:xfrm>
            <a:off x="594361" y="1092215"/>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5" name="Content Placeholder 4"/>
          <p:cNvSpPr>
            <a:spLocks noGrp="1"/>
          </p:cNvSpPr>
          <p:nvPr>
            <p:ph sz="quarter" idx="14"/>
          </p:nvPr>
        </p:nvSpPr>
        <p:spPr>
          <a:xfrm>
            <a:off x="594361" y="1987301"/>
            <a:ext cx="8165592" cy="4079875"/>
          </a:xfrm>
        </p:spPr>
        <p:txBody>
          <a:bodyPr/>
          <a:lstStyle>
            <a:lvl1pPr>
              <a:spcBef>
                <a:spcPts val="641"/>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81978783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24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471311"/>
            <a:ext cx="8166672" cy="578556"/>
          </a:xfrm>
        </p:spPr>
        <p:txBody>
          <a:bodyPr wrap="square">
            <a:noAutofit/>
          </a:bodyPr>
          <a:lstStyle>
            <a:lvl1pPr>
              <a:defRPr b="1" baseline="0">
                <a:solidFill>
                  <a:schemeClr val="tx2"/>
                </a:solidFill>
                <a:latin typeface="+mj-lt"/>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6" name="Text Placeholder 2"/>
          <p:cNvSpPr>
            <a:spLocks noGrp="1"/>
          </p:cNvSpPr>
          <p:nvPr>
            <p:ph type="body" idx="16" hasCustomPrompt="1"/>
          </p:nvPr>
        </p:nvSpPr>
        <p:spPr>
          <a:xfrm>
            <a:off x="594361" y="1092215"/>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pic>
        <p:nvPicPr>
          <p:cNvPr id="7" name="Picture 6"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8"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47327480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25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59" y="1770250"/>
            <a:ext cx="7876478" cy="251618"/>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591174" y="2688474"/>
            <a:ext cx="7882288" cy="3238754"/>
          </a:xfrm>
        </p:spPr>
        <p:txBody>
          <a:bodyPr wrap="none"/>
          <a:lstStyle>
            <a:lvl1pPr>
              <a:buFontTx/>
              <a:buNone/>
              <a:defRPr>
                <a:solidFill>
                  <a:schemeClr val="tx2"/>
                </a:solidFill>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86"/>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Text Placeholder 2"/>
          <p:cNvSpPr>
            <a:spLocks noGrp="1"/>
          </p:cNvSpPr>
          <p:nvPr>
            <p:ph type="body" idx="17"/>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45344264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26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1"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711204" y="2562697"/>
            <a:ext cx="3970338" cy="3238754"/>
          </a:xfrm>
        </p:spPr>
        <p:txBody>
          <a:bodyPr wrap="none"/>
          <a:lstStyle>
            <a:lvl1pPr>
              <a:buFontTx/>
              <a:buNone/>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86"/>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16" y="2562697"/>
            <a:ext cx="3970338" cy="3238754"/>
          </a:xfrm>
        </p:spPr>
        <p:txBody>
          <a:bodyPr wrap="none"/>
          <a:lstStyle>
            <a:lvl1pPr>
              <a:buFontTx/>
              <a:buNone/>
              <a:defRPr/>
            </a:lvl1pPr>
          </a:lstStyle>
          <a:p>
            <a:r>
              <a:rPr lang="en-US" dirty="0" smtClean="0"/>
              <a:t>Click icon to add chart</a:t>
            </a:r>
            <a:endParaRPr lang="en-US" dirty="0"/>
          </a:p>
        </p:txBody>
      </p:sp>
      <p:sp>
        <p:nvSpPr>
          <p:cNvPr id="15" name="Text Placeholder 2"/>
          <p:cNvSpPr>
            <a:spLocks noGrp="1"/>
          </p:cNvSpPr>
          <p:nvPr>
            <p:ph type="body" idx="19"/>
          </p:nvPr>
        </p:nvSpPr>
        <p:spPr>
          <a:xfrm>
            <a:off x="4761669"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9" name="Picture 8"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50183371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27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2" y="2242693"/>
            <a:ext cx="7616952" cy="3462338"/>
          </a:xfrm>
        </p:spPr>
        <p:txBody>
          <a:bodyPr/>
          <a:lstStyle>
            <a:lvl1pPr marL="0" indent="0">
              <a:buFontTx/>
              <a:buNone/>
              <a:defRPr>
                <a:solidFill>
                  <a:schemeClr val="tx2"/>
                </a:solidFill>
              </a:defRPr>
            </a:lvl1pPr>
          </a:lstStyle>
          <a:p>
            <a:r>
              <a:rPr lang="en-US" dirty="0" smtClean="0"/>
              <a:t>Click icon to add table</a:t>
            </a:r>
            <a:endParaRPr lang="en-US" dirty="0"/>
          </a:p>
        </p:txBody>
      </p:sp>
      <p:sp>
        <p:nvSpPr>
          <p:cNvPr id="4" name="Title 3"/>
          <p:cNvSpPr>
            <a:spLocks noGrp="1"/>
          </p:cNvSpPr>
          <p:nvPr>
            <p:ph type="title" hasCustomPrompt="1"/>
          </p:nvPr>
        </p:nvSpPr>
        <p:spPr>
          <a:xfrm>
            <a:off x="594360" y="472283"/>
            <a:ext cx="8155940" cy="571500"/>
          </a:xfrm>
        </p:spPr>
        <p:txBody>
          <a:bodyPr wrap="square"/>
          <a:lstStyle>
            <a:lvl1pPr>
              <a:defRPr b="1" baseline="0">
                <a:solidFill>
                  <a:schemeClr val="tx2"/>
                </a:solidFill>
              </a:defRPr>
            </a:lvl1pPr>
          </a:lstStyle>
          <a:p>
            <a:r>
              <a:rPr lang="en-US" dirty="0" smtClean="0"/>
              <a:t>CLICK TO EDIT MASTER TITLE STYLE</a:t>
            </a:r>
            <a:endParaRPr lang="en-US" dirty="0"/>
          </a:p>
        </p:txBody>
      </p:sp>
      <p:sp>
        <p:nvSpPr>
          <p:cNvPr id="11" name="Text Placeholder 2"/>
          <p:cNvSpPr>
            <a:spLocks noGrp="1"/>
          </p:cNvSpPr>
          <p:nvPr>
            <p:ph type="body" idx="15" hasCustomPrompt="1"/>
          </p:nvPr>
        </p:nvSpPr>
        <p:spPr>
          <a:xfrm>
            <a:off x="594363" y="1093186"/>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2" name="Text Placeholder 2"/>
          <p:cNvSpPr>
            <a:spLocks noGrp="1"/>
          </p:cNvSpPr>
          <p:nvPr>
            <p:ph type="body" idx="16"/>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8"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49192642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28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tx2"/>
                </a:solidFill>
              </a:defRPr>
            </a:lvl1pPr>
          </a:lstStyle>
          <a:p>
            <a:r>
              <a:rPr lang="en-US" smtClean="0"/>
              <a:t>Click to edit Master title style</a:t>
            </a:r>
            <a:endParaRPr lang="en-US" dirty="0"/>
          </a:p>
        </p:txBody>
      </p:sp>
      <p:sp>
        <p:nvSpPr>
          <p:cNvPr id="10"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tx2"/>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4" name="Picture 3"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5"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43607397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p:cSld name="29_Quote Texture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8" name="Picture 7"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07" y="0"/>
            <a:ext cx="237743" cy="451104"/>
          </a:xfrm>
          <a:prstGeom prst="rect">
            <a:avLst/>
          </a:prstGeom>
          <a:noFill/>
          <a:ln>
            <a:noFill/>
          </a:ln>
        </p:spPr>
      </p:pic>
      <p:sp>
        <p:nvSpPr>
          <p:cNvPr id="10"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bg1"/>
                </a:solidFill>
              </a:defRPr>
            </a:lvl1pPr>
          </a:lstStyle>
          <a:p>
            <a:r>
              <a:rPr lang="en-US" smtClean="0"/>
              <a:t>Click to edit Master title style</a:t>
            </a:r>
            <a:endParaRPr lang="en-US" dirty="0"/>
          </a:p>
        </p:txBody>
      </p:sp>
      <p:sp>
        <p:nvSpPr>
          <p:cNvPr id="11"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bg1"/>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spTree>
    <p:extLst>
      <p:ext uri="{BB962C8B-B14F-4D97-AF65-F5344CB8AC3E}">
        <p14:creationId xmlns:p14="http://schemas.microsoft.com/office/powerpoint/2010/main" val="295251592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p:cSld name="30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pic>
        <p:nvPicPr>
          <p:cNvPr id="8" name="Picture 7" descr="Purple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7"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1" name="Text Box 17"/>
          <p:cNvSpPr txBox="1">
            <a:spLocks noChangeArrowheads="1"/>
          </p:cNvSpPr>
          <p:nvPr/>
        </p:nvSpPr>
        <p:spPr bwMode="auto">
          <a:xfrm>
            <a:off x="8892784" y="6615745"/>
            <a:ext cx="110608" cy="107722"/>
          </a:xfrm>
          <a:prstGeom prst="rect">
            <a:avLst/>
          </a:prstGeom>
          <a:noFill/>
          <a:ln w="9525">
            <a:noFill/>
            <a:miter lim="800000"/>
            <a:headEnd/>
            <a:tailEnd/>
          </a:ln>
          <a:effectLst/>
        </p:spPr>
        <p:txBody>
          <a:bodyPr wrap="none" lIns="0" tIns="0" rIns="0" bIns="0" anchor="ctr" anchorCtr="0">
            <a:spAutoFit/>
          </a:bodyPr>
          <a:lstStyle/>
          <a:p>
            <a:pPr algn="ctr" defTabSz="732617">
              <a:defRPr/>
            </a:pPr>
            <a:fld id="{0D7D805D-F6E5-43ED-9D8A-77676030D49C}" type="slidenum">
              <a:rPr lang="en-US" sz="700" kern="0">
                <a:solidFill>
                  <a:srgbClr val="FFFFFF"/>
                </a:solidFill>
                <a:cs typeface="Arial" charset="0"/>
              </a:rPr>
              <a:pPr algn="ctr" defTabSz="732617">
                <a:defRPr/>
              </a:pPr>
              <a:t>‹#›</a:t>
            </a:fld>
            <a:endParaRPr lang="en-US" sz="700" kern="0" dirty="0">
              <a:solidFill>
                <a:srgbClr val="FFFFFF"/>
              </a:solidFill>
              <a:cs typeface="Arial" charset="0"/>
            </a:endParaRPr>
          </a:p>
        </p:txBody>
      </p:sp>
      <p:sp>
        <p:nvSpPr>
          <p:cNvPr id="9" name="Title 1"/>
          <p:cNvSpPr>
            <a:spLocks noGrp="1"/>
          </p:cNvSpPr>
          <p:nvPr>
            <p:ph type="title"/>
          </p:nvPr>
        </p:nvSpPr>
        <p:spPr>
          <a:xfrm>
            <a:off x="335280" y="691496"/>
            <a:ext cx="8046720" cy="585216"/>
          </a:xfrm>
        </p:spPr>
        <p:txBody>
          <a:bodyPr wrap="square" anchor="t">
            <a:noAutofit/>
          </a:bodyPr>
          <a:lstStyle>
            <a:lvl1pPr algn="l">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7790751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31_Divider White">
    <p:spTree>
      <p:nvGrpSpPr>
        <p:cNvPr id="1" name=""/>
        <p:cNvGrpSpPr/>
        <p:nvPr/>
      </p:nvGrpSpPr>
      <p:grpSpPr>
        <a:xfrm>
          <a:off x="0" y="0"/>
          <a:ext cx="0" cy="0"/>
          <a:chOff x="0" y="0"/>
          <a:chExt cx="0" cy="0"/>
        </a:xfrm>
      </p:grpSpPr>
      <p:pic>
        <p:nvPicPr>
          <p:cNvPr id="3" name="Picture 2"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5"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6" name="Title 1"/>
          <p:cNvSpPr>
            <a:spLocks noGrp="1"/>
          </p:cNvSpPr>
          <p:nvPr>
            <p:ph type="title"/>
          </p:nvPr>
        </p:nvSpPr>
        <p:spPr>
          <a:xfrm>
            <a:off x="304800" y="2752912"/>
            <a:ext cx="8046720" cy="585216"/>
          </a:xfrm>
        </p:spPr>
        <p:txBody>
          <a:bodyPr wrap="square" anchor="t">
            <a:noAutofit/>
          </a:bodyPr>
          <a:lstStyle>
            <a:lvl1pPr algn="l">
              <a:defRPr sz="4000" b="1" cap="all">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370745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p:cSld name="32_Divider Texture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8" name="Picture 7"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07" y="0"/>
            <a:ext cx="237743" cy="451104"/>
          </a:xfrm>
          <a:prstGeom prst="rect">
            <a:avLst/>
          </a:prstGeom>
          <a:noFill/>
          <a:ln>
            <a:noFill/>
          </a:ln>
        </p:spPr>
      </p:pic>
      <p:sp>
        <p:nvSpPr>
          <p:cNvPr id="10" name="Title 1"/>
          <p:cNvSpPr>
            <a:spLocks noGrp="1"/>
          </p:cNvSpPr>
          <p:nvPr>
            <p:ph type="title"/>
          </p:nvPr>
        </p:nvSpPr>
        <p:spPr>
          <a:xfrm>
            <a:off x="304800" y="2752912"/>
            <a:ext cx="8046720" cy="585216"/>
          </a:xfrm>
        </p:spPr>
        <p:txBody>
          <a:bodyPr wrap="square" anchor="t">
            <a:noAutofit/>
          </a:bodyPr>
          <a:lstStyle>
            <a:lvl1pPr algn="l">
              <a:defRPr sz="4000" b="1" cap="all">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0029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274643"/>
            <a:ext cx="2074862" cy="5824537"/>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4" y="274643"/>
            <a:ext cx="6075363" cy="5824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2860335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p:cSld name="33_End Slide N-tab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5" y="0"/>
            <a:ext cx="9141291" cy="6858000"/>
          </a:xfrm>
          <a:prstGeom prst="rect">
            <a:avLst/>
          </a:prstGeom>
        </p:spPr>
      </p:pic>
      <p:pic>
        <p:nvPicPr>
          <p:cNvPr id="5" name="Picture 4" descr="N-Element-Tab-Square-Whit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8722" y="2357258"/>
            <a:ext cx="1606563" cy="214304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63088207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p:cSld name="34_End Slide Full Logo PURPLE">
    <p:spTree>
      <p:nvGrpSpPr>
        <p:cNvPr id="1" name=""/>
        <p:cNvGrpSpPr/>
        <p:nvPr/>
      </p:nvGrpSpPr>
      <p:grpSpPr>
        <a:xfrm>
          <a:off x="0" y="0"/>
          <a:ext cx="0" cy="0"/>
          <a:chOff x="0" y="0"/>
          <a:chExt cx="0" cy="0"/>
        </a:xfrm>
      </p:grpSpPr>
      <p:pic>
        <p:nvPicPr>
          <p:cNvPr id="8" name="Picture 7" descr="Purp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7" name="Picture 6" descr="Nielsen-Wordmark-White-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5854" y="2360670"/>
            <a:ext cx="3752296" cy="1765952"/>
          </a:xfrm>
          <a:prstGeom prst="rect">
            <a:avLst/>
          </a:prstGeom>
        </p:spPr>
      </p:pic>
      <p:sp>
        <p:nvSpPr>
          <p:cNvPr id="9"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422198079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p:cSld name="37_Title N-tab GREEN">
    <p:spTree>
      <p:nvGrpSpPr>
        <p:cNvPr id="1" name=""/>
        <p:cNvGrpSpPr/>
        <p:nvPr/>
      </p:nvGrpSpPr>
      <p:grpSpPr>
        <a:xfrm>
          <a:off x="0" y="0"/>
          <a:ext cx="0" cy="0"/>
          <a:chOff x="0" y="0"/>
          <a:chExt cx="0" cy="0"/>
        </a:xfrm>
      </p:grpSpPr>
      <p:pic>
        <p:nvPicPr>
          <p:cNvPr id="8" name="Picture 7" descr="Gre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10"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1" name="Title 1"/>
          <p:cNvSpPr>
            <a:spLocks noGrp="1"/>
          </p:cNvSpPr>
          <p:nvPr>
            <p:ph type="ctrTitle" hasCustomPrompt="1"/>
          </p:nvPr>
        </p:nvSpPr>
        <p:spPr>
          <a:xfrm>
            <a:off x="242831" y="2717813"/>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12"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13" name="Picture 12"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07" y="0"/>
            <a:ext cx="237743" cy="451104"/>
          </a:xfrm>
          <a:prstGeom prst="rect">
            <a:avLst/>
          </a:prstGeom>
          <a:noFill/>
          <a:ln>
            <a:noFill/>
          </a:ln>
        </p:spPr>
      </p:pic>
      <p:sp>
        <p:nvSpPr>
          <p:cNvPr id="14" name="Subtitle 2"/>
          <p:cNvSpPr>
            <a:spLocks noGrp="1"/>
          </p:cNvSpPr>
          <p:nvPr>
            <p:ph type="subTitle" idx="1" hasCustomPrompt="1"/>
          </p:nvPr>
        </p:nvSpPr>
        <p:spPr>
          <a:xfrm>
            <a:off x="287935" y="4026435"/>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0172082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p:cSld name="38_Title Full Logo GREEN">
    <p:spTree>
      <p:nvGrpSpPr>
        <p:cNvPr id="1" name=""/>
        <p:cNvGrpSpPr/>
        <p:nvPr/>
      </p:nvGrpSpPr>
      <p:grpSpPr>
        <a:xfrm>
          <a:off x="0" y="0"/>
          <a:ext cx="0" cy="0"/>
          <a:chOff x="0" y="0"/>
          <a:chExt cx="0" cy="0"/>
        </a:xfrm>
      </p:grpSpPr>
      <p:pic>
        <p:nvPicPr>
          <p:cNvPr id="2" name="Picture 1" descr="Gre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4"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5" name="Title 1"/>
          <p:cNvSpPr>
            <a:spLocks noGrp="1"/>
          </p:cNvSpPr>
          <p:nvPr>
            <p:ph type="ctrTitle" hasCustomPrompt="1"/>
          </p:nvPr>
        </p:nvSpPr>
        <p:spPr>
          <a:xfrm>
            <a:off x="242831" y="2816352"/>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7" name="Picture 6" descr="Nielsen_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364069" y="1897570"/>
            <a:ext cx="952280" cy="449006"/>
          </a:xfrm>
          <a:prstGeom prst="rect">
            <a:avLst/>
          </a:prstGeom>
        </p:spPr>
      </p:pic>
      <p:sp>
        <p:nvSpPr>
          <p:cNvPr id="8" name="Subtitle 2"/>
          <p:cNvSpPr>
            <a:spLocks noGrp="1"/>
          </p:cNvSpPr>
          <p:nvPr>
            <p:ph type="subTitle" idx="1" hasCustomPrompt="1"/>
          </p:nvPr>
        </p:nvSpPr>
        <p:spPr>
          <a:xfrm>
            <a:off x="287935" y="4181859"/>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82219520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sp>
        <p:nvSpPr>
          <p:cNvPr id="5"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Green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2"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4" name="Title 4"/>
          <p:cNvSpPr>
            <a:spLocks noGrp="1"/>
          </p:cNvSpPr>
          <p:nvPr>
            <p:ph type="ctrTitle"/>
          </p:nvPr>
        </p:nvSpPr>
        <p:spPr>
          <a:xfrm>
            <a:off x="296541" y="649325"/>
            <a:ext cx="7880978" cy="865613"/>
          </a:xfrm>
        </p:spPr>
        <p:txBody>
          <a:bodyPr/>
          <a:lstStyle>
            <a:lvl1pPr>
              <a:defRPr b="1"/>
            </a:lvl1pPr>
          </a:lstStyle>
          <a:p>
            <a:r>
              <a:rPr lang="en-US" sz="3400" smtClean="0"/>
              <a:t>Click to edit Master title style</a:t>
            </a:r>
            <a:endParaRPr lang="en-US" sz="3400" dirty="0"/>
          </a:p>
        </p:txBody>
      </p:sp>
    </p:spTree>
    <p:extLst>
      <p:ext uri="{BB962C8B-B14F-4D97-AF65-F5344CB8AC3E}">
        <p14:creationId xmlns:p14="http://schemas.microsoft.com/office/powerpoint/2010/main" val="316909831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39_Title N-tab White">
    <p:spTree>
      <p:nvGrpSpPr>
        <p:cNvPr id="1" name=""/>
        <p:cNvGrpSpPr/>
        <p:nvPr/>
      </p:nvGrpSpPr>
      <p:grpSpPr>
        <a:xfrm>
          <a:off x="0" y="0"/>
          <a:ext cx="0" cy="0"/>
          <a:chOff x="0" y="0"/>
          <a:chExt cx="0" cy="0"/>
        </a:xfrm>
      </p:grpSpPr>
      <p:pic>
        <p:nvPicPr>
          <p:cNvPr id="8" name="Picture 7"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9" name="Title 1"/>
          <p:cNvSpPr>
            <a:spLocks noGrp="1"/>
          </p:cNvSpPr>
          <p:nvPr>
            <p:ph type="ctrTitle" hasCustomPrompt="1"/>
          </p:nvPr>
        </p:nvSpPr>
        <p:spPr>
          <a:xfrm>
            <a:off x="296543" y="2817740"/>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21" name="Text Placeholder 2"/>
          <p:cNvSpPr>
            <a:spLocks noGrp="1"/>
          </p:cNvSpPr>
          <p:nvPr>
            <p:ph type="body" idx="17"/>
          </p:nvPr>
        </p:nvSpPr>
        <p:spPr>
          <a:xfrm>
            <a:off x="296546"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12" name="Picture 11" descr="N Element Tab Square-Blu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348" y="1840340"/>
            <a:ext cx="378801" cy="505292"/>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68611338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40_Title Full Logo White">
    <p:spTree>
      <p:nvGrpSpPr>
        <p:cNvPr id="1" name=""/>
        <p:cNvGrpSpPr/>
        <p:nvPr/>
      </p:nvGrpSpPr>
      <p:grpSpPr>
        <a:xfrm>
          <a:off x="0" y="0"/>
          <a:ext cx="0" cy="0"/>
          <a:chOff x="0" y="0"/>
          <a:chExt cx="0" cy="0"/>
        </a:xfrm>
      </p:grpSpPr>
      <p:pic>
        <p:nvPicPr>
          <p:cNvPr id="8" name="Picture 7"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Title 1"/>
          <p:cNvSpPr>
            <a:spLocks noGrp="1"/>
          </p:cNvSpPr>
          <p:nvPr>
            <p:ph type="ctrTitle" hasCustomPrompt="1"/>
          </p:nvPr>
        </p:nvSpPr>
        <p:spPr>
          <a:xfrm>
            <a:off x="296543" y="2817740"/>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14" name="Picture 13" descr="Nielsen-Wordmark-Color-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804" y="1883128"/>
            <a:ext cx="980037" cy="461236"/>
          </a:xfrm>
          <a:prstGeom prst="rect">
            <a:avLst/>
          </a:prstGeom>
        </p:spPr>
      </p:pic>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6398979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6" y="472019"/>
            <a:ext cx="8165592" cy="571500"/>
          </a:xfrm>
        </p:spPr>
        <p:txBody>
          <a:bodyPr>
            <a:noAutofit/>
          </a:bodyPr>
          <a:lstStyle>
            <a:lvl1pPr>
              <a:defRPr b="1" baseline="0">
                <a:solidFill>
                  <a:schemeClr val="tx2"/>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type="body" idx="13" hasCustomPrompt="1"/>
          </p:nvPr>
        </p:nvSpPr>
        <p:spPr>
          <a:xfrm>
            <a:off x="594361" y="1092215"/>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5" name="Content Placeholder 4"/>
          <p:cNvSpPr>
            <a:spLocks noGrp="1"/>
          </p:cNvSpPr>
          <p:nvPr>
            <p:ph sz="quarter" idx="14"/>
          </p:nvPr>
        </p:nvSpPr>
        <p:spPr>
          <a:xfrm>
            <a:off x="594361" y="1987301"/>
            <a:ext cx="8165592" cy="4079875"/>
          </a:xfrm>
        </p:spPr>
        <p:txBody>
          <a:bodyPr/>
          <a:lstStyle>
            <a:lvl1pPr>
              <a:spcBef>
                <a:spcPts val="641"/>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11"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22090095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42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471311"/>
            <a:ext cx="8166672" cy="578556"/>
          </a:xfrm>
        </p:spPr>
        <p:txBody>
          <a:bodyPr wrap="square">
            <a:noAutofit/>
          </a:bodyPr>
          <a:lstStyle>
            <a:lvl1pPr>
              <a:defRPr b="1" baseline="0">
                <a:solidFill>
                  <a:schemeClr val="tx2"/>
                </a:solidFill>
                <a:latin typeface="+mj-lt"/>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6" name="Text Placeholder 2"/>
          <p:cNvSpPr>
            <a:spLocks noGrp="1"/>
          </p:cNvSpPr>
          <p:nvPr>
            <p:ph type="body" idx="16" hasCustomPrompt="1"/>
          </p:nvPr>
        </p:nvSpPr>
        <p:spPr>
          <a:xfrm>
            <a:off x="594361" y="1092215"/>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pic>
        <p:nvPicPr>
          <p:cNvPr id="7" name="Picture 6"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80899517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43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59" y="1770250"/>
            <a:ext cx="7876478" cy="251618"/>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591174" y="2688474"/>
            <a:ext cx="7882288" cy="3238754"/>
          </a:xfrm>
        </p:spPr>
        <p:txBody>
          <a:bodyPr wrap="none"/>
          <a:lstStyle>
            <a:lvl1pPr>
              <a:buFontTx/>
              <a:buNone/>
              <a:defRPr>
                <a:solidFill>
                  <a:schemeClr val="tx2"/>
                </a:solidFill>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86"/>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Text Placeholder 2"/>
          <p:cNvSpPr>
            <a:spLocks noGrp="1"/>
          </p:cNvSpPr>
          <p:nvPr>
            <p:ph type="body" idx="17"/>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582350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4643"/>
            <a:ext cx="8302625" cy="582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5013764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44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1"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711204" y="2562697"/>
            <a:ext cx="3970338" cy="3238754"/>
          </a:xfrm>
        </p:spPr>
        <p:txBody>
          <a:bodyPr wrap="none"/>
          <a:lstStyle>
            <a:lvl1pPr>
              <a:buFontTx/>
              <a:buNone/>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86"/>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16" y="2562697"/>
            <a:ext cx="3970338" cy="3238754"/>
          </a:xfrm>
        </p:spPr>
        <p:txBody>
          <a:bodyPr wrap="none"/>
          <a:lstStyle>
            <a:lvl1pPr>
              <a:buFontTx/>
              <a:buNone/>
              <a:defRPr/>
            </a:lvl1pPr>
          </a:lstStyle>
          <a:p>
            <a:r>
              <a:rPr lang="en-US" dirty="0" smtClean="0"/>
              <a:t>Click icon to add chart</a:t>
            </a:r>
            <a:endParaRPr lang="en-US" dirty="0"/>
          </a:p>
        </p:txBody>
      </p:sp>
      <p:sp>
        <p:nvSpPr>
          <p:cNvPr id="15" name="Text Placeholder 2"/>
          <p:cNvSpPr>
            <a:spLocks noGrp="1"/>
          </p:cNvSpPr>
          <p:nvPr>
            <p:ph type="body" idx="19"/>
          </p:nvPr>
        </p:nvSpPr>
        <p:spPr>
          <a:xfrm>
            <a:off x="4761669"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9" name="Picture 8"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11"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38645180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45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2" y="2242693"/>
            <a:ext cx="7616952" cy="3462338"/>
          </a:xfrm>
        </p:spPr>
        <p:txBody>
          <a:bodyPr/>
          <a:lstStyle>
            <a:lvl1pPr marL="0" indent="0">
              <a:buFontTx/>
              <a:buNone/>
              <a:defRPr>
                <a:solidFill>
                  <a:schemeClr val="tx2"/>
                </a:solidFill>
              </a:defRPr>
            </a:lvl1pPr>
          </a:lstStyle>
          <a:p>
            <a:r>
              <a:rPr lang="en-US" dirty="0" smtClean="0"/>
              <a:t>Click icon to add table</a:t>
            </a:r>
            <a:endParaRPr lang="en-US" dirty="0"/>
          </a:p>
        </p:txBody>
      </p:sp>
      <p:sp>
        <p:nvSpPr>
          <p:cNvPr id="4" name="Title 3"/>
          <p:cNvSpPr>
            <a:spLocks noGrp="1"/>
          </p:cNvSpPr>
          <p:nvPr>
            <p:ph type="title" hasCustomPrompt="1"/>
          </p:nvPr>
        </p:nvSpPr>
        <p:spPr>
          <a:xfrm>
            <a:off x="594360" y="472283"/>
            <a:ext cx="8155940" cy="571500"/>
          </a:xfrm>
        </p:spPr>
        <p:txBody>
          <a:bodyPr wrap="square"/>
          <a:lstStyle>
            <a:lvl1pPr>
              <a:defRPr b="1" baseline="0">
                <a:solidFill>
                  <a:schemeClr val="tx2"/>
                </a:solidFill>
              </a:defRPr>
            </a:lvl1pPr>
          </a:lstStyle>
          <a:p>
            <a:r>
              <a:rPr lang="en-US" dirty="0" smtClean="0"/>
              <a:t>CLICK TO EDIT MASTER TITLE STYLE</a:t>
            </a:r>
            <a:endParaRPr lang="en-US" dirty="0"/>
          </a:p>
        </p:txBody>
      </p:sp>
      <p:sp>
        <p:nvSpPr>
          <p:cNvPr id="11" name="Text Placeholder 2"/>
          <p:cNvSpPr>
            <a:spLocks noGrp="1"/>
          </p:cNvSpPr>
          <p:nvPr>
            <p:ph type="body" idx="15" hasCustomPrompt="1"/>
          </p:nvPr>
        </p:nvSpPr>
        <p:spPr>
          <a:xfrm>
            <a:off x="594363" y="1093186"/>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2" name="Text Placeholder 2"/>
          <p:cNvSpPr>
            <a:spLocks noGrp="1"/>
          </p:cNvSpPr>
          <p:nvPr>
            <p:ph type="body" idx="16"/>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61772407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46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tx2"/>
                </a:solidFill>
              </a:defRPr>
            </a:lvl1pPr>
          </a:lstStyle>
          <a:p>
            <a:r>
              <a:rPr lang="en-US" smtClean="0"/>
              <a:t>Click to edit Master title style</a:t>
            </a:r>
            <a:endParaRPr lang="en-US" dirty="0"/>
          </a:p>
        </p:txBody>
      </p:sp>
      <p:sp>
        <p:nvSpPr>
          <p:cNvPr id="10"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tx2"/>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4" name="Picture 3"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6"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34808856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p:cSld name="47_Quote Texture GREEN">
    <p:spTree>
      <p:nvGrpSpPr>
        <p:cNvPr id="1" name=""/>
        <p:cNvGrpSpPr/>
        <p:nvPr/>
      </p:nvGrpSpPr>
      <p:grpSpPr>
        <a:xfrm>
          <a:off x="0" y="0"/>
          <a:ext cx="0" cy="0"/>
          <a:chOff x="0" y="0"/>
          <a:chExt cx="0" cy="0"/>
        </a:xfrm>
      </p:grpSpPr>
      <p:pic>
        <p:nvPicPr>
          <p:cNvPr id="2" name="Picture 1" descr="Gre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3"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bg1"/>
                </a:solidFill>
              </a:defRPr>
            </a:lvl1pPr>
          </a:lstStyle>
          <a:p>
            <a:r>
              <a:rPr lang="en-US" smtClean="0"/>
              <a:t>Click to edit Master title style</a:t>
            </a:r>
            <a:endParaRPr lang="en-US" dirty="0"/>
          </a:p>
        </p:txBody>
      </p:sp>
      <p:sp>
        <p:nvSpPr>
          <p:cNvPr id="4"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bg1"/>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5" name="Picture 4"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07" y="0"/>
            <a:ext cx="237743" cy="451104"/>
          </a:xfrm>
          <a:prstGeom prst="rect">
            <a:avLst/>
          </a:prstGeom>
          <a:noFill/>
          <a:ln>
            <a:noFill/>
          </a:ln>
        </p:spPr>
      </p:pic>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32449106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48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pic>
        <p:nvPicPr>
          <p:cNvPr id="8" name="Picture 7" descr="Green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7"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1" name="Text Box 17"/>
          <p:cNvSpPr txBox="1">
            <a:spLocks noChangeArrowheads="1"/>
          </p:cNvSpPr>
          <p:nvPr/>
        </p:nvSpPr>
        <p:spPr bwMode="auto">
          <a:xfrm>
            <a:off x="8892784" y="6615745"/>
            <a:ext cx="110608" cy="107722"/>
          </a:xfrm>
          <a:prstGeom prst="rect">
            <a:avLst/>
          </a:prstGeom>
          <a:noFill/>
          <a:ln w="9525">
            <a:noFill/>
            <a:miter lim="800000"/>
            <a:headEnd/>
            <a:tailEnd/>
          </a:ln>
          <a:effectLst/>
        </p:spPr>
        <p:txBody>
          <a:bodyPr wrap="none" lIns="0" tIns="0" rIns="0" bIns="0" anchor="ctr" anchorCtr="0">
            <a:spAutoFit/>
          </a:bodyPr>
          <a:lstStyle/>
          <a:p>
            <a:pPr algn="ctr" defTabSz="732617">
              <a:defRPr/>
            </a:pPr>
            <a:fld id="{0D7D805D-F6E5-43ED-9D8A-77676030D49C}" type="slidenum">
              <a:rPr lang="en-US" sz="700" kern="0">
                <a:solidFill>
                  <a:srgbClr val="FFFFFF"/>
                </a:solidFill>
                <a:cs typeface="Arial" charset="0"/>
              </a:rPr>
              <a:pPr algn="ctr" defTabSz="732617">
                <a:defRPr/>
              </a:pPr>
              <a:t>‹#›</a:t>
            </a:fld>
            <a:endParaRPr lang="en-US" sz="700" kern="0" dirty="0">
              <a:solidFill>
                <a:srgbClr val="FFFFFF"/>
              </a:solidFill>
              <a:cs typeface="Arial" charset="0"/>
            </a:endParaRPr>
          </a:p>
        </p:txBody>
      </p:sp>
      <p:sp>
        <p:nvSpPr>
          <p:cNvPr id="10" name="Title 1"/>
          <p:cNvSpPr>
            <a:spLocks noGrp="1"/>
          </p:cNvSpPr>
          <p:nvPr>
            <p:ph type="title"/>
          </p:nvPr>
        </p:nvSpPr>
        <p:spPr>
          <a:xfrm>
            <a:off x="335280" y="691496"/>
            <a:ext cx="8046720" cy="585216"/>
          </a:xfrm>
        </p:spPr>
        <p:txBody>
          <a:bodyPr wrap="square" anchor="t">
            <a:noAutofit/>
          </a:bodyPr>
          <a:lstStyle>
            <a:lvl1pPr algn="l">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58274199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49_Divider White">
    <p:spTree>
      <p:nvGrpSpPr>
        <p:cNvPr id="1" name=""/>
        <p:cNvGrpSpPr/>
        <p:nvPr/>
      </p:nvGrpSpPr>
      <p:grpSpPr>
        <a:xfrm>
          <a:off x="0" y="0"/>
          <a:ext cx="0" cy="0"/>
          <a:chOff x="0" y="0"/>
          <a:chExt cx="0" cy="0"/>
        </a:xfrm>
      </p:grpSpPr>
      <p:pic>
        <p:nvPicPr>
          <p:cNvPr id="3" name="Picture 2"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5"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6" name="Title 1"/>
          <p:cNvSpPr>
            <a:spLocks noGrp="1"/>
          </p:cNvSpPr>
          <p:nvPr>
            <p:ph type="title"/>
          </p:nvPr>
        </p:nvSpPr>
        <p:spPr>
          <a:xfrm>
            <a:off x="304800" y="2752912"/>
            <a:ext cx="8046720" cy="585216"/>
          </a:xfrm>
        </p:spPr>
        <p:txBody>
          <a:bodyPr wrap="square" anchor="t">
            <a:noAutofit/>
          </a:bodyPr>
          <a:lstStyle>
            <a:lvl1pPr algn="l">
              <a:defRPr sz="4000" b="1" cap="all">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43580955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p:cSld name="50_Divider Texture GREEN">
    <p:spTree>
      <p:nvGrpSpPr>
        <p:cNvPr id="1" name=""/>
        <p:cNvGrpSpPr/>
        <p:nvPr/>
      </p:nvGrpSpPr>
      <p:grpSpPr>
        <a:xfrm>
          <a:off x="0" y="0"/>
          <a:ext cx="0" cy="0"/>
          <a:chOff x="0" y="0"/>
          <a:chExt cx="0" cy="0"/>
        </a:xfrm>
      </p:grpSpPr>
      <p:pic>
        <p:nvPicPr>
          <p:cNvPr id="2" name="Picture 1" descr="Gre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5" y="0"/>
            <a:ext cx="9141291" cy="6858000"/>
          </a:xfrm>
          <a:prstGeom prst="rect">
            <a:avLst/>
          </a:prstGeom>
        </p:spPr>
      </p:pic>
      <p:pic>
        <p:nvPicPr>
          <p:cNvPr id="3" name="Picture 2"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07" y="0"/>
            <a:ext cx="237743" cy="451104"/>
          </a:xfrm>
          <a:prstGeom prst="rect">
            <a:avLst/>
          </a:prstGeom>
          <a:noFill/>
          <a:ln>
            <a:noFill/>
          </a:ln>
        </p:spPr>
      </p:pic>
      <p:sp>
        <p:nvSpPr>
          <p:cNvPr id="4" name="Rectangle 10"/>
          <p:cNvSpPr>
            <a:spLocks noChangeArrowheads="1"/>
          </p:cNvSpPr>
          <p:nvPr/>
        </p:nvSpPr>
        <p:spPr bwMode="gray">
          <a:xfrm>
            <a:off x="259530"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
        <p:nvSpPr>
          <p:cNvPr id="6" name="Title 1"/>
          <p:cNvSpPr>
            <a:spLocks noGrp="1"/>
          </p:cNvSpPr>
          <p:nvPr>
            <p:ph type="title"/>
          </p:nvPr>
        </p:nvSpPr>
        <p:spPr>
          <a:xfrm>
            <a:off x="304800" y="2752912"/>
            <a:ext cx="8046720" cy="585216"/>
          </a:xfrm>
        </p:spPr>
        <p:txBody>
          <a:bodyPr wrap="square" anchor="t">
            <a:noAutofit/>
          </a:bodyPr>
          <a:lstStyle>
            <a:lvl1pPr algn="l">
              <a:defRPr sz="4000" b="1" cap="all">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1936949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p:cSld name="51_End Slide N-tab GREEN">
    <p:spTree>
      <p:nvGrpSpPr>
        <p:cNvPr id="1" name=""/>
        <p:cNvGrpSpPr/>
        <p:nvPr/>
      </p:nvGrpSpPr>
      <p:grpSpPr>
        <a:xfrm>
          <a:off x="0" y="0"/>
          <a:ext cx="0" cy="0"/>
          <a:chOff x="0" y="0"/>
          <a:chExt cx="0" cy="0"/>
        </a:xfrm>
      </p:grpSpPr>
      <p:pic>
        <p:nvPicPr>
          <p:cNvPr id="6" name="Picture 5" descr="Gre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5" name="Picture 4" descr="N-Element-Tab-Square-Whit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8722" y="2357258"/>
            <a:ext cx="1606563" cy="214304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422921722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p:cSld name="52_End Slide Full Logo GREEN">
    <p:spTree>
      <p:nvGrpSpPr>
        <p:cNvPr id="1" name=""/>
        <p:cNvGrpSpPr/>
        <p:nvPr/>
      </p:nvGrpSpPr>
      <p:grpSpPr>
        <a:xfrm>
          <a:off x="0" y="0"/>
          <a:ext cx="0" cy="0"/>
          <a:chOff x="0" y="0"/>
          <a:chExt cx="0" cy="0"/>
        </a:xfrm>
      </p:grpSpPr>
      <p:pic>
        <p:nvPicPr>
          <p:cNvPr id="8" name="Picture 7" descr="Gre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7" name="Picture 6" descr="Nielsen-Wordmark-White-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5854" y="2360670"/>
            <a:ext cx="3752296" cy="1765952"/>
          </a:xfrm>
          <a:prstGeom prst="rect">
            <a:avLst/>
          </a:prstGeom>
        </p:spPr>
      </p:pic>
      <p:sp>
        <p:nvSpPr>
          <p:cNvPr id="9"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92566130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p:cSld name="55_Title N-tab GOLD">
    <p:spTree>
      <p:nvGrpSpPr>
        <p:cNvPr id="1" name=""/>
        <p:cNvGrpSpPr/>
        <p:nvPr/>
      </p:nvGrpSpPr>
      <p:grpSpPr>
        <a:xfrm>
          <a:off x="0" y="0"/>
          <a:ext cx="0" cy="0"/>
          <a:chOff x="0" y="0"/>
          <a:chExt cx="0" cy="0"/>
        </a:xfrm>
      </p:grpSpPr>
      <p:pic>
        <p:nvPicPr>
          <p:cNvPr id="14" name="Picture 13" descr="Oran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16"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itle 1"/>
          <p:cNvSpPr>
            <a:spLocks noGrp="1"/>
          </p:cNvSpPr>
          <p:nvPr>
            <p:ph type="ctrTitle" hasCustomPrompt="1"/>
          </p:nvPr>
        </p:nvSpPr>
        <p:spPr>
          <a:xfrm>
            <a:off x="242831" y="2717813"/>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18"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19" name="Picture 18"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07" y="0"/>
            <a:ext cx="237743" cy="451104"/>
          </a:xfrm>
          <a:prstGeom prst="rect">
            <a:avLst/>
          </a:prstGeom>
          <a:noFill/>
          <a:ln>
            <a:noFill/>
          </a:ln>
        </p:spPr>
      </p:pic>
      <p:sp>
        <p:nvSpPr>
          <p:cNvPr id="8" name="Subtitle 2"/>
          <p:cNvSpPr>
            <a:spLocks noGrp="1"/>
          </p:cNvSpPr>
          <p:nvPr>
            <p:ph type="subTitle" idx="1" hasCustomPrompt="1"/>
          </p:nvPr>
        </p:nvSpPr>
        <p:spPr>
          <a:xfrm>
            <a:off x="287935" y="4026435"/>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08197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F17AC1C-9FE1-42FA-99A3-80DA8DDB6D2B}" type="slidenum">
              <a:rPr lang="en-GB" smtClean="0"/>
              <a:t>‹#›</a:t>
            </a:fld>
            <a:endParaRPr lang="en-GB" dirty="0"/>
          </a:p>
        </p:txBody>
      </p:sp>
    </p:spTree>
    <p:extLst>
      <p:ext uri="{BB962C8B-B14F-4D97-AF65-F5344CB8AC3E}">
        <p14:creationId xmlns:p14="http://schemas.microsoft.com/office/powerpoint/2010/main" val="107353477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PT-White-Cover-Graphic-No-Imag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7"/>
          <p:cNvSpPr txBox="1">
            <a:spLocks noChangeArrowheads="1"/>
          </p:cNvSpPr>
          <p:nvPr/>
        </p:nvSpPr>
        <p:spPr bwMode="auto">
          <a:xfrm>
            <a:off x="8880618" y="6600641"/>
            <a:ext cx="13465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1" fontAlgn="base" hangingPunct="1">
              <a:spcBef>
                <a:spcPct val="0"/>
              </a:spcBef>
              <a:spcAft>
                <a:spcPct val="0"/>
              </a:spcAft>
            </a:pPr>
            <a:fld id="{5F261E9D-2AC8-4A41-86E5-02A25204031E}" type="slidenum">
              <a:rPr lang="en-US" altLang="en-US" sz="900" smtClean="0">
                <a:solidFill>
                  <a:srgbClr val="009DD9"/>
                </a:solidFill>
                <a:latin typeface="Calibri" panose="020F0502020204030204" pitchFamily="34" charset="0"/>
              </a:rPr>
              <a:pPr algn="ctr" defTabSz="914400" eaLnBrk="1" fontAlgn="base" hangingPunct="1">
                <a:spcBef>
                  <a:spcPct val="0"/>
                </a:spcBef>
                <a:spcAft>
                  <a:spcPct val="0"/>
                </a:spcAft>
              </a:pPr>
              <a:t>‹#›</a:t>
            </a:fld>
            <a:endParaRPr lang="en-US" altLang="en-US" sz="900" dirty="0" smtClean="0">
              <a:solidFill>
                <a:srgbClr val="009DD9"/>
              </a:solidFill>
              <a:latin typeface="Calibri" panose="020F0502020204030204" pitchFamily="34" charset="0"/>
            </a:endParaRPr>
          </a:p>
        </p:txBody>
      </p:sp>
      <p:pic>
        <p:nvPicPr>
          <p:cNvPr id="6" name="Picture 9" descr="Nielsen_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74000" y="1752600"/>
            <a:ext cx="889000"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90600" y="2339982"/>
            <a:ext cx="7772400" cy="1470025"/>
          </a:xfrm>
          <a:prstGeom prst="rect">
            <a:avLst/>
          </a:prstGeom>
        </p:spPr>
        <p:txBody>
          <a:bodyPr vert="horz" wrap="square" lIns="91440" tIns="0" rIns="91440" bIns="0" numCol="1" anchor="b" anchorCtr="0" compatLnSpc="1">
            <a:prstTxWarp prst="textNoShape">
              <a:avLst/>
            </a:prstTxWarp>
            <a:noAutofit/>
          </a:bodyPr>
          <a:lstStyle>
            <a:lvl1pPr algn="r">
              <a:defRPr/>
            </a:lvl1pPr>
          </a:lstStyle>
          <a:p>
            <a:pPr lvl="0"/>
            <a:r>
              <a:rPr lang="de-CH" noProof="0" smtClean="0"/>
              <a:t>Click to edit Master title style</a:t>
            </a:r>
          </a:p>
        </p:txBody>
      </p:sp>
      <p:sp>
        <p:nvSpPr>
          <p:cNvPr id="110598" name="Text Placeholder 2"/>
          <p:cNvSpPr>
            <a:spLocks noGrp="1"/>
          </p:cNvSpPr>
          <p:nvPr>
            <p:ph type="subTitle" idx="1"/>
          </p:nvPr>
        </p:nvSpPr>
        <p:spPr>
          <a:xfrm>
            <a:off x="2362200" y="3962400"/>
            <a:ext cx="6400800" cy="1752600"/>
          </a:xfrm>
        </p:spPr>
        <p:txBody>
          <a:bodyPr/>
          <a:lstStyle>
            <a:lvl1pPr marL="0" indent="0" algn="r">
              <a:buFont typeface="Arial" charset="0"/>
              <a:buNone/>
              <a:defRPr sz="2000"/>
            </a:lvl1pPr>
          </a:lstStyle>
          <a:p>
            <a:pPr lvl="0"/>
            <a:r>
              <a:rPr lang="de-CH" noProof="0" smtClean="0"/>
              <a:t>Click to edit Master subtitle style</a:t>
            </a:r>
          </a:p>
        </p:txBody>
      </p:sp>
    </p:spTree>
    <p:extLst>
      <p:ext uri="{BB962C8B-B14F-4D97-AF65-F5344CB8AC3E}">
        <p14:creationId xmlns:p14="http://schemas.microsoft.com/office/powerpoint/2010/main" val="258127114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56_Title Full Logo GOLD">
    <p:spTree>
      <p:nvGrpSpPr>
        <p:cNvPr id="1" name=""/>
        <p:cNvGrpSpPr/>
        <p:nvPr/>
      </p:nvGrpSpPr>
      <p:grpSpPr>
        <a:xfrm>
          <a:off x="0" y="0"/>
          <a:ext cx="0" cy="0"/>
          <a:chOff x="0" y="0"/>
          <a:chExt cx="0" cy="0"/>
        </a:xfrm>
      </p:grpSpPr>
      <p:pic>
        <p:nvPicPr>
          <p:cNvPr id="2" name="Picture 1" descr="Oran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4"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5" name="Title 1"/>
          <p:cNvSpPr>
            <a:spLocks noGrp="1"/>
          </p:cNvSpPr>
          <p:nvPr>
            <p:ph type="ctrTitle" hasCustomPrompt="1"/>
          </p:nvPr>
        </p:nvSpPr>
        <p:spPr>
          <a:xfrm>
            <a:off x="242831" y="2816352"/>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7" name="Picture 6" descr="Nielsen_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364069" y="1897570"/>
            <a:ext cx="952280" cy="449006"/>
          </a:xfrm>
          <a:prstGeom prst="rect">
            <a:avLst/>
          </a:prstGeom>
        </p:spPr>
      </p:pic>
      <p:sp>
        <p:nvSpPr>
          <p:cNvPr id="8" name="Subtitle 2"/>
          <p:cNvSpPr>
            <a:spLocks noGrp="1"/>
          </p:cNvSpPr>
          <p:nvPr>
            <p:ph type="subTitle" idx="1" hasCustomPrompt="1"/>
          </p:nvPr>
        </p:nvSpPr>
        <p:spPr>
          <a:xfrm>
            <a:off x="287935" y="4181859"/>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28951744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sp>
        <p:nvSpPr>
          <p:cNvPr id="5"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9" name="Picture 8" descr="Orange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4" name="Title 4"/>
          <p:cNvSpPr>
            <a:spLocks noGrp="1"/>
          </p:cNvSpPr>
          <p:nvPr>
            <p:ph type="ctrTitle"/>
          </p:nvPr>
        </p:nvSpPr>
        <p:spPr>
          <a:xfrm>
            <a:off x="296541" y="649325"/>
            <a:ext cx="7880978" cy="865613"/>
          </a:xfrm>
        </p:spPr>
        <p:txBody>
          <a:bodyPr/>
          <a:lstStyle>
            <a:lvl1pPr>
              <a:defRPr b="1"/>
            </a:lvl1pPr>
          </a:lstStyle>
          <a:p>
            <a:r>
              <a:rPr lang="en-US" sz="3400" smtClean="0"/>
              <a:t>Click to edit Master title style</a:t>
            </a:r>
            <a:endParaRPr lang="en-US" sz="3400" dirty="0"/>
          </a:p>
        </p:txBody>
      </p:sp>
    </p:spTree>
    <p:extLst>
      <p:ext uri="{BB962C8B-B14F-4D97-AF65-F5344CB8AC3E}">
        <p14:creationId xmlns:p14="http://schemas.microsoft.com/office/powerpoint/2010/main" val="65015162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p:cSld name="57_Title N-tab White">
    <p:spTree>
      <p:nvGrpSpPr>
        <p:cNvPr id="1" name=""/>
        <p:cNvGrpSpPr/>
        <p:nvPr/>
      </p:nvGrpSpPr>
      <p:grpSpPr>
        <a:xfrm>
          <a:off x="0" y="0"/>
          <a:ext cx="0" cy="0"/>
          <a:chOff x="0" y="0"/>
          <a:chExt cx="0" cy="0"/>
        </a:xfrm>
      </p:grpSpPr>
      <p:pic>
        <p:nvPicPr>
          <p:cNvPr id="8" name="Picture 7"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9" name="Title 1"/>
          <p:cNvSpPr>
            <a:spLocks noGrp="1"/>
          </p:cNvSpPr>
          <p:nvPr>
            <p:ph type="ctrTitle" hasCustomPrompt="1"/>
          </p:nvPr>
        </p:nvSpPr>
        <p:spPr>
          <a:xfrm>
            <a:off x="296543" y="2817740"/>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21" name="Text Placeholder 2"/>
          <p:cNvSpPr>
            <a:spLocks noGrp="1"/>
          </p:cNvSpPr>
          <p:nvPr>
            <p:ph type="body" idx="17"/>
          </p:nvPr>
        </p:nvSpPr>
        <p:spPr>
          <a:xfrm>
            <a:off x="296546"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23"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2" name="Picture 11" descr="N Element Tab Square-Blu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348" y="1840340"/>
            <a:ext cx="378801" cy="505292"/>
          </a:xfrm>
          <a:prstGeom prst="rect">
            <a:avLst/>
          </a:prstGeom>
        </p:spPr>
      </p:pic>
    </p:spTree>
    <p:extLst>
      <p:ext uri="{BB962C8B-B14F-4D97-AF65-F5344CB8AC3E}">
        <p14:creationId xmlns:p14="http://schemas.microsoft.com/office/powerpoint/2010/main" val="369954758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p:cSld name="58_Title Full Logo White">
    <p:spTree>
      <p:nvGrpSpPr>
        <p:cNvPr id="1" name=""/>
        <p:cNvGrpSpPr/>
        <p:nvPr/>
      </p:nvGrpSpPr>
      <p:grpSpPr>
        <a:xfrm>
          <a:off x="0" y="0"/>
          <a:ext cx="0" cy="0"/>
          <a:chOff x="0" y="0"/>
          <a:chExt cx="0" cy="0"/>
        </a:xfrm>
      </p:grpSpPr>
      <p:pic>
        <p:nvPicPr>
          <p:cNvPr id="8" name="Picture 7"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Title 1"/>
          <p:cNvSpPr>
            <a:spLocks noGrp="1"/>
          </p:cNvSpPr>
          <p:nvPr>
            <p:ph type="ctrTitle" hasCustomPrompt="1"/>
          </p:nvPr>
        </p:nvSpPr>
        <p:spPr>
          <a:xfrm>
            <a:off x="296543" y="2817740"/>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296543" y="4136962"/>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2"/>
          <p:cNvSpPr>
            <a:spLocks noGrp="1"/>
          </p:cNvSpPr>
          <p:nvPr>
            <p:ph type="body" idx="17"/>
          </p:nvPr>
        </p:nvSpPr>
        <p:spPr>
          <a:xfrm>
            <a:off x="292174" y="5729473"/>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6"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4" name="Picture 13" descr="Nielsen-Wordmark-Color-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804" y="1883128"/>
            <a:ext cx="980037" cy="461236"/>
          </a:xfrm>
          <a:prstGeom prst="rect">
            <a:avLst/>
          </a:prstGeom>
        </p:spPr>
      </p:pic>
    </p:spTree>
    <p:extLst>
      <p:ext uri="{BB962C8B-B14F-4D97-AF65-F5344CB8AC3E}">
        <p14:creationId xmlns:p14="http://schemas.microsoft.com/office/powerpoint/2010/main" val="332534410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59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6" y="472019"/>
            <a:ext cx="8165592" cy="571500"/>
          </a:xfrm>
        </p:spPr>
        <p:txBody>
          <a:bodyPr>
            <a:noAutofit/>
          </a:bodyPr>
          <a:lstStyle>
            <a:lvl1pPr>
              <a:defRPr b="1" baseline="0">
                <a:solidFill>
                  <a:schemeClr val="tx2"/>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type="body" idx="13" hasCustomPrompt="1"/>
          </p:nvPr>
        </p:nvSpPr>
        <p:spPr>
          <a:xfrm>
            <a:off x="594361" y="1092215"/>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5" name="Content Placeholder 4"/>
          <p:cNvSpPr>
            <a:spLocks noGrp="1"/>
          </p:cNvSpPr>
          <p:nvPr>
            <p:ph sz="quarter" idx="14"/>
          </p:nvPr>
        </p:nvSpPr>
        <p:spPr>
          <a:xfrm>
            <a:off x="594361" y="1987301"/>
            <a:ext cx="8165592" cy="4079875"/>
          </a:xfrm>
        </p:spPr>
        <p:txBody>
          <a:bodyPr/>
          <a:lstStyle>
            <a:lvl1pPr>
              <a:spcBef>
                <a:spcPts val="641"/>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88631476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60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471311"/>
            <a:ext cx="8166672" cy="578556"/>
          </a:xfrm>
        </p:spPr>
        <p:txBody>
          <a:bodyPr wrap="square">
            <a:noAutofit/>
          </a:bodyPr>
          <a:lstStyle>
            <a:lvl1pPr>
              <a:defRPr b="1" baseline="0">
                <a:solidFill>
                  <a:schemeClr val="tx2"/>
                </a:solidFill>
                <a:latin typeface="+mj-lt"/>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6" name="Text Placeholder 2"/>
          <p:cNvSpPr>
            <a:spLocks noGrp="1"/>
          </p:cNvSpPr>
          <p:nvPr>
            <p:ph type="body" idx="16" hasCustomPrompt="1"/>
          </p:nvPr>
        </p:nvSpPr>
        <p:spPr>
          <a:xfrm>
            <a:off x="594361" y="1092215"/>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pic>
        <p:nvPicPr>
          <p:cNvPr id="7" name="Picture 6"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45441579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61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59" y="1770250"/>
            <a:ext cx="7876478" cy="251618"/>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591174" y="2688474"/>
            <a:ext cx="7882288" cy="3238754"/>
          </a:xfrm>
        </p:spPr>
        <p:txBody>
          <a:bodyPr wrap="none"/>
          <a:lstStyle>
            <a:lvl1pPr>
              <a:buFontTx/>
              <a:buNone/>
              <a:defRPr>
                <a:solidFill>
                  <a:schemeClr val="tx2"/>
                </a:solidFill>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86"/>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Text Placeholder 2"/>
          <p:cNvSpPr>
            <a:spLocks noGrp="1"/>
          </p:cNvSpPr>
          <p:nvPr>
            <p:ph type="body" idx="17"/>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66609701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62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1"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711204" y="2562697"/>
            <a:ext cx="3970338" cy="3238754"/>
          </a:xfrm>
        </p:spPr>
        <p:txBody>
          <a:bodyPr wrap="none"/>
          <a:lstStyle>
            <a:lvl1pPr>
              <a:buFontTx/>
              <a:buNone/>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86"/>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16" y="2562697"/>
            <a:ext cx="3970338" cy="3238754"/>
          </a:xfrm>
        </p:spPr>
        <p:txBody>
          <a:bodyPr wrap="none"/>
          <a:lstStyle>
            <a:lvl1pPr>
              <a:buFontTx/>
              <a:buNone/>
              <a:defRPr/>
            </a:lvl1pPr>
          </a:lstStyle>
          <a:p>
            <a:r>
              <a:rPr lang="en-US" dirty="0" smtClean="0"/>
              <a:t>Click icon to add chart</a:t>
            </a:r>
            <a:endParaRPr lang="en-US" dirty="0"/>
          </a:p>
        </p:txBody>
      </p:sp>
      <p:sp>
        <p:nvSpPr>
          <p:cNvPr id="15" name="Text Placeholder 2"/>
          <p:cNvSpPr>
            <a:spLocks noGrp="1"/>
          </p:cNvSpPr>
          <p:nvPr>
            <p:ph type="body" idx="19"/>
          </p:nvPr>
        </p:nvSpPr>
        <p:spPr>
          <a:xfrm>
            <a:off x="4761669"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9" name="Picture 8"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1"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5078006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63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2" y="2242693"/>
            <a:ext cx="7616952" cy="3462338"/>
          </a:xfrm>
        </p:spPr>
        <p:txBody>
          <a:bodyPr/>
          <a:lstStyle>
            <a:lvl1pPr marL="0" indent="0">
              <a:buFontTx/>
              <a:buNone/>
              <a:defRPr>
                <a:solidFill>
                  <a:schemeClr val="tx2"/>
                </a:solidFill>
              </a:defRPr>
            </a:lvl1pPr>
          </a:lstStyle>
          <a:p>
            <a:r>
              <a:rPr lang="en-US" dirty="0" smtClean="0"/>
              <a:t>Click icon to add table</a:t>
            </a:r>
            <a:endParaRPr lang="en-US" dirty="0"/>
          </a:p>
        </p:txBody>
      </p:sp>
      <p:sp>
        <p:nvSpPr>
          <p:cNvPr id="4" name="Title 3"/>
          <p:cNvSpPr>
            <a:spLocks noGrp="1"/>
          </p:cNvSpPr>
          <p:nvPr>
            <p:ph type="title" hasCustomPrompt="1"/>
          </p:nvPr>
        </p:nvSpPr>
        <p:spPr>
          <a:xfrm>
            <a:off x="594360" y="472283"/>
            <a:ext cx="8155940" cy="571500"/>
          </a:xfrm>
        </p:spPr>
        <p:txBody>
          <a:bodyPr wrap="square"/>
          <a:lstStyle>
            <a:lvl1pPr>
              <a:defRPr b="1" baseline="0">
                <a:solidFill>
                  <a:schemeClr val="tx2"/>
                </a:solidFill>
              </a:defRPr>
            </a:lvl1pPr>
          </a:lstStyle>
          <a:p>
            <a:r>
              <a:rPr lang="en-US" dirty="0" smtClean="0"/>
              <a:t>CLICK TO EDIT MASTER TITLE STYLE</a:t>
            </a:r>
            <a:endParaRPr lang="en-US" dirty="0"/>
          </a:p>
        </p:txBody>
      </p:sp>
      <p:sp>
        <p:nvSpPr>
          <p:cNvPr id="11" name="Text Placeholder 2"/>
          <p:cNvSpPr>
            <a:spLocks noGrp="1"/>
          </p:cNvSpPr>
          <p:nvPr>
            <p:ph type="body" idx="15" hasCustomPrompt="1"/>
          </p:nvPr>
        </p:nvSpPr>
        <p:spPr>
          <a:xfrm>
            <a:off x="594363" y="1093186"/>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2" name="Text Placeholder 2"/>
          <p:cNvSpPr>
            <a:spLocks noGrp="1"/>
          </p:cNvSpPr>
          <p:nvPr>
            <p:ph type="body" idx="16"/>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17698148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64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tx2"/>
                </a:solidFill>
              </a:defRPr>
            </a:lvl1pPr>
          </a:lstStyle>
          <a:p>
            <a:r>
              <a:rPr lang="en-US" smtClean="0"/>
              <a:t>Click to edit Master title style</a:t>
            </a:r>
            <a:endParaRPr lang="en-US" dirty="0"/>
          </a:p>
        </p:txBody>
      </p:sp>
      <p:sp>
        <p:nvSpPr>
          <p:cNvPr id="10"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tx2"/>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4" name="Picture 3"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6"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776674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0753865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p:cSld name="65_Quote Texture GOLD">
    <p:spTree>
      <p:nvGrpSpPr>
        <p:cNvPr id="1" name=""/>
        <p:cNvGrpSpPr/>
        <p:nvPr/>
      </p:nvGrpSpPr>
      <p:grpSpPr>
        <a:xfrm>
          <a:off x="0" y="0"/>
          <a:ext cx="0" cy="0"/>
          <a:chOff x="0" y="0"/>
          <a:chExt cx="0" cy="0"/>
        </a:xfrm>
      </p:grpSpPr>
      <p:pic>
        <p:nvPicPr>
          <p:cNvPr id="2" name="Picture 1" descr="Oran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3"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bg1"/>
                </a:solidFill>
              </a:defRPr>
            </a:lvl1pPr>
          </a:lstStyle>
          <a:p>
            <a:r>
              <a:rPr lang="en-US" smtClean="0"/>
              <a:t>Click to edit Master title style</a:t>
            </a:r>
            <a:endParaRPr lang="en-US" dirty="0"/>
          </a:p>
        </p:txBody>
      </p:sp>
      <p:sp>
        <p:nvSpPr>
          <p:cNvPr id="4"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bg1"/>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5" name="Picture 4"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07" y="0"/>
            <a:ext cx="237743" cy="451104"/>
          </a:xfrm>
          <a:prstGeom prst="rect">
            <a:avLst/>
          </a:prstGeom>
          <a:noFill/>
          <a:ln>
            <a:noFill/>
          </a:ln>
        </p:spPr>
      </p:pic>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34294798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p:cSld name="66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pic>
        <p:nvPicPr>
          <p:cNvPr id="8" name="Picture 7" descr="Orange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7"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1" name="Text Box 17"/>
          <p:cNvSpPr txBox="1">
            <a:spLocks noChangeArrowheads="1"/>
          </p:cNvSpPr>
          <p:nvPr/>
        </p:nvSpPr>
        <p:spPr bwMode="auto">
          <a:xfrm>
            <a:off x="8892784" y="6615745"/>
            <a:ext cx="110608" cy="107722"/>
          </a:xfrm>
          <a:prstGeom prst="rect">
            <a:avLst/>
          </a:prstGeom>
          <a:noFill/>
          <a:ln w="9525">
            <a:noFill/>
            <a:miter lim="800000"/>
            <a:headEnd/>
            <a:tailEnd/>
          </a:ln>
          <a:effectLst/>
        </p:spPr>
        <p:txBody>
          <a:bodyPr wrap="none" lIns="0" tIns="0" rIns="0" bIns="0" anchor="ctr" anchorCtr="0">
            <a:spAutoFit/>
          </a:bodyPr>
          <a:lstStyle/>
          <a:p>
            <a:pPr algn="ctr" defTabSz="732617">
              <a:defRPr/>
            </a:pPr>
            <a:fld id="{0D7D805D-F6E5-43ED-9D8A-77676030D49C}" type="slidenum">
              <a:rPr lang="en-US" sz="700" kern="0">
                <a:solidFill>
                  <a:srgbClr val="FFFFFF"/>
                </a:solidFill>
                <a:cs typeface="Arial" charset="0"/>
              </a:rPr>
              <a:pPr algn="ctr" defTabSz="732617">
                <a:defRPr/>
              </a:pPr>
              <a:t>‹#›</a:t>
            </a:fld>
            <a:endParaRPr lang="en-US" sz="700" kern="0" dirty="0">
              <a:solidFill>
                <a:srgbClr val="FFFFFF"/>
              </a:solidFill>
              <a:cs typeface="Arial" charset="0"/>
            </a:endParaRPr>
          </a:p>
        </p:txBody>
      </p:sp>
      <p:sp>
        <p:nvSpPr>
          <p:cNvPr id="9" name="Title 1"/>
          <p:cNvSpPr>
            <a:spLocks noGrp="1"/>
          </p:cNvSpPr>
          <p:nvPr>
            <p:ph type="title"/>
          </p:nvPr>
        </p:nvSpPr>
        <p:spPr>
          <a:xfrm>
            <a:off x="335280" y="691496"/>
            <a:ext cx="8046720" cy="585216"/>
          </a:xfrm>
        </p:spPr>
        <p:txBody>
          <a:bodyPr wrap="square" anchor="t">
            <a:noAutofit/>
          </a:bodyPr>
          <a:lstStyle>
            <a:lvl1pPr algn="l">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4344150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67_Divider White">
    <p:spTree>
      <p:nvGrpSpPr>
        <p:cNvPr id="1" name=""/>
        <p:cNvGrpSpPr/>
        <p:nvPr/>
      </p:nvGrpSpPr>
      <p:grpSpPr>
        <a:xfrm>
          <a:off x="0" y="0"/>
          <a:ext cx="0" cy="0"/>
          <a:chOff x="0" y="0"/>
          <a:chExt cx="0" cy="0"/>
        </a:xfrm>
      </p:grpSpPr>
      <p:pic>
        <p:nvPicPr>
          <p:cNvPr id="3" name="Picture 2" descr="Orang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5"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6" name="Title 1"/>
          <p:cNvSpPr>
            <a:spLocks noGrp="1"/>
          </p:cNvSpPr>
          <p:nvPr>
            <p:ph type="title"/>
          </p:nvPr>
        </p:nvSpPr>
        <p:spPr>
          <a:xfrm>
            <a:off x="304800" y="2752912"/>
            <a:ext cx="8046720" cy="585216"/>
          </a:xfrm>
        </p:spPr>
        <p:txBody>
          <a:bodyPr wrap="square" anchor="t">
            <a:noAutofit/>
          </a:bodyPr>
          <a:lstStyle>
            <a:lvl1pPr algn="l">
              <a:defRPr sz="4000" b="1" cap="all">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0701446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p:cSld name="68_Divider Texture GOLD">
    <p:spTree>
      <p:nvGrpSpPr>
        <p:cNvPr id="1" name=""/>
        <p:cNvGrpSpPr/>
        <p:nvPr/>
      </p:nvGrpSpPr>
      <p:grpSpPr>
        <a:xfrm>
          <a:off x="0" y="0"/>
          <a:ext cx="0" cy="0"/>
          <a:chOff x="0" y="0"/>
          <a:chExt cx="0" cy="0"/>
        </a:xfrm>
      </p:grpSpPr>
      <p:pic>
        <p:nvPicPr>
          <p:cNvPr id="2" name="Picture 1" descr="Oran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3" name="Picture 2"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07" y="0"/>
            <a:ext cx="237743" cy="451104"/>
          </a:xfrm>
          <a:prstGeom prst="rect">
            <a:avLst/>
          </a:prstGeom>
          <a:noFill/>
          <a:ln>
            <a:noFill/>
          </a:ln>
        </p:spPr>
      </p:pic>
      <p:sp>
        <p:nvSpPr>
          <p:cNvPr id="4"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
        <p:nvSpPr>
          <p:cNvPr id="6" name="Title 1"/>
          <p:cNvSpPr>
            <a:spLocks noGrp="1"/>
          </p:cNvSpPr>
          <p:nvPr>
            <p:ph type="title"/>
          </p:nvPr>
        </p:nvSpPr>
        <p:spPr>
          <a:xfrm>
            <a:off x="304800" y="2752912"/>
            <a:ext cx="8046720" cy="585216"/>
          </a:xfrm>
        </p:spPr>
        <p:txBody>
          <a:bodyPr wrap="square" anchor="t">
            <a:noAutofit/>
          </a:bodyPr>
          <a:lstStyle>
            <a:lvl1pPr algn="l">
              <a:defRPr sz="4000" b="1" cap="all">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444875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69_End Slide N-tab GOLD">
    <p:spTree>
      <p:nvGrpSpPr>
        <p:cNvPr id="1" name=""/>
        <p:cNvGrpSpPr/>
        <p:nvPr/>
      </p:nvGrpSpPr>
      <p:grpSpPr>
        <a:xfrm>
          <a:off x="0" y="0"/>
          <a:ext cx="0" cy="0"/>
          <a:chOff x="0" y="0"/>
          <a:chExt cx="0" cy="0"/>
        </a:xfrm>
      </p:grpSpPr>
      <p:pic>
        <p:nvPicPr>
          <p:cNvPr id="6" name="Picture 5" descr="Oran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5" name="Picture 4" descr="N-Element-Tab-Square-Whit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8722" y="2357258"/>
            <a:ext cx="1606563" cy="214304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918314576"/>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70_End Slide Full Logo GOLD">
    <p:spTree>
      <p:nvGrpSpPr>
        <p:cNvPr id="1" name=""/>
        <p:cNvGrpSpPr/>
        <p:nvPr/>
      </p:nvGrpSpPr>
      <p:grpSpPr>
        <a:xfrm>
          <a:off x="0" y="0"/>
          <a:ext cx="0" cy="0"/>
          <a:chOff x="0" y="0"/>
          <a:chExt cx="0" cy="0"/>
        </a:xfrm>
      </p:grpSpPr>
      <p:pic>
        <p:nvPicPr>
          <p:cNvPr id="8" name="Picture 7" descr="Oran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7" name="Picture 6" descr="Nielsen-Wordmark-White-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5854" y="2360670"/>
            <a:ext cx="3752296" cy="1765952"/>
          </a:xfrm>
          <a:prstGeom prst="rect">
            <a:avLst/>
          </a:prstGeom>
        </p:spPr>
      </p:pic>
      <p:sp>
        <p:nvSpPr>
          <p:cNvPr id="9"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421580922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73_Title N-tab RED">
    <p:spTree>
      <p:nvGrpSpPr>
        <p:cNvPr id="1" name=""/>
        <p:cNvGrpSpPr/>
        <p:nvPr/>
      </p:nvGrpSpPr>
      <p:grpSpPr>
        <a:xfrm>
          <a:off x="0" y="0"/>
          <a:ext cx="0" cy="0"/>
          <a:chOff x="0" y="0"/>
          <a:chExt cx="0" cy="0"/>
        </a:xfrm>
      </p:grpSpPr>
      <p:pic>
        <p:nvPicPr>
          <p:cNvPr id="14" name="Picture 13" descr="R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16"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itle 1"/>
          <p:cNvSpPr>
            <a:spLocks noGrp="1"/>
          </p:cNvSpPr>
          <p:nvPr>
            <p:ph type="ctrTitle" hasCustomPrompt="1"/>
          </p:nvPr>
        </p:nvSpPr>
        <p:spPr>
          <a:xfrm>
            <a:off x="242831" y="2717813"/>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18"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19" name="Picture 18"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07" y="0"/>
            <a:ext cx="237743" cy="451104"/>
          </a:xfrm>
          <a:prstGeom prst="rect">
            <a:avLst/>
          </a:prstGeom>
          <a:noFill/>
          <a:ln>
            <a:noFill/>
          </a:ln>
        </p:spPr>
      </p:pic>
      <p:sp>
        <p:nvSpPr>
          <p:cNvPr id="8" name="Subtitle 2"/>
          <p:cNvSpPr>
            <a:spLocks noGrp="1"/>
          </p:cNvSpPr>
          <p:nvPr>
            <p:ph type="subTitle" idx="1" hasCustomPrompt="1"/>
          </p:nvPr>
        </p:nvSpPr>
        <p:spPr>
          <a:xfrm>
            <a:off x="287935" y="4026435"/>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3877186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74_Title Full Logo RED">
    <p:spTree>
      <p:nvGrpSpPr>
        <p:cNvPr id="1" name=""/>
        <p:cNvGrpSpPr/>
        <p:nvPr/>
      </p:nvGrpSpPr>
      <p:grpSpPr>
        <a:xfrm>
          <a:off x="0" y="0"/>
          <a:ext cx="0" cy="0"/>
          <a:chOff x="0" y="0"/>
          <a:chExt cx="0" cy="0"/>
        </a:xfrm>
      </p:grpSpPr>
      <p:pic>
        <p:nvPicPr>
          <p:cNvPr id="2" name="Picture 1" descr="R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4"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5" name="Title 1"/>
          <p:cNvSpPr>
            <a:spLocks noGrp="1"/>
          </p:cNvSpPr>
          <p:nvPr>
            <p:ph type="ctrTitle" hasCustomPrompt="1"/>
          </p:nvPr>
        </p:nvSpPr>
        <p:spPr>
          <a:xfrm>
            <a:off x="242831" y="2816352"/>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7" name="Picture 6" descr="Nielsen_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364069" y="1897570"/>
            <a:ext cx="952280" cy="449006"/>
          </a:xfrm>
          <a:prstGeom prst="rect">
            <a:avLst/>
          </a:prstGeom>
        </p:spPr>
      </p:pic>
      <p:sp>
        <p:nvSpPr>
          <p:cNvPr id="8" name="Subtitle 2"/>
          <p:cNvSpPr>
            <a:spLocks noGrp="1"/>
          </p:cNvSpPr>
          <p:nvPr>
            <p:ph type="subTitle" idx="1" hasCustomPrompt="1"/>
          </p:nvPr>
        </p:nvSpPr>
        <p:spPr>
          <a:xfrm>
            <a:off x="287935" y="4181859"/>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6367568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2032"/>
            <a:ext cx="9141291" cy="6855968"/>
          </a:xfrm>
          <a:prstGeom prst="rect">
            <a:avLst/>
          </a:prstGeom>
        </p:spPr>
      </p:pic>
      <p:sp>
        <p:nvSpPr>
          <p:cNvPr id="5"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Red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2"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4" name="Title 4"/>
          <p:cNvSpPr>
            <a:spLocks noGrp="1"/>
          </p:cNvSpPr>
          <p:nvPr>
            <p:ph type="ctrTitle"/>
          </p:nvPr>
        </p:nvSpPr>
        <p:spPr>
          <a:xfrm>
            <a:off x="296541" y="649325"/>
            <a:ext cx="7880978" cy="865613"/>
          </a:xfrm>
        </p:spPr>
        <p:txBody>
          <a:bodyPr/>
          <a:lstStyle>
            <a:lvl1pPr>
              <a:defRPr b="1"/>
            </a:lvl1pPr>
          </a:lstStyle>
          <a:p>
            <a:r>
              <a:rPr lang="en-US" sz="3400" smtClean="0"/>
              <a:t>Click to edit Master title style</a:t>
            </a:r>
            <a:endParaRPr lang="en-US" sz="3400" dirty="0"/>
          </a:p>
        </p:txBody>
      </p:sp>
    </p:spTree>
    <p:extLst>
      <p:ext uri="{BB962C8B-B14F-4D97-AF65-F5344CB8AC3E}">
        <p14:creationId xmlns:p14="http://schemas.microsoft.com/office/powerpoint/2010/main" val="120657934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p:cSld name="75_Title N-tab White">
    <p:spTree>
      <p:nvGrpSpPr>
        <p:cNvPr id="1" name=""/>
        <p:cNvGrpSpPr/>
        <p:nvPr/>
      </p:nvGrpSpPr>
      <p:grpSpPr>
        <a:xfrm>
          <a:off x="0" y="0"/>
          <a:ext cx="0" cy="0"/>
          <a:chOff x="0" y="0"/>
          <a:chExt cx="0" cy="0"/>
        </a:xfrm>
      </p:grpSpPr>
      <p:pic>
        <p:nvPicPr>
          <p:cNvPr id="8" name="Picture 7"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9" name="Title 1"/>
          <p:cNvSpPr>
            <a:spLocks noGrp="1"/>
          </p:cNvSpPr>
          <p:nvPr>
            <p:ph type="ctrTitle" hasCustomPrompt="1"/>
          </p:nvPr>
        </p:nvSpPr>
        <p:spPr>
          <a:xfrm>
            <a:off x="296543" y="2817740"/>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21" name="Text Placeholder 2"/>
          <p:cNvSpPr>
            <a:spLocks noGrp="1"/>
          </p:cNvSpPr>
          <p:nvPr>
            <p:ph type="body" idx="17"/>
          </p:nvPr>
        </p:nvSpPr>
        <p:spPr>
          <a:xfrm>
            <a:off x="296546"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23"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2" name="Picture 11" descr="N Element Tab Square-Blu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348" y="1840340"/>
            <a:ext cx="378801" cy="505292"/>
          </a:xfrm>
          <a:prstGeom prst="rect">
            <a:avLst/>
          </a:prstGeom>
        </p:spPr>
      </p:pic>
    </p:spTree>
    <p:extLst>
      <p:ext uri="{BB962C8B-B14F-4D97-AF65-F5344CB8AC3E}">
        <p14:creationId xmlns:p14="http://schemas.microsoft.com/office/powerpoint/2010/main" val="2068406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9170614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p:cSld name="76_Title Full Logo White">
    <p:spTree>
      <p:nvGrpSpPr>
        <p:cNvPr id="1" name=""/>
        <p:cNvGrpSpPr/>
        <p:nvPr/>
      </p:nvGrpSpPr>
      <p:grpSpPr>
        <a:xfrm>
          <a:off x="0" y="0"/>
          <a:ext cx="0" cy="0"/>
          <a:chOff x="0" y="0"/>
          <a:chExt cx="0" cy="0"/>
        </a:xfrm>
      </p:grpSpPr>
      <p:pic>
        <p:nvPicPr>
          <p:cNvPr id="8" name="Picture 7"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Title 1"/>
          <p:cNvSpPr>
            <a:spLocks noGrp="1"/>
          </p:cNvSpPr>
          <p:nvPr>
            <p:ph type="ctrTitle" hasCustomPrompt="1"/>
          </p:nvPr>
        </p:nvSpPr>
        <p:spPr>
          <a:xfrm>
            <a:off x="296543" y="2817740"/>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6"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4" name="Picture 13" descr="Nielsen-Wordmark-Color-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804" y="1883128"/>
            <a:ext cx="980037" cy="461236"/>
          </a:xfrm>
          <a:prstGeom prst="rect">
            <a:avLst/>
          </a:prstGeom>
        </p:spPr>
      </p:pic>
    </p:spTree>
    <p:extLst>
      <p:ext uri="{BB962C8B-B14F-4D97-AF65-F5344CB8AC3E}">
        <p14:creationId xmlns:p14="http://schemas.microsoft.com/office/powerpoint/2010/main" val="126845714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77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6" y="472019"/>
            <a:ext cx="8165592" cy="571500"/>
          </a:xfrm>
        </p:spPr>
        <p:txBody>
          <a:bodyPr>
            <a:noAutofit/>
          </a:bodyPr>
          <a:lstStyle>
            <a:lvl1pPr>
              <a:defRPr b="1" baseline="0">
                <a:solidFill>
                  <a:schemeClr val="tx2"/>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type="body" idx="13" hasCustomPrompt="1"/>
          </p:nvPr>
        </p:nvSpPr>
        <p:spPr>
          <a:xfrm>
            <a:off x="594361" y="1092215"/>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5" name="Content Placeholder 4"/>
          <p:cNvSpPr>
            <a:spLocks noGrp="1"/>
          </p:cNvSpPr>
          <p:nvPr>
            <p:ph sz="quarter" idx="14"/>
          </p:nvPr>
        </p:nvSpPr>
        <p:spPr>
          <a:xfrm>
            <a:off x="594361" y="1987301"/>
            <a:ext cx="8165592" cy="4079875"/>
          </a:xfrm>
        </p:spPr>
        <p:txBody>
          <a:bodyPr/>
          <a:lstStyle>
            <a:lvl1pPr>
              <a:spcBef>
                <a:spcPts val="641"/>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50247714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78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471311"/>
            <a:ext cx="8166672" cy="578556"/>
          </a:xfrm>
        </p:spPr>
        <p:txBody>
          <a:bodyPr wrap="square">
            <a:noAutofit/>
          </a:bodyPr>
          <a:lstStyle>
            <a:lvl1pPr>
              <a:defRPr b="1" baseline="0">
                <a:solidFill>
                  <a:schemeClr val="tx2"/>
                </a:solidFill>
                <a:latin typeface="+mj-lt"/>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6" name="Text Placeholder 2"/>
          <p:cNvSpPr>
            <a:spLocks noGrp="1"/>
          </p:cNvSpPr>
          <p:nvPr>
            <p:ph type="body" idx="16" hasCustomPrompt="1"/>
          </p:nvPr>
        </p:nvSpPr>
        <p:spPr>
          <a:xfrm>
            <a:off x="594361" y="1092215"/>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pic>
        <p:nvPicPr>
          <p:cNvPr id="7" name="Picture 6"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8"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43309962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79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59" y="1770250"/>
            <a:ext cx="7876478" cy="251618"/>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591174" y="2688474"/>
            <a:ext cx="7882288" cy="3238754"/>
          </a:xfrm>
        </p:spPr>
        <p:txBody>
          <a:bodyPr wrap="none"/>
          <a:lstStyle>
            <a:lvl1pPr>
              <a:buFontTx/>
              <a:buNone/>
              <a:defRPr>
                <a:solidFill>
                  <a:schemeClr val="tx2"/>
                </a:solidFill>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86"/>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Text Placeholder 2"/>
          <p:cNvSpPr>
            <a:spLocks noGrp="1"/>
          </p:cNvSpPr>
          <p:nvPr>
            <p:ph type="body" idx="17"/>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81170670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80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1"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711204" y="2562697"/>
            <a:ext cx="3970338" cy="3238754"/>
          </a:xfrm>
        </p:spPr>
        <p:txBody>
          <a:bodyPr wrap="none"/>
          <a:lstStyle>
            <a:lvl1pPr>
              <a:buFontTx/>
              <a:buNone/>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86"/>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16" y="2562697"/>
            <a:ext cx="3970338" cy="3238754"/>
          </a:xfrm>
        </p:spPr>
        <p:txBody>
          <a:bodyPr wrap="none"/>
          <a:lstStyle>
            <a:lvl1pPr>
              <a:buFontTx/>
              <a:buNone/>
              <a:defRPr/>
            </a:lvl1pPr>
          </a:lstStyle>
          <a:p>
            <a:r>
              <a:rPr lang="en-US" dirty="0" smtClean="0"/>
              <a:t>Click icon to add chart</a:t>
            </a:r>
            <a:endParaRPr lang="en-US" dirty="0"/>
          </a:p>
        </p:txBody>
      </p:sp>
      <p:sp>
        <p:nvSpPr>
          <p:cNvPr id="15" name="Text Placeholder 2"/>
          <p:cNvSpPr>
            <a:spLocks noGrp="1"/>
          </p:cNvSpPr>
          <p:nvPr>
            <p:ph type="body" idx="19"/>
          </p:nvPr>
        </p:nvSpPr>
        <p:spPr>
          <a:xfrm>
            <a:off x="4761669"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9" name="Picture 8"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1"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35299067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81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2" y="2242693"/>
            <a:ext cx="7616952" cy="3462338"/>
          </a:xfrm>
        </p:spPr>
        <p:txBody>
          <a:bodyPr/>
          <a:lstStyle>
            <a:lvl1pPr marL="0" indent="0">
              <a:buFontTx/>
              <a:buNone/>
              <a:defRPr>
                <a:solidFill>
                  <a:schemeClr val="tx2"/>
                </a:solidFill>
              </a:defRPr>
            </a:lvl1pPr>
          </a:lstStyle>
          <a:p>
            <a:r>
              <a:rPr lang="en-US" dirty="0" smtClean="0"/>
              <a:t>Click icon to add table</a:t>
            </a:r>
            <a:endParaRPr lang="en-US" dirty="0"/>
          </a:p>
        </p:txBody>
      </p:sp>
      <p:sp>
        <p:nvSpPr>
          <p:cNvPr id="4" name="Title 3"/>
          <p:cNvSpPr>
            <a:spLocks noGrp="1"/>
          </p:cNvSpPr>
          <p:nvPr>
            <p:ph type="title" hasCustomPrompt="1"/>
          </p:nvPr>
        </p:nvSpPr>
        <p:spPr>
          <a:xfrm>
            <a:off x="594360" y="472283"/>
            <a:ext cx="8155940" cy="571500"/>
          </a:xfrm>
        </p:spPr>
        <p:txBody>
          <a:bodyPr wrap="square"/>
          <a:lstStyle>
            <a:lvl1pPr>
              <a:defRPr b="1" baseline="0">
                <a:solidFill>
                  <a:schemeClr val="tx2"/>
                </a:solidFill>
              </a:defRPr>
            </a:lvl1pPr>
          </a:lstStyle>
          <a:p>
            <a:r>
              <a:rPr lang="en-US" dirty="0" smtClean="0"/>
              <a:t>CLICK TO EDIT MASTER TITLE STYLE</a:t>
            </a:r>
            <a:endParaRPr lang="en-US" dirty="0"/>
          </a:p>
        </p:txBody>
      </p:sp>
      <p:sp>
        <p:nvSpPr>
          <p:cNvPr id="11" name="Text Placeholder 2"/>
          <p:cNvSpPr>
            <a:spLocks noGrp="1"/>
          </p:cNvSpPr>
          <p:nvPr>
            <p:ph type="body" idx="15" hasCustomPrompt="1"/>
          </p:nvPr>
        </p:nvSpPr>
        <p:spPr>
          <a:xfrm>
            <a:off x="594363" y="1093186"/>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2" name="Text Placeholder 2"/>
          <p:cNvSpPr>
            <a:spLocks noGrp="1"/>
          </p:cNvSpPr>
          <p:nvPr>
            <p:ph type="body" idx="16"/>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3235549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82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tx2"/>
                </a:solidFill>
              </a:defRPr>
            </a:lvl1pPr>
          </a:lstStyle>
          <a:p>
            <a:r>
              <a:rPr lang="en-US" smtClean="0"/>
              <a:t>Click to edit Master title style</a:t>
            </a:r>
            <a:endParaRPr lang="en-US" dirty="0"/>
          </a:p>
        </p:txBody>
      </p:sp>
      <p:sp>
        <p:nvSpPr>
          <p:cNvPr id="10"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tx2"/>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4" name="Picture 3"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6"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422226969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p:cSld name="83_Quote Texture RED">
    <p:spTree>
      <p:nvGrpSpPr>
        <p:cNvPr id="1" name=""/>
        <p:cNvGrpSpPr/>
        <p:nvPr/>
      </p:nvGrpSpPr>
      <p:grpSpPr>
        <a:xfrm>
          <a:off x="0" y="0"/>
          <a:ext cx="0" cy="0"/>
          <a:chOff x="0" y="0"/>
          <a:chExt cx="0" cy="0"/>
        </a:xfrm>
      </p:grpSpPr>
      <p:pic>
        <p:nvPicPr>
          <p:cNvPr id="2" name="Picture 1" descr="R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3"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bg1"/>
                </a:solidFill>
              </a:defRPr>
            </a:lvl1pPr>
          </a:lstStyle>
          <a:p>
            <a:r>
              <a:rPr lang="en-US" smtClean="0"/>
              <a:t>Click to edit Master title style</a:t>
            </a:r>
            <a:endParaRPr lang="en-US" dirty="0"/>
          </a:p>
        </p:txBody>
      </p:sp>
      <p:sp>
        <p:nvSpPr>
          <p:cNvPr id="4"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bg1"/>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5" name="Picture 4"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07" y="0"/>
            <a:ext cx="237743" cy="451104"/>
          </a:xfrm>
          <a:prstGeom prst="rect">
            <a:avLst/>
          </a:prstGeom>
          <a:noFill/>
          <a:ln>
            <a:noFill/>
          </a:ln>
        </p:spPr>
      </p:pic>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19967783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p:cSld name="84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pic>
        <p:nvPicPr>
          <p:cNvPr id="8" name="Picture 7" descr="Red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7"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1" name="Text Box 17"/>
          <p:cNvSpPr txBox="1">
            <a:spLocks noChangeArrowheads="1"/>
          </p:cNvSpPr>
          <p:nvPr/>
        </p:nvSpPr>
        <p:spPr bwMode="auto">
          <a:xfrm>
            <a:off x="8892784" y="6615745"/>
            <a:ext cx="110608" cy="107722"/>
          </a:xfrm>
          <a:prstGeom prst="rect">
            <a:avLst/>
          </a:prstGeom>
          <a:noFill/>
          <a:ln w="9525">
            <a:noFill/>
            <a:miter lim="800000"/>
            <a:headEnd/>
            <a:tailEnd/>
          </a:ln>
          <a:effectLst/>
        </p:spPr>
        <p:txBody>
          <a:bodyPr wrap="none" lIns="0" tIns="0" rIns="0" bIns="0" anchor="ctr" anchorCtr="0">
            <a:spAutoFit/>
          </a:bodyPr>
          <a:lstStyle/>
          <a:p>
            <a:pPr algn="ctr" defTabSz="732617">
              <a:defRPr/>
            </a:pPr>
            <a:fld id="{0D7D805D-F6E5-43ED-9D8A-77676030D49C}" type="slidenum">
              <a:rPr lang="en-US" sz="700" kern="0">
                <a:solidFill>
                  <a:srgbClr val="FFFFFF"/>
                </a:solidFill>
                <a:cs typeface="Arial" charset="0"/>
              </a:rPr>
              <a:pPr algn="ctr" defTabSz="732617">
                <a:defRPr/>
              </a:pPr>
              <a:t>‹#›</a:t>
            </a:fld>
            <a:endParaRPr lang="en-US" sz="700" kern="0" dirty="0">
              <a:solidFill>
                <a:srgbClr val="FFFFFF"/>
              </a:solidFill>
              <a:cs typeface="Arial" charset="0"/>
            </a:endParaRPr>
          </a:p>
        </p:txBody>
      </p:sp>
      <p:sp>
        <p:nvSpPr>
          <p:cNvPr id="13" name="Title 1"/>
          <p:cNvSpPr>
            <a:spLocks noGrp="1"/>
          </p:cNvSpPr>
          <p:nvPr>
            <p:ph type="title"/>
          </p:nvPr>
        </p:nvSpPr>
        <p:spPr>
          <a:xfrm>
            <a:off x="335280" y="691496"/>
            <a:ext cx="8046720" cy="585216"/>
          </a:xfrm>
        </p:spPr>
        <p:txBody>
          <a:bodyPr wrap="square" anchor="t">
            <a:noAutofit/>
          </a:bodyPr>
          <a:lstStyle>
            <a:lvl1pPr algn="l">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6595467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85_Divider White">
    <p:spTree>
      <p:nvGrpSpPr>
        <p:cNvPr id="1" name=""/>
        <p:cNvGrpSpPr/>
        <p:nvPr/>
      </p:nvGrpSpPr>
      <p:grpSpPr>
        <a:xfrm>
          <a:off x="0" y="0"/>
          <a:ext cx="0" cy="0"/>
          <a:chOff x="0" y="0"/>
          <a:chExt cx="0" cy="0"/>
        </a:xfrm>
      </p:grpSpPr>
      <p:pic>
        <p:nvPicPr>
          <p:cNvPr id="3" name="Picture 2" descr="Red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5"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6" name="Title 1"/>
          <p:cNvSpPr>
            <a:spLocks noGrp="1"/>
          </p:cNvSpPr>
          <p:nvPr>
            <p:ph type="title"/>
          </p:nvPr>
        </p:nvSpPr>
        <p:spPr>
          <a:xfrm>
            <a:off x="304800" y="2752912"/>
            <a:ext cx="8046720" cy="585216"/>
          </a:xfrm>
        </p:spPr>
        <p:txBody>
          <a:bodyPr wrap="square" anchor="t">
            <a:noAutofit/>
          </a:bodyPr>
          <a:lstStyle>
            <a:lvl1pPr algn="l">
              <a:defRPr sz="4000" b="1" cap="all">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48648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593725" y="2020889"/>
            <a:ext cx="4006850" cy="4078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52975" y="2020889"/>
            <a:ext cx="4006850" cy="4078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47390892"/>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p:cSld name="86_Divider Texture RED">
    <p:spTree>
      <p:nvGrpSpPr>
        <p:cNvPr id="1" name=""/>
        <p:cNvGrpSpPr/>
        <p:nvPr/>
      </p:nvGrpSpPr>
      <p:grpSpPr>
        <a:xfrm>
          <a:off x="0" y="0"/>
          <a:ext cx="0" cy="0"/>
          <a:chOff x="0" y="0"/>
          <a:chExt cx="0" cy="0"/>
        </a:xfrm>
      </p:grpSpPr>
      <p:pic>
        <p:nvPicPr>
          <p:cNvPr id="2" name="Picture 1" descr="R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3" name="Picture 2"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07" y="0"/>
            <a:ext cx="237743" cy="451104"/>
          </a:xfrm>
          <a:prstGeom prst="rect">
            <a:avLst/>
          </a:prstGeom>
          <a:noFill/>
          <a:ln>
            <a:noFill/>
          </a:ln>
        </p:spPr>
      </p:pic>
      <p:sp>
        <p:nvSpPr>
          <p:cNvPr id="4"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
        <p:nvSpPr>
          <p:cNvPr id="5" name="Title 1"/>
          <p:cNvSpPr>
            <a:spLocks noGrp="1"/>
          </p:cNvSpPr>
          <p:nvPr>
            <p:ph type="title"/>
          </p:nvPr>
        </p:nvSpPr>
        <p:spPr>
          <a:xfrm>
            <a:off x="304800" y="2752912"/>
            <a:ext cx="8046720" cy="585216"/>
          </a:xfrm>
        </p:spPr>
        <p:txBody>
          <a:bodyPr wrap="square" anchor="t">
            <a:noAutofit/>
          </a:bodyPr>
          <a:lstStyle>
            <a:lvl1pPr algn="l">
              <a:defRPr sz="4000" b="1" cap="all">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4297462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p:cSld name="87_End Slide N-tab RED">
    <p:spTree>
      <p:nvGrpSpPr>
        <p:cNvPr id="1" name=""/>
        <p:cNvGrpSpPr/>
        <p:nvPr/>
      </p:nvGrpSpPr>
      <p:grpSpPr>
        <a:xfrm>
          <a:off x="0" y="0"/>
          <a:ext cx="0" cy="0"/>
          <a:chOff x="0" y="0"/>
          <a:chExt cx="0" cy="0"/>
        </a:xfrm>
      </p:grpSpPr>
      <p:pic>
        <p:nvPicPr>
          <p:cNvPr id="6" name="Picture 5" descr="R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5" name="Picture 4" descr="N-Element-Tab-Square-Whit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8722" y="2357258"/>
            <a:ext cx="1606563" cy="214304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93198405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p:cSld name="88_End Slide Full Logo RED">
    <p:spTree>
      <p:nvGrpSpPr>
        <p:cNvPr id="1" name=""/>
        <p:cNvGrpSpPr/>
        <p:nvPr/>
      </p:nvGrpSpPr>
      <p:grpSpPr>
        <a:xfrm>
          <a:off x="0" y="0"/>
          <a:ext cx="0" cy="0"/>
          <a:chOff x="0" y="0"/>
          <a:chExt cx="0" cy="0"/>
        </a:xfrm>
      </p:grpSpPr>
      <p:pic>
        <p:nvPicPr>
          <p:cNvPr id="8" name="Picture 7" descr="Re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7" name="Picture 6" descr="Nielsen-Wordmark-White-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5854" y="2360670"/>
            <a:ext cx="3752296" cy="1765952"/>
          </a:xfrm>
          <a:prstGeom prst="rect">
            <a:avLst/>
          </a:prstGeom>
        </p:spPr>
      </p:pic>
      <p:sp>
        <p:nvSpPr>
          <p:cNvPr id="9"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44286722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Basic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3" y="1445136"/>
            <a:ext cx="8229600" cy="4570190"/>
          </a:xfrm>
          <a:prstGeom prst="rect">
            <a:avLst/>
          </a:prstGeom>
        </p:spPr>
        <p:txBody>
          <a:bodyPr/>
          <a:lstStyle>
            <a:lvl1pPr>
              <a:defRPr sz="2200" kern="1200" spc="24">
                <a:solidFill>
                  <a:schemeClr val="tx1"/>
                </a:solidFill>
                <a:latin typeface="Corbel"/>
              </a:defRPr>
            </a:lvl1pPr>
            <a:lvl2pPr>
              <a:defRPr sz="1600" kern="1200" spc="24">
                <a:solidFill>
                  <a:schemeClr val="tx1"/>
                </a:solidFill>
                <a:latin typeface="Corbel"/>
              </a:defRPr>
            </a:lvl2pPr>
            <a:lvl3pPr>
              <a:defRPr sz="1600" kern="1200" spc="24">
                <a:solidFill>
                  <a:schemeClr val="tx1"/>
                </a:solidFill>
                <a:latin typeface="Corbel"/>
              </a:defRPr>
            </a:lvl3pPr>
            <a:lvl4pPr>
              <a:defRPr sz="1600" kern="1200" spc="24">
                <a:solidFill>
                  <a:schemeClr val="tx1"/>
                </a:solidFill>
                <a:latin typeface="Corbel"/>
              </a:defRPr>
            </a:lvl4pPr>
            <a:lvl5pPr>
              <a:defRPr sz="1600" kern="1200" spc="24">
                <a:solidFill>
                  <a:schemeClr val="tx1"/>
                </a:solidFill>
                <a:latin typeface="Corbe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457203" y="375441"/>
            <a:ext cx="8229600" cy="878726"/>
          </a:xfrm>
          <a:prstGeom prst="rect">
            <a:avLst/>
          </a:prstGeom>
          <a:ln>
            <a:noFill/>
          </a:ln>
        </p:spPr>
        <p:txBody>
          <a:bodyPr/>
          <a:lstStyle>
            <a:lvl1pPr algn="l">
              <a:defRPr sz="3200" b="0" i="0" kern="1200" spc="8">
                <a:solidFill>
                  <a:schemeClr val="accent6"/>
                </a:solidFill>
                <a:latin typeface="Corbel"/>
              </a:defRPr>
            </a:lvl1pPr>
          </a:lstStyle>
          <a:p>
            <a:r>
              <a:rPr lang="en-US" dirty="0" smtClean="0"/>
              <a:t>Click to edit Master title style</a:t>
            </a:r>
            <a:endParaRPr lang="en-US" dirty="0"/>
          </a:p>
        </p:txBody>
      </p:sp>
      <p:cxnSp>
        <p:nvCxnSpPr>
          <p:cNvPr id="5" name="Straight Connector 4"/>
          <p:cNvCxnSpPr/>
          <p:nvPr userDrawn="1"/>
        </p:nvCxnSpPr>
        <p:spPr>
          <a:xfrm>
            <a:off x="381008" y="1254163"/>
            <a:ext cx="8386763" cy="0"/>
          </a:xfrm>
          <a:prstGeom prst="line">
            <a:avLst/>
          </a:prstGeom>
          <a:ln w="28575" cmpd="sng">
            <a:gradFill flip="none" rotWithShape="1">
              <a:gsLst>
                <a:gs pos="0">
                  <a:schemeClr val="accent1"/>
                </a:gs>
                <a:gs pos="100000">
                  <a:schemeClr val="bg1"/>
                </a:gs>
                <a:gs pos="50000">
                  <a:schemeClr val="accent2"/>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184670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p:nvSpPr>
        <p:spPr bwMode="auto">
          <a:xfrm>
            <a:off x="1609506" y="6537328"/>
            <a:ext cx="1303338" cy="28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2" tIns="36631" rIns="73262" bIns="3663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366309" fontAlgn="base">
              <a:spcBef>
                <a:spcPct val="0"/>
              </a:spcBef>
              <a:spcAft>
                <a:spcPct val="0"/>
              </a:spcAft>
            </a:pPr>
            <a:r>
              <a:rPr lang="en-GB" altLang="en-US" sz="1400" b="1" i="1" dirty="0">
                <a:solidFill>
                  <a:prstClr val="white"/>
                </a:solidFill>
                <a:latin typeface="Ubuntu Light" pitchFamily="34" charset="0"/>
                <a:cs typeface="Arial" pitchFamily="34" charset="0"/>
              </a:rPr>
              <a:t>INSIGHT</a:t>
            </a:r>
          </a:p>
        </p:txBody>
      </p:sp>
      <p:sp>
        <p:nvSpPr>
          <p:cNvPr id="6" name="TextBox 10"/>
          <p:cNvSpPr txBox="1">
            <a:spLocks noChangeArrowheads="1"/>
          </p:cNvSpPr>
          <p:nvPr/>
        </p:nvSpPr>
        <p:spPr bwMode="auto">
          <a:xfrm>
            <a:off x="3198821" y="6550028"/>
            <a:ext cx="1735138" cy="28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262" tIns="36631" rIns="73262" bIns="3663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366309" fontAlgn="base">
              <a:spcBef>
                <a:spcPct val="0"/>
              </a:spcBef>
              <a:spcAft>
                <a:spcPct val="0"/>
              </a:spcAft>
            </a:pPr>
            <a:r>
              <a:rPr lang="en-GB" altLang="en-US" sz="1400" b="1" i="1" dirty="0">
                <a:solidFill>
                  <a:prstClr val="white"/>
                </a:solidFill>
                <a:latin typeface="Ubuntu Light" pitchFamily="34" charset="0"/>
                <a:cs typeface="Arial" pitchFamily="34" charset="0"/>
              </a:rPr>
              <a:t>ACTIVATION</a:t>
            </a:r>
          </a:p>
        </p:txBody>
      </p:sp>
      <p:sp>
        <p:nvSpPr>
          <p:cNvPr id="7" name="TextBox 11"/>
          <p:cNvSpPr txBox="1">
            <a:spLocks noChangeArrowheads="1"/>
          </p:cNvSpPr>
          <p:nvPr/>
        </p:nvSpPr>
        <p:spPr bwMode="auto">
          <a:xfrm>
            <a:off x="-90487" y="6526221"/>
            <a:ext cx="1612908" cy="28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262" tIns="36631" rIns="73262" bIns="36631">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366309" fontAlgn="base">
              <a:spcBef>
                <a:spcPct val="0"/>
              </a:spcBef>
              <a:spcAft>
                <a:spcPct val="0"/>
              </a:spcAft>
            </a:pPr>
            <a:r>
              <a:rPr lang="en-GB" altLang="en-US" sz="1400" b="1" i="1" dirty="0">
                <a:solidFill>
                  <a:prstClr val="white"/>
                </a:solidFill>
                <a:latin typeface="Ubuntu Light" pitchFamily="34" charset="0"/>
                <a:cs typeface="Arial" pitchFamily="34" charset="0"/>
              </a:rPr>
              <a:t>CATEGORY</a:t>
            </a:r>
          </a:p>
        </p:txBody>
      </p:sp>
      <p:sp>
        <p:nvSpPr>
          <p:cNvPr id="2" name="Title 1"/>
          <p:cNvSpPr>
            <a:spLocks noGrp="1"/>
          </p:cNvSpPr>
          <p:nvPr>
            <p:ph type="ctrTitle"/>
          </p:nvPr>
        </p:nvSpPr>
        <p:spPr>
          <a:xfrm>
            <a:off x="914401" y="794818"/>
            <a:ext cx="7547212" cy="2387600"/>
          </a:xfrm>
        </p:spPr>
        <p:txBody>
          <a:bodyPr anchor="b">
            <a:normAutofit/>
          </a:bodyPr>
          <a:lstStyle>
            <a:lvl1pPr algn="l">
              <a:defRPr sz="3500"/>
            </a:lvl1pPr>
          </a:lstStyle>
          <a:p>
            <a:r>
              <a:rPr lang="en-US" smtClean="0"/>
              <a:t>Click to edit Master title style</a:t>
            </a:r>
            <a:endParaRPr lang="en-US" dirty="0"/>
          </a:p>
        </p:txBody>
      </p:sp>
      <p:sp>
        <p:nvSpPr>
          <p:cNvPr id="3" name="Subtitle 2"/>
          <p:cNvSpPr>
            <a:spLocks noGrp="1"/>
          </p:cNvSpPr>
          <p:nvPr>
            <p:ph type="subTitle" idx="1"/>
          </p:nvPr>
        </p:nvSpPr>
        <p:spPr>
          <a:xfrm>
            <a:off x="914401" y="3301788"/>
            <a:ext cx="7588156" cy="1655762"/>
          </a:xfrm>
        </p:spPr>
        <p:txBody>
          <a:bodyPr>
            <a:normAutofit/>
          </a:bodyPr>
          <a:lstStyle>
            <a:lvl1pPr marL="0" indent="0" algn="l">
              <a:buNone/>
              <a:defRPr sz="2200" b="1">
                <a:solidFill>
                  <a:schemeClr val="bg1">
                    <a:lumMod val="50000"/>
                  </a:schemeClr>
                </a:solidFill>
                <a:latin typeface="Calibri" panose="020F0502020204030204" pitchFamily="34" charset="0"/>
              </a:defRPr>
            </a:lvl1pPr>
            <a:lvl2pPr marL="366309" indent="0" algn="ctr">
              <a:buNone/>
              <a:defRPr sz="1600"/>
            </a:lvl2pPr>
            <a:lvl3pPr marL="732617" indent="0" algn="ctr">
              <a:buNone/>
              <a:defRPr sz="1400"/>
            </a:lvl3pPr>
            <a:lvl4pPr marL="1098926" indent="0" algn="ctr">
              <a:buNone/>
              <a:defRPr sz="1300"/>
            </a:lvl4pPr>
            <a:lvl5pPr marL="1465235" indent="0" algn="ctr">
              <a:buNone/>
              <a:defRPr sz="1300"/>
            </a:lvl5pPr>
            <a:lvl6pPr marL="1831543" indent="0" algn="ctr">
              <a:buNone/>
              <a:defRPr sz="1300"/>
            </a:lvl6pPr>
            <a:lvl7pPr marL="2197852" indent="0" algn="ctr">
              <a:buNone/>
              <a:defRPr sz="1300"/>
            </a:lvl7pPr>
            <a:lvl8pPr marL="2564160" indent="0" algn="ctr">
              <a:buNone/>
              <a:defRPr sz="1300"/>
            </a:lvl8pPr>
            <a:lvl9pPr marL="2930469" indent="0" algn="ctr">
              <a:buNone/>
              <a:defRPr sz="1300"/>
            </a:lvl9pPr>
          </a:lstStyle>
          <a:p>
            <a:r>
              <a:rPr lang="en-US" smtClean="0"/>
              <a:t>Click to edit Master subtitle style</a:t>
            </a:r>
            <a:endParaRPr lang="en-US" dirty="0"/>
          </a:p>
        </p:txBody>
      </p:sp>
    </p:spTree>
    <p:extLst>
      <p:ext uri="{BB962C8B-B14F-4D97-AF65-F5344CB8AC3E}">
        <p14:creationId xmlns:p14="http://schemas.microsoft.com/office/powerpoint/2010/main" val="97687572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Text Placeholder 17"/>
          <p:cNvSpPr>
            <a:spLocks noGrp="1"/>
          </p:cNvSpPr>
          <p:nvPr>
            <p:ph type="body" sz="quarter" idx="15" hasCustomPrompt="1"/>
          </p:nvPr>
        </p:nvSpPr>
        <p:spPr>
          <a:xfrm>
            <a:off x="4572009" y="6393510"/>
            <a:ext cx="3503083" cy="197792"/>
          </a:xfrm>
          <a:prstGeom prst="rect">
            <a:avLst/>
          </a:prstGeom>
        </p:spPr>
        <p:txBody>
          <a:bodyPr anchor="ctr">
            <a:noAutofit/>
          </a:bodyPr>
          <a:lstStyle>
            <a:lvl1pPr>
              <a:spcBef>
                <a:spcPts val="481"/>
              </a:spcBef>
              <a:defRPr sz="600">
                <a:solidFill>
                  <a:schemeClr val="tx2"/>
                </a:solidFill>
              </a:defRPr>
            </a:lvl1pPr>
          </a:lstStyle>
          <a:p>
            <a:pPr lvl="0"/>
            <a:r>
              <a:rPr lang="en-GB" noProof="0" dirty="0" smtClean="0"/>
              <a:t>Click to add footer text</a:t>
            </a:r>
          </a:p>
        </p:txBody>
      </p:sp>
      <p:sp>
        <p:nvSpPr>
          <p:cNvPr id="11" name="Title Placeholder 1"/>
          <p:cNvSpPr>
            <a:spLocks noGrp="1"/>
          </p:cNvSpPr>
          <p:nvPr>
            <p:ph type="title" hasCustomPrompt="1"/>
          </p:nvPr>
        </p:nvSpPr>
        <p:spPr>
          <a:xfrm>
            <a:off x="266701" y="259268"/>
            <a:ext cx="8600157" cy="404119"/>
          </a:xfrm>
          <a:prstGeom prst="rect">
            <a:avLst/>
          </a:prstGeom>
        </p:spPr>
        <p:txBody>
          <a:bodyPr vert="horz" lIns="72108" tIns="37496" rIns="72108" bIns="37496" rtlCol="0" anchor="t">
            <a:noAutofit/>
          </a:bodyPr>
          <a:lstStyle/>
          <a:p>
            <a:r>
              <a:rPr lang="en-GB" dirty="0" smtClean="0"/>
              <a:t>Heading runs here 20pt</a:t>
            </a:r>
            <a:endParaRPr lang="en-GB" dirty="0"/>
          </a:p>
        </p:txBody>
      </p:sp>
      <p:sp>
        <p:nvSpPr>
          <p:cNvPr id="14" name="Text Placeholder 2"/>
          <p:cNvSpPr>
            <a:spLocks noGrp="1"/>
          </p:cNvSpPr>
          <p:nvPr>
            <p:ph type="body" sz="quarter" idx="16" hasCustomPrompt="1"/>
          </p:nvPr>
        </p:nvSpPr>
        <p:spPr>
          <a:xfrm>
            <a:off x="266700" y="738185"/>
            <a:ext cx="8607998" cy="396875"/>
          </a:xfrm>
          <a:prstGeom prst="rect">
            <a:avLst/>
          </a:prstGeom>
        </p:spPr>
        <p:txBody>
          <a:bodyPr/>
          <a:lstStyle>
            <a:lvl1pPr>
              <a:defRPr sz="1400"/>
            </a:lvl1pPr>
          </a:lstStyle>
          <a:p>
            <a:r>
              <a:rPr lang="en-GB" dirty="0" smtClean="0"/>
              <a:t>Sub-heading here 18pt</a:t>
            </a:r>
            <a:endParaRPr lang="en-GB" dirty="0"/>
          </a:p>
        </p:txBody>
      </p:sp>
      <p:sp>
        <p:nvSpPr>
          <p:cNvPr id="15" name="Slide Number Placeholder 5"/>
          <p:cNvSpPr>
            <a:spLocks noGrp="1"/>
          </p:cNvSpPr>
          <p:nvPr>
            <p:ph type="sldNum" sz="quarter" idx="4"/>
          </p:nvPr>
        </p:nvSpPr>
        <p:spPr>
          <a:xfrm>
            <a:off x="8142687" y="6394290"/>
            <a:ext cx="727472" cy="196850"/>
          </a:xfrm>
          <a:prstGeom prst="rect">
            <a:avLst/>
          </a:prstGeom>
        </p:spPr>
        <p:txBody>
          <a:bodyPr vert="horz" lIns="0" tIns="0" rIns="0" bIns="0" rtlCol="0" anchor="ctr"/>
          <a:lstStyle>
            <a:lvl1pPr algn="r">
              <a:defRPr sz="800">
                <a:solidFill>
                  <a:schemeClr val="tx2"/>
                </a:solidFill>
              </a:defRPr>
            </a:lvl1pPr>
          </a:lstStyle>
          <a:p>
            <a:pPr defTabSz="366309" fontAlgn="base">
              <a:spcBef>
                <a:spcPct val="0"/>
              </a:spcBef>
              <a:spcAft>
                <a:spcPct val="0"/>
              </a:spcAft>
            </a:pPr>
            <a:fld id="{4034BEE3-566C-4068-A777-C3A4762E861B}" type="slidenum">
              <a:rPr lang="en-GB" smtClean="0">
                <a:solidFill>
                  <a:srgbClr val="44546A"/>
                </a:solidFill>
                <a:cs typeface="Arial" pitchFamily="34" charset="0"/>
              </a:rPr>
              <a:pPr defTabSz="366309" fontAlgn="base">
                <a:spcBef>
                  <a:spcPct val="0"/>
                </a:spcBef>
                <a:spcAft>
                  <a:spcPct val="0"/>
                </a:spcAft>
              </a:pPr>
              <a:t>‹#›</a:t>
            </a:fld>
            <a:endParaRPr lang="en-GB" dirty="0">
              <a:solidFill>
                <a:srgbClr val="44546A"/>
              </a:solidFill>
              <a:cs typeface="Arial" pitchFamily="34" charset="0"/>
            </a:endParaRPr>
          </a:p>
        </p:txBody>
      </p:sp>
      <p:sp>
        <p:nvSpPr>
          <p:cNvPr id="4" name="Text Placeholder 3"/>
          <p:cNvSpPr>
            <a:spLocks noGrp="1"/>
          </p:cNvSpPr>
          <p:nvPr>
            <p:ph type="body" sz="quarter" idx="17" hasCustomPrompt="1"/>
          </p:nvPr>
        </p:nvSpPr>
        <p:spPr>
          <a:xfrm>
            <a:off x="266704" y="1704984"/>
            <a:ext cx="8593931" cy="4019551"/>
          </a:xfrm>
          <a:prstGeom prst="rect">
            <a:avLst/>
          </a:prstGeom>
        </p:spPr>
        <p:txBody>
          <a:bodyPr/>
          <a:lstStyle/>
          <a:p>
            <a:r>
              <a:rPr lang="en-GB" dirty="0" smtClean="0"/>
              <a:t>14pt body copy. This content holder can be used to place text, pictures, charts, multimedia etc.</a:t>
            </a:r>
            <a:br>
              <a:rPr lang="en-GB" dirty="0" smtClean="0"/>
            </a:br>
            <a:r>
              <a:rPr lang="en-GB" dirty="0" smtClean="0"/>
              <a:t>Level 1 text 14pt</a:t>
            </a:r>
            <a:br>
              <a:rPr lang="en-GB" dirty="0" smtClean="0"/>
            </a:br>
            <a:r>
              <a:rPr lang="en-GB" dirty="0" smtClean="0"/>
              <a:t>▪  Level 2 text 14pt</a:t>
            </a:r>
            <a:br>
              <a:rPr lang="en-GB" dirty="0" smtClean="0"/>
            </a:br>
            <a:r>
              <a:rPr lang="en-GB" dirty="0" smtClean="0"/>
              <a:t>    ▪  Level 3 text 14pt</a:t>
            </a:r>
            <a:br>
              <a:rPr lang="en-GB" dirty="0" smtClean="0"/>
            </a:br>
            <a:r>
              <a:rPr lang="en-GB" dirty="0" smtClean="0"/>
              <a:t>        ▪  Level 4 text 14pt</a:t>
            </a:r>
            <a:br>
              <a:rPr lang="en-GB" dirty="0" smtClean="0"/>
            </a:br>
            <a:r>
              <a:rPr lang="en-GB" dirty="0" smtClean="0"/>
              <a:t>            ▪  Level 5 text 14pt</a:t>
            </a:r>
            <a:endParaRPr lang="en-GB" dirty="0"/>
          </a:p>
        </p:txBody>
      </p:sp>
    </p:spTree>
    <p:extLst>
      <p:ext uri="{BB962C8B-B14F-4D97-AF65-F5344CB8AC3E}">
        <p14:creationId xmlns:p14="http://schemas.microsoft.com/office/powerpoint/2010/main" val="302230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4"/>
            <a:ext cx="7886701" cy="2852737"/>
          </a:xfrm>
        </p:spPr>
        <p:txBody>
          <a:bodyPr anchor="b"/>
          <a:lstStyle>
            <a:lvl1pPr>
              <a:defRPr sz="4800"/>
            </a:lvl1pPr>
          </a:lstStyle>
          <a:p>
            <a:r>
              <a:rPr lang="en-US" smtClean="0"/>
              <a:t>Click to edit Master title style</a:t>
            </a:r>
            <a:endParaRPr lang="en-US" dirty="0"/>
          </a:p>
        </p:txBody>
      </p:sp>
      <p:sp>
        <p:nvSpPr>
          <p:cNvPr id="3" name="Text Placeholder 2"/>
          <p:cNvSpPr>
            <a:spLocks noGrp="1"/>
          </p:cNvSpPr>
          <p:nvPr>
            <p:ph type="body" idx="1"/>
          </p:nvPr>
        </p:nvSpPr>
        <p:spPr>
          <a:xfrm>
            <a:off x="623889" y="4589477"/>
            <a:ext cx="7886701" cy="1500187"/>
          </a:xfrm>
        </p:spPr>
        <p:txBody>
          <a:bodyPr/>
          <a:lstStyle>
            <a:lvl1pPr marL="0" indent="0">
              <a:buNone/>
              <a:defRPr sz="1900">
                <a:solidFill>
                  <a:schemeClr val="tx1"/>
                </a:solidFill>
              </a:defRPr>
            </a:lvl1pPr>
            <a:lvl2pPr marL="366309" indent="0">
              <a:buNone/>
              <a:defRPr sz="1600">
                <a:solidFill>
                  <a:schemeClr val="tx1">
                    <a:tint val="75000"/>
                  </a:schemeClr>
                </a:solidFill>
              </a:defRPr>
            </a:lvl2pPr>
            <a:lvl3pPr marL="732617" indent="0">
              <a:buNone/>
              <a:defRPr sz="1400">
                <a:solidFill>
                  <a:schemeClr val="tx1">
                    <a:tint val="75000"/>
                  </a:schemeClr>
                </a:solidFill>
              </a:defRPr>
            </a:lvl3pPr>
            <a:lvl4pPr marL="1098926" indent="0">
              <a:buNone/>
              <a:defRPr sz="1300">
                <a:solidFill>
                  <a:schemeClr val="tx1">
                    <a:tint val="75000"/>
                  </a:schemeClr>
                </a:solidFill>
              </a:defRPr>
            </a:lvl4pPr>
            <a:lvl5pPr marL="1465235" indent="0">
              <a:buNone/>
              <a:defRPr sz="1300">
                <a:solidFill>
                  <a:schemeClr val="tx1">
                    <a:tint val="75000"/>
                  </a:schemeClr>
                </a:solidFill>
              </a:defRPr>
            </a:lvl5pPr>
            <a:lvl6pPr marL="1831543" indent="0">
              <a:buNone/>
              <a:defRPr sz="1300">
                <a:solidFill>
                  <a:schemeClr val="tx1">
                    <a:tint val="75000"/>
                  </a:schemeClr>
                </a:solidFill>
              </a:defRPr>
            </a:lvl6pPr>
            <a:lvl7pPr marL="2197852" indent="0">
              <a:buNone/>
              <a:defRPr sz="1300">
                <a:solidFill>
                  <a:schemeClr val="tx1">
                    <a:tint val="75000"/>
                  </a:schemeClr>
                </a:solidFill>
              </a:defRPr>
            </a:lvl7pPr>
            <a:lvl8pPr marL="2564160" indent="0">
              <a:buNone/>
              <a:defRPr sz="1300">
                <a:solidFill>
                  <a:schemeClr val="tx1">
                    <a:tint val="75000"/>
                  </a:schemeClr>
                </a:solidFill>
              </a:defRPr>
            </a:lvl8pPr>
            <a:lvl9pPr marL="2930469"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7" y="6356365"/>
            <a:ext cx="2057399" cy="365125"/>
          </a:xfrm>
          <a:prstGeom prst="rect">
            <a:avLst/>
          </a:prstGeom>
        </p:spPr>
        <p:txBody>
          <a:bodyPr lIns="73262" tIns="36631" rIns="73262" bIns="36631"/>
          <a:lstStyle>
            <a:lvl1pPr fontAlgn="auto">
              <a:spcBef>
                <a:spcPts val="0"/>
              </a:spcBef>
              <a:spcAft>
                <a:spcPts val="0"/>
              </a:spcAft>
              <a:defRPr>
                <a:latin typeface="+mn-lt"/>
                <a:cs typeface="+mn-cs"/>
              </a:defRPr>
            </a:lvl1pPr>
          </a:lstStyle>
          <a:p>
            <a:pPr defTabSz="366309">
              <a:defRPr/>
            </a:pPr>
            <a:fld id="{3AD5B666-8BC8-4C17-A723-16967E11BAE1}" type="datetimeFigureOut">
              <a:rPr lang="en-GB" sz="1400" smtClean="0">
                <a:solidFill>
                  <a:prstClr val="black"/>
                </a:solidFill>
              </a:rPr>
              <a:pPr defTabSz="366309">
                <a:defRPr/>
              </a:pPr>
              <a:t>20/01/2020</a:t>
            </a:fld>
            <a:endParaRPr lang="en-GB" sz="1400" dirty="0">
              <a:solidFill>
                <a:prstClr val="black"/>
              </a:solidFill>
            </a:endParaRPr>
          </a:p>
        </p:txBody>
      </p:sp>
      <p:sp>
        <p:nvSpPr>
          <p:cNvPr id="5" name="Footer Placeholder 4"/>
          <p:cNvSpPr>
            <a:spLocks noGrp="1"/>
          </p:cNvSpPr>
          <p:nvPr>
            <p:ph type="ftr" sz="quarter" idx="11"/>
          </p:nvPr>
        </p:nvSpPr>
        <p:spPr>
          <a:xfrm>
            <a:off x="3028956" y="6356365"/>
            <a:ext cx="3086099" cy="365125"/>
          </a:xfrm>
          <a:prstGeom prst="rect">
            <a:avLst/>
          </a:prstGeom>
        </p:spPr>
        <p:txBody>
          <a:bodyPr lIns="73262" tIns="36631" rIns="73262" bIns="36631"/>
          <a:lstStyle>
            <a:lvl1pPr fontAlgn="auto">
              <a:spcBef>
                <a:spcPts val="0"/>
              </a:spcBef>
              <a:spcAft>
                <a:spcPts val="0"/>
              </a:spcAft>
              <a:defRPr>
                <a:latin typeface="+mn-lt"/>
                <a:cs typeface="+mn-cs"/>
              </a:defRPr>
            </a:lvl1pPr>
          </a:lstStyle>
          <a:p>
            <a:pPr defTabSz="366309">
              <a:defRPr/>
            </a:pPr>
            <a:endParaRPr lang="en-GB" sz="1400" dirty="0">
              <a:solidFill>
                <a:prstClr val="black"/>
              </a:solidFill>
            </a:endParaRPr>
          </a:p>
        </p:txBody>
      </p:sp>
      <p:sp>
        <p:nvSpPr>
          <p:cNvPr id="6" name="Slide Number Placeholder 5"/>
          <p:cNvSpPr>
            <a:spLocks noGrp="1"/>
          </p:cNvSpPr>
          <p:nvPr>
            <p:ph type="sldNum" sz="quarter" idx="12"/>
          </p:nvPr>
        </p:nvSpPr>
        <p:spPr>
          <a:xfrm>
            <a:off x="6457961" y="6356365"/>
            <a:ext cx="2057399" cy="365125"/>
          </a:xfrm>
          <a:prstGeom prst="rect">
            <a:avLst/>
          </a:prstGeom>
        </p:spPr>
        <p:txBody>
          <a:bodyPr lIns="73262" tIns="36631" rIns="73262" bIns="36631"/>
          <a:lstStyle>
            <a:lvl1pPr fontAlgn="auto">
              <a:spcBef>
                <a:spcPts val="0"/>
              </a:spcBef>
              <a:spcAft>
                <a:spcPts val="0"/>
              </a:spcAft>
              <a:defRPr>
                <a:latin typeface="+mn-lt"/>
                <a:cs typeface="+mn-cs"/>
              </a:defRPr>
            </a:lvl1pPr>
          </a:lstStyle>
          <a:p>
            <a:pPr defTabSz="366309">
              <a:defRPr/>
            </a:pPr>
            <a:fld id="{F00B3213-FF89-4DB4-986C-BD298B4A7FD9}" type="slidenum">
              <a:rPr lang="en-GB" sz="1400" smtClean="0">
                <a:solidFill>
                  <a:prstClr val="black"/>
                </a:solidFill>
              </a:rPr>
              <a:pPr defTabSz="366309">
                <a:defRPr/>
              </a:pPr>
              <a:t>‹#›</a:t>
            </a:fld>
            <a:endParaRPr lang="en-GB" sz="1400" dirty="0">
              <a:solidFill>
                <a:prstClr val="black"/>
              </a:solidFill>
            </a:endParaRPr>
          </a:p>
        </p:txBody>
      </p:sp>
    </p:spTree>
    <p:extLst>
      <p:ext uri="{BB962C8B-B14F-4D97-AF65-F5344CB8AC3E}">
        <p14:creationId xmlns:p14="http://schemas.microsoft.com/office/powerpoint/2010/main" val="279773821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cSld name="1_Table Slide">
    <p:bg>
      <p:bgPr>
        <a:solidFill>
          <a:schemeClr val="dk2"/>
        </a:solidFill>
        <a:effectLst/>
      </p:bgPr>
    </p:bg>
    <p:spTree>
      <p:nvGrpSpPr>
        <p:cNvPr id="1" name="Shape 462"/>
        <p:cNvGrpSpPr/>
        <p:nvPr/>
      </p:nvGrpSpPr>
      <p:grpSpPr>
        <a:xfrm>
          <a:off x="0" y="0"/>
          <a:ext cx="0" cy="0"/>
          <a:chOff x="0" y="0"/>
          <a:chExt cx="0" cy="0"/>
        </a:xfrm>
      </p:grpSpPr>
    </p:spTree>
    <p:extLst>
      <p:ext uri="{BB962C8B-B14F-4D97-AF65-F5344CB8AC3E}">
        <p14:creationId xmlns:p14="http://schemas.microsoft.com/office/powerpoint/2010/main" val="98766407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cSld name="Title Only Dark">
    <p:bg>
      <p:bgPr>
        <a:solidFill>
          <a:schemeClr val="accent6"/>
        </a:solidFill>
        <a:effectLst/>
      </p:bgPr>
    </p:bg>
    <p:spTree>
      <p:nvGrpSpPr>
        <p:cNvPr id="1" name="Shape 665"/>
        <p:cNvGrpSpPr/>
        <p:nvPr/>
      </p:nvGrpSpPr>
      <p:grpSpPr>
        <a:xfrm>
          <a:off x="0" y="0"/>
          <a:ext cx="0" cy="0"/>
          <a:chOff x="0" y="0"/>
          <a:chExt cx="0" cy="0"/>
        </a:xfrm>
      </p:grpSpPr>
      <p:sp>
        <p:nvSpPr>
          <p:cNvPr id="666" name="Shape 666"/>
          <p:cNvSpPr txBox="1">
            <a:spLocks noGrp="1"/>
          </p:cNvSpPr>
          <p:nvPr>
            <p:ph type="title"/>
          </p:nvPr>
        </p:nvSpPr>
        <p:spPr>
          <a:xfrm>
            <a:off x="594365" y="633983"/>
            <a:ext cx="8166601" cy="571600"/>
          </a:xfrm>
          <a:prstGeom prst="rect">
            <a:avLst/>
          </a:prstGeom>
          <a:noFill/>
          <a:ln>
            <a:noFill/>
          </a:ln>
        </p:spPr>
        <p:txBody>
          <a:bodyPr lIns="73250" tIns="73250" rIns="73250" bIns="73250" anchor="b" anchorCtr="0"/>
          <a:lstStyle>
            <a:lvl1pPr marL="0" marR="0" lvl="0" indent="0" algn="l" rtl="0">
              <a:lnSpc>
                <a:spcPct val="100000"/>
              </a:lnSpc>
              <a:spcBef>
                <a:spcPts val="0"/>
              </a:spcBef>
              <a:spcAft>
                <a:spcPts val="0"/>
              </a:spcAft>
              <a:buClr>
                <a:srgbClr val="009DD9"/>
              </a:buClr>
              <a:buFont typeface="Calibri"/>
              <a:buNone/>
              <a:defRPr sz="2400" b="0" i="0" u="none" strike="noStrike" cap="none">
                <a:solidFill>
                  <a:srgbClr val="009DD9"/>
                </a:solidFill>
                <a:latin typeface="Calibri"/>
                <a:ea typeface="Calibri"/>
                <a:cs typeface="Calibri"/>
                <a:sym typeface="Calibri"/>
              </a:defRPr>
            </a:lvl1pPr>
            <a:lvl2pPr lvl="1" indent="0" rtl="0">
              <a:spcBef>
                <a:spcPts val="0"/>
              </a:spcBef>
              <a:buFont typeface="Arial"/>
              <a:buNone/>
              <a:defRPr sz="1400"/>
            </a:lvl2pPr>
            <a:lvl3pPr lvl="2" indent="0" rtl="0">
              <a:spcBef>
                <a:spcPts val="0"/>
              </a:spcBef>
              <a:buFont typeface="Arial"/>
              <a:buNone/>
              <a:defRPr sz="1400"/>
            </a:lvl3pPr>
            <a:lvl4pPr lvl="3" indent="0" rtl="0">
              <a:spcBef>
                <a:spcPts val="0"/>
              </a:spcBef>
              <a:buFont typeface="Arial"/>
              <a:buNone/>
              <a:defRPr sz="1400"/>
            </a:lvl4pPr>
            <a:lvl5pPr lvl="4" indent="0" rtl="0">
              <a:spcBef>
                <a:spcPts val="0"/>
              </a:spcBef>
              <a:buFont typeface="Arial"/>
              <a:buNone/>
              <a:defRPr sz="1400"/>
            </a:lvl5pPr>
            <a:lvl6pPr lvl="5" indent="0" rtl="0">
              <a:spcBef>
                <a:spcPts val="0"/>
              </a:spcBef>
              <a:buFont typeface="Arial"/>
              <a:buNone/>
              <a:defRPr sz="1400"/>
            </a:lvl6pPr>
            <a:lvl7pPr lvl="6" indent="0" rtl="0">
              <a:spcBef>
                <a:spcPts val="0"/>
              </a:spcBef>
              <a:buFont typeface="Arial"/>
              <a:buNone/>
              <a:defRPr sz="1400"/>
            </a:lvl7pPr>
            <a:lvl8pPr lvl="7" indent="0" rtl="0">
              <a:spcBef>
                <a:spcPts val="0"/>
              </a:spcBef>
              <a:buFont typeface="Arial"/>
              <a:buNone/>
              <a:defRPr sz="1400"/>
            </a:lvl8pPr>
            <a:lvl9pPr lvl="8" indent="0" rtl="0">
              <a:spcBef>
                <a:spcPts val="0"/>
              </a:spcBef>
              <a:buFont typeface="Arial"/>
              <a:buNone/>
              <a:defRPr sz="1400"/>
            </a:lvl9pPr>
          </a:lstStyle>
          <a:p>
            <a:endParaRPr/>
          </a:p>
        </p:txBody>
      </p:sp>
      <p:sp>
        <p:nvSpPr>
          <p:cNvPr id="667" name="Shape 667"/>
          <p:cNvSpPr txBox="1">
            <a:spLocks noGrp="1"/>
          </p:cNvSpPr>
          <p:nvPr>
            <p:ph type="body" idx="1"/>
          </p:nvPr>
        </p:nvSpPr>
        <p:spPr>
          <a:xfrm>
            <a:off x="594365" y="1243584"/>
            <a:ext cx="8160301" cy="315200"/>
          </a:xfrm>
          <a:prstGeom prst="rect">
            <a:avLst/>
          </a:prstGeom>
          <a:noFill/>
          <a:ln>
            <a:noFill/>
          </a:ln>
        </p:spPr>
        <p:txBody>
          <a:bodyPr lIns="73250" tIns="73250" rIns="73250" bIns="73250" anchor="t" anchorCtr="0"/>
          <a:lstStyle>
            <a:lvl1pPr marL="0" marR="0" lvl="0" indent="0" algn="l" rtl="0">
              <a:lnSpc>
                <a:spcPct val="100000"/>
              </a:lnSpc>
              <a:spcBef>
                <a:spcPts val="0"/>
              </a:spcBef>
              <a:spcAft>
                <a:spcPts val="0"/>
              </a:spcAft>
              <a:buClr>
                <a:srgbClr val="5F5F5F"/>
              </a:buClr>
              <a:buFont typeface="Arial"/>
              <a:buNone/>
              <a:defRPr sz="1400" b="0" i="0" u="none" strike="noStrike" cap="none">
                <a:solidFill>
                  <a:schemeClr val="lt1"/>
                </a:solidFill>
                <a:latin typeface="Calibri"/>
                <a:ea typeface="Calibri"/>
                <a:cs typeface="Calibri"/>
                <a:sym typeface="Calibri"/>
              </a:defRPr>
            </a:lvl1pPr>
            <a:lvl2pPr marL="366309" marR="0" lvl="1" indent="0" algn="l" rtl="0">
              <a:lnSpc>
                <a:spcPct val="100000"/>
              </a:lnSpc>
              <a:spcBef>
                <a:spcPts val="641"/>
              </a:spcBef>
              <a:spcAft>
                <a:spcPts val="0"/>
              </a:spcAft>
              <a:buClr>
                <a:srgbClr val="5F5F5F"/>
              </a:buClr>
              <a:buFont typeface="Arial"/>
              <a:buNone/>
              <a:defRPr sz="1600" b="1" i="0" u="none" strike="noStrike" cap="none">
                <a:solidFill>
                  <a:srgbClr val="5F5F5F"/>
                </a:solidFill>
                <a:latin typeface="Calibri"/>
                <a:ea typeface="Calibri"/>
                <a:cs typeface="Calibri"/>
                <a:sym typeface="Calibri"/>
              </a:defRPr>
            </a:lvl2pPr>
            <a:lvl3pPr marL="732617" marR="0" lvl="2" indent="0" algn="l" rtl="0">
              <a:lnSpc>
                <a:spcPct val="100000"/>
              </a:lnSpc>
              <a:spcBef>
                <a:spcPts val="561"/>
              </a:spcBef>
              <a:spcAft>
                <a:spcPts val="0"/>
              </a:spcAft>
              <a:buClr>
                <a:srgbClr val="5F5F5F"/>
              </a:buClr>
              <a:buFont typeface="Arial"/>
              <a:buNone/>
              <a:defRPr sz="1400" b="1" i="0" u="none" strike="noStrike" cap="none">
                <a:solidFill>
                  <a:srgbClr val="5F5F5F"/>
                </a:solidFill>
                <a:latin typeface="Calibri"/>
                <a:ea typeface="Calibri"/>
                <a:cs typeface="Calibri"/>
                <a:sym typeface="Calibri"/>
              </a:defRPr>
            </a:lvl3pPr>
            <a:lvl4pPr marL="1098926" marR="0" lvl="3" indent="0" algn="l" rtl="0">
              <a:lnSpc>
                <a:spcPct val="100000"/>
              </a:lnSpc>
              <a:spcBef>
                <a:spcPts val="561"/>
              </a:spcBef>
              <a:spcAft>
                <a:spcPts val="0"/>
              </a:spcAft>
              <a:buClr>
                <a:srgbClr val="5F5F5F"/>
              </a:buClr>
              <a:buFont typeface="Arial"/>
              <a:buNone/>
              <a:defRPr sz="1300" b="1" i="0" u="none" strike="noStrike" cap="none">
                <a:solidFill>
                  <a:srgbClr val="5F5F5F"/>
                </a:solidFill>
                <a:latin typeface="Calibri"/>
                <a:ea typeface="Calibri"/>
                <a:cs typeface="Calibri"/>
                <a:sym typeface="Calibri"/>
              </a:defRPr>
            </a:lvl4pPr>
            <a:lvl5pPr marL="1465235" marR="0" lvl="4" indent="0" algn="l" rtl="0">
              <a:lnSpc>
                <a:spcPct val="100000"/>
              </a:lnSpc>
              <a:spcBef>
                <a:spcPts val="561"/>
              </a:spcBef>
              <a:spcAft>
                <a:spcPts val="0"/>
              </a:spcAft>
              <a:buClr>
                <a:srgbClr val="5F5F5F"/>
              </a:buClr>
              <a:buFont typeface="Arial"/>
              <a:buNone/>
              <a:defRPr sz="1300" b="1" i="0" u="none" strike="noStrike" cap="none">
                <a:solidFill>
                  <a:srgbClr val="5F5F5F"/>
                </a:solidFill>
                <a:latin typeface="Calibri"/>
                <a:ea typeface="Calibri"/>
                <a:cs typeface="Calibri"/>
                <a:sym typeface="Calibri"/>
              </a:defRPr>
            </a:lvl5pPr>
            <a:lvl6pPr marL="1831543" marR="0" lvl="5"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6pPr>
            <a:lvl7pPr marL="2197852" marR="0" lvl="6"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7pPr>
            <a:lvl8pPr marL="2564160" marR="0" lvl="7"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8pPr>
            <a:lvl9pPr marL="2930469" marR="0" lvl="8"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9pPr>
          </a:lstStyle>
          <a:p>
            <a:endParaRPr/>
          </a:p>
        </p:txBody>
      </p:sp>
      <p:sp>
        <p:nvSpPr>
          <p:cNvPr id="669" name="Shape 669"/>
          <p:cNvSpPr txBox="1">
            <a:spLocks noGrp="1"/>
          </p:cNvSpPr>
          <p:nvPr>
            <p:ph type="body" idx="2"/>
          </p:nvPr>
        </p:nvSpPr>
        <p:spPr>
          <a:xfrm>
            <a:off x="594360" y="6373369"/>
            <a:ext cx="8165700" cy="365600"/>
          </a:xfrm>
          <a:prstGeom prst="rect">
            <a:avLst/>
          </a:prstGeom>
          <a:noFill/>
          <a:ln>
            <a:noFill/>
          </a:ln>
        </p:spPr>
        <p:txBody>
          <a:bodyPr lIns="73250" tIns="73250" rIns="73250" bIns="73250" anchor="b" anchorCtr="0"/>
          <a:lstStyle>
            <a:lvl1pPr marL="0" marR="0" lvl="0" indent="0" algn="l" rtl="0">
              <a:lnSpc>
                <a:spcPct val="100000"/>
              </a:lnSpc>
              <a:spcBef>
                <a:spcPts val="48"/>
              </a:spcBef>
              <a:spcAft>
                <a:spcPts val="0"/>
              </a:spcAft>
              <a:buClr>
                <a:srgbClr val="5F5F5F"/>
              </a:buClr>
              <a:buFont typeface="Arial"/>
              <a:buNone/>
              <a:defRPr sz="600" b="0" i="0" u="none" strike="noStrike" cap="none">
                <a:solidFill>
                  <a:srgbClr val="A8A9AC"/>
                </a:solidFill>
                <a:latin typeface="Calibri"/>
                <a:ea typeface="Calibri"/>
                <a:cs typeface="Calibri"/>
                <a:sym typeface="Calibri"/>
              </a:defRPr>
            </a:lvl1pPr>
            <a:lvl2pPr marL="366309" marR="0" lvl="1" indent="0" algn="l" rtl="0">
              <a:lnSpc>
                <a:spcPct val="100000"/>
              </a:lnSpc>
              <a:spcBef>
                <a:spcPts val="641"/>
              </a:spcBef>
              <a:spcAft>
                <a:spcPts val="0"/>
              </a:spcAft>
              <a:buClr>
                <a:srgbClr val="5F5F5F"/>
              </a:buClr>
              <a:buFont typeface="Arial"/>
              <a:buNone/>
              <a:defRPr sz="1600" b="1" i="0" u="none" strike="noStrike" cap="none">
                <a:solidFill>
                  <a:srgbClr val="5F5F5F"/>
                </a:solidFill>
                <a:latin typeface="Calibri"/>
                <a:ea typeface="Calibri"/>
                <a:cs typeface="Calibri"/>
                <a:sym typeface="Calibri"/>
              </a:defRPr>
            </a:lvl2pPr>
            <a:lvl3pPr marL="732617" marR="0" lvl="2" indent="0" algn="l" rtl="0">
              <a:lnSpc>
                <a:spcPct val="100000"/>
              </a:lnSpc>
              <a:spcBef>
                <a:spcPts val="561"/>
              </a:spcBef>
              <a:spcAft>
                <a:spcPts val="0"/>
              </a:spcAft>
              <a:buClr>
                <a:srgbClr val="5F5F5F"/>
              </a:buClr>
              <a:buFont typeface="Arial"/>
              <a:buNone/>
              <a:defRPr sz="1400" b="1" i="0" u="none" strike="noStrike" cap="none">
                <a:solidFill>
                  <a:srgbClr val="5F5F5F"/>
                </a:solidFill>
                <a:latin typeface="Calibri"/>
                <a:ea typeface="Calibri"/>
                <a:cs typeface="Calibri"/>
                <a:sym typeface="Calibri"/>
              </a:defRPr>
            </a:lvl3pPr>
            <a:lvl4pPr marL="1098926" marR="0" lvl="3" indent="0" algn="l" rtl="0">
              <a:lnSpc>
                <a:spcPct val="100000"/>
              </a:lnSpc>
              <a:spcBef>
                <a:spcPts val="561"/>
              </a:spcBef>
              <a:spcAft>
                <a:spcPts val="0"/>
              </a:spcAft>
              <a:buClr>
                <a:srgbClr val="5F5F5F"/>
              </a:buClr>
              <a:buFont typeface="Arial"/>
              <a:buNone/>
              <a:defRPr sz="1300" b="1" i="0" u="none" strike="noStrike" cap="none">
                <a:solidFill>
                  <a:srgbClr val="5F5F5F"/>
                </a:solidFill>
                <a:latin typeface="Calibri"/>
                <a:ea typeface="Calibri"/>
                <a:cs typeface="Calibri"/>
                <a:sym typeface="Calibri"/>
              </a:defRPr>
            </a:lvl4pPr>
            <a:lvl5pPr marL="1465235" marR="0" lvl="4" indent="0" algn="l" rtl="0">
              <a:lnSpc>
                <a:spcPct val="100000"/>
              </a:lnSpc>
              <a:spcBef>
                <a:spcPts val="561"/>
              </a:spcBef>
              <a:spcAft>
                <a:spcPts val="0"/>
              </a:spcAft>
              <a:buClr>
                <a:srgbClr val="5F5F5F"/>
              </a:buClr>
              <a:buFont typeface="Arial"/>
              <a:buNone/>
              <a:defRPr sz="1300" b="1" i="0" u="none" strike="noStrike" cap="none">
                <a:solidFill>
                  <a:srgbClr val="5F5F5F"/>
                </a:solidFill>
                <a:latin typeface="Calibri"/>
                <a:ea typeface="Calibri"/>
                <a:cs typeface="Calibri"/>
                <a:sym typeface="Calibri"/>
              </a:defRPr>
            </a:lvl5pPr>
            <a:lvl6pPr marL="1831543" marR="0" lvl="5"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6pPr>
            <a:lvl7pPr marL="2197852" marR="0" lvl="6"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7pPr>
            <a:lvl8pPr marL="2564160" marR="0" lvl="7"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8pPr>
            <a:lvl9pPr marL="2930469" marR="0" lvl="8" indent="0" algn="l" rtl="0">
              <a:lnSpc>
                <a:spcPct val="100000"/>
              </a:lnSpc>
              <a:spcBef>
                <a:spcPts val="256"/>
              </a:spcBef>
              <a:spcAft>
                <a:spcPts val="0"/>
              </a:spcAft>
              <a:buClr>
                <a:schemeClr val="dk1"/>
              </a:buClr>
              <a:buFont typeface="Arial"/>
              <a:buNone/>
              <a:defRPr sz="1300" b="1"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526222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cSld name="1_Title only 2">
    <p:spTree>
      <p:nvGrpSpPr>
        <p:cNvPr id="1" name="Shape 176"/>
        <p:cNvGrpSpPr/>
        <p:nvPr/>
      </p:nvGrpSpPr>
      <p:grpSpPr>
        <a:xfrm>
          <a:off x="0" y="0"/>
          <a:ext cx="0" cy="0"/>
          <a:chOff x="0" y="0"/>
          <a:chExt cx="0" cy="0"/>
        </a:xfrm>
      </p:grpSpPr>
      <p:sp>
        <p:nvSpPr>
          <p:cNvPr id="179" name="Shape 179"/>
          <p:cNvSpPr txBox="1">
            <a:spLocks noGrp="1"/>
          </p:cNvSpPr>
          <p:nvPr>
            <p:ph type="title"/>
          </p:nvPr>
        </p:nvSpPr>
        <p:spPr>
          <a:xfrm>
            <a:off x="594365" y="676656"/>
            <a:ext cx="8166601" cy="571600"/>
          </a:xfrm>
          <a:prstGeom prst="rect">
            <a:avLst/>
          </a:prstGeom>
          <a:noFill/>
          <a:ln>
            <a:noFill/>
          </a:ln>
        </p:spPr>
        <p:txBody>
          <a:bodyPr lIns="73250" tIns="73250" rIns="73250" bIns="73250" anchor="b" anchorCtr="0"/>
          <a:lstStyle>
            <a:lvl1pPr marL="0" marR="0" lvl="0" indent="0" algn="l" rtl="0">
              <a:spcBef>
                <a:spcPts val="0"/>
              </a:spcBef>
              <a:buClr>
                <a:srgbClr val="009DD9"/>
              </a:buClr>
              <a:buFont typeface="Calibri"/>
              <a:buNone/>
              <a:defRPr sz="1400" b="0" i="0" u="none" strike="noStrike" cap="none">
                <a:solidFill>
                  <a:srgbClr val="009DD9"/>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80" name="Shape 180"/>
          <p:cNvSpPr txBox="1">
            <a:spLocks noGrp="1"/>
          </p:cNvSpPr>
          <p:nvPr>
            <p:ph type="body" idx="1"/>
          </p:nvPr>
        </p:nvSpPr>
        <p:spPr>
          <a:xfrm>
            <a:off x="594365" y="1280160"/>
            <a:ext cx="8160301" cy="315200"/>
          </a:xfrm>
          <a:prstGeom prst="rect">
            <a:avLst/>
          </a:prstGeom>
          <a:noFill/>
          <a:ln>
            <a:noFill/>
          </a:ln>
        </p:spPr>
        <p:txBody>
          <a:bodyPr lIns="73250" tIns="73250" rIns="73250" bIns="73250" anchor="t" anchorCtr="0"/>
          <a:lstStyle>
            <a:lvl1pPr marL="0" marR="0" lvl="0" indent="0" algn="l" rtl="0">
              <a:lnSpc>
                <a:spcPct val="100000"/>
              </a:lnSpc>
              <a:spcBef>
                <a:spcPts val="0"/>
              </a:spcBef>
              <a:buClr>
                <a:srgbClr val="5F5F5F"/>
              </a:buClr>
              <a:buFont typeface="Arial"/>
              <a:buNone/>
              <a:defRPr sz="1300" b="0" i="0" u="none" strike="noStrike" cap="none">
                <a:solidFill>
                  <a:schemeClr val="dk1"/>
                </a:solidFill>
                <a:latin typeface="Calibri"/>
                <a:ea typeface="Calibri"/>
                <a:cs typeface="Calibri"/>
                <a:sym typeface="Calibri"/>
              </a:defRPr>
            </a:lvl1pPr>
            <a:lvl2pPr marL="366309" marR="0" lvl="1" indent="0" algn="l" rtl="0">
              <a:lnSpc>
                <a:spcPct val="100000"/>
              </a:lnSpc>
              <a:spcBef>
                <a:spcPts val="641"/>
              </a:spcBef>
              <a:buClr>
                <a:srgbClr val="5F5F5F"/>
              </a:buClr>
              <a:buFont typeface="Arial"/>
              <a:buNone/>
              <a:defRPr sz="1600" b="1" i="0" u="none" strike="noStrike" cap="none">
                <a:solidFill>
                  <a:srgbClr val="5F5F5F"/>
                </a:solidFill>
                <a:latin typeface="Calibri"/>
                <a:ea typeface="Calibri"/>
                <a:cs typeface="Calibri"/>
                <a:sym typeface="Calibri"/>
              </a:defRPr>
            </a:lvl2pPr>
            <a:lvl3pPr marL="732617" marR="0" lvl="2" indent="0" algn="l" rtl="0">
              <a:lnSpc>
                <a:spcPct val="100000"/>
              </a:lnSpc>
              <a:spcBef>
                <a:spcPts val="561"/>
              </a:spcBef>
              <a:buClr>
                <a:srgbClr val="5F5F5F"/>
              </a:buClr>
              <a:buFont typeface="Arial"/>
              <a:buNone/>
              <a:defRPr sz="1400" b="1" i="0" u="none" strike="noStrike" cap="none">
                <a:solidFill>
                  <a:srgbClr val="5F5F5F"/>
                </a:solidFill>
                <a:latin typeface="Calibri"/>
                <a:ea typeface="Calibri"/>
                <a:cs typeface="Calibri"/>
                <a:sym typeface="Calibri"/>
              </a:defRPr>
            </a:lvl3pPr>
            <a:lvl4pPr marL="1098926" marR="0" lvl="3" indent="0" algn="l" rtl="0">
              <a:lnSpc>
                <a:spcPct val="100000"/>
              </a:lnSpc>
              <a:spcBef>
                <a:spcPts val="561"/>
              </a:spcBef>
              <a:buClr>
                <a:srgbClr val="5F5F5F"/>
              </a:buClr>
              <a:buFont typeface="Arial"/>
              <a:buNone/>
              <a:defRPr sz="1300" b="1" i="0" u="none" strike="noStrike" cap="none">
                <a:solidFill>
                  <a:srgbClr val="5F5F5F"/>
                </a:solidFill>
                <a:latin typeface="Calibri"/>
                <a:ea typeface="Calibri"/>
                <a:cs typeface="Calibri"/>
                <a:sym typeface="Calibri"/>
              </a:defRPr>
            </a:lvl4pPr>
            <a:lvl5pPr marL="1465235" marR="0" lvl="4" indent="0" algn="l" rtl="0">
              <a:lnSpc>
                <a:spcPct val="100000"/>
              </a:lnSpc>
              <a:spcBef>
                <a:spcPts val="561"/>
              </a:spcBef>
              <a:buClr>
                <a:srgbClr val="5F5F5F"/>
              </a:buClr>
              <a:buFont typeface="Arial"/>
              <a:buNone/>
              <a:defRPr sz="1300" b="1" i="0" u="none" strike="noStrike" cap="none">
                <a:solidFill>
                  <a:srgbClr val="5F5F5F"/>
                </a:solidFill>
                <a:latin typeface="Calibri"/>
                <a:ea typeface="Calibri"/>
                <a:cs typeface="Calibri"/>
                <a:sym typeface="Calibri"/>
              </a:defRPr>
            </a:lvl5pPr>
            <a:lvl6pPr marL="1831543" marR="0" lvl="5"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6pPr>
            <a:lvl7pPr marL="2197852" marR="0" lvl="6"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7pPr>
            <a:lvl8pPr marL="2564160" marR="0" lvl="7"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8pPr>
            <a:lvl9pPr marL="2930469" marR="0" lvl="8"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body" idx="2"/>
          </p:nvPr>
        </p:nvSpPr>
        <p:spPr>
          <a:xfrm>
            <a:off x="594361" y="6373368"/>
            <a:ext cx="8165400" cy="365600"/>
          </a:xfrm>
          <a:prstGeom prst="rect">
            <a:avLst/>
          </a:prstGeom>
          <a:noFill/>
          <a:ln>
            <a:noFill/>
          </a:ln>
        </p:spPr>
        <p:txBody>
          <a:bodyPr lIns="73250" tIns="73250" rIns="73250" bIns="73250" anchor="b" anchorCtr="0"/>
          <a:lstStyle>
            <a:lvl1pPr marL="0" marR="0" lvl="0" indent="0" algn="l" rtl="0">
              <a:lnSpc>
                <a:spcPct val="100000"/>
              </a:lnSpc>
              <a:spcBef>
                <a:spcPts val="48"/>
              </a:spcBef>
              <a:buClr>
                <a:srgbClr val="5F5F5F"/>
              </a:buClr>
              <a:buFont typeface="Arial"/>
              <a:buNone/>
              <a:defRPr sz="600" b="0" i="0" u="none" strike="noStrike" cap="none">
                <a:solidFill>
                  <a:schemeClr val="dk1"/>
                </a:solidFill>
                <a:latin typeface="Calibri"/>
                <a:ea typeface="Calibri"/>
                <a:cs typeface="Calibri"/>
                <a:sym typeface="Calibri"/>
              </a:defRPr>
            </a:lvl1pPr>
            <a:lvl2pPr marL="366309" marR="0" lvl="1" indent="0" algn="l" rtl="0">
              <a:lnSpc>
                <a:spcPct val="100000"/>
              </a:lnSpc>
              <a:spcBef>
                <a:spcPts val="641"/>
              </a:spcBef>
              <a:buClr>
                <a:srgbClr val="5F5F5F"/>
              </a:buClr>
              <a:buFont typeface="Arial"/>
              <a:buNone/>
              <a:defRPr sz="1600" b="1" i="0" u="none" strike="noStrike" cap="none">
                <a:solidFill>
                  <a:srgbClr val="5F5F5F"/>
                </a:solidFill>
                <a:latin typeface="Calibri"/>
                <a:ea typeface="Calibri"/>
                <a:cs typeface="Calibri"/>
                <a:sym typeface="Calibri"/>
              </a:defRPr>
            </a:lvl2pPr>
            <a:lvl3pPr marL="732617" marR="0" lvl="2" indent="0" algn="l" rtl="0">
              <a:lnSpc>
                <a:spcPct val="100000"/>
              </a:lnSpc>
              <a:spcBef>
                <a:spcPts val="561"/>
              </a:spcBef>
              <a:buClr>
                <a:srgbClr val="5F5F5F"/>
              </a:buClr>
              <a:buFont typeface="Arial"/>
              <a:buNone/>
              <a:defRPr sz="1400" b="1" i="0" u="none" strike="noStrike" cap="none">
                <a:solidFill>
                  <a:srgbClr val="5F5F5F"/>
                </a:solidFill>
                <a:latin typeface="Calibri"/>
                <a:ea typeface="Calibri"/>
                <a:cs typeface="Calibri"/>
                <a:sym typeface="Calibri"/>
              </a:defRPr>
            </a:lvl3pPr>
            <a:lvl4pPr marL="1098926" marR="0" lvl="3" indent="0" algn="l" rtl="0">
              <a:lnSpc>
                <a:spcPct val="100000"/>
              </a:lnSpc>
              <a:spcBef>
                <a:spcPts val="561"/>
              </a:spcBef>
              <a:buClr>
                <a:srgbClr val="5F5F5F"/>
              </a:buClr>
              <a:buFont typeface="Arial"/>
              <a:buNone/>
              <a:defRPr sz="1300" b="1" i="0" u="none" strike="noStrike" cap="none">
                <a:solidFill>
                  <a:srgbClr val="5F5F5F"/>
                </a:solidFill>
                <a:latin typeface="Calibri"/>
                <a:ea typeface="Calibri"/>
                <a:cs typeface="Calibri"/>
                <a:sym typeface="Calibri"/>
              </a:defRPr>
            </a:lvl4pPr>
            <a:lvl5pPr marL="1465235" marR="0" lvl="4" indent="0" algn="l" rtl="0">
              <a:lnSpc>
                <a:spcPct val="100000"/>
              </a:lnSpc>
              <a:spcBef>
                <a:spcPts val="561"/>
              </a:spcBef>
              <a:buClr>
                <a:srgbClr val="5F5F5F"/>
              </a:buClr>
              <a:buFont typeface="Arial"/>
              <a:buNone/>
              <a:defRPr sz="1300" b="1" i="0" u="none" strike="noStrike" cap="none">
                <a:solidFill>
                  <a:srgbClr val="5F5F5F"/>
                </a:solidFill>
                <a:latin typeface="Calibri"/>
                <a:ea typeface="Calibri"/>
                <a:cs typeface="Calibri"/>
                <a:sym typeface="Calibri"/>
              </a:defRPr>
            </a:lvl5pPr>
            <a:lvl6pPr marL="1831543" marR="0" lvl="5"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6pPr>
            <a:lvl7pPr marL="2197852" marR="0" lvl="6"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7pPr>
            <a:lvl8pPr marL="2564160" marR="0" lvl="7"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8pPr>
            <a:lvl9pPr marL="2930469" marR="0" lvl="8" indent="0" algn="l" rtl="0">
              <a:spcBef>
                <a:spcPts val="256"/>
              </a:spcBef>
              <a:buClr>
                <a:schemeClr val="dk1"/>
              </a:buClr>
              <a:buFont typeface="Arial"/>
              <a:buNone/>
              <a:defRPr sz="1300" b="1"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53864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6277883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676658"/>
            <a:ext cx="8166672" cy="571500"/>
          </a:xfrm>
        </p:spPr>
        <p:txBody>
          <a:bodyPr wrap="square">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1" y="1280163"/>
            <a:ext cx="8160323" cy="315119"/>
          </a:xfrm>
        </p:spPr>
        <p:txBody>
          <a:bodyPr wrap="square" tIns="0" bIns="0" anchor="t" anchorCtr="0"/>
          <a:lstStyle>
            <a:lvl1pPr marL="0" indent="0">
              <a:spcBef>
                <a:spcPts val="0"/>
              </a:spcBef>
              <a:buNone/>
              <a:defRPr sz="1400" b="0" baseline="0">
                <a:solidFill>
                  <a:schemeClr val="tx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5" name="Text Placeholder 2"/>
          <p:cNvSpPr>
            <a:spLocks noGrp="1"/>
          </p:cNvSpPr>
          <p:nvPr>
            <p:ph type="body" idx="15"/>
          </p:nvPr>
        </p:nvSpPr>
        <p:spPr>
          <a:xfrm>
            <a:off x="594361" y="6373368"/>
            <a:ext cx="8165467" cy="365760"/>
          </a:xfrm>
        </p:spPr>
        <p:txBody>
          <a:bodyPr wrap="square" tIns="0" bIns="0" anchor="b" anchorCtr="0"/>
          <a:lstStyle>
            <a:lvl1pPr marL="0" indent="0">
              <a:spcBef>
                <a:spcPts val="48"/>
              </a:spcBef>
              <a:buNone/>
              <a:defRPr sz="600" b="0" baseline="0">
                <a:solidFill>
                  <a:schemeClr val="tx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Tree>
    <p:extLst>
      <p:ext uri="{BB962C8B-B14F-4D97-AF65-F5344CB8AC3E}">
        <p14:creationId xmlns:p14="http://schemas.microsoft.com/office/powerpoint/2010/main" val="13875286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83545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cSld name="Table Slide">
    <p:spTree>
      <p:nvGrpSpPr>
        <p:cNvPr id="1" name=""/>
        <p:cNvGrpSpPr/>
        <p:nvPr/>
      </p:nvGrpSpPr>
      <p:grpSpPr>
        <a:xfrm>
          <a:off x="0" y="0"/>
          <a:ext cx="0" cy="0"/>
          <a:chOff x="0" y="0"/>
          <a:chExt cx="0" cy="0"/>
        </a:xfrm>
      </p:grpSpPr>
      <p:pic>
        <p:nvPicPr>
          <p:cNvPr id="7" name="Picture 6" descr="PPT-Chart-Templa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gray">
          <a:xfrm rot="16200000">
            <a:off x="-1077600" y="5582981"/>
            <a:ext cx="2364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defTabSz="914400" eaLnBrk="1" fontAlgn="base" hangingPunct="1">
              <a:spcBef>
                <a:spcPct val="50000"/>
              </a:spcBef>
              <a:spcAft>
                <a:spcPct val="0"/>
              </a:spcAft>
              <a:defRPr/>
            </a:pPr>
            <a:r>
              <a:rPr lang="en-US" altLang="en-US" sz="600" dirty="0" smtClean="0">
                <a:solidFill>
                  <a:srgbClr val="5F5F5F"/>
                </a:solidFill>
              </a:rPr>
              <a:t>Copyright ©2012 The Nielsen Company. Confidential and proprietary.</a:t>
            </a:r>
          </a:p>
        </p:txBody>
      </p:sp>
      <p:sp>
        <p:nvSpPr>
          <p:cNvPr id="10" name="Text Box 17"/>
          <p:cNvSpPr txBox="1">
            <a:spLocks noChangeArrowheads="1"/>
          </p:cNvSpPr>
          <p:nvPr/>
        </p:nvSpPr>
        <p:spPr bwMode="auto">
          <a:xfrm>
            <a:off x="8880618" y="6600634"/>
            <a:ext cx="13465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fontAlgn="base">
              <a:spcBef>
                <a:spcPct val="0"/>
              </a:spcBef>
              <a:spcAft>
                <a:spcPct val="0"/>
              </a:spcAft>
              <a:defRPr/>
            </a:pPr>
            <a:fld id="{EC99F3C6-5E57-4C19-A2AC-0EBC9DCCBF27}" type="slidenum">
              <a:rPr lang="en-US" sz="900" smtClean="0">
                <a:solidFill>
                  <a:srgbClr val="009DD9"/>
                </a:solidFill>
                <a:cs typeface="Arial" pitchFamily="34" charset="0"/>
              </a:rPr>
              <a:pPr algn="ctr" defTabSz="914400" fontAlgn="base">
                <a:spcBef>
                  <a:spcPct val="0"/>
                </a:spcBef>
                <a:spcAft>
                  <a:spcPct val="0"/>
                </a:spcAft>
                <a:defRPr/>
              </a:pPr>
              <a:t>‹#›</a:t>
            </a:fld>
            <a:endParaRPr lang="en-US" sz="900" dirty="0" smtClean="0">
              <a:solidFill>
                <a:srgbClr val="009DD9"/>
              </a:solidFill>
              <a:cs typeface="Arial" pitchFamily="34" charset="0"/>
            </a:endParaRPr>
          </a:p>
        </p:txBody>
      </p:sp>
      <p:sp>
        <p:nvSpPr>
          <p:cNvPr id="6" name="Table Placeholder 5"/>
          <p:cNvSpPr>
            <a:spLocks noGrp="1"/>
          </p:cNvSpPr>
          <p:nvPr>
            <p:ph type="tbl" sz="quarter" idx="13"/>
          </p:nvPr>
        </p:nvSpPr>
        <p:spPr>
          <a:xfrm>
            <a:off x="776657" y="1947672"/>
            <a:ext cx="7614868" cy="3462338"/>
          </a:xfrm>
        </p:spPr>
        <p:txBody>
          <a:bodyPr rtlCol="0">
            <a:noAutofit/>
          </a:bodyPr>
          <a:lstStyle>
            <a:lvl1pPr marL="0" indent="0">
              <a:buFontTx/>
              <a:buNone/>
              <a:defRPr/>
            </a:lvl1pPr>
          </a:lstStyle>
          <a:p>
            <a:pPr lvl="0"/>
            <a:r>
              <a:rPr lang="en-US" noProof="0" dirty="0" smtClean="0"/>
              <a:t>Click icon to add table</a:t>
            </a:r>
            <a:endParaRPr lang="en-US" noProof="0" dirty="0"/>
          </a:p>
        </p:txBody>
      </p:sp>
      <p:sp>
        <p:nvSpPr>
          <p:cNvPr id="4" name="Title 3"/>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1" name="Text Placeholder 2"/>
          <p:cNvSpPr>
            <a:spLocks noGrp="1"/>
          </p:cNvSpPr>
          <p:nvPr>
            <p:ph type="body" idx="15"/>
          </p:nvPr>
        </p:nvSpPr>
        <p:spPr>
          <a:xfrm>
            <a:off x="594360" y="1280160"/>
            <a:ext cx="8160322" cy="315118"/>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Text Placeholder 2"/>
          <p:cNvSpPr>
            <a:spLocks noGrp="1"/>
          </p:cNvSpPr>
          <p:nvPr>
            <p:ph type="body" idx="16"/>
          </p:nvPr>
        </p:nvSpPr>
        <p:spPr>
          <a:xfrm>
            <a:off x="594360" y="6373368"/>
            <a:ext cx="8165465" cy="36576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7287857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Seafish_PPT template_2_.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ext Placeholder 10"/>
          <p:cNvSpPr>
            <a:spLocks noGrp="1"/>
          </p:cNvSpPr>
          <p:nvPr>
            <p:ph type="body" sz="quarter" idx="10"/>
          </p:nvPr>
        </p:nvSpPr>
        <p:spPr>
          <a:xfrm>
            <a:off x="525009" y="2504394"/>
            <a:ext cx="4681538" cy="3156631"/>
          </a:xfrm>
        </p:spPr>
        <p:txBody>
          <a:bodyPr lIns="0" bIns="0" anchor="b" anchorCtr="0">
            <a:normAutofit/>
          </a:bodyPr>
          <a:lstStyle>
            <a:lvl1pPr marL="0" indent="0">
              <a:buFontTx/>
              <a:buNone/>
              <a:defRPr sz="3600" b="1" i="0">
                <a:solidFill>
                  <a:schemeClr val="bg1"/>
                </a:solidFill>
              </a:defRPr>
            </a:lvl1pPr>
          </a:lstStyle>
          <a:p>
            <a:pPr lvl="0"/>
            <a:r>
              <a:rPr lang="en-US" smtClean="0"/>
              <a:t>Click to edit Master text styles</a:t>
            </a:r>
          </a:p>
        </p:txBody>
      </p:sp>
      <p:sp>
        <p:nvSpPr>
          <p:cNvPr id="14" name="Text Placeholder 13"/>
          <p:cNvSpPr>
            <a:spLocks noGrp="1"/>
          </p:cNvSpPr>
          <p:nvPr>
            <p:ph type="body" sz="quarter" idx="11"/>
          </p:nvPr>
        </p:nvSpPr>
        <p:spPr>
          <a:xfrm>
            <a:off x="525009" y="5778500"/>
            <a:ext cx="3656919" cy="544059"/>
          </a:xfrm>
        </p:spPr>
        <p:txBody>
          <a:bodyPr lIns="0" bIns="0" anchor="b" anchorCtr="0">
            <a:normAutofit/>
          </a:bodyPr>
          <a:lstStyle>
            <a:lvl1pPr marL="0" indent="0">
              <a:buFontTx/>
              <a:buNone/>
              <a:defRPr sz="1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67168718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2" name="Picture 1" descr="Seafish_PPT template_2_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10"/>
          <p:cNvSpPr>
            <a:spLocks noGrp="1"/>
          </p:cNvSpPr>
          <p:nvPr>
            <p:ph type="body" sz="quarter" idx="10"/>
          </p:nvPr>
        </p:nvSpPr>
        <p:spPr>
          <a:xfrm>
            <a:off x="525009" y="3165928"/>
            <a:ext cx="4681538" cy="3156631"/>
          </a:xfrm>
        </p:spPr>
        <p:txBody>
          <a:bodyPr lIns="0" bIns="0" anchor="b" anchorCtr="0">
            <a:normAutofit/>
          </a:bodyPr>
          <a:lstStyle>
            <a:lvl1pPr marL="0" indent="0">
              <a:buFontTx/>
              <a:buNone/>
              <a:defRPr sz="3600" b="1" i="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58607403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2" name="Picture 1" descr="Seafish_PPT template_2_17.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10"/>
          <p:cNvSpPr>
            <a:spLocks noGrp="1"/>
          </p:cNvSpPr>
          <p:nvPr>
            <p:ph type="body" sz="quarter" idx="10"/>
          </p:nvPr>
        </p:nvSpPr>
        <p:spPr>
          <a:xfrm>
            <a:off x="4661581" y="2504394"/>
            <a:ext cx="4219348" cy="3156631"/>
          </a:xfrm>
        </p:spPr>
        <p:txBody>
          <a:bodyPr lIns="0" bIns="0" anchor="b" anchorCtr="0">
            <a:normAutofit/>
          </a:bodyPr>
          <a:lstStyle>
            <a:lvl1pPr marL="0" indent="0">
              <a:buFontTx/>
              <a:buNone/>
              <a:defRPr sz="3600" b="1" i="0">
                <a:solidFill>
                  <a:schemeClr val="bg2"/>
                </a:solidFill>
              </a:defRPr>
            </a:lvl1pPr>
          </a:lstStyle>
          <a:p>
            <a:pPr lvl="0"/>
            <a:r>
              <a:rPr lang="en-US" smtClean="0"/>
              <a:t>Click to edit Master text styles</a:t>
            </a:r>
          </a:p>
        </p:txBody>
      </p:sp>
      <p:sp>
        <p:nvSpPr>
          <p:cNvPr id="4" name="Text Placeholder 13"/>
          <p:cNvSpPr>
            <a:spLocks noGrp="1"/>
          </p:cNvSpPr>
          <p:nvPr>
            <p:ph type="body" sz="quarter" idx="11"/>
          </p:nvPr>
        </p:nvSpPr>
        <p:spPr>
          <a:xfrm>
            <a:off x="4661581" y="5778500"/>
            <a:ext cx="3656919" cy="544059"/>
          </a:xfrm>
        </p:spPr>
        <p:txBody>
          <a:bodyPr lIns="0" bIns="0" anchor="b" anchorCtr="0">
            <a:normAutofit/>
          </a:bodyPr>
          <a:lstStyle>
            <a:lvl1pPr marL="0" indent="0">
              <a:buFontTx/>
              <a:buNone/>
              <a:defRPr sz="140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317214831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Seafish_PPT template_2_6.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10"/>
          <p:cNvSpPr>
            <a:spLocks noGrp="1"/>
          </p:cNvSpPr>
          <p:nvPr>
            <p:ph type="body" sz="quarter" idx="10"/>
          </p:nvPr>
        </p:nvSpPr>
        <p:spPr>
          <a:xfrm>
            <a:off x="525009" y="3165928"/>
            <a:ext cx="4681538" cy="3156631"/>
          </a:xfrm>
        </p:spPr>
        <p:txBody>
          <a:bodyPr lIns="0" bIns="0" anchor="b" anchorCtr="0">
            <a:normAutofit/>
          </a:bodyPr>
          <a:lstStyle>
            <a:lvl1pPr marL="0" indent="0">
              <a:buFontTx/>
              <a:buNone/>
              <a:defRPr sz="3600" b="1" i="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00468582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Seafish_PPT template_2_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10"/>
          <p:cNvSpPr>
            <a:spLocks noGrp="1"/>
          </p:cNvSpPr>
          <p:nvPr>
            <p:ph type="body" sz="quarter" idx="10"/>
          </p:nvPr>
        </p:nvSpPr>
        <p:spPr>
          <a:xfrm>
            <a:off x="525009" y="3165928"/>
            <a:ext cx="4681538" cy="3156631"/>
          </a:xfrm>
        </p:spPr>
        <p:txBody>
          <a:bodyPr lIns="0" bIns="0" anchor="b" anchorCtr="0">
            <a:normAutofit/>
          </a:bodyPr>
          <a:lstStyle>
            <a:lvl1pPr marL="0" indent="0">
              <a:buFontTx/>
              <a:buNone/>
              <a:defRPr sz="3600" b="1" i="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04269301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2" name="Picture 1" descr="Seafish_PPT template_2_18.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10"/>
          <p:cNvSpPr>
            <a:spLocks noGrp="1"/>
          </p:cNvSpPr>
          <p:nvPr>
            <p:ph type="body" sz="quarter" idx="10"/>
          </p:nvPr>
        </p:nvSpPr>
        <p:spPr>
          <a:xfrm>
            <a:off x="525009" y="3165928"/>
            <a:ext cx="4681538" cy="3156631"/>
          </a:xfrm>
        </p:spPr>
        <p:txBody>
          <a:bodyPr lIns="0" bIns="0" anchor="b" anchorCtr="0">
            <a:normAutofit/>
          </a:bodyPr>
          <a:lstStyle>
            <a:lvl1pPr marL="0" indent="0">
              <a:buFontTx/>
              <a:buNone/>
              <a:defRPr sz="3600" b="1" i="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62173766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2" name="Picture 1" descr="Seafish_PPT template_2_19.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10"/>
          <p:cNvSpPr>
            <a:spLocks noGrp="1"/>
          </p:cNvSpPr>
          <p:nvPr>
            <p:ph type="body" sz="quarter" idx="10"/>
          </p:nvPr>
        </p:nvSpPr>
        <p:spPr>
          <a:xfrm>
            <a:off x="525009" y="3165928"/>
            <a:ext cx="4681538" cy="3156631"/>
          </a:xfrm>
        </p:spPr>
        <p:txBody>
          <a:bodyPr lIns="0" bIns="0" anchor="b" anchorCtr="0">
            <a:normAutofit/>
          </a:bodyPr>
          <a:lstStyle>
            <a:lvl1pPr marL="0" indent="0">
              <a:buFontTx/>
              <a:buNone/>
              <a:defRPr sz="3600" b="1" i="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025654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35620907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descr="Seafish_PPT template_2_2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10"/>
          <p:cNvSpPr>
            <a:spLocks noGrp="1"/>
          </p:cNvSpPr>
          <p:nvPr>
            <p:ph type="body" sz="quarter" idx="10"/>
          </p:nvPr>
        </p:nvSpPr>
        <p:spPr>
          <a:xfrm>
            <a:off x="525009" y="3165928"/>
            <a:ext cx="4681538" cy="3156631"/>
          </a:xfrm>
        </p:spPr>
        <p:txBody>
          <a:bodyPr lIns="0" bIns="0" anchor="b" anchorCtr="0">
            <a:normAutofit/>
          </a:bodyPr>
          <a:lstStyle>
            <a:lvl1pPr marL="0" indent="0">
              <a:buFontTx/>
              <a:buNone/>
              <a:defRPr sz="3600" b="1" i="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030848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ext Placeholder 10"/>
          <p:cNvSpPr>
            <a:spLocks noGrp="1"/>
          </p:cNvSpPr>
          <p:nvPr>
            <p:ph type="body" sz="quarter" idx="10"/>
          </p:nvPr>
        </p:nvSpPr>
        <p:spPr>
          <a:xfrm>
            <a:off x="525009" y="3165928"/>
            <a:ext cx="4681538" cy="3156631"/>
          </a:xfrm>
        </p:spPr>
        <p:txBody>
          <a:bodyPr lIns="0" bIns="0" anchor="b" anchorCtr="0">
            <a:normAutofit/>
          </a:bodyPr>
          <a:lstStyle>
            <a:lvl1pPr marL="0" indent="0">
              <a:buFontTx/>
              <a:buNone/>
              <a:defRPr sz="3600" b="1" i="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9984174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P1020751_RT.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858000"/>
          </a:xfrm>
          <a:prstGeom prst="rect">
            <a:avLst/>
          </a:prstGeom>
        </p:spPr>
      </p:pic>
      <p:pic>
        <p:nvPicPr>
          <p:cNvPr id="7" name="Picture 6"/>
          <p:cNvPicPr>
            <a:picLocks noChangeAspect="1"/>
          </p:cNvPicPr>
          <p:nvPr userDrawn="1"/>
        </p:nvPicPr>
        <p:blipFill rotWithShape="1">
          <a:blip r:embed="rId3" cstate="email">
            <a:alphaModFix amt="57000"/>
            <a:extLst>
              <a:ext uri="{28A0092B-C50C-407E-A947-70E740481C1C}">
                <a14:useLocalDpi xmlns:a14="http://schemas.microsoft.com/office/drawing/2010/main"/>
              </a:ext>
            </a:extLst>
          </a:blip>
          <a:srcRect/>
          <a:stretch/>
        </p:blipFill>
        <p:spPr>
          <a:xfrm>
            <a:off x="0" y="533224"/>
            <a:ext cx="5279571" cy="6324776"/>
          </a:xfrm>
          <a:prstGeom prst="rect">
            <a:avLst/>
          </a:prstGeom>
        </p:spPr>
      </p:pic>
      <p:pic>
        <p:nvPicPr>
          <p:cNvPr id="8" name="Picture 7"/>
          <p:cNvPicPr>
            <a:picLocks noChangeAspect="1"/>
          </p:cNvPicPr>
          <p:nvPr userDrawn="1"/>
        </p:nvPicPr>
        <p:blipFill rotWithShape="1">
          <a:blip r:embed="rId4" cstate="email">
            <a:alphaModFix amt="57000"/>
            <a:extLst>
              <a:ext uri="{28A0092B-C50C-407E-A947-70E740481C1C}">
                <a14:useLocalDpi xmlns:a14="http://schemas.microsoft.com/office/drawing/2010/main"/>
              </a:ext>
            </a:extLst>
          </a:blip>
          <a:srcRect/>
          <a:stretch/>
        </p:blipFill>
        <p:spPr>
          <a:xfrm>
            <a:off x="0" y="533224"/>
            <a:ext cx="5768015" cy="6324775"/>
          </a:xfrm>
          <a:prstGeom prst="rect">
            <a:avLst/>
          </a:prstGeom>
        </p:spPr>
      </p:pic>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5768014" y="0"/>
            <a:ext cx="3375985" cy="6858000"/>
          </a:xfrm>
          <a:prstGeom prst="rect">
            <a:avLst/>
          </a:prstGeom>
        </p:spPr>
      </p:pic>
      <p:sp>
        <p:nvSpPr>
          <p:cNvPr id="11" name="Text Placeholder 10"/>
          <p:cNvSpPr>
            <a:spLocks noGrp="1"/>
          </p:cNvSpPr>
          <p:nvPr>
            <p:ph type="body" sz="quarter" idx="10"/>
          </p:nvPr>
        </p:nvSpPr>
        <p:spPr>
          <a:xfrm>
            <a:off x="525009" y="3165928"/>
            <a:ext cx="4681538" cy="3156631"/>
          </a:xfrm>
        </p:spPr>
        <p:txBody>
          <a:bodyPr lIns="0" bIns="0" anchor="b" anchorCtr="0">
            <a:normAutofit/>
          </a:bodyPr>
          <a:lstStyle>
            <a:lvl1pPr marL="0" indent="0">
              <a:buFontTx/>
              <a:buNone/>
              <a:defRPr sz="3600" b="1" i="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63959247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Text Placeholder 10"/>
          <p:cNvSpPr>
            <a:spLocks noGrp="1"/>
          </p:cNvSpPr>
          <p:nvPr>
            <p:ph type="body" sz="quarter" idx="10"/>
          </p:nvPr>
        </p:nvSpPr>
        <p:spPr>
          <a:xfrm>
            <a:off x="525009" y="2567214"/>
            <a:ext cx="4681538" cy="3755345"/>
          </a:xfrm>
        </p:spPr>
        <p:txBody>
          <a:bodyPr lIns="0" bIns="0" anchor="t" anchorCtr="0">
            <a:normAutofit/>
          </a:bodyPr>
          <a:lstStyle>
            <a:lvl1pPr marL="0" indent="0">
              <a:buFontTx/>
              <a:buNone/>
              <a:defRPr sz="3600" b="1" i="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06466138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pic>
        <p:nvPicPr>
          <p:cNvPr id="7" name="Picture 6" descr="Seafish_PPT template_8_C.png"/>
          <p:cNvPicPr>
            <a:picLocks noChangeAspect="1"/>
          </p:cNvPicPr>
          <p:nvPr userDrawn="1"/>
        </p:nvPicPr>
        <p:blipFill rotWithShape="1">
          <a:blip r:embed="rId3" cstate="email">
            <a:alphaModFix amt="70000"/>
            <a:extLst>
              <a:ext uri="{28A0092B-C50C-407E-A947-70E740481C1C}">
                <a14:useLocalDpi xmlns:a14="http://schemas.microsoft.com/office/drawing/2010/main"/>
              </a:ext>
            </a:extLst>
          </a:blip>
          <a:srcRect/>
          <a:stretch/>
        </p:blipFill>
        <p:spPr>
          <a:xfrm>
            <a:off x="0" y="0"/>
            <a:ext cx="5477191" cy="6858000"/>
          </a:xfrm>
          <a:prstGeom prst="rect">
            <a:avLst/>
          </a:prstGeom>
        </p:spPr>
      </p:pic>
      <p:pic>
        <p:nvPicPr>
          <p:cNvPr id="8" name="Picture 7" descr="Seafish_PPT template_8_D.png"/>
          <p:cNvPicPr>
            <a:picLocks noChangeAspect="1"/>
          </p:cNvPicPr>
          <p:nvPr userDrawn="1"/>
        </p:nvPicPr>
        <p:blipFill rotWithShape="1">
          <a:blip r:embed="rId4" cstate="email">
            <a:alphaModFix amt="70000"/>
            <a:extLst>
              <a:ext uri="{28A0092B-C50C-407E-A947-70E740481C1C}">
                <a14:useLocalDpi xmlns:a14="http://schemas.microsoft.com/office/drawing/2010/main"/>
              </a:ext>
            </a:extLst>
          </a:blip>
          <a:srcRect/>
          <a:stretch/>
        </p:blipFill>
        <p:spPr>
          <a:xfrm>
            <a:off x="0" y="0"/>
            <a:ext cx="4517470" cy="6858000"/>
          </a:xfrm>
          <a:prstGeom prst="rect">
            <a:avLst/>
          </a:prstGeom>
        </p:spPr>
      </p:pic>
      <p:pic>
        <p:nvPicPr>
          <p:cNvPr id="9" name="Picture 8" descr="Seafish_PPT template_8_B.png"/>
          <p:cNvPicPr>
            <a:picLocks noChangeAspect="1"/>
          </p:cNvPicPr>
          <p:nvPr userDrawn="1"/>
        </p:nvPicPr>
        <p:blipFill rotWithShape="1">
          <a:blip r:embed="rId5" cstate="email">
            <a:alphaModFix amt="70000"/>
            <a:extLst>
              <a:ext uri="{28A0092B-C50C-407E-A947-70E740481C1C}">
                <a14:useLocalDpi xmlns:a14="http://schemas.microsoft.com/office/drawing/2010/main"/>
              </a:ext>
            </a:extLst>
          </a:blip>
          <a:srcRect/>
          <a:stretch/>
        </p:blipFill>
        <p:spPr>
          <a:xfrm>
            <a:off x="5709850" y="0"/>
            <a:ext cx="3434150" cy="6858000"/>
          </a:xfrm>
          <a:prstGeom prst="rect">
            <a:avLst/>
          </a:prstGeom>
        </p:spPr>
      </p:pic>
      <p:pic>
        <p:nvPicPr>
          <p:cNvPr id="10" name="Picture 9" descr="Seafish_PPT template_8_A.png"/>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464490" y="0"/>
            <a:ext cx="1679510" cy="1357300"/>
          </a:xfrm>
          <a:prstGeom prst="rect">
            <a:avLst/>
          </a:prstGeom>
        </p:spPr>
      </p:pic>
      <p:sp>
        <p:nvSpPr>
          <p:cNvPr id="11" name="Text Placeholder 10"/>
          <p:cNvSpPr>
            <a:spLocks noGrp="1"/>
          </p:cNvSpPr>
          <p:nvPr>
            <p:ph type="body" sz="quarter" idx="10"/>
          </p:nvPr>
        </p:nvSpPr>
        <p:spPr>
          <a:xfrm>
            <a:off x="525009" y="2567214"/>
            <a:ext cx="4681538" cy="3755345"/>
          </a:xfrm>
        </p:spPr>
        <p:txBody>
          <a:bodyPr lIns="0" bIns="0" anchor="t" anchorCtr="0">
            <a:normAutofit/>
          </a:bodyPr>
          <a:lstStyle>
            <a:lvl1pPr marL="0" indent="0">
              <a:buFontTx/>
              <a:buNone/>
              <a:defRPr sz="3600" b="1" i="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76214916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descr="Seafish_PPT template_2_9.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2"/>
          <p:cNvSpPr>
            <a:spLocks noChangeAspect="1"/>
          </p:cNvSpPr>
          <p:nvPr userDrawn="1"/>
        </p:nvSpPr>
        <p:spPr>
          <a:xfrm rot="5400000">
            <a:off x="-907133" y="1449070"/>
            <a:ext cx="647999" cy="647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5" name="Text Placeholder 4"/>
          <p:cNvSpPr>
            <a:spLocks noGrp="1"/>
          </p:cNvSpPr>
          <p:nvPr>
            <p:ph type="body" sz="quarter" idx="10"/>
          </p:nvPr>
        </p:nvSpPr>
        <p:spPr>
          <a:xfrm>
            <a:off x="525009" y="513070"/>
            <a:ext cx="6360205" cy="936000"/>
          </a:xfrm>
        </p:spPr>
        <p:txBody>
          <a:bodyPr lIns="0" tIns="0" bIns="0">
            <a:normAutofit/>
          </a:bodyPr>
          <a:lstStyle>
            <a:lvl1pPr marL="0" indent="0">
              <a:buFontTx/>
              <a:buNone/>
              <a:defRPr sz="3000" b="1" i="0">
                <a:solidFill>
                  <a:schemeClr val="bg2"/>
                </a:solidFill>
              </a:defRPr>
            </a:lvl1pPr>
          </a:lstStyle>
          <a:p>
            <a:pPr lvl="0"/>
            <a:r>
              <a:rPr lang="en-US" smtClean="0"/>
              <a:t>Click to edit Master text styles</a:t>
            </a:r>
          </a:p>
        </p:txBody>
      </p:sp>
      <p:sp>
        <p:nvSpPr>
          <p:cNvPr id="10" name="Text Placeholder 9"/>
          <p:cNvSpPr>
            <a:spLocks noGrp="1"/>
          </p:cNvSpPr>
          <p:nvPr>
            <p:ph type="body" sz="quarter" idx="11"/>
          </p:nvPr>
        </p:nvSpPr>
        <p:spPr>
          <a:xfrm>
            <a:off x="525009" y="2097069"/>
            <a:ext cx="6360205" cy="4225944"/>
          </a:xfrm>
        </p:spPr>
        <p:txBody>
          <a:bodyPr lIns="0" tIns="0">
            <a:normAutofit/>
          </a:bodyPr>
          <a:lstStyle>
            <a:lvl1pPr marL="0" indent="0">
              <a:buFontTx/>
              <a:buNone/>
              <a:defRPr sz="2400">
                <a:solidFill>
                  <a:schemeClr val="tx2">
                    <a:lumMod val="75000"/>
                    <a:lumOff val="25000"/>
                  </a:schemeClr>
                </a:solidFill>
              </a:defRPr>
            </a:lvl1pPr>
          </a:lstStyle>
          <a:p>
            <a:pPr lvl="0"/>
            <a:r>
              <a:rPr lang="en-US" smtClean="0"/>
              <a:t>Click to edit Master text styles</a:t>
            </a:r>
          </a:p>
        </p:txBody>
      </p:sp>
    </p:spTree>
    <p:extLst>
      <p:ext uri="{BB962C8B-B14F-4D97-AF65-F5344CB8AC3E}">
        <p14:creationId xmlns:p14="http://schemas.microsoft.com/office/powerpoint/2010/main" val="778508541"/>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Seafish_PPT template_2_1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4"/>
          <p:cNvSpPr>
            <a:spLocks noGrp="1"/>
          </p:cNvSpPr>
          <p:nvPr>
            <p:ph type="body" sz="quarter" idx="10"/>
          </p:nvPr>
        </p:nvSpPr>
        <p:spPr>
          <a:xfrm>
            <a:off x="525009" y="513070"/>
            <a:ext cx="6360205" cy="936000"/>
          </a:xfrm>
        </p:spPr>
        <p:txBody>
          <a:bodyPr lIns="0" tIns="0" bIns="0">
            <a:normAutofit/>
          </a:bodyPr>
          <a:lstStyle>
            <a:lvl1pPr marL="0" indent="0">
              <a:buFontTx/>
              <a:buNone/>
              <a:defRPr sz="3000" b="1" i="0">
                <a:solidFill>
                  <a:schemeClr val="bg2"/>
                </a:solidFill>
              </a:defRPr>
            </a:lvl1pPr>
          </a:lstStyle>
          <a:p>
            <a:pPr lvl="0"/>
            <a:r>
              <a:rPr lang="en-US" smtClean="0"/>
              <a:t>Click to edit Master text styles</a:t>
            </a:r>
          </a:p>
        </p:txBody>
      </p:sp>
      <p:sp>
        <p:nvSpPr>
          <p:cNvPr id="5" name="Text Placeholder 9"/>
          <p:cNvSpPr>
            <a:spLocks noGrp="1"/>
          </p:cNvSpPr>
          <p:nvPr>
            <p:ph type="body" sz="quarter" idx="11"/>
          </p:nvPr>
        </p:nvSpPr>
        <p:spPr>
          <a:xfrm>
            <a:off x="525009" y="2097069"/>
            <a:ext cx="6360205" cy="4225944"/>
          </a:xfrm>
        </p:spPr>
        <p:txBody>
          <a:bodyPr lIns="0" tIns="0">
            <a:normAutofit/>
          </a:bodyPr>
          <a:lstStyle>
            <a:lvl1pPr marL="0" indent="0">
              <a:buFontTx/>
              <a:buNone/>
              <a:defRPr sz="2400">
                <a:solidFill>
                  <a:schemeClr val="tx2">
                    <a:lumMod val="75000"/>
                    <a:lumOff val="25000"/>
                  </a:schemeClr>
                </a:solidFill>
              </a:defRPr>
            </a:lvl1pPr>
          </a:lstStyle>
          <a:p>
            <a:pPr lvl="0"/>
            <a:r>
              <a:rPr lang="en-US" smtClean="0"/>
              <a:t>Click to edit Master text styles</a:t>
            </a:r>
          </a:p>
        </p:txBody>
      </p:sp>
    </p:spTree>
    <p:extLst>
      <p:ext uri="{BB962C8B-B14F-4D97-AF65-F5344CB8AC3E}">
        <p14:creationId xmlns:p14="http://schemas.microsoft.com/office/powerpoint/2010/main" val="53390489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2" name="Picture 1" descr="Seafish_PPT template_2_10.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4"/>
          <p:cNvSpPr>
            <a:spLocks noGrp="1"/>
          </p:cNvSpPr>
          <p:nvPr>
            <p:ph type="body" sz="quarter" idx="10"/>
          </p:nvPr>
        </p:nvSpPr>
        <p:spPr>
          <a:xfrm>
            <a:off x="525009" y="513070"/>
            <a:ext cx="6360205" cy="936000"/>
          </a:xfrm>
        </p:spPr>
        <p:txBody>
          <a:bodyPr lIns="0" tIns="0" bIns="0">
            <a:normAutofit/>
          </a:bodyPr>
          <a:lstStyle>
            <a:lvl1pPr marL="0" indent="0">
              <a:buFontTx/>
              <a:buNone/>
              <a:defRPr sz="3000" b="1" i="0">
                <a:solidFill>
                  <a:schemeClr val="bg2"/>
                </a:solidFill>
              </a:defRPr>
            </a:lvl1pPr>
          </a:lstStyle>
          <a:p>
            <a:pPr lvl="0"/>
            <a:r>
              <a:rPr lang="en-US" smtClean="0"/>
              <a:t>Click to edit Master text styles</a:t>
            </a:r>
          </a:p>
        </p:txBody>
      </p:sp>
      <p:sp>
        <p:nvSpPr>
          <p:cNvPr id="5" name="Text Placeholder 9"/>
          <p:cNvSpPr>
            <a:spLocks noGrp="1"/>
          </p:cNvSpPr>
          <p:nvPr>
            <p:ph type="body" sz="quarter" idx="11"/>
          </p:nvPr>
        </p:nvSpPr>
        <p:spPr>
          <a:xfrm>
            <a:off x="525009" y="2097069"/>
            <a:ext cx="6360205" cy="4225944"/>
          </a:xfrm>
        </p:spPr>
        <p:txBody>
          <a:bodyPr lIns="0" tIns="0">
            <a:normAutofit/>
          </a:bodyPr>
          <a:lstStyle>
            <a:lvl1pPr marL="0" indent="0">
              <a:buFontTx/>
              <a:buNone/>
              <a:defRPr sz="2400">
                <a:solidFill>
                  <a:schemeClr val="tx2">
                    <a:lumMod val="75000"/>
                    <a:lumOff val="2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74770325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2" name="Picture 1" descr="Seafish_PPT template_2_1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4"/>
          <p:cNvSpPr>
            <a:spLocks noGrp="1"/>
          </p:cNvSpPr>
          <p:nvPr>
            <p:ph type="body" sz="quarter" idx="10"/>
          </p:nvPr>
        </p:nvSpPr>
        <p:spPr>
          <a:xfrm>
            <a:off x="525009" y="513070"/>
            <a:ext cx="6360205" cy="936000"/>
          </a:xfrm>
        </p:spPr>
        <p:txBody>
          <a:bodyPr lIns="0" tIns="0" bIns="0">
            <a:normAutofit/>
          </a:bodyPr>
          <a:lstStyle>
            <a:lvl1pPr marL="0" indent="0">
              <a:buFontTx/>
              <a:buNone/>
              <a:defRPr sz="3000" b="1" i="0">
                <a:solidFill>
                  <a:schemeClr val="bg2"/>
                </a:solidFill>
              </a:defRPr>
            </a:lvl1pPr>
          </a:lstStyle>
          <a:p>
            <a:pPr lvl="0"/>
            <a:r>
              <a:rPr lang="en-US" smtClean="0"/>
              <a:t>Click to edit Master text styles</a:t>
            </a:r>
          </a:p>
        </p:txBody>
      </p:sp>
      <p:sp>
        <p:nvSpPr>
          <p:cNvPr id="6" name="Picture Placeholder 5"/>
          <p:cNvSpPr>
            <a:spLocks noGrp="1"/>
          </p:cNvSpPr>
          <p:nvPr>
            <p:ph type="pic" sz="quarter" idx="12"/>
          </p:nvPr>
        </p:nvSpPr>
        <p:spPr>
          <a:xfrm>
            <a:off x="4454525" y="2097088"/>
            <a:ext cx="4217988" cy="4217987"/>
          </a:xfrm>
        </p:spPr>
        <p:txBody>
          <a:bodyPr>
            <a:normAutofit/>
          </a:bodyPr>
          <a:lstStyle>
            <a:lvl1pPr marL="0" indent="0">
              <a:buNone/>
              <a:defRPr sz="1000" b="1">
                <a:solidFill>
                  <a:schemeClr val="tx2"/>
                </a:solidFill>
              </a:defRPr>
            </a:lvl1pPr>
          </a:lstStyle>
          <a:p>
            <a:r>
              <a:rPr lang="en-US" dirty="0" smtClean="0"/>
              <a:t>Click icon to add picture</a:t>
            </a:r>
            <a:endParaRPr lang="en-US" dirty="0"/>
          </a:p>
        </p:txBody>
      </p:sp>
      <p:sp>
        <p:nvSpPr>
          <p:cNvPr id="7" name="Text Placeholder 9"/>
          <p:cNvSpPr>
            <a:spLocks noGrp="1"/>
          </p:cNvSpPr>
          <p:nvPr>
            <p:ph type="body" sz="quarter" idx="11"/>
          </p:nvPr>
        </p:nvSpPr>
        <p:spPr>
          <a:xfrm>
            <a:off x="525009" y="2097069"/>
            <a:ext cx="3756705" cy="4225944"/>
          </a:xfrm>
        </p:spPr>
        <p:txBody>
          <a:bodyPr lIns="0" tIns="0">
            <a:normAutofit/>
          </a:bodyPr>
          <a:lstStyle>
            <a:lvl1pPr marL="0" indent="0">
              <a:buFontTx/>
              <a:buNone/>
              <a:defRPr sz="2400">
                <a:solidFill>
                  <a:schemeClr val="tx2">
                    <a:lumMod val="75000"/>
                    <a:lumOff val="25000"/>
                  </a:schemeClr>
                </a:solidFill>
              </a:defRPr>
            </a:lvl1pPr>
          </a:lstStyle>
          <a:p>
            <a:pPr lvl="0"/>
            <a:r>
              <a:rPr lang="en-US" smtClean="0"/>
              <a:t>Click to edit Master text styles</a:t>
            </a:r>
          </a:p>
        </p:txBody>
      </p:sp>
    </p:spTree>
    <p:extLst>
      <p:ext uri="{BB962C8B-B14F-4D97-AF65-F5344CB8AC3E}">
        <p14:creationId xmlns:p14="http://schemas.microsoft.com/office/powerpoint/2010/main" val="630467177"/>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2" name="Picture 1" descr="Seafish_PPT template_2_15.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4"/>
          <p:cNvSpPr>
            <a:spLocks noGrp="1"/>
          </p:cNvSpPr>
          <p:nvPr>
            <p:ph type="body" sz="quarter" idx="10"/>
          </p:nvPr>
        </p:nvSpPr>
        <p:spPr>
          <a:xfrm>
            <a:off x="525009" y="513070"/>
            <a:ext cx="6360205" cy="936000"/>
          </a:xfrm>
        </p:spPr>
        <p:txBody>
          <a:bodyPr lIns="0" tIns="0" bIns="0">
            <a:normAutofit/>
          </a:bodyPr>
          <a:lstStyle>
            <a:lvl1pPr marL="0" indent="0">
              <a:buFontTx/>
              <a:buNone/>
              <a:defRPr sz="3000" b="1" i="0">
                <a:solidFill>
                  <a:schemeClr val="bg1"/>
                </a:solidFill>
              </a:defRPr>
            </a:lvl1pPr>
          </a:lstStyle>
          <a:p>
            <a:pPr lvl="0"/>
            <a:r>
              <a:rPr lang="en-US" smtClean="0"/>
              <a:t>Click to edit Master text styles</a:t>
            </a:r>
          </a:p>
        </p:txBody>
      </p:sp>
      <p:sp>
        <p:nvSpPr>
          <p:cNvPr id="5" name="Picture Placeholder 5"/>
          <p:cNvSpPr>
            <a:spLocks noGrp="1"/>
          </p:cNvSpPr>
          <p:nvPr>
            <p:ph type="pic" sz="quarter" idx="12"/>
          </p:nvPr>
        </p:nvSpPr>
        <p:spPr>
          <a:xfrm>
            <a:off x="4454525" y="2097088"/>
            <a:ext cx="4217988" cy="4217987"/>
          </a:xfrm>
        </p:spPr>
        <p:txBody>
          <a:bodyPr>
            <a:normAutofit/>
          </a:bodyPr>
          <a:lstStyle>
            <a:lvl1pPr marL="0" indent="0">
              <a:buNone/>
              <a:defRPr sz="1000" b="1">
                <a:solidFill>
                  <a:schemeClr val="tx2"/>
                </a:solidFill>
              </a:defRPr>
            </a:lvl1pPr>
          </a:lstStyle>
          <a:p>
            <a:r>
              <a:rPr lang="en-US" dirty="0" smtClean="0"/>
              <a:t>Click icon to add picture</a:t>
            </a:r>
            <a:endParaRPr lang="en-US" dirty="0"/>
          </a:p>
        </p:txBody>
      </p:sp>
      <p:sp>
        <p:nvSpPr>
          <p:cNvPr id="6" name="Text Placeholder 9"/>
          <p:cNvSpPr>
            <a:spLocks noGrp="1"/>
          </p:cNvSpPr>
          <p:nvPr>
            <p:ph type="body" sz="quarter" idx="11"/>
          </p:nvPr>
        </p:nvSpPr>
        <p:spPr>
          <a:xfrm>
            <a:off x="525009" y="2097069"/>
            <a:ext cx="3765777" cy="4225944"/>
          </a:xfrm>
        </p:spPr>
        <p:txBody>
          <a:bodyPr lIns="0" tIns="0">
            <a:normAutofit/>
          </a:bodyPr>
          <a:lstStyle>
            <a:lvl1pPr marL="0" indent="0">
              <a:buFontTx/>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0353637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225254"/>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descr="Seafish_PPT template_2_1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4"/>
          <p:cNvSpPr>
            <a:spLocks noGrp="1"/>
          </p:cNvSpPr>
          <p:nvPr>
            <p:ph type="body" sz="quarter" idx="10"/>
          </p:nvPr>
        </p:nvSpPr>
        <p:spPr>
          <a:xfrm>
            <a:off x="525009" y="513070"/>
            <a:ext cx="6360205" cy="936000"/>
          </a:xfrm>
        </p:spPr>
        <p:txBody>
          <a:bodyPr lIns="0" tIns="0" bIns="0">
            <a:normAutofit/>
          </a:bodyPr>
          <a:lstStyle>
            <a:lvl1pPr marL="0" indent="0">
              <a:buFontTx/>
              <a:buNone/>
              <a:defRPr sz="3000" b="1" i="0">
                <a:solidFill>
                  <a:schemeClr val="bg1"/>
                </a:solidFill>
              </a:defRPr>
            </a:lvl1pPr>
          </a:lstStyle>
          <a:p>
            <a:pPr lvl="0"/>
            <a:r>
              <a:rPr lang="en-US" smtClean="0"/>
              <a:t>Click to edit Master text styles</a:t>
            </a:r>
          </a:p>
        </p:txBody>
      </p:sp>
      <p:sp>
        <p:nvSpPr>
          <p:cNvPr id="5" name="Text Placeholder 9"/>
          <p:cNvSpPr>
            <a:spLocks noGrp="1"/>
          </p:cNvSpPr>
          <p:nvPr>
            <p:ph type="body" sz="quarter" idx="11"/>
          </p:nvPr>
        </p:nvSpPr>
        <p:spPr>
          <a:xfrm>
            <a:off x="525009" y="2097069"/>
            <a:ext cx="6360205" cy="4225944"/>
          </a:xfrm>
        </p:spPr>
        <p:txBody>
          <a:bodyPr lIns="0" tIns="0">
            <a:normAutofit/>
          </a:bodyPr>
          <a:lstStyle>
            <a:lvl1pPr marL="0" indent="0">
              <a:buFontTx/>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23535759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2" name="Picture 1" descr="Seafish_PPT template_2_1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4"/>
          <p:cNvSpPr>
            <a:spLocks noGrp="1"/>
          </p:cNvSpPr>
          <p:nvPr>
            <p:ph type="body" sz="quarter" idx="10"/>
          </p:nvPr>
        </p:nvSpPr>
        <p:spPr>
          <a:xfrm>
            <a:off x="525009" y="513070"/>
            <a:ext cx="6360205" cy="936000"/>
          </a:xfrm>
        </p:spPr>
        <p:txBody>
          <a:bodyPr lIns="0" tIns="0" bIns="0">
            <a:normAutofit/>
          </a:bodyPr>
          <a:lstStyle>
            <a:lvl1pPr marL="0" indent="0">
              <a:buFontTx/>
              <a:buNone/>
              <a:defRPr sz="3000" b="1" i="0">
                <a:solidFill>
                  <a:schemeClr val="bg1"/>
                </a:solidFill>
              </a:defRPr>
            </a:lvl1pPr>
          </a:lstStyle>
          <a:p>
            <a:pPr lvl="0"/>
            <a:r>
              <a:rPr lang="en-US" smtClean="0"/>
              <a:t>Click to edit Master text styles</a:t>
            </a:r>
          </a:p>
        </p:txBody>
      </p:sp>
      <p:sp>
        <p:nvSpPr>
          <p:cNvPr id="5" name="Text Placeholder 9"/>
          <p:cNvSpPr>
            <a:spLocks noGrp="1"/>
          </p:cNvSpPr>
          <p:nvPr>
            <p:ph type="body" sz="quarter" idx="11"/>
          </p:nvPr>
        </p:nvSpPr>
        <p:spPr>
          <a:xfrm>
            <a:off x="525009" y="2097069"/>
            <a:ext cx="6360205" cy="4225944"/>
          </a:xfrm>
        </p:spPr>
        <p:txBody>
          <a:bodyPr lIns="0" tIns="0">
            <a:normAutofit/>
          </a:bodyPr>
          <a:lstStyle>
            <a:lvl1pPr marL="0" indent="0">
              <a:buFontTx/>
              <a:buNone/>
              <a:defRPr sz="2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97110307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2" name="Picture 1" descr="Seafish_PPT template_2_17.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638995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7" name="Picture 6" descr="Seafish_PPT template_2_.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Placeholder 10"/>
          <p:cNvSpPr>
            <a:spLocks noGrp="1"/>
          </p:cNvSpPr>
          <p:nvPr>
            <p:ph type="body" sz="quarter" idx="10"/>
          </p:nvPr>
        </p:nvSpPr>
        <p:spPr>
          <a:xfrm>
            <a:off x="525009" y="5661025"/>
            <a:ext cx="4681538" cy="661534"/>
          </a:xfrm>
        </p:spPr>
        <p:txBody>
          <a:bodyPr lIns="0" bIns="0" anchor="b" anchorCtr="0">
            <a:normAutofit/>
          </a:bodyPr>
          <a:lstStyle>
            <a:lvl1pPr marL="0" indent="0">
              <a:buFontTx/>
              <a:buNone/>
              <a:defRPr sz="3600" b="1" i="0">
                <a:solidFill>
                  <a:schemeClr val="bg1"/>
                </a:solidFill>
              </a:defRPr>
            </a:lvl1pPr>
          </a:lstStyle>
          <a:p>
            <a:pPr lvl="0"/>
            <a:r>
              <a:rPr lang="en-US" smtClean="0"/>
              <a:t>Click to edit Master text styles</a:t>
            </a:r>
          </a:p>
        </p:txBody>
      </p:sp>
      <p:sp>
        <p:nvSpPr>
          <p:cNvPr id="4" name="Text Placeholder 13"/>
          <p:cNvSpPr>
            <a:spLocks noGrp="1"/>
          </p:cNvSpPr>
          <p:nvPr>
            <p:ph type="body" sz="quarter" idx="11"/>
          </p:nvPr>
        </p:nvSpPr>
        <p:spPr>
          <a:xfrm>
            <a:off x="525009" y="2794008"/>
            <a:ext cx="3656919" cy="2721882"/>
          </a:xfrm>
        </p:spPr>
        <p:txBody>
          <a:bodyPr lIns="0" bIns="0" anchor="b" anchorCtr="0">
            <a:normAutofit/>
          </a:bodyPr>
          <a:lstStyle>
            <a:lvl1pPr marL="0" indent="0">
              <a:spcBef>
                <a:spcPts val="250"/>
              </a:spcBef>
              <a:buFontTx/>
              <a:buNone/>
              <a:defRPr sz="1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84060949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descr="Seafish_PPT template_2_17.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 Placeholder 10"/>
          <p:cNvSpPr>
            <a:spLocks noGrp="1"/>
          </p:cNvSpPr>
          <p:nvPr>
            <p:ph type="body" sz="quarter" idx="12"/>
          </p:nvPr>
        </p:nvSpPr>
        <p:spPr>
          <a:xfrm>
            <a:off x="4661581" y="5661025"/>
            <a:ext cx="3656919" cy="661534"/>
          </a:xfrm>
        </p:spPr>
        <p:txBody>
          <a:bodyPr lIns="0" bIns="0" anchor="b" anchorCtr="0">
            <a:normAutofit/>
          </a:bodyPr>
          <a:lstStyle>
            <a:lvl1pPr marL="0" indent="0">
              <a:buFontTx/>
              <a:buNone/>
              <a:defRPr sz="3600" b="1" i="0">
                <a:solidFill>
                  <a:schemeClr val="bg2"/>
                </a:solidFill>
              </a:defRPr>
            </a:lvl1pPr>
          </a:lstStyle>
          <a:p>
            <a:pPr lvl="0"/>
            <a:r>
              <a:rPr lang="en-US" smtClean="0"/>
              <a:t>Click to edit Master text styles</a:t>
            </a:r>
          </a:p>
        </p:txBody>
      </p:sp>
      <p:sp>
        <p:nvSpPr>
          <p:cNvPr id="6" name="Text Placeholder 13"/>
          <p:cNvSpPr>
            <a:spLocks noGrp="1"/>
          </p:cNvSpPr>
          <p:nvPr>
            <p:ph type="body" sz="quarter" idx="13"/>
          </p:nvPr>
        </p:nvSpPr>
        <p:spPr>
          <a:xfrm>
            <a:off x="4661581" y="2794008"/>
            <a:ext cx="3656919" cy="2721882"/>
          </a:xfrm>
        </p:spPr>
        <p:txBody>
          <a:bodyPr lIns="0" bIns="0" anchor="b" anchorCtr="0">
            <a:normAutofit/>
          </a:bodyPr>
          <a:lstStyle>
            <a:lvl1pPr marL="0" indent="0">
              <a:spcBef>
                <a:spcPts val="250"/>
              </a:spcBef>
              <a:buFontTx/>
              <a:buNone/>
              <a:defRPr sz="140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216358418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7FEF27-9120-2943-9098-E5350D780A7A}" type="datetimeFigureOut">
              <a:rPr lang="en-US" smtClean="0">
                <a:solidFill>
                  <a:srgbClr val="0069AB">
                    <a:tint val="75000"/>
                  </a:srgbClr>
                </a:solidFill>
              </a:rPr>
              <a:pPr/>
              <a:t>1/20/2020</a:t>
            </a:fld>
            <a:endParaRPr lang="en-US" dirty="0">
              <a:solidFill>
                <a:srgbClr val="0069AB">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69AB">
                  <a:tint val="75000"/>
                </a:srgbClr>
              </a:solidFill>
            </a:endParaRPr>
          </a:p>
        </p:txBody>
      </p:sp>
      <p:sp>
        <p:nvSpPr>
          <p:cNvPr id="6" name="Slide Number Placeholder 5"/>
          <p:cNvSpPr>
            <a:spLocks noGrp="1"/>
          </p:cNvSpPr>
          <p:nvPr>
            <p:ph type="sldNum" sz="quarter" idx="12"/>
          </p:nvPr>
        </p:nvSpPr>
        <p:spPr/>
        <p:txBody>
          <a:bodyPr/>
          <a:lstStyle/>
          <a:p>
            <a:fld id="{2B6C5A28-6055-F642-847B-C1724C6C4937}" type="slidenum">
              <a:rPr lang="en-US" smtClean="0">
                <a:solidFill>
                  <a:srgbClr val="0069AB">
                    <a:tint val="75000"/>
                  </a:srgbClr>
                </a:solidFill>
              </a:rPr>
              <a:pPr/>
              <a:t>‹#›</a:t>
            </a:fld>
            <a:endParaRPr lang="en-US" dirty="0">
              <a:solidFill>
                <a:srgbClr val="0069AB">
                  <a:tint val="75000"/>
                </a:srgbClr>
              </a:solidFill>
            </a:endParaRPr>
          </a:p>
        </p:txBody>
      </p:sp>
    </p:spTree>
    <p:extLst>
      <p:ext uri="{BB962C8B-B14F-4D97-AF65-F5344CB8AC3E}">
        <p14:creationId xmlns:p14="http://schemas.microsoft.com/office/powerpoint/2010/main" val="279978821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4"/>
          <p:cNvGrpSpPr>
            <a:grpSpLocks noChangeAspect="1"/>
          </p:cNvGrpSpPr>
          <p:nvPr userDrawn="1"/>
        </p:nvGrpSpPr>
        <p:grpSpPr bwMode="auto">
          <a:xfrm>
            <a:off x="6243638" y="2620963"/>
            <a:ext cx="2303462" cy="784225"/>
            <a:chOff x="134" y="-75"/>
            <a:chExt cx="5760" cy="1962"/>
          </a:xfrm>
        </p:grpSpPr>
        <p:sp>
          <p:nvSpPr>
            <p:cNvPr id="4" name="Freeform 5"/>
            <p:cNvSpPr>
              <a:spLocks/>
            </p:cNvSpPr>
            <p:nvPr userDrawn="1"/>
          </p:nvSpPr>
          <p:spPr bwMode="auto">
            <a:xfrm>
              <a:off x="3626" y="782"/>
              <a:ext cx="452" cy="1073"/>
            </a:xfrm>
            <a:custGeom>
              <a:avLst/>
              <a:gdLst>
                <a:gd name="T0" fmla="*/ 964 w 348"/>
                <a:gd name="T1" fmla="*/ 222 h 827"/>
                <a:gd name="T2" fmla="*/ 599 w 348"/>
                <a:gd name="T3" fmla="*/ 2212 h 827"/>
                <a:gd name="T4" fmla="*/ 447 w 348"/>
                <a:gd name="T5" fmla="*/ 2342 h 827"/>
                <a:gd name="T6" fmla="*/ 136 w 348"/>
                <a:gd name="T7" fmla="*/ 2342 h 827"/>
                <a:gd name="T8" fmla="*/ 21 w 348"/>
                <a:gd name="T9" fmla="*/ 2200 h 827"/>
                <a:gd name="T10" fmla="*/ 371 w 348"/>
                <a:gd name="T11" fmla="*/ 241 h 827"/>
                <a:gd name="T12" fmla="*/ 899 w 348"/>
                <a:gd name="T13" fmla="*/ 21 h 827"/>
                <a:gd name="T14" fmla="*/ 955 w 348"/>
                <a:gd name="T15" fmla="*/ 0 h 827"/>
                <a:gd name="T16" fmla="*/ 990 w 348"/>
                <a:gd name="T17" fmla="*/ 45 h 827"/>
                <a:gd name="T18" fmla="*/ 964 w 348"/>
                <a:gd name="T19" fmla="*/ 222 h 8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5" name="Freeform 6"/>
            <p:cNvSpPr>
              <a:spLocks/>
            </p:cNvSpPr>
            <p:nvPr userDrawn="1"/>
          </p:nvSpPr>
          <p:spPr bwMode="auto">
            <a:xfrm>
              <a:off x="4435" y="-75"/>
              <a:ext cx="579" cy="352"/>
            </a:xfrm>
            <a:custGeom>
              <a:avLst/>
              <a:gdLst>
                <a:gd name="T0" fmla="*/ 1258 w 447"/>
                <a:gd name="T1" fmla="*/ 379 h 271"/>
                <a:gd name="T2" fmla="*/ 1258 w 447"/>
                <a:gd name="T3" fmla="*/ 379 h 271"/>
                <a:gd name="T4" fmla="*/ 1250 w 447"/>
                <a:gd name="T5" fmla="*/ 361 h 271"/>
                <a:gd name="T6" fmla="*/ 905 w 447"/>
                <a:gd name="T7" fmla="*/ 6 h 271"/>
                <a:gd name="T8" fmla="*/ 877 w 447"/>
                <a:gd name="T9" fmla="*/ 6 h 271"/>
                <a:gd name="T10" fmla="*/ 22 w 447"/>
                <a:gd name="T11" fmla="*/ 365 h 271"/>
                <a:gd name="T12" fmla="*/ 1 w 447"/>
                <a:gd name="T13" fmla="*/ 383 h 271"/>
                <a:gd name="T14" fmla="*/ 1 w 447"/>
                <a:gd name="T15" fmla="*/ 390 h 271"/>
                <a:gd name="T16" fmla="*/ 17 w 447"/>
                <a:gd name="T17" fmla="*/ 410 h 271"/>
                <a:gd name="T18" fmla="*/ 742 w 447"/>
                <a:gd name="T19" fmla="*/ 762 h 271"/>
                <a:gd name="T20" fmla="*/ 782 w 447"/>
                <a:gd name="T21" fmla="*/ 762 h 271"/>
                <a:gd name="T22" fmla="*/ 1242 w 447"/>
                <a:gd name="T23" fmla="*/ 412 h 271"/>
                <a:gd name="T24" fmla="*/ 1256 w 447"/>
                <a:gd name="T25" fmla="*/ 394 h 271"/>
                <a:gd name="T26" fmla="*/ 1256 w 447"/>
                <a:gd name="T27" fmla="*/ 394 h 271"/>
                <a:gd name="T28" fmla="*/ 1258 w 447"/>
                <a:gd name="T29" fmla="*/ 388 h 271"/>
                <a:gd name="T30" fmla="*/ 1258 w 447"/>
                <a:gd name="T31" fmla="*/ 379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6" name="Freeform 7"/>
            <p:cNvSpPr>
              <a:spLocks/>
            </p:cNvSpPr>
            <p:nvPr userDrawn="1"/>
          </p:nvSpPr>
          <p:spPr bwMode="auto">
            <a:xfrm>
              <a:off x="4366" y="330"/>
              <a:ext cx="580" cy="353"/>
            </a:xfrm>
            <a:custGeom>
              <a:avLst/>
              <a:gdLst>
                <a:gd name="T0" fmla="*/ 1268 w 447"/>
                <a:gd name="T1" fmla="*/ 380 h 272"/>
                <a:gd name="T2" fmla="*/ 1268 w 447"/>
                <a:gd name="T3" fmla="*/ 380 h 272"/>
                <a:gd name="T4" fmla="*/ 1257 w 447"/>
                <a:gd name="T5" fmla="*/ 361 h 272"/>
                <a:gd name="T6" fmla="*/ 912 w 447"/>
                <a:gd name="T7" fmla="*/ 8 h 272"/>
                <a:gd name="T8" fmla="*/ 882 w 447"/>
                <a:gd name="T9" fmla="*/ 8 h 272"/>
                <a:gd name="T10" fmla="*/ 22 w 447"/>
                <a:gd name="T11" fmla="*/ 362 h 272"/>
                <a:gd name="T12" fmla="*/ 0 w 447"/>
                <a:gd name="T13" fmla="*/ 387 h 272"/>
                <a:gd name="T14" fmla="*/ 0 w 447"/>
                <a:gd name="T15" fmla="*/ 389 h 272"/>
                <a:gd name="T16" fmla="*/ 13 w 447"/>
                <a:gd name="T17" fmla="*/ 411 h 272"/>
                <a:gd name="T18" fmla="*/ 745 w 447"/>
                <a:gd name="T19" fmla="*/ 763 h 272"/>
                <a:gd name="T20" fmla="*/ 785 w 447"/>
                <a:gd name="T21" fmla="*/ 762 h 272"/>
                <a:gd name="T22" fmla="*/ 1250 w 447"/>
                <a:gd name="T23" fmla="*/ 413 h 272"/>
                <a:gd name="T24" fmla="*/ 1264 w 447"/>
                <a:gd name="T25" fmla="*/ 395 h 272"/>
                <a:gd name="T26" fmla="*/ 1264 w 447"/>
                <a:gd name="T27" fmla="*/ 395 h 272"/>
                <a:gd name="T28" fmla="*/ 1268 w 447"/>
                <a:gd name="T29" fmla="*/ 389 h 272"/>
                <a:gd name="T30" fmla="*/ 1268 w 447"/>
                <a:gd name="T31" fmla="*/ 380 h 2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7" name="Freeform 8"/>
            <p:cNvSpPr>
              <a:spLocks/>
            </p:cNvSpPr>
            <p:nvPr userDrawn="1"/>
          </p:nvSpPr>
          <p:spPr bwMode="auto">
            <a:xfrm>
              <a:off x="3801" y="-75"/>
              <a:ext cx="580" cy="352"/>
            </a:xfrm>
            <a:custGeom>
              <a:avLst/>
              <a:gdLst>
                <a:gd name="T0" fmla="*/ 1268 w 447"/>
                <a:gd name="T1" fmla="*/ 379 h 271"/>
                <a:gd name="T2" fmla="*/ 1268 w 447"/>
                <a:gd name="T3" fmla="*/ 379 h 271"/>
                <a:gd name="T4" fmla="*/ 1257 w 447"/>
                <a:gd name="T5" fmla="*/ 361 h 271"/>
                <a:gd name="T6" fmla="*/ 912 w 447"/>
                <a:gd name="T7" fmla="*/ 6 h 271"/>
                <a:gd name="T8" fmla="*/ 882 w 447"/>
                <a:gd name="T9" fmla="*/ 6 h 271"/>
                <a:gd name="T10" fmla="*/ 22 w 447"/>
                <a:gd name="T11" fmla="*/ 365 h 271"/>
                <a:gd name="T12" fmla="*/ 0 w 447"/>
                <a:gd name="T13" fmla="*/ 383 h 271"/>
                <a:gd name="T14" fmla="*/ 0 w 447"/>
                <a:gd name="T15" fmla="*/ 390 h 271"/>
                <a:gd name="T16" fmla="*/ 13 w 447"/>
                <a:gd name="T17" fmla="*/ 410 h 271"/>
                <a:gd name="T18" fmla="*/ 745 w 447"/>
                <a:gd name="T19" fmla="*/ 762 h 271"/>
                <a:gd name="T20" fmla="*/ 785 w 447"/>
                <a:gd name="T21" fmla="*/ 762 h 271"/>
                <a:gd name="T22" fmla="*/ 1250 w 447"/>
                <a:gd name="T23" fmla="*/ 412 h 271"/>
                <a:gd name="T24" fmla="*/ 1264 w 447"/>
                <a:gd name="T25" fmla="*/ 394 h 271"/>
                <a:gd name="T26" fmla="*/ 1264 w 447"/>
                <a:gd name="T27" fmla="*/ 394 h 271"/>
                <a:gd name="T28" fmla="*/ 1268 w 447"/>
                <a:gd name="T29" fmla="*/ 388 h 271"/>
                <a:gd name="T30" fmla="*/ 1268 w 447"/>
                <a:gd name="T31" fmla="*/ 379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8" name="Freeform 9"/>
            <p:cNvSpPr>
              <a:spLocks/>
            </p:cNvSpPr>
            <p:nvPr userDrawn="1"/>
          </p:nvSpPr>
          <p:spPr bwMode="auto">
            <a:xfrm>
              <a:off x="3733" y="330"/>
              <a:ext cx="580" cy="353"/>
            </a:xfrm>
            <a:custGeom>
              <a:avLst/>
              <a:gdLst>
                <a:gd name="T0" fmla="*/ 1268 w 447"/>
                <a:gd name="T1" fmla="*/ 380 h 272"/>
                <a:gd name="T2" fmla="*/ 1268 w 447"/>
                <a:gd name="T3" fmla="*/ 380 h 272"/>
                <a:gd name="T4" fmla="*/ 1257 w 447"/>
                <a:gd name="T5" fmla="*/ 361 h 272"/>
                <a:gd name="T6" fmla="*/ 912 w 447"/>
                <a:gd name="T7" fmla="*/ 8 h 272"/>
                <a:gd name="T8" fmla="*/ 886 w 447"/>
                <a:gd name="T9" fmla="*/ 8 h 272"/>
                <a:gd name="T10" fmla="*/ 22 w 447"/>
                <a:gd name="T11" fmla="*/ 362 h 272"/>
                <a:gd name="T12" fmla="*/ 1 w 447"/>
                <a:gd name="T13" fmla="*/ 387 h 272"/>
                <a:gd name="T14" fmla="*/ 0 w 447"/>
                <a:gd name="T15" fmla="*/ 389 h 272"/>
                <a:gd name="T16" fmla="*/ 17 w 447"/>
                <a:gd name="T17" fmla="*/ 411 h 272"/>
                <a:gd name="T18" fmla="*/ 745 w 447"/>
                <a:gd name="T19" fmla="*/ 763 h 272"/>
                <a:gd name="T20" fmla="*/ 788 w 447"/>
                <a:gd name="T21" fmla="*/ 762 h 272"/>
                <a:gd name="T22" fmla="*/ 1250 w 447"/>
                <a:gd name="T23" fmla="*/ 413 h 272"/>
                <a:gd name="T24" fmla="*/ 1264 w 447"/>
                <a:gd name="T25" fmla="*/ 395 h 272"/>
                <a:gd name="T26" fmla="*/ 1264 w 447"/>
                <a:gd name="T27" fmla="*/ 395 h 272"/>
                <a:gd name="T28" fmla="*/ 1268 w 447"/>
                <a:gd name="T29" fmla="*/ 389 h 272"/>
                <a:gd name="T30" fmla="*/ 1268 w 447"/>
                <a:gd name="T31" fmla="*/ 380 h 2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9" name="Freeform 10"/>
            <p:cNvSpPr>
              <a:spLocks/>
            </p:cNvSpPr>
            <p:nvPr userDrawn="1"/>
          </p:nvSpPr>
          <p:spPr bwMode="auto">
            <a:xfrm>
              <a:off x="3170" y="-75"/>
              <a:ext cx="580" cy="352"/>
            </a:xfrm>
            <a:custGeom>
              <a:avLst/>
              <a:gdLst>
                <a:gd name="T0" fmla="*/ 1268 w 447"/>
                <a:gd name="T1" fmla="*/ 379 h 271"/>
                <a:gd name="T2" fmla="*/ 1268 w 447"/>
                <a:gd name="T3" fmla="*/ 379 h 271"/>
                <a:gd name="T4" fmla="*/ 1257 w 447"/>
                <a:gd name="T5" fmla="*/ 361 h 271"/>
                <a:gd name="T6" fmla="*/ 912 w 447"/>
                <a:gd name="T7" fmla="*/ 6 h 271"/>
                <a:gd name="T8" fmla="*/ 886 w 447"/>
                <a:gd name="T9" fmla="*/ 6 h 271"/>
                <a:gd name="T10" fmla="*/ 22 w 447"/>
                <a:gd name="T11" fmla="*/ 365 h 271"/>
                <a:gd name="T12" fmla="*/ 1 w 447"/>
                <a:gd name="T13" fmla="*/ 383 h 271"/>
                <a:gd name="T14" fmla="*/ 0 w 447"/>
                <a:gd name="T15" fmla="*/ 390 h 271"/>
                <a:gd name="T16" fmla="*/ 13 w 447"/>
                <a:gd name="T17" fmla="*/ 410 h 271"/>
                <a:gd name="T18" fmla="*/ 745 w 447"/>
                <a:gd name="T19" fmla="*/ 762 h 271"/>
                <a:gd name="T20" fmla="*/ 785 w 447"/>
                <a:gd name="T21" fmla="*/ 762 h 271"/>
                <a:gd name="T22" fmla="*/ 1250 w 447"/>
                <a:gd name="T23" fmla="*/ 412 h 271"/>
                <a:gd name="T24" fmla="*/ 1264 w 447"/>
                <a:gd name="T25" fmla="*/ 394 h 271"/>
                <a:gd name="T26" fmla="*/ 1264 w 447"/>
                <a:gd name="T27" fmla="*/ 394 h 271"/>
                <a:gd name="T28" fmla="*/ 1268 w 447"/>
                <a:gd name="T29" fmla="*/ 388 h 271"/>
                <a:gd name="T30" fmla="*/ 1268 w 447"/>
                <a:gd name="T31" fmla="*/ 379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10" name="Freeform 11"/>
            <p:cNvSpPr>
              <a:spLocks/>
            </p:cNvSpPr>
            <p:nvPr userDrawn="1"/>
          </p:nvSpPr>
          <p:spPr bwMode="auto">
            <a:xfrm>
              <a:off x="2537" y="-75"/>
              <a:ext cx="579" cy="352"/>
            </a:xfrm>
            <a:custGeom>
              <a:avLst/>
              <a:gdLst>
                <a:gd name="T0" fmla="*/ 1258 w 447"/>
                <a:gd name="T1" fmla="*/ 379 h 271"/>
                <a:gd name="T2" fmla="*/ 1258 w 447"/>
                <a:gd name="T3" fmla="*/ 379 h 271"/>
                <a:gd name="T4" fmla="*/ 1251 w 447"/>
                <a:gd name="T5" fmla="*/ 361 h 271"/>
                <a:gd name="T6" fmla="*/ 908 w 447"/>
                <a:gd name="T7" fmla="*/ 6 h 271"/>
                <a:gd name="T8" fmla="*/ 877 w 447"/>
                <a:gd name="T9" fmla="*/ 6 h 271"/>
                <a:gd name="T10" fmla="*/ 27 w 447"/>
                <a:gd name="T11" fmla="*/ 365 h 271"/>
                <a:gd name="T12" fmla="*/ 1 w 447"/>
                <a:gd name="T13" fmla="*/ 383 h 271"/>
                <a:gd name="T14" fmla="*/ 1 w 447"/>
                <a:gd name="T15" fmla="*/ 390 h 271"/>
                <a:gd name="T16" fmla="*/ 17 w 447"/>
                <a:gd name="T17" fmla="*/ 410 h 271"/>
                <a:gd name="T18" fmla="*/ 742 w 447"/>
                <a:gd name="T19" fmla="*/ 762 h 271"/>
                <a:gd name="T20" fmla="*/ 782 w 447"/>
                <a:gd name="T21" fmla="*/ 762 h 271"/>
                <a:gd name="T22" fmla="*/ 1242 w 447"/>
                <a:gd name="T23" fmla="*/ 412 h 271"/>
                <a:gd name="T24" fmla="*/ 1258 w 447"/>
                <a:gd name="T25" fmla="*/ 394 h 271"/>
                <a:gd name="T26" fmla="*/ 1258 w 447"/>
                <a:gd name="T27" fmla="*/ 394 h 271"/>
                <a:gd name="T28" fmla="*/ 1258 w 447"/>
                <a:gd name="T29" fmla="*/ 388 h 271"/>
                <a:gd name="T30" fmla="*/ 1258 w 447"/>
                <a:gd name="T31" fmla="*/ 379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11" name="Freeform 12"/>
            <p:cNvSpPr>
              <a:spLocks/>
            </p:cNvSpPr>
            <p:nvPr userDrawn="1"/>
          </p:nvSpPr>
          <p:spPr bwMode="auto">
            <a:xfrm>
              <a:off x="134" y="783"/>
              <a:ext cx="785" cy="1100"/>
            </a:xfrm>
            <a:custGeom>
              <a:avLst/>
              <a:gdLst>
                <a:gd name="T0" fmla="*/ 91 w 605"/>
                <a:gd name="T1" fmla="*/ 638 h 848"/>
                <a:gd name="T2" fmla="*/ 967 w 605"/>
                <a:gd name="T3" fmla="*/ 0 h 848"/>
                <a:gd name="T4" fmla="*/ 1628 w 605"/>
                <a:gd name="T5" fmla="*/ 145 h 848"/>
                <a:gd name="T6" fmla="*/ 1684 w 605"/>
                <a:gd name="T7" fmla="*/ 215 h 848"/>
                <a:gd name="T8" fmla="*/ 1647 w 605"/>
                <a:gd name="T9" fmla="*/ 279 h 848"/>
                <a:gd name="T10" fmla="*/ 1522 w 605"/>
                <a:gd name="T11" fmla="*/ 446 h 848"/>
                <a:gd name="T12" fmla="*/ 1442 w 605"/>
                <a:gd name="T13" fmla="*/ 506 h 848"/>
                <a:gd name="T14" fmla="*/ 1401 w 605"/>
                <a:gd name="T15" fmla="*/ 494 h 848"/>
                <a:gd name="T16" fmla="*/ 986 w 605"/>
                <a:gd name="T17" fmla="*/ 402 h 848"/>
                <a:gd name="T18" fmla="*/ 660 w 605"/>
                <a:gd name="T19" fmla="*/ 623 h 848"/>
                <a:gd name="T20" fmla="*/ 1715 w 605"/>
                <a:gd name="T21" fmla="*/ 1669 h 848"/>
                <a:gd name="T22" fmla="*/ 816 w 605"/>
                <a:gd name="T23" fmla="*/ 2401 h 848"/>
                <a:gd name="T24" fmla="*/ 0 w 605"/>
                <a:gd name="T25" fmla="*/ 2066 h 848"/>
                <a:gd name="T26" fmla="*/ 27 w 605"/>
                <a:gd name="T27" fmla="*/ 2020 h 848"/>
                <a:gd name="T28" fmla="*/ 175 w 605"/>
                <a:gd name="T29" fmla="*/ 1878 h 848"/>
                <a:gd name="T30" fmla="*/ 266 w 605"/>
                <a:gd name="T31" fmla="*/ 1812 h 848"/>
                <a:gd name="T32" fmla="*/ 324 w 605"/>
                <a:gd name="T33" fmla="*/ 1835 h 848"/>
                <a:gd name="T34" fmla="*/ 764 w 605"/>
                <a:gd name="T35" fmla="*/ 2003 h 848"/>
                <a:gd name="T36" fmla="*/ 1155 w 605"/>
                <a:gd name="T37" fmla="*/ 1742 h 848"/>
                <a:gd name="T38" fmla="*/ 91 w 605"/>
                <a:gd name="T39" fmla="*/ 638 h 8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12" name="Freeform 13"/>
            <p:cNvSpPr>
              <a:spLocks/>
            </p:cNvSpPr>
            <p:nvPr userDrawn="1"/>
          </p:nvSpPr>
          <p:spPr bwMode="auto">
            <a:xfrm>
              <a:off x="4123" y="783"/>
              <a:ext cx="785" cy="1100"/>
            </a:xfrm>
            <a:custGeom>
              <a:avLst/>
              <a:gdLst>
                <a:gd name="T0" fmla="*/ 91 w 605"/>
                <a:gd name="T1" fmla="*/ 638 h 848"/>
                <a:gd name="T2" fmla="*/ 969 w 605"/>
                <a:gd name="T3" fmla="*/ 0 h 848"/>
                <a:gd name="T4" fmla="*/ 1628 w 605"/>
                <a:gd name="T5" fmla="*/ 145 h 848"/>
                <a:gd name="T6" fmla="*/ 1684 w 605"/>
                <a:gd name="T7" fmla="*/ 215 h 848"/>
                <a:gd name="T8" fmla="*/ 1647 w 605"/>
                <a:gd name="T9" fmla="*/ 279 h 848"/>
                <a:gd name="T10" fmla="*/ 1522 w 605"/>
                <a:gd name="T11" fmla="*/ 446 h 848"/>
                <a:gd name="T12" fmla="*/ 1447 w 605"/>
                <a:gd name="T13" fmla="*/ 506 h 848"/>
                <a:gd name="T14" fmla="*/ 1401 w 605"/>
                <a:gd name="T15" fmla="*/ 494 h 848"/>
                <a:gd name="T16" fmla="*/ 986 w 605"/>
                <a:gd name="T17" fmla="*/ 402 h 848"/>
                <a:gd name="T18" fmla="*/ 660 w 605"/>
                <a:gd name="T19" fmla="*/ 623 h 848"/>
                <a:gd name="T20" fmla="*/ 1715 w 605"/>
                <a:gd name="T21" fmla="*/ 1669 h 848"/>
                <a:gd name="T22" fmla="*/ 820 w 605"/>
                <a:gd name="T23" fmla="*/ 2401 h 848"/>
                <a:gd name="T24" fmla="*/ 0 w 605"/>
                <a:gd name="T25" fmla="*/ 2066 h 848"/>
                <a:gd name="T26" fmla="*/ 27 w 605"/>
                <a:gd name="T27" fmla="*/ 2020 h 848"/>
                <a:gd name="T28" fmla="*/ 175 w 605"/>
                <a:gd name="T29" fmla="*/ 1878 h 848"/>
                <a:gd name="T30" fmla="*/ 266 w 605"/>
                <a:gd name="T31" fmla="*/ 1812 h 848"/>
                <a:gd name="T32" fmla="*/ 324 w 605"/>
                <a:gd name="T33" fmla="*/ 1835 h 848"/>
                <a:gd name="T34" fmla="*/ 764 w 605"/>
                <a:gd name="T35" fmla="*/ 2003 h 848"/>
                <a:gd name="T36" fmla="*/ 1160 w 605"/>
                <a:gd name="T37" fmla="*/ 1742 h 848"/>
                <a:gd name="T38" fmla="*/ 91 w 605"/>
                <a:gd name="T39" fmla="*/ 638 h 8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13" name="Freeform 14"/>
            <p:cNvSpPr>
              <a:spLocks noEditPoints="1"/>
            </p:cNvSpPr>
            <p:nvPr userDrawn="1"/>
          </p:nvSpPr>
          <p:spPr bwMode="auto">
            <a:xfrm>
              <a:off x="1018" y="784"/>
              <a:ext cx="914" cy="1103"/>
            </a:xfrm>
            <a:custGeom>
              <a:avLst/>
              <a:gdLst>
                <a:gd name="T0" fmla="*/ 1991 w 705"/>
                <a:gd name="T1" fmla="*/ 1161 h 850"/>
                <a:gd name="T2" fmla="*/ 1050 w 705"/>
                <a:gd name="T3" fmla="*/ 0 h 850"/>
                <a:gd name="T4" fmla="*/ 0 w 705"/>
                <a:gd name="T5" fmla="*/ 1203 h 850"/>
                <a:gd name="T6" fmla="*/ 1031 w 705"/>
                <a:gd name="T7" fmla="*/ 2410 h 850"/>
                <a:gd name="T8" fmla="*/ 1822 w 705"/>
                <a:gd name="T9" fmla="*/ 2122 h 850"/>
                <a:gd name="T10" fmla="*/ 1876 w 705"/>
                <a:gd name="T11" fmla="*/ 2039 h 850"/>
                <a:gd name="T12" fmla="*/ 1816 w 705"/>
                <a:gd name="T13" fmla="*/ 1945 h 850"/>
                <a:gd name="T14" fmla="*/ 1713 w 705"/>
                <a:gd name="T15" fmla="*/ 1814 h 850"/>
                <a:gd name="T16" fmla="*/ 1669 w 705"/>
                <a:gd name="T17" fmla="*/ 1789 h 850"/>
                <a:gd name="T18" fmla="*/ 1604 w 705"/>
                <a:gd name="T19" fmla="*/ 1821 h 850"/>
                <a:gd name="T20" fmla="*/ 1118 w 705"/>
                <a:gd name="T21" fmla="*/ 2019 h 850"/>
                <a:gd name="T22" fmla="*/ 568 w 705"/>
                <a:gd name="T23" fmla="*/ 1342 h 850"/>
                <a:gd name="T24" fmla="*/ 1858 w 705"/>
                <a:gd name="T25" fmla="*/ 1342 h 850"/>
                <a:gd name="T26" fmla="*/ 1991 w 705"/>
                <a:gd name="T27" fmla="*/ 1161 h 850"/>
                <a:gd name="T28" fmla="*/ 572 w 705"/>
                <a:gd name="T29" fmla="*/ 1011 h 850"/>
                <a:gd name="T30" fmla="*/ 1050 w 705"/>
                <a:gd name="T31" fmla="*/ 389 h 850"/>
                <a:gd name="T32" fmla="*/ 1439 w 705"/>
                <a:gd name="T33" fmla="*/ 1012 h 850"/>
                <a:gd name="T34" fmla="*/ 572 w 705"/>
                <a:gd name="T35" fmla="*/ 1011 h 8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14" name="Freeform 15"/>
            <p:cNvSpPr>
              <a:spLocks/>
            </p:cNvSpPr>
            <p:nvPr userDrawn="1"/>
          </p:nvSpPr>
          <p:spPr bwMode="auto">
            <a:xfrm>
              <a:off x="2982" y="314"/>
              <a:ext cx="685" cy="1542"/>
            </a:xfrm>
            <a:custGeom>
              <a:avLst/>
              <a:gdLst>
                <a:gd name="T0" fmla="*/ 1247 w 528"/>
                <a:gd name="T1" fmla="*/ 406 h 1188"/>
                <a:gd name="T2" fmla="*/ 1461 w 528"/>
                <a:gd name="T3" fmla="*/ 426 h 1188"/>
                <a:gd name="T4" fmla="*/ 1496 w 528"/>
                <a:gd name="T5" fmla="*/ 406 h 1188"/>
                <a:gd name="T6" fmla="*/ 1454 w 528"/>
                <a:gd name="T7" fmla="*/ 340 h 1188"/>
                <a:gd name="T8" fmla="*/ 1266 w 528"/>
                <a:gd name="T9" fmla="*/ 96 h 1188"/>
                <a:gd name="T10" fmla="*/ 1173 w 528"/>
                <a:gd name="T11" fmla="*/ 17 h 1188"/>
                <a:gd name="T12" fmla="*/ 961 w 528"/>
                <a:gd name="T13" fmla="*/ 0 h 1188"/>
                <a:gd name="T14" fmla="*/ 307 w 528"/>
                <a:gd name="T15" fmla="*/ 718 h 1188"/>
                <a:gd name="T16" fmla="*/ 307 w 528"/>
                <a:gd name="T17" fmla="*/ 1067 h 1188"/>
                <a:gd name="T18" fmla="*/ 182 w 528"/>
                <a:gd name="T19" fmla="*/ 1067 h 1188"/>
                <a:gd name="T20" fmla="*/ 0 w 528"/>
                <a:gd name="T21" fmla="*/ 1256 h 1188"/>
                <a:gd name="T22" fmla="*/ 0 w 528"/>
                <a:gd name="T23" fmla="*/ 1351 h 1188"/>
                <a:gd name="T24" fmla="*/ 307 w 528"/>
                <a:gd name="T25" fmla="*/ 1476 h 1188"/>
                <a:gd name="T26" fmla="*/ 313 w 528"/>
                <a:gd name="T27" fmla="*/ 3264 h 1188"/>
                <a:gd name="T28" fmla="*/ 418 w 528"/>
                <a:gd name="T29" fmla="*/ 3371 h 1188"/>
                <a:gd name="T30" fmla="*/ 781 w 528"/>
                <a:gd name="T31" fmla="*/ 3371 h 1188"/>
                <a:gd name="T32" fmla="*/ 889 w 528"/>
                <a:gd name="T33" fmla="*/ 3268 h 1188"/>
                <a:gd name="T34" fmla="*/ 889 w 528"/>
                <a:gd name="T35" fmla="*/ 1487 h 1188"/>
                <a:gd name="T36" fmla="*/ 1474 w 528"/>
                <a:gd name="T37" fmla="*/ 1356 h 1188"/>
                <a:gd name="T38" fmla="*/ 1474 w 528"/>
                <a:gd name="T39" fmla="*/ 1194 h 1188"/>
                <a:gd name="T40" fmla="*/ 1321 w 528"/>
                <a:gd name="T41" fmla="*/ 1067 h 1188"/>
                <a:gd name="T42" fmla="*/ 889 w 528"/>
                <a:gd name="T43" fmla="*/ 1067 h 1188"/>
                <a:gd name="T44" fmla="*/ 889 w 528"/>
                <a:gd name="T45" fmla="*/ 771 h 1188"/>
                <a:gd name="T46" fmla="*/ 1247 w 528"/>
                <a:gd name="T47" fmla="*/ 406 h 11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15" name="Freeform 16"/>
            <p:cNvSpPr>
              <a:spLocks noEditPoints="1"/>
            </p:cNvSpPr>
            <p:nvPr userDrawn="1"/>
          </p:nvSpPr>
          <p:spPr bwMode="auto">
            <a:xfrm>
              <a:off x="2009" y="787"/>
              <a:ext cx="868" cy="1083"/>
            </a:xfrm>
            <a:custGeom>
              <a:avLst/>
              <a:gdLst>
                <a:gd name="T0" fmla="*/ 1896 w 669"/>
                <a:gd name="T1" fmla="*/ 623 h 835"/>
                <a:gd name="T2" fmla="*/ 1079 w 669"/>
                <a:gd name="T3" fmla="*/ 0 h 835"/>
                <a:gd name="T4" fmla="*/ 183 w 669"/>
                <a:gd name="T5" fmla="*/ 178 h 835"/>
                <a:gd name="T6" fmla="*/ 160 w 669"/>
                <a:gd name="T7" fmla="*/ 284 h 835"/>
                <a:gd name="T8" fmla="*/ 244 w 669"/>
                <a:gd name="T9" fmla="*/ 493 h 835"/>
                <a:gd name="T10" fmla="*/ 306 w 669"/>
                <a:gd name="T11" fmla="*/ 543 h 835"/>
                <a:gd name="T12" fmla="*/ 398 w 669"/>
                <a:gd name="T13" fmla="*/ 516 h 835"/>
                <a:gd name="T14" fmla="*/ 960 w 669"/>
                <a:gd name="T15" fmla="*/ 403 h 835"/>
                <a:gd name="T16" fmla="*/ 1326 w 669"/>
                <a:gd name="T17" fmla="*/ 704 h 835"/>
                <a:gd name="T18" fmla="*/ 1326 w 669"/>
                <a:gd name="T19" fmla="*/ 879 h 835"/>
                <a:gd name="T20" fmla="*/ 536 w 669"/>
                <a:gd name="T21" fmla="*/ 992 h 835"/>
                <a:gd name="T22" fmla="*/ 0 w 669"/>
                <a:gd name="T23" fmla="*/ 1706 h 835"/>
                <a:gd name="T24" fmla="*/ 632 w 669"/>
                <a:gd name="T25" fmla="*/ 2363 h 835"/>
                <a:gd name="T26" fmla="*/ 1379 w 669"/>
                <a:gd name="T27" fmla="*/ 2088 h 835"/>
                <a:gd name="T28" fmla="*/ 1621 w 669"/>
                <a:gd name="T29" fmla="*/ 2332 h 835"/>
                <a:gd name="T30" fmla="*/ 1789 w 669"/>
                <a:gd name="T31" fmla="*/ 2332 h 835"/>
                <a:gd name="T32" fmla="*/ 1896 w 669"/>
                <a:gd name="T33" fmla="*/ 2227 h 835"/>
                <a:gd name="T34" fmla="*/ 1896 w 669"/>
                <a:gd name="T35" fmla="*/ 623 h 835"/>
                <a:gd name="T36" fmla="*/ 1278 w 669"/>
                <a:gd name="T37" fmla="*/ 1791 h 835"/>
                <a:gd name="T38" fmla="*/ 842 w 669"/>
                <a:gd name="T39" fmla="*/ 1990 h 835"/>
                <a:gd name="T40" fmla="*/ 550 w 669"/>
                <a:gd name="T41" fmla="*/ 1660 h 835"/>
                <a:gd name="T42" fmla="*/ 1326 w 669"/>
                <a:gd name="T43" fmla="*/ 1210 h 835"/>
                <a:gd name="T44" fmla="*/ 1326 w 669"/>
                <a:gd name="T45" fmla="*/ 1629 h 835"/>
                <a:gd name="T46" fmla="*/ 1278 w 669"/>
                <a:gd name="T47" fmla="*/ 1791 h 8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16" name="Freeform 17"/>
            <p:cNvSpPr>
              <a:spLocks/>
            </p:cNvSpPr>
            <p:nvPr userDrawn="1"/>
          </p:nvSpPr>
          <p:spPr bwMode="auto">
            <a:xfrm>
              <a:off x="5026" y="377"/>
              <a:ext cx="868" cy="1480"/>
            </a:xfrm>
            <a:custGeom>
              <a:avLst/>
              <a:gdLst>
                <a:gd name="T0" fmla="*/ 1896 w 669"/>
                <a:gd name="T1" fmla="*/ 1463 h 1141"/>
                <a:gd name="T2" fmla="*/ 1297 w 669"/>
                <a:gd name="T3" fmla="*/ 905 h 1141"/>
                <a:gd name="T4" fmla="*/ 579 w 669"/>
                <a:gd name="T5" fmla="*/ 1162 h 1141"/>
                <a:gd name="T6" fmla="*/ 579 w 669"/>
                <a:gd name="T7" fmla="*/ 54 h 1141"/>
                <a:gd name="T8" fmla="*/ 550 w 669"/>
                <a:gd name="T9" fmla="*/ 0 h 1141"/>
                <a:gd name="T10" fmla="*/ 514 w 669"/>
                <a:gd name="T11" fmla="*/ 13 h 1141"/>
                <a:gd name="T12" fmla="*/ 35 w 669"/>
                <a:gd name="T13" fmla="*/ 266 h 1141"/>
                <a:gd name="T14" fmla="*/ 0 w 669"/>
                <a:gd name="T15" fmla="*/ 316 h 1141"/>
                <a:gd name="T16" fmla="*/ 0 w 669"/>
                <a:gd name="T17" fmla="*/ 3125 h 1141"/>
                <a:gd name="T18" fmla="*/ 112 w 669"/>
                <a:gd name="T19" fmla="*/ 3230 h 1141"/>
                <a:gd name="T20" fmla="*/ 475 w 669"/>
                <a:gd name="T21" fmla="*/ 3230 h 1141"/>
                <a:gd name="T22" fmla="*/ 579 w 669"/>
                <a:gd name="T23" fmla="*/ 3127 h 1141"/>
                <a:gd name="T24" fmla="*/ 579 w 669"/>
                <a:gd name="T25" fmla="*/ 1629 h 1141"/>
                <a:gd name="T26" fmla="*/ 627 w 669"/>
                <a:gd name="T27" fmla="*/ 1506 h 1141"/>
                <a:gd name="T28" fmla="*/ 1111 w 669"/>
                <a:gd name="T29" fmla="*/ 1335 h 1141"/>
                <a:gd name="T30" fmla="*/ 1322 w 669"/>
                <a:gd name="T31" fmla="*/ 1603 h 1141"/>
                <a:gd name="T32" fmla="*/ 1322 w 669"/>
                <a:gd name="T33" fmla="*/ 3125 h 1141"/>
                <a:gd name="T34" fmla="*/ 1430 w 669"/>
                <a:gd name="T35" fmla="*/ 3230 h 1141"/>
                <a:gd name="T36" fmla="*/ 1790 w 669"/>
                <a:gd name="T37" fmla="*/ 3230 h 1141"/>
                <a:gd name="T38" fmla="*/ 1896 w 669"/>
                <a:gd name="T39" fmla="*/ 3125 h 1141"/>
                <a:gd name="T40" fmla="*/ 1896 w 669"/>
                <a:gd name="T41" fmla="*/ 1463 h 1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grpSp>
      <p:sp>
        <p:nvSpPr>
          <p:cNvPr id="2" name="Title 1"/>
          <p:cNvSpPr>
            <a:spLocks noGrp="1"/>
          </p:cNvSpPr>
          <p:nvPr>
            <p:ph type="ctrTitle"/>
          </p:nvPr>
        </p:nvSpPr>
        <p:spPr>
          <a:xfrm>
            <a:off x="1098000" y="2905200"/>
            <a:ext cx="4996800" cy="363600"/>
          </a:xfrm>
        </p:spPr>
        <p:txBody>
          <a:bodyPr/>
          <a:lstStyle>
            <a:lvl1pPr algn="r">
              <a:defRPr sz="2700"/>
            </a:lvl1pPr>
          </a:lstStyle>
          <a:p>
            <a:r>
              <a:rPr lang="en-US" smtClean="0"/>
              <a:t>Click to edit Master title style</a:t>
            </a:r>
            <a:endParaRPr lang="en-US" dirty="0"/>
          </a:p>
        </p:txBody>
      </p:sp>
      <p:sp>
        <p:nvSpPr>
          <p:cNvPr id="17" name="Date Placeholder 3"/>
          <p:cNvSpPr>
            <a:spLocks noGrp="1"/>
          </p:cNvSpPr>
          <p:nvPr>
            <p:ph type="dt" sz="half" idx="10"/>
          </p:nvPr>
        </p:nvSpPr>
        <p:spPr>
          <a:xfrm>
            <a:off x="4572000" y="3246438"/>
            <a:ext cx="1522413" cy="146050"/>
          </a:xfrm>
        </p:spPr>
        <p:txBody>
          <a:bodyPr anchor="t"/>
          <a:lstStyle>
            <a:lvl1pPr algn="r">
              <a:defRPr b="1" cap="all" baseline="0"/>
            </a:lvl1pPr>
          </a:lstStyle>
          <a:p>
            <a:pPr>
              <a:defRPr/>
            </a:pPr>
            <a:fld id="{5C7467A9-6C07-4175-9A99-7F2EE8D2A36C}" type="datetime3">
              <a:rPr lang="en-US">
                <a:solidFill>
                  <a:srgbClr val="0075BF"/>
                </a:solidFill>
              </a:rPr>
              <a:pPr>
                <a:defRPr/>
              </a:pPr>
              <a:t>20 January 2020</a:t>
            </a:fld>
            <a:endParaRPr lang="en-GB" dirty="0">
              <a:solidFill>
                <a:srgbClr val="0075BF"/>
              </a:solidFill>
            </a:endParaRPr>
          </a:p>
        </p:txBody>
      </p:sp>
    </p:spTree>
    <p:extLst>
      <p:ext uri="{BB962C8B-B14F-4D97-AF65-F5344CB8AC3E}">
        <p14:creationId xmlns:p14="http://schemas.microsoft.com/office/powerpoint/2010/main" val="1053164102"/>
      </p:ext>
    </p:extLst>
  </p:cSld>
  <p:clrMapOvr>
    <a:masterClrMapping/>
  </p:clrMapOvr>
  <p:transition>
    <p:fade/>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showMasterSp="0" preserve="1" userDrawn="1">
  <p:cSld name="Title Slide Alt">
    <p:bg bwMode="gray">
      <p:bgPr>
        <a:solidFill>
          <a:schemeClr val="accent1"/>
        </a:solidFill>
        <a:effectLst/>
      </p:bgPr>
    </p:bg>
    <p:spTree>
      <p:nvGrpSpPr>
        <p:cNvPr id="1" name=""/>
        <p:cNvGrpSpPr/>
        <p:nvPr/>
      </p:nvGrpSpPr>
      <p:grpSpPr>
        <a:xfrm>
          <a:off x="0" y="0"/>
          <a:ext cx="0" cy="0"/>
          <a:chOff x="0" y="0"/>
          <a:chExt cx="0" cy="0"/>
        </a:xfrm>
      </p:grpSpPr>
      <p:grpSp>
        <p:nvGrpSpPr>
          <p:cNvPr id="3" name="Group 4">
            <a:extLst>
              <a:ext uri="{FF2B5EF4-FFF2-40B4-BE49-F238E27FC236}"/>
            </a:extLst>
          </p:cNvPr>
          <p:cNvGrpSpPr>
            <a:grpSpLocks noChangeAspect="1"/>
          </p:cNvGrpSpPr>
          <p:nvPr userDrawn="1"/>
        </p:nvGrpSpPr>
        <p:grpSpPr bwMode="auto">
          <a:xfrm>
            <a:off x="6243100" y="2620800"/>
            <a:ext cx="2304000" cy="784800"/>
            <a:chOff x="134" y="-75"/>
            <a:chExt cx="5760" cy="1962"/>
          </a:xfrm>
          <a:solidFill>
            <a:schemeClr val="bg1"/>
          </a:solidFill>
        </p:grpSpPr>
        <p:sp>
          <p:nvSpPr>
            <p:cNvPr id="4" name="Freeform 5">
              <a:extLst>
                <a:ext uri="{FF2B5EF4-FFF2-40B4-BE49-F238E27FC236}"/>
              </a:extLst>
            </p:cNvPr>
            <p:cNvSpPr>
              <a:spLocks/>
            </p:cNvSpPr>
            <p:nvPr/>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5" name="Freeform 6">
              <a:extLst>
                <a:ext uri="{FF2B5EF4-FFF2-40B4-BE49-F238E27FC236}"/>
              </a:extLst>
            </p:cNvPr>
            <p:cNvSpPr>
              <a:spLocks/>
            </p:cNvSpPr>
            <p:nvPr/>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6" name="Freeform 7">
              <a:extLst>
                <a:ext uri="{FF2B5EF4-FFF2-40B4-BE49-F238E27FC236}"/>
              </a:extLst>
            </p:cNvPr>
            <p:cNvSpPr>
              <a:spLocks/>
            </p:cNvSpPr>
            <p:nvPr/>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7" name="Freeform 8">
              <a:extLst>
                <a:ext uri="{FF2B5EF4-FFF2-40B4-BE49-F238E27FC236}"/>
              </a:extLst>
            </p:cNvPr>
            <p:cNvSpPr>
              <a:spLocks/>
            </p:cNvSpPr>
            <p:nvPr/>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8" name="Freeform 9">
              <a:extLst>
                <a:ext uri="{FF2B5EF4-FFF2-40B4-BE49-F238E27FC236}"/>
              </a:extLst>
            </p:cNvPr>
            <p:cNvSpPr>
              <a:spLocks/>
            </p:cNvSpPr>
            <p:nvPr/>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9" name="Freeform 10">
              <a:extLst>
                <a:ext uri="{FF2B5EF4-FFF2-40B4-BE49-F238E27FC236}"/>
              </a:extLst>
            </p:cNvPr>
            <p:cNvSpPr>
              <a:spLocks/>
            </p:cNvSpPr>
            <p:nvPr/>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0" name="Freeform 11">
              <a:extLst>
                <a:ext uri="{FF2B5EF4-FFF2-40B4-BE49-F238E27FC236}"/>
              </a:extLst>
            </p:cNvPr>
            <p:cNvSpPr>
              <a:spLocks/>
            </p:cNvSpPr>
            <p:nvPr/>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1" name="Freeform 12">
              <a:extLst>
                <a:ext uri="{FF2B5EF4-FFF2-40B4-BE49-F238E27FC236}"/>
              </a:extLst>
            </p:cNvPr>
            <p:cNvSpPr>
              <a:spLocks/>
            </p:cNvSpPr>
            <p:nvPr/>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2" name="Freeform 13">
              <a:extLst>
                <a:ext uri="{FF2B5EF4-FFF2-40B4-BE49-F238E27FC236}"/>
              </a:extLst>
            </p:cNvPr>
            <p:cNvSpPr>
              <a:spLocks/>
            </p:cNvSpPr>
            <p:nvPr/>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3" name="Freeform 14">
              <a:extLst>
                <a:ext uri="{FF2B5EF4-FFF2-40B4-BE49-F238E27FC236}"/>
              </a:extLst>
            </p:cNvPr>
            <p:cNvSpPr>
              <a:spLocks noEditPoints="1"/>
            </p:cNvSpPr>
            <p:nvPr/>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4" name="Freeform 15">
              <a:extLst>
                <a:ext uri="{FF2B5EF4-FFF2-40B4-BE49-F238E27FC236}"/>
              </a:extLst>
            </p:cNvPr>
            <p:cNvSpPr>
              <a:spLocks/>
            </p:cNvSpPr>
            <p:nvPr/>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5" name="Freeform 16">
              <a:extLst>
                <a:ext uri="{FF2B5EF4-FFF2-40B4-BE49-F238E27FC236}"/>
              </a:extLst>
            </p:cNvPr>
            <p:cNvSpPr>
              <a:spLocks noEditPoints="1"/>
            </p:cNvSpPr>
            <p:nvPr/>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6" name="Freeform 17">
              <a:extLst>
                <a:ext uri="{FF2B5EF4-FFF2-40B4-BE49-F238E27FC236}"/>
              </a:extLst>
            </p:cNvPr>
            <p:cNvSpPr>
              <a:spLocks/>
            </p:cNvSpPr>
            <p:nvPr/>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grpSp>
      <p:sp>
        <p:nvSpPr>
          <p:cNvPr id="2" name="Title 1"/>
          <p:cNvSpPr>
            <a:spLocks noGrp="1"/>
          </p:cNvSpPr>
          <p:nvPr>
            <p:ph type="ctrTitle"/>
          </p:nvPr>
        </p:nvSpPr>
        <p:spPr bwMode="white">
          <a:xfrm>
            <a:off x="1098000" y="2905200"/>
            <a:ext cx="4996800" cy="363600"/>
          </a:xfrm>
        </p:spPr>
        <p:txBody>
          <a:bodyPr/>
          <a:lstStyle>
            <a:lvl1pPr algn="r">
              <a:defRPr sz="2700">
                <a:solidFill>
                  <a:schemeClr val="bg1"/>
                </a:solidFill>
              </a:defRPr>
            </a:lvl1pPr>
          </a:lstStyle>
          <a:p>
            <a:r>
              <a:rPr lang="en-US" smtClean="0"/>
              <a:t>Click to edit Master title style</a:t>
            </a:r>
            <a:endParaRPr lang="en-US" dirty="0"/>
          </a:p>
        </p:txBody>
      </p:sp>
      <p:sp>
        <p:nvSpPr>
          <p:cNvPr id="17" name="Date Placeholder 3"/>
          <p:cNvSpPr>
            <a:spLocks noGrp="1"/>
          </p:cNvSpPr>
          <p:nvPr>
            <p:ph type="dt" sz="half" idx="10"/>
          </p:nvPr>
        </p:nvSpPr>
        <p:spPr bwMode="white">
          <a:xfrm>
            <a:off x="4572000" y="3246438"/>
            <a:ext cx="1522413" cy="146050"/>
          </a:xfrm>
        </p:spPr>
        <p:txBody>
          <a:bodyPr anchor="t"/>
          <a:lstStyle>
            <a:lvl1pPr algn="r">
              <a:defRPr b="1" cap="all" baseline="0">
                <a:solidFill>
                  <a:schemeClr val="bg1"/>
                </a:solidFill>
              </a:defRPr>
            </a:lvl1pPr>
          </a:lstStyle>
          <a:p>
            <a:pPr>
              <a:defRPr/>
            </a:pPr>
            <a:fld id="{8986DF5B-20F0-4CD2-9EA3-DB6FA3B78ADD}" type="datetime3">
              <a:rPr lang="en-US">
                <a:solidFill>
                  <a:prstClr val="white"/>
                </a:solidFill>
              </a:rPr>
              <a:pPr>
                <a:defRPr/>
              </a:pPr>
              <a:t>20 January 2020</a:t>
            </a:fld>
            <a:endParaRPr lang="en-GB" dirty="0">
              <a:solidFill>
                <a:prstClr val="white"/>
              </a:solidFill>
            </a:endParaRPr>
          </a:p>
        </p:txBody>
      </p:sp>
    </p:spTree>
    <p:extLst>
      <p:ext uri="{BB962C8B-B14F-4D97-AF65-F5344CB8AC3E}">
        <p14:creationId xmlns:p14="http://schemas.microsoft.com/office/powerpoint/2010/main" val="1397471466"/>
      </p:ext>
    </p:extLst>
  </p:cSld>
  <p:clrMapOvr>
    <a:masterClrMapping/>
  </p:clrMapOvr>
  <p:transition>
    <p:fade/>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660A27D-5B93-4954-B2E1-E4DB666EF714}" type="slidenum">
              <a:rPr lang="en-GB">
                <a:solidFill>
                  <a:srgbClr val="0075BF"/>
                </a:solidFill>
              </a:rPr>
              <a:pPr>
                <a:defRPr/>
              </a:pPr>
              <a:t>‹#›</a:t>
            </a:fld>
            <a:endParaRPr lang="en-GB" dirty="0">
              <a:solidFill>
                <a:srgbClr val="0075BF"/>
              </a:solidFill>
            </a:endParaRPr>
          </a:p>
        </p:txBody>
      </p:sp>
    </p:spTree>
    <p:extLst>
      <p:ext uri="{BB962C8B-B14F-4D97-AF65-F5344CB8AC3E}">
        <p14:creationId xmlns:p14="http://schemas.microsoft.com/office/powerpoint/2010/main" val="2093975905"/>
      </p:ext>
    </p:extLst>
  </p:cSld>
  <p:clrMapOvr>
    <a:masterClrMapping/>
  </p:clrMapOvr>
  <p:transition>
    <p:fade/>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96900" y="1304925"/>
            <a:ext cx="7950200" cy="4722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34FEC86-CBD7-405C-B0C8-9B600CB9DD4E}" type="slidenum">
              <a:rPr lang="en-GB">
                <a:solidFill>
                  <a:srgbClr val="0075BF"/>
                </a:solidFill>
              </a:rPr>
              <a:pPr>
                <a:defRPr/>
              </a:pPr>
              <a:t>‹#›</a:t>
            </a:fld>
            <a:endParaRPr lang="en-GB" dirty="0">
              <a:solidFill>
                <a:srgbClr val="0075BF"/>
              </a:solidFill>
            </a:endParaRPr>
          </a:p>
        </p:txBody>
      </p:sp>
    </p:spTree>
    <p:extLst>
      <p:ext uri="{BB962C8B-B14F-4D97-AF65-F5344CB8AC3E}">
        <p14:creationId xmlns:p14="http://schemas.microsoft.com/office/powerpoint/2010/main" val="328595229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4166060"/>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6900" y="1855787"/>
            <a:ext cx="3852000" cy="41719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95100" y="1855787"/>
            <a:ext cx="3852000" cy="41719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9F4777C6-AD4C-477A-91B4-F272B211625E}" type="slidenum">
              <a:rPr lang="en-GB">
                <a:solidFill>
                  <a:srgbClr val="0075BF"/>
                </a:solidFill>
              </a:rPr>
              <a:pPr>
                <a:defRPr/>
              </a:pPr>
              <a:t>‹#›</a:t>
            </a:fld>
            <a:endParaRPr lang="en-GB" dirty="0">
              <a:solidFill>
                <a:srgbClr val="0075BF"/>
              </a:solidFill>
            </a:endParaRPr>
          </a:p>
        </p:txBody>
      </p:sp>
    </p:spTree>
    <p:extLst>
      <p:ext uri="{BB962C8B-B14F-4D97-AF65-F5344CB8AC3E}">
        <p14:creationId xmlns:p14="http://schemas.microsoft.com/office/powerpoint/2010/main" val="1271331391"/>
      </p:ext>
    </p:extLst>
  </p:cSld>
  <p:clrMapOvr>
    <a:masterClrMapping/>
  </p:clrMapOvr>
  <p:transition>
    <p:fade/>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6900" y="1855787"/>
            <a:ext cx="3852000" cy="41719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10"/>
          </p:nvPr>
        </p:nvSpPr>
        <p:spPr/>
        <p:txBody>
          <a:bodyPr/>
          <a:lstStyle>
            <a:lvl1pPr>
              <a:defRPr/>
            </a:lvl1pPr>
          </a:lstStyle>
          <a:p>
            <a:pPr>
              <a:defRPr/>
            </a:pPr>
            <a:fld id="{761D4B60-3C4D-4E92-A181-A85EF6D8E3A9}" type="slidenum">
              <a:rPr lang="en-GB">
                <a:solidFill>
                  <a:srgbClr val="0075BF"/>
                </a:solidFill>
              </a:rPr>
              <a:pPr>
                <a:defRPr/>
              </a:pPr>
              <a:t>‹#›</a:t>
            </a:fld>
            <a:endParaRPr lang="en-GB" dirty="0">
              <a:solidFill>
                <a:srgbClr val="0075BF"/>
              </a:solidFill>
            </a:endParaRPr>
          </a:p>
        </p:txBody>
      </p:sp>
    </p:spTree>
    <p:extLst>
      <p:ext uri="{BB962C8B-B14F-4D97-AF65-F5344CB8AC3E}">
        <p14:creationId xmlns:p14="http://schemas.microsoft.com/office/powerpoint/2010/main" val="1883533016"/>
      </p:ext>
    </p:extLst>
  </p:cSld>
  <p:clrMapOvr>
    <a:masterClrMapping/>
  </p:clrMapOvr>
  <p:transition>
    <p:fade/>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grpSp>
        <p:nvGrpSpPr>
          <p:cNvPr id="3" name="Group 4">
            <a:extLst>
              <a:ext uri="{FF2B5EF4-FFF2-40B4-BE49-F238E27FC236}"/>
            </a:extLst>
          </p:cNvPr>
          <p:cNvGrpSpPr>
            <a:grpSpLocks noChangeAspect="1"/>
          </p:cNvGrpSpPr>
          <p:nvPr userDrawn="1"/>
        </p:nvGrpSpPr>
        <p:grpSpPr bwMode="auto">
          <a:xfrm>
            <a:off x="7362700" y="3025564"/>
            <a:ext cx="1184400" cy="403436"/>
            <a:chOff x="134" y="-75"/>
            <a:chExt cx="5760" cy="1962"/>
          </a:xfrm>
          <a:solidFill>
            <a:schemeClr val="bg1"/>
          </a:solidFill>
        </p:grpSpPr>
        <p:sp>
          <p:nvSpPr>
            <p:cNvPr id="4" name="Freeform 5">
              <a:extLst>
                <a:ext uri="{FF2B5EF4-FFF2-40B4-BE49-F238E27FC236}"/>
              </a:extLst>
            </p:cNvPr>
            <p:cNvSpPr>
              <a:spLocks/>
            </p:cNvSpPr>
            <p:nvPr/>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5" name="Freeform 6">
              <a:extLst>
                <a:ext uri="{FF2B5EF4-FFF2-40B4-BE49-F238E27FC236}"/>
              </a:extLst>
            </p:cNvPr>
            <p:cNvSpPr>
              <a:spLocks/>
            </p:cNvSpPr>
            <p:nvPr/>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6" name="Freeform 7">
              <a:extLst>
                <a:ext uri="{FF2B5EF4-FFF2-40B4-BE49-F238E27FC236}"/>
              </a:extLst>
            </p:cNvPr>
            <p:cNvSpPr>
              <a:spLocks/>
            </p:cNvSpPr>
            <p:nvPr/>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7" name="Freeform 8">
              <a:extLst>
                <a:ext uri="{FF2B5EF4-FFF2-40B4-BE49-F238E27FC236}"/>
              </a:extLst>
            </p:cNvPr>
            <p:cNvSpPr>
              <a:spLocks/>
            </p:cNvSpPr>
            <p:nvPr/>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8" name="Freeform 9">
              <a:extLst>
                <a:ext uri="{FF2B5EF4-FFF2-40B4-BE49-F238E27FC236}"/>
              </a:extLst>
            </p:cNvPr>
            <p:cNvSpPr>
              <a:spLocks/>
            </p:cNvSpPr>
            <p:nvPr/>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9" name="Freeform 10">
              <a:extLst>
                <a:ext uri="{FF2B5EF4-FFF2-40B4-BE49-F238E27FC236}"/>
              </a:extLst>
            </p:cNvPr>
            <p:cNvSpPr>
              <a:spLocks/>
            </p:cNvSpPr>
            <p:nvPr/>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0" name="Freeform 11">
              <a:extLst>
                <a:ext uri="{FF2B5EF4-FFF2-40B4-BE49-F238E27FC236}"/>
              </a:extLst>
            </p:cNvPr>
            <p:cNvSpPr>
              <a:spLocks/>
            </p:cNvSpPr>
            <p:nvPr/>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1" name="Freeform 12">
              <a:extLst>
                <a:ext uri="{FF2B5EF4-FFF2-40B4-BE49-F238E27FC236}"/>
              </a:extLst>
            </p:cNvPr>
            <p:cNvSpPr>
              <a:spLocks/>
            </p:cNvSpPr>
            <p:nvPr/>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2" name="Freeform 13">
              <a:extLst>
                <a:ext uri="{FF2B5EF4-FFF2-40B4-BE49-F238E27FC236}"/>
              </a:extLst>
            </p:cNvPr>
            <p:cNvSpPr>
              <a:spLocks/>
            </p:cNvSpPr>
            <p:nvPr/>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3" name="Freeform 14">
              <a:extLst>
                <a:ext uri="{FF2B5EF4-FFF2-40B4-BE49-F238E27FC236}"/>
              </a:extLst>
            </p:cNvPr>
            <p:cNvSpPr>
              <a:spLocks noEditPoints="1"/>
            </p:cNvSpPr>
            <p:nvPr/>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4" name="Freeform 15">
              <a:extLst>
                <a:ext uri="{FF2B5EF4-FFF2-40B4-BE49-F238E27FC236}"/>
              </a:extLst>
            </p:cNvPr>
            <p:cNvSpPr>
              <a:spLocks/>
            </p:cNvSpPr>
            <p:nvPr/>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5" name="Freeform 16">
              <a:extLst>
                <a:ext uri="{FF2B5EF4-FFF2-40B4-BE49-F238E27FC236}"/>
              </a:extLst>
            </p:cNvPr>
            <p:cNvSpPr>
              <a:spLocks noEditPoints="1"/>
            </p:cNvSpPr>
            <p:nvPr/>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6" name="Freeform 17">
              <a:extLst>
                <a:ext uri="{FF2B5EF4-FFF2-40B4-BE49-F238E27FC236}"/>
              </a:extLst>
            </p:cNvPr>
            <p:cNvSpPr>
              <a:spLocks/>
            </p:cNvSpPr>
            <p:nvPr/>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grpSp>
      <p:sp>
        <p:nvSpPr>
          <p:cNvPr id="2" name="Title 1">
            <a:extLst>
              <a:ext uri="{FF2B5EF4-FFF2-40B4-BE49-F238E27FC236}"/>
            </a:extLst>
          </p:cNvPr>
          <p:cNvSpPr>
            <a:spLocks noGrp="1"/>
          </p:cNvSpPr>
          <p:nvPr>
            <p:ph type="title"/>
          </p:nvPr>
        </p:nvSpPr>
        <p:spPr>
          <a:xfrm>
            <a:off x="612000" y="3118506"/>
            <a:ext cx="6422400" cy="823769"/>
          </a:xfrm>
        </p:spPr>
        <p:txBody>
          <a:bodyPr/>
          <a:lstStyle>
            <a:lvl1pPr algn="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810295582"/>
      </p:ext>
    </p:extLst>
  </p:cSld>
  <p:clrMapOvr>
    <a:masterClrMapping/>
  </p:clrMapOvr>
  <p:transition>
    <p:fade/>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preserve="1" userDrawn="1">
  <p:cSld name="Section Header Ima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4">
            <a:extLst>
              <a:ext uri="{FF2B5EF4-FFF2-40B4-BE49-F238E27FC236}"/>
            </a:extLst>
          </p:cNvPr>
          <p:cNvGrpSpPr>
            <a:grpSpLocks noChangeAspect="1"/>
          </p:cNvGrpSpPr>
          <p:nvPr userDrawn="1"/>
        </p:nvGrpSpPr>
        <p:grpSpPr bwMode="auto">
          <a:xfrm>
            <a:off x="7362700" y="3025564"/>
            <a:ext cx="1184400" cy="403436"/>
            <a:chOff x="134" y="-75"/>
            <a:chExt cx="5760" cy="1962"/>
          </a:xfrm>
          <a:solidFill>
            <a:schemeClr val="bg1"/>
          </a:solidFill>
        </p:grpSpPr>
        <p:sp>
          <p:nvSpPr>
            <p:cNvPr id="4" name="Freeform 5">
              <a:extLst>
                <a:ext uri="{FF2B5EF4-FFF2-40B4-BE49-F238E27FC236}"/>
              </a:extLst>
            </p:cNvPr>
            <p:cNvSpPr>
              <a:spLocks/>
            </p:cNvSpPr>
            <p:nvPr/>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5" name="Freeform 6">
              <a:extLst>
                <a:ext uri="{FF2B5EF4-FFF2-40B4-BE49-F238E27FC236}"/>
              </a:extLst>
            </p:cNvPr>
            <p:cNvSpPr>
              <a:spLocks/>
            </p:cNvSpPr>
            <p:nvPr/>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6" name="Freeform 7">
              <a:extLst>
                <a:ext uri="{FF2B5EF4-FFF2-40B4-BE49-F238E27FC236}"/>
              </a:extLst>
            </p:cNvPr>
            <p:cNvSpPr>
              <a:spLocks/>
            </p:cNvSpPr>
            <p:nvPr/>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7" name="Freeform 8">
              <a:extLst>
                <a:ext uri="{FF2B5EF4-FFF2-40B4-BE49-F238E27FC236}"/>
              </a:extLst>
            </p:cNvPr>
            <p:cNvSpPr>
              <a:spLocks/>
            </p:cNvSpPr>
            <p:nvPr/>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8" name="Freeform 9">
              <a:extLst>
                <a:ext uri="{FF2B5EF4-FFF2-40B4-BE49-F238E27FC236}"/>
              </a:extLst>
            </p:cNvPr>
            <p:cNvSpPr>
              <a:spLocks/>
            </p:cNvSpPr>
            <p:nvPr/>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9" name="Freeform 10">
              <a:extLst>
                <a:ext uri="{FF2B5EF4-FFF2-40B4-BE49-F238E27FC236}"/>
              </a:extLst>
            </p:cNvPr>
            <p:cNvSpPr>
              <a:spLocks/>
            </p:cNvSpPr>
            <p:nvPr/>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0" name="Freeform 11">
              <a:extLst>
                <a:ext uri="{FF2B5EF4-FFF2-40B4-BE49-F238E27FC236}"/>
              </a:extLst>
            </p:cNvPr>
            <p:cNvSpPr>
              <a:spLocks/>
            </p:cNvSpPr>
            <p:nvPr/>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1" name="Freeform 12">
              <a:extLst>
                <a:ext uri="{FF2B5EF4-FFF2-40B4-BE49-F238E27FC236}"/>
              </a:extLst>
            </p:cNvPr>
            <p:cNvSpPr>
              <a:spLocks/>
            </p:cNvSpPr>
            <p:nvPr/>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2" name="Freeform 13">
              <a:extLst>
                <a:ext uri="{FF2B5EF4-FFF2-40B4-BE49-F238E27FC236}"/>
              </a:extLst>
            </p:cNvPr>
            <p:cNvSpPr>
              <a:spLocks/>
            </p:cNvSpPr>
            <p:nvPr/>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3" name="Freeform 14">
              <a:extLst>
                <a:ext uri="{FF2B5EF4-FFF2-40B4-BE49-F238E27FC236}"/>
              </a:extLst>
            </p:cNvPr>
            <p:cNvSpPr>
              <a:spLocks noEditPoints="1"/>
            </p:cNvSpPr>
            <p:nvPr/>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4" name="Freeform 15">
              <a:extLst>
                <a:ext uri="{FF2B5EF4-FFF2-40B4-BE49-F238E27FC236}"/>
              </a:extLst>
            </p:cNvPr>
            <p:cNvSpPr>
              <a:spLocks/>
            </p:cNvSpPr>
            <p:nvPr/>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5" name="Freeform 16">
              <a:extLst>
                <a:ext uri="{FF2B5EF4-FFF2-40B4-BE49-F238E27FC236}"/>
              </a:extLst>
            </p:cNvPr>
            <p:cNvSpPr>
              <a:spLocks noEditPoints="1"/>
            </p:cNvSpPr>
            <p:nvPr/>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6" name="Freeform 17">
              <a:extLst>
                <a:ext uri="{FF2B5EF4-FFF2-40B4-BE49-F238E27FC236}"/>
              </a:extLst>
            </p:cNvPr>
            <p:cNvSpPr>
              <a:spLocks/>
            </p:cNvSpPr>
            <p:nvPr/>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grpSp>
      <p:sp>
        <p:nvSpPr>
          <p:cNvPr id="2" name="Title 1">
            <a:extLst>
              <a:ext uri="{FF2B5EF4-FFF2-40B4-BE49-F238E27FC236}"/>
            </a:extLst>
          </p:cNvPr>
          <p:cNvSpPr>
            <a:spLocks noGrp="1"/>
          </p:cNvSpPr>
          <p:nvPr>
            <p:ph type="title"/>
          </p:nvPr>
        </p:nvSpPr>
        <p:spPr>
          <a:xfrm>
            <a:off x="612000" y="3118506"/>
            <a:ext cx="6422400" cy="823769"/>
          </a:xfrm>
        </p:spPr>
        <p:txBody>
          <a:bodyPr/>
          <a:lstStyle>
            <a:lvl1pPr algn="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924386026"/>
      </p:ext>
    </p:extLst>
  </p:cSld>
  <p:clrMapOvr>
    <a:masterClrMapping/>
  </p:clrMapOvr>
  <p:transition>
    <p:fade/>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Purpose Slide White">
    <p:spTree>
      <p:nvGrpSpPr>
        <p:cNvPr id="1" name=""/>
        <p:cNvGrpSpPr/>
        <p:nvPr/>
      </p:nvGrpSpPr>
      <p:grpSpPr>
        <a:xfrm>
          <a:off x="0" y="0"/>
          <a:ext cx="0" cy="0"/>
          <a:chOff x="0" y="0"/>
          <a:chExt cx="0" cy="0"/>
        </a:xfrm>
      </p:grpSpPr>
      <p:pic>
        <p:nvPicPr>
          <p:cNvPr id="4" name="Picture 2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417763" y="2995613"/>
            <a:ext cx="612933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extLst>
          </p:cNvPr>
          <p:cNvSpPr>
            <a:spLocks noGrp="1"/>
          </p:cNvSpPr>
          <p:nvPr>
            <p:ph type="title"/>
          </p:nvPr>
        </p:nvSpPr>
        <p:spPr/>
        <p:txBody>
          <a:bodyPr/>
          <a:lstStyle/>
          <a:p>
            <a:r>
              <a:rPr lang="en-US" smtClean="0"/>
              <a:t>Click to edit Master title style</a:t>
            </a:r>
            <a:endParaRPr lang="en-GB"/>
          </a:p>
        </p:txBody>
      </p:sp>
      <p:sp>
        <p:nvSpPr>
          <p:cNvPr id="9" name="Text Placeholder 8">
            <a:extLst>
              <a:ext uri="{FF2B5EF4-FFF2-40B4-BE49-F238E27FC236}"/>
            </a:extLst>
          </p:cNvPr>
          <p:cNvSpPr>
            <a:spLocks noGrp="1"/>
          </p:cNvSpPr>
          <p:nvPr>
            <p:ph type="body" sz="quarter" idx="13"/>
          </p:nvPr>
        </p:nvSpPr>
        <p:spPr>
          <a:xfrm>
            <a:off x="5418138" y="3371329"/>
            <a:ext cx="3128962" cy="2656409"/>
          </a:xfrm>
        </p:spPr>
        <p:txBody>
          <a:bodyPr/>
          <a:lstStyle>
            <a:lvl1pPr algn="r">
              <a:lnSpc>
                <a:spcPts val="3500"/>
              </a:lnSpc>
              <a:defRPr sz="2300"/>
            </a:lvl1pPr>
          </a:lstStyle>
          <a:p>
            <a:pPr lvl="0"/>
            <a:r>
              <a:rPr lang="en-US" smtClean="0"/>
              <a:t>Click to edit Master text styles</a:t>
            </a:r>
          </a:p>
        </p:txBody>
      </p:sp>
    </p:spTree>
    <p:extLst>
      <p:ext uri="{BB962C8B-B14F-4D97-AF65-F5344CB8AC3E}">
        <p14:creationId xmlns:p14="http://schemas.microsoft.com/office/powerpoint/2010/main" val="324416452"/>
      </p:ext>
    </p:extLst>
  </p:cSld>
  <p:clrMapOvr>
    <a:masterClrMapping/>
  </p:clrMapOvr>
  <p:transition>
    <p:fade/>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userDrawn="1">
  <p:cSld name="Purpose Slide Blue">
    <p:bg>
      <p:bgPr>
        <a:solidFill>
          <a:schemeClr val="accent1"/>
        </a:solidFill>
        <a:effectLst/>
      </p:bgPr>
    </p:bg>
    <p:spTree>
      <p:nvGrpSpPr>
        <p:cNvPr id="1" name=""/>
        <p:cNvGrpSpPr/>
        <p:nvPr/>
      </p:nvGrpSpPr>
      <p:grpSpPr>
        <a:xfrm>
          <a:off x="0" y="0"/>
          <a:ext cx="0" cy="0"/>
          <a:chOff x="0" y="0"/>
          <a:chExt cx="0" cy="0"/>
        </a:xfrm>
      </p:grpSpPr>
      <p:pic>
        <p:nvPicPr>
          <p:cNvPr id="4" name="Picture 2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417763" y="2995613"/>
            <a:ext cx="612933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extLst>
          </p:cNvPr>
          <p:cNvGrpSpPr>
            <a:grpSpLocks noChangeAspect="1"/>
          </p:cNvGrpSpPr>
          <p:nvPr userDrawn="1"/>
        </p:nvGrpSpPr>
        <p:grpSpPr bwMode="auto">
          <a:xfrm>
            <a:off x="7362700" y="471600"/>
            <a:ext cx="1184400" cy="403436"/>
            <a:chOff x="134" y="-75"/>
            <a:chExt cx="5760" cy="1962"/>
          </a:xfrm>
          <a:solidFill>
            <a:schemeClr val="bg1"/>
          </a:solidFill>
        </p:grpSpPr>
        <p:sp>
          <p:nvSpPr>
            <p:cNvPr id="6" name="Freeform 5">
              <a:extLst>
                <a:ext uri="{FF2B5EF4-FFF2-40B4-BE49-F238E27FC236}"/>
              </a:extLst>
            </p:cNvPr>
            <p:cNvSpPr>
              <a:spLocks/>
            </p:cNvSpPr>
            <p:nvPr/>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7" name="Freeform 6">
              <a:extLst>
                <a:ext uri="{FF2B5EF4-FFF2-40B4-BE49-F238E27FC236}"/>
              </a:extLst>
            </p:cNvPr>
            <p:cNvSpPr>
              <a:spLocks/>
            </p:cNvSpPr>
            <p:nvPr/>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8" name="Freeform 7">
              <a:extLst>
                <a:ext uri="{FF2B5EF4-FFF2-40B4-BE49-F238E27FC236}"/>
              </a:extLst>
            </p:cNvPr>
            <p:cNvSpPr>
              <a:spLocks/>
            </p:cNvSpPr>
            <p:nvPr/>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0" name="Freeform 8">
              <a:extLst>
                <a:ext uri="{FF2B5EF4-FFF2-40B4-BE49-F238E27FC236}"/>
              </a:extLst>
            </p:cNvPr>
            <p:cNvSpPr>
              <a:spLocks/>
            </p:cNvSpPr>
            <p:nvPr/>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1" name="Freeform 9">
              <a:extLst>
                <a:ext uri="{FF2B5EF4-FFF2-40B4-BE49-F238E27FC236}"/>
              </a:extLst>
            </p:cNvPr>
            <p:cNvSpPr>
              <a:spLocks/>
            </p:cNvSpPr>
            <p:nvPr/>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2" name="Freeform 10">
              <a:extLst>
                <a:ext uri="{FF2B5EF4-FFF2-40B4-BE49-F238E27FC236}"/>
              </a:extLst>
            </p:cNvPr>
            <p:cNvSpPr>
              <a:spLocks/>
            </p:cNvSpPr>
            <p:nvPr/>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3" name="Freeform 11">
              <a:extLst>
                <a:ext uri="{FF2B5EF4-FFF2-40B4-BE49-F238E27FC236}"/>
              </a:extLst>
            </p:cNvPr>
            <p:cNvSpPr>
              <a:spLocks/>
            </p:cNvSpPr>
            <p:nvPr/>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4" name="Freeform 12">
              <a:extLst>
                <a:ext uri="{FF2B5EF4-FFF2-40B4-BE49-F238E27FC236}"/>
              </a:extLst>
            </p:cNvPr>
            <p:cNvSpPr>
              <a:spLocks/>
            </p:cNvSpPr>
            <p:nvPr/>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5" name="Freeform 13">
              <a:extLst>
                <a:ext uri="{FF2B5EF4-FFF2-40B4-BE49-F238E27FC236}"/>
              </a:extLst>
            </p:cNvPr>
            <p:cNvSpPr>
              <a:spLocks/>
            </p:cNvSpPr>
            <p:nvPr/>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6" name="Freeform 14">
              <a:extLst>
                <a:ext uri="{FF2B5EF4-FFF2-40B4-BE49-F238E27FC236}"/>
              </a:extLst>
            </p:cNvPr>
            <p:cNvSpPr>
              <a:spLocks noEditPoints="1"/>
            </p:cNvSpPr>
            <p:nvPr/>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7" name="Freeform 15">
              <a:extLst>
                <a:ext uri="{FF2B5EF4-FFF2-40B4-BE49-F238E27FC236}"/>
              </a:extLst>
            </p:cNvPr>
            <p:cNvSpPr>
              <a:spLocks/>
            </p:cNvSpPr>
            <p:nvPr/>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8" name="Freeform 16">
              <a:extLst>
                <a:ext uri="{FF2B5EF4-FFF2-40B4-BE49-F238E27FC236}"/>
              </a:extLst>
            </p:cNvPr>
            <p:cNvSpPr>
              <a:spLocks noEditPoints="1"/>
            </p:cNvSpPr>
            <p:nvPr/>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9" name="Freeform 17">
              <a:extLst>
                <a:ext uri="{FF2B5EF4-FFF2-40B4-BE49-F238E27FC236}"/>
              </a:extLst>
            </p:cNvPr>
            <p:cNvSpPr>
              <a:spLocks/>
            </p:cNvSpPr>
            <p:nvPr/>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grpSp>
      <p:sp>
        <p:nvSpPr>
          <p:cNvPr id="2" name="Title 1">
            <a:extLst>
              <a:ext uri="{FF2B5EF4-FFF2-40B4-BE49-F238E27FC236}"/>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9" name="Text Placeholder 8">
            <a:extLst>
              <a:ext uri="{FF2B5EF4-FFF2-40B4-BE49-F238E27FC236}"/>
            </a:extLst>
          </p:cNvPr>
          <p:cNvSpPr>
            <a:spLocks noGrp="1"/>
          </p:cNvSpPr>
          <p:nvPr>
            <p:ph type="body" sz="quarter" idx="13"/>
          </p:nvPr>
        </p:nvSpPr>
        <p:spPr>
          <a:xfrm>
            <a:off x="5418138" y="3371329"/>
            <a:ext cx="3128962" cy="2656409"/>
          </a:xfrm>
        </p:spPr>
        <p:txBody>
          <a:bodyPr/>
          <a:lstStyle>
            <a:lvl1pPr algn="r">
              <a:lnSpc>
                <a:spcPts val="3500"/>
              </a:lnSpc>
              <a:defRPr sz="23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053184475"/>
      </p:ext>
    </p:extLst>
  </p:cSld>
  <p:clrMapOvr>
    <a:masterClrMapping/>
  </p:clrMapOvr>
  <p:transition>
    <p:fade/>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preserve="1" userDrawn="1">
  <p:cSld name="Purpose Slide Ima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2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417763" y="2995613"/>
            <a:ext cx="612933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extLst>
          </p:cNvPr>
          <p:cNvGrpSpPr>
            <a:grpSpLocks noChangeAspect="1"/>
          </p:cNvGrpSpPr>
          <p:nvPr userDrawn="1"/>
        </p:nvGrpSpPr>
        <p:grpSpPr bwMode="auto">
          <a:xfrm>
            <a:off x="7362700" y="471600"/>
            <a:ext cx="1184400" cy="403436"/>
            <a:chOff x="134" y="-75"/>
            <a:chExt cx="5760" cy="1962"/>
          </a:xfrm>
          <a:solidFill>
            <a:schemeClr val="bg1"/>
          </a:solidFill>
        </p:grpSpPr>
        <p:sp>
          <p:nvSpPr>
            <p:cNvPr id="6" name="Freeform 5">
              <a:extLst>
                <a:ext uri="{FF2B5EF4-FFF2-40B4-BE49-F238E27FC236}"/>
              </a:extLst>
            </p:cNvPr>
            <p:cNvSpPr>
              <a:spLocks/>
            </p:cNvSpPr>
            <p:nvPr/>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7" name="Freeform 6">
              <a:extLst>
                <a:ext uri="{FF2B5EF4-FFF2-40B4-BE49-F238E27FC236}"/>
              </a:extLst>
            </p:cNvPr>
            <p:cNvSpPr>
              <a:spLocks/>
            </p:cNvSpPr>
            <p:nvPr/>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8" name="Freeform 7">
              <a:extLst>
                <a:ext uri="{FF2B5EF4-FFF2-40B4-BE49-F238E27FC236}"/>
              </a:extLst>
            </p:cNvPr>
            <p:cNvSpPr>
              <a:spLocks/>
            </p:cNvSpPr>
            <p:nvPr/>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0" name="Freeform 8">
              <a:extLst>
                <a:ext uri="{FF2B5EF4-FFF2-40B4-BE49-F238E27FC236}"/>
              </a:extLst>
            </p:cNvPr>
            <p:cNvSpPr>
              <a:spLocks/>
            </p:cNvSpPr>
            <p:nvPr/>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1" name="Freeform 9">
              <a:extLst>
                <a:ext uri="{FF2B5EF4-FFF2-40B4-BE49-F238E27FC236}"/>
              </a:extLst>
            </p:cNvPr>
            <p:cNvSpPr>
              <a:spLocks/>
            </p:cNvSpPr>
            <p:nvPr/>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2" name="Freeform 10">
              <a:extLst>
                <a:ext uri="{FF2B5EF4-FFF2-40B4-BE49-F238E27FC236}"/>
              </a:extLst>
            </p:cNvPr>
            <p:cNvSpPr>
              <a:spLocks/>
            </p:cNvSpPr>
            <p:nvPr/>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3" name="Freeform 11">
              <a:extLst>
                <a:ext uri="{FF2B5EF4-FFF2-40B4-BE49-F238E27FC236}"/>
              </a:extLst>
            </p:cNvPr>
            <p:cNvSpPr>
              <a:spLocks/>
            </p:cNvSpPr>
            <p:nvPr/>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4" name="Freeform 12">
              <a:extLst>
                <a:ext uri="{FF2B5EF4-FFF2-40B4-BE49-F238E27FC236}"/>
              </a:extLst>
            </p:cNvPr>
            <p:cNvSpPr>
              <a:spLocks/>
            </p:cNvSpPr>
            <p:nvPr/>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5" name="Freeform 13">
              <a:extLst>
                <a:ext uri="{FF2B5EF4-FFF2-40B4-BE49-F238E27FC236}"/>
              </a:extLst>
            </p:cNvPr>
            <p:cNvSpPr>
              <a:spLocks/>
            </p:cNvSpPr>
            <p:nvPr/>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6" name="Freeform 14">
              <a:extLst>
                <a:ext uri="{FF2B5EF4-FFF2-40B4-BE49-F238E27FC236}"/>
              </a:extLst>
            </p:cNvPr>
            <p:cNvSpPr>
              <a:spLocks noEditPoints="1"/>
            </p:cNvSpPr>
            <p:nvPr/>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7" name="Freeform 15">
              <a:extLst>
                <a:ext uri="{FF2B5EF4-FFF2-40B4-BE49-F238E27FC236}"/>
              </a:extLst>
            </p:cNvPr>
            <p:cNvSpPr>
              <a:spLocks/>
            </p:cNvSpPr>
            <p:nvPr/>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8" name="Freeform 16">
              <a:extLst>
                <a:ext uri="{FF2B5EF4-FFF2-40B4-BE49-F238E27FC236}"/>
              </a:extLst>
            </p:cNvPr>
            <p:cNvSpPr>
              <a:spLocks noEditPoints="1"/>
            </p:cNvSpPr>
            <p:nvPr/>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9" name="Freeform 17">
              <a:extLst>
                <a:ext uri="{FF2B5EF4-FFF2-40B4-BE49-F238E27FC236}"/>
              </a:extLst>
            </p:cNvPr>
            <p:cNvSpPr>
              <a:spLocks/>
            </p:cNvSpPr>
            <p:nvPr/>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grpSp>
      <p:sp>
        <p:nvSpPr>
          <p:cNvPr id="2" name="Title 1">
            <a:extLst>
              <a:ext uri="{FF2B5EF4-FFF2-40B4-BE49-F238E27FC236}"/>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9" name="Text Placeholder 8">
            <a:extLst>
              <a:ext uri="{FF2B5EF4-FFF2-40B4-BE49-F238E27FC236}"/>
            </a:extLst>
          </p:cNvPr>
          <p:cNvSpPr>
            <a:spLocks noGrp="1"/>
          </p:cNvSpPr>
          <p:nvPr>
            <p:ph type="body" sz="quarter" idx="13"/>
          </p:nvPr>
        </p:nvSpPr>
        <p:spPr>
          <a:xfrm>
            <a:off x="5418138" y="3371329"/>
            <a:ext cx="3128962" cy="2656409"/>
          </a:xfrm>
        </p:spPr>
        <p:txBody>
          <a:bodyPr/>
          <a:lstStyle>
            <a:lvl1pPr algn="r">
              <a:lnSpc>
                <a:spcPts val="3500"/>
              </a:lnSpc>
              <a:defRPr sz="23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596994847"/>
      </p:ext>
    </p:extLst>
  </p:cSld>
  <p:clrMapOvr>
    <a:masterClrMapping/>
  </p:clrMapOvr>
  <p:transition>
    <p:fade/>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grpSp>
        <p:nvGrpSpPr>
          <p:cNvPr id="2" name="Group 4">
            <a:extLst>
              <a:ext uri="{FF2B5EF4-FFF2-40B4-BE49-F238E27FC236}"/>
            </a:extLst>
          </p:cNvPr>
          <p:cNvGrpSpPr>
            <a:grpSpLocks noChangeAspect="1"/>
          </p:cNvGrpSpPr>
          <p:nvPr userDrawn="1"/>
        </p:nvGrpSpPr>
        <p:grpSpPr bwMode="auto">
          <a:xfrm>
            <a:off x="7053100" y="5839200"/>
            <a:ext cx="1494000" cy="508893"/>
            <a:chOff x="134" y="-75"/>
            <a:chExt cx="5760" cy="1962"/>
          </a:xfrm>
          <a:solidFill>
            <a:schemeClr val="bg1"/>
          </a:solidFill>
        </p:grpSpPr>
        <p:sp>
          <p:nvSpPr>
            <p:cNvPr id="3" name="Freeform 5">
              <a:extLst>
                <a:ext uri="{FF2B5EF4-FFF2-40B4-BE49-F238E27FC236}"/>
              </a:extLst>
            </p:cNvPr>
            <p:cNvSpPr>
              <a:spLocks/>
            </p:cNvSpPr>
            <p:nvPr/>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4" name="Freeform 6">
              <a:extLst>
                <a:ext uri="{FF2B5EF4-FFF2-40B4-BE49-F238E27FC236}"/>
              </a:extLst>
            </p:cNvPr>
            <p:cNvSpPr>
              <a:spLocks/>
            </p:cNvSpPr>
            <p:nvPr/>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5" name="Freeform 7">
              <a:extLst>
                <a:ext uri="{FF2B5EF4-FFF2-40B4-BE49-F238E27FC236}"/>
              </a:extLst>
            </p:cNvPr>
            <p:cNvSpPr>
              <a:spLocks/>
            </p:cNvSpPr>
            <p:nvPr/>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6" name="Freeform 8">
              <a:extLst>
                <a:ext uri="{FF2B5EF4-FFF2-40B4-BE49-F238E27FC236}"/>
              </a:extLst>
            </p:cNvPr>
            <p:cNvSpPr>
              <a:spLocks/>
            </p:cNvSpPr>
            <p:nvPr/>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7" name="Freeform 9">
              <a:extLst>
                <a:ext uri="{FF2B5EF4-FFF2-40B4-BE49-F238E27FC236}"/>
              </a:extLst>
            </p:cNvPr>
            <p:cNvSpPr>
              <a:spLocks/>
            </p:cNvSpPr>
            <p:nvPr/>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8" name="Freeform 10">
              <a:extLst>
                <a:ext uri="{FF2B5EF4-FFF2-40B4-BE49-F238E27FC236}"/>
              </a:extLst>
            </p:cNvPr>
            <p:cNvSpPr>
              <a:spLocks/>
            </p:cNvSpPr>
            <p:nvPr/>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9" name="Freeform 11">
              <a:extLst>
                <a:ext uri="{FF2B5EF4-FFF2-40B4-BE49-F238E27FC236}"/>
              </a:extLst>
            </p:cNvPr>
            <p:cNvSpPr>
              <a:spLocks/>
            </p:cNvSpPr>
            <p:nvPr/>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0" name="Freeform 12">
              <a:extLst>
                <a:ext uri="{FF2B5EF4-FFF2-40B4-BE49-F238E27FC236}"/>
              </a:extLst>
            </p:cNvPr>
            <p:cNvSpPr>
              <a:spLocks/>
            </p:cNvSpPr>
            <p:nvPr/>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1" name="Freeform 13">
              <a:extLst>
                <a:ext uri="{FF2B5EF4-FFF2-40B4-BE49-F238E27FC236}"/>
              </a:extLst>
            </p:cNvPr>
            <p:cNvSpPr>
              <a:spLocks/>
            </p:cNvSpPr>
            <p:nvPr/>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2" name="Freeform 14">
              <a:extLst>
                <a:ext uri="{FF2B5EF4-FFF2-40B4-BE49-F238E27FC236}"/>
              </a:extLst>
            </p:cNvPr>
            <p:cNvSpPr>
              <a:spLocks noEditPoints="1"/>
            </p:cNvSpPr>
            <p:nvPr/>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3" name="Freeform 15">
              <a:extLst>
                <a:ext uri="{FF2B5EF4-FFF2-40B4-BE49-F238E27FC236}"/>
              </a:extLst>
            </p:cNvPr>
            <p:cNvSpPr>
              <a:spLocks/>
            </p:cNvSpPr>
            <p:nvPr/>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4" name="Freeform 16">
              <a:extLst>
                <a:ext uri="{FF2B5EF4-FFF2-40B4-BE49-F238E27FC236}"/>
              </a:extLst>
            </p:cNvPr>
            <p:cNvSpPr>
              <a:spLocks noEditPoints="1"/>
            </p:cNvSpPr>
            <p:nvPr/>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5" name="Freeform 17">
              <a:extLst>
                <a:ext uri="{FF2B5EF4-FFF2-40B4-BE49-F238E27FC236}"/>
              </a:extLst>
            </p:cNvPr>
            <p:cNvSpPr>
              <a:spLocks/>
            </p:cNvSpPr>
            <p:nvPr/>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grpSp>
      <p:sp>
        <p:nvSpPr>
          <p:cNvPr id="16" name="TextBox 15">
            <a:extLst>
              <a:ext uri="{FF2B5EF4-FFF2-40B4-BE49-F238E27FC236}"/>
            </a:extLst>
          </p:cNvPr>
          <p:cNvSpPr txBox="1"/>
          <p:nvPr userDrawn="1"/>
        </p:nvSpPr>
        <p:spPr>
          <a:xfrm>
            <a:off x="2717800" y="6043613"/>
            <a:ext cx="4248150" cy="400050"/>
          </a:xfrm>
          <a:prstGeom prst="rect">
            <a:avLst/>
          </a:prstGeom>
          <a:noFill/>
        </p:spPr>
        <p:txBody>
          <a:bodyPr lIns="0" tIns="0" rIns="0" bIns="0"/>
          <a:lstStyle/>
          <a:p>
            <a:pPr algn="r" fontAlgn="base">
              <a:lnSpc>
                <a:spcPts val="1340"/>
              </a:lnSpc>
              <a:spcBef>
                <a:spcPct val="0"/>
              </a:spcBef>
              <a:spcAft>
                <a:spcPct val="0"/>
              </a:spcAft>
              <a:defRPr/>
            </a:pPr>
            <a:r>
              <a:rPr lang="en-GB" sz="950" dirty="0">
                <a:solidFill>
                  <a:prstClr val="white"/>
                </a:solidFill>
                <a:latin typeface="Arial" charset="0"/>
                <a:ea typeface="ＭＳ Ｐゴシック" charset="-128"/>
              </a:rPr>
              <a:t>18 Logie Mill, Logie Green Road, Edinburgh EH7 4HS</a:t>
            </a:r>
          </a:p>
          <a:p>
            <a:pPr algn="r" fontAlgn="base">
              <a:lnSpc>
                <a:spcPts val="1340"/>
              </a:lnSpc>
              <a:spcBef>
                <a:spcPct val="0"/>
              </a:spcBef>
              <a:spcAft>
                <a:spcPct val="0"/>
              </a:spcAft>
              <a:defRPr/>
            </a:pPr>
            <a:r>
              <a:rPr lang="en-GB" sz="950" dirty="0">
                <a:solidFill>
                  <a:prstClr val="white"/>
                </a:solidFill>
                <a:latin typeface="Arial" charset="0"/>
                <a:ea typeface="ＭＳ Ｐゴシック" charset="-128"/>
              </a:rPr>
              <a:t>TEL +44 (0)131 558 3331   FAX +44(0)131 558 1442  seafish@seafish.co.uk</a:t>
            </a:r>
          </a:p>
        </p:txBody>
      </p:sp>
    </p:spTree>
    <p:extLst>
      <p:ext uri="{BB962C8B-B14F-4D97-AF65-F5344CB8AC3E}">
        <p14:creationId xmlns:p14="http://schemas.microsoft.com/office/powerpoint/2010/main" val="3830130024"/>
      </p:ext>
    </p:extLst>
  </p:cSld>
  <p:clrMapOvr>
    <a:masterClrMapping/>
  </p:clrMapOvr>
  <p:transition>
    <p:fade/>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4FA4D22B-86A0-4BA5-8AF8-381109377232}" type="slidenum">
              <a:rPr lang="en-GB">
                <a:solidFill>
                  <a:srgbClr val="0075BF"/>
                </a:solidFill>
              </a:rPr>
              <a:pPr>
                <a:defRPr/>
              </a:pPr>
              <a:t>‹#›</a:t>
            </a:fld>
            <a:endParaRPr lang="en-GB" dirty="0">
              <a:solidFill>
                <a:srgbClr val="0075BF"/>
              </a:solidFill>
            </a:endParaRPr>
          </a:p>
        </p:txBody>
      </p:sp>
    </p:spTree>
    <p:extLst>
      <p:ext uri="{BB962C8B-B14F-4D97-AF65-F5344CB8AC3E}">
        <p14:creationId xmlns:p14="http://schemas.microsoft.com/office/powerpoint/2010/main" val="1182305981"/>
      </p:ext>
    </p:extLst>
  </p:cSld>
  <p:clrMapOvr>
    <a:masterClrMapping/>
  </p:clrMapOvr>
  <p:transition>
    <p:fade/>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1D5AF7A5-989B-411E-AA8B-2274059278B3}" type="slidenum">
              <a:rPr lang="en-GB">
                <a:solidFill>
                  <a:srgbClr val="0075BF"/>
                </a:solidFill>
              </a:rPr>
              <a:pPr>
                <a:defRPr/>
              </a:pPr>
              <a:t>‹#›</a:t>
            </a:fld>
            <a:endParaRPr lang="en-GB" dirty="0">
              <a:solidFill>
                <a:srgbClr val="0075BF"/>
              </a:solidFill>
            </a:endParaRPr>
          </a:p>
        </p:txBody>
      </p:sp>
    </p:spTree>
    <p:extLst>
      <p:ext uri="{BB962C8B-B14F-4D97-AF65-F5344CB8AC3E}">
        <p14:creationId xmlns:p14="http://schemas.microsoft.com/office/powerpoint/2010/main" val="200567989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407339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Rectangle 3"/>
          <p:cNvSpPr/>
          <p:nvPr userDrawn="1"/>
        </p:nvSpPr>
        <p:spPr>
          <a:xfrm>
            <a:off x="0" y="0"/>
            <a:ext cx="9144000" cy="86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417AB1"/>
              </a:solidFill>
              <a:latin typeface="Arial" panose="020B0604020202020204" pitchFamily="34" charset="0"/>
              <a:cs typeface="Arial" panose="020B0604020202020204" pitchFamily="34" charset="0"/>
            </a:endParaRPr>
          </a:p>
        </p:txBody>
      </p:sp>
      <p:sp>
        <p:nvSpPr>
          <p:cNvPr id="5" name="Rectangle 4"/>
          <p:cNvSpPr/>
          <p:nvPr userDrawn="1"/>
        </p:nvSpPr>
        <p:spPr>
          <a:xfrm>
            <a:off x="0" y="2703513"/>
            <a:ext cx="9144000" cy="4154487"/>
          </a:xfrm>
          <a:prstGeom prst="rect">
            <a:avLst/>
          </a:prstGeom>
          <a:solidFill>
            <a:srgbClr val="518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417AB1"/>
              </a:solidFill>
              <a:latin typeface="Arial" panose="020B0604020202020204" pitchFamily="34" charset="0"/>
              <a:cs typeface="Arial" panose="020B0604020202020204" pitchFamily="34" charset="0"/>
            </a:endParaRPr>
          </a:p>
        </p:txBody>
      </p:sp>
      <p:sp>
        <p:nvSpPr>
          <p:cNvPr id="6" name="TextBox 28"/>
          <p:cNvSpPr txBox="1">
            <a:spLocks noChangeArrowheads="1"/>
          </p:cNvSpPr>
          <p:nvPr userDrawn="1"/>
        </p:nvSpPr>
        <p:spPr bwMode="auto">
          <a:xfrm>
            <a:off x="5354638" y="30781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fontAlgn="base" hangingPunct="1">
              <a:spcBef>
                <a:spcPct val="0"/>
              </a:spcBef>
              <a:spcAft>
                <a:spcPct val="0"/>
              </a:spcAft>
              <a:defRPr/>
            </a:pPr>
            <a:endParaRPr lang="en-US" altLang="en-US" sz="2800" dirty="0" smtClean="0">
              <a:solidFill>
                <a:srgbClr val="18A2FF"/>
              </a:solidFill>
              <a:cs typeface="Arial" charset="0"/>
            </a:endParaRPr>
          </a:p>
        </p:txBody>
      </p:sp>
      <p:pic>
        <p:nvPicPr>
          <p:cNvPr id="7" name="Picture 2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0050" y="285750"/>
            <a:ext cx="15922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2"/>
          <p:cNvSpPr>
            <a:spLocks noGrp="1"/>
          </p:cNvSpPr>
          <p:nvPr>
            <p:ph type="subTitle" idx="1"/>
          </p:nvPr>
        </p:nvSpPr>
        <p:spPr>
          <a:xfrm>
            <a:off x="372747" y="1789477"/>
            <a:ext cx="6400800" cy="548973"/>
          </a:xfrm>
        </p:spPr>
        <p:txBody>
          <a:bodyPr>
            <a:normAutofit/>
          </a:bodyPr>
          <a:lstStyle>
            <a:lvl1pPr marL="0" indent="0" algn="l">
              <a:buNone/>
              <a:defRPr sz="1600" b="1">
                <a:solidFill>
                  <a:srgbClr val="62626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itle Placeholder 1"/>
          <p:cNvSpPr>
            <a:spLocks noGrp="1"/>
          </p:cNvSpPr>
          <p:nvPr>
            <p:ph type="title"/>
          </p:nvPr>
        </p:nvSpPr>
        <p:spPr>
          <a:xfrm>
            <a:off x="372747" y="644999"/>
            <a:ext cx="8394376" cy="1143000"/>
          </a:xfrm>
          <a:prstGeom prst="rect">
            <a:avLst/>
          </a:prstGeom>
        </p:spPr>
        <p:txBody>
          <a:bodyPr lIns="91440" tIns="45720" rIns="91440" bIns="45720" rtlCol="0" anchor="ctr">
            <a:normAutofit/>
          </a:bodyPr>
          <a:lstStyle>
            <a:lvl1pPr>
              <a:defRPr>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Tree>
    <p:extLst>
      <p:ext uri="{BB962C8B-B14F-4D97-AF65-F5344CB8AC3E}">
        <p14:creationId xmlns:p14="http://schemas.microsoft.com/office/powerpoint/2010/main" val="281567201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600" y="2339975"/>
            <a:ext cx="7772400" cy="1470025"/>
          </a:xfrm>
          <a:prstGeom prst="rect">
            <a:avLst/>
          </a:prstGeom>
        </p:spPr>
        <p:txBody>
          <a:bodyPr lIns="91440" rIns="91440" anchor="b">
            <a:noAutofit/>
          </a:bodyPr>
          <a:lstStyle>
            <a:lvl1pPr algn="r">
              <a:defRPr/>
            </a:lvl1pPr>
          </a:lstStyle>
          <a:p>
            <a:pPr lvl="0"/>
            <a:r>
              <a:rPr lang="de-CH" noProof="0" smtClean="0"/>
              <a:t>Click to edit Master title style</a:t>
            </a:r>
          </a:p>
        </p:txBody>
      </p:sp>
      <p:sp>
        <p:nvSpPr>
          <p:cNvPr id="110598" name="Text Placeholder 2"/>
          <p:cNvSpPr>
            <a:spLocks noGrp="1"/>
          </p:cNvSpPr>
          <p:nvPr>
            <p:ph type="subTitle" idx="1"/>
          </p:nvPr>
        </p:nvSpPr>
        <p:spPr>
          <a:xfrm>
            <a:off x="2362200" y="3962400"/>
            <a:ext cx="6400800" cy="1752600"/>
          </a:xfrm>
        </p:spPr>
        <p:txBody>
          <a:bodyPr/>
          <a:lstStyle>
            <a:lvl1pPr marL="0" indent="0" algn="r">
              <a:buFont typeface="Arial" charset="0"/>
              <a:buNone/>
              <a:defRPr sz="2000"/>
            </a:lvl1pPr>
          </a:lstStyle>
          <a:p>
            <a:pPr lvl="0"/>
            <a:r>
              <a:rPr lang="de-CH" noProof="0" smtClean="0"/>
              <a:t>Click to edit Master subtitle style</a:t>
            </a:r>
          </a:p>
        </p:txBody>
      </p:sp>
    </p:spTree>
    <p:extLst>
      <p:ext uri="{BB962C8B-B14F-4D97-AF65-F5344CB8AC3E}">
        <p14:creationId xmlns:p14="http://schemas.microsoft.com/office/powerpoint/2010/main" val="316576229"/>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302625" cy="582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77544498"/>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2 Column with Images">
    <p:spTree>
      <p:nvGrpSpPr>
        <p:cNvPr id="1" name=""/>
        <p:cNvGrpSpPr/>
        <p:nvPr/>
      </p:nvGrpSpPr>
      <p:grpSpPr>
        <a:xfrm>
          <a:off x="0" y="0"/>
          <a:ext cx="0" cy="0"/>
          <a:chOff x="0" y="0"/>
          <a:chExt cx="0" cy="0"/>
        </a:xfrm>
      </p:grpSpPr>
      <p:sp>
        <p:nvSpPr>
          <p:cNvPr id="16" name="Rectangle 15"/>
          <p:cNvSpPr/>
          <p:nvPr userDrawn="1"/>
        </p:nvSpPr>
        <p:spPr>
          <a:xfrm>
            <a:off x="6224435" y="259641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7" name="Rectangle 36"/>
          <p:cNvSpPr/>
          <p:nvPr userDrawn="1"/>
        </p:nvSpPr>
        <p:spPr>
          <a:xfrm>
            <a:off x="3415607" y="260428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ext Placeholder 14"/>
          <p:cNvSpPr>
            <a:spLocks noGrp="1"/>
          </p:cNvSpPr>
          <p:nvPr>
            <p:ph type="body" sz="quarter" idx="30"/>
          </p:nvPr>
        </p:nvSpPr>
        <p:spPr>
          <a:xfrm>
            <a:off x="3461367" y="4577518"/>
            <a:ext cx="2578550" cy="1874557"/>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0" name="Rectangle 39"/>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41" name="Text Placeholder 14"/>
          <p:cNvSpPr>
            <a:spLocks noGrp="1"/>
          </p:cNvSpPr>
          <p:nvPr>
            <p:ph type="body" sz="quarter" idx="18"/>
          </p:nvPr>
        </p:nvSpPr>
        <p:spPr>
          <a:xfrm>
            <a:off x="220235" y="2702961"/>
            <a:ext cx="2995575" cy="3749114"/>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2" name="Text Placeholder 14"/>
          <p:cNvSpPr>
            <a:spLocks noGrp="1"/>
          </p:cNvSpPr>
          <p:nvPr>
            <p:ph type="body" sz="quarter" idx="31"/>
          </p:nvPr>
        </p:nvSpPr>
        <p:spPr>
          <a:xfrm>
            <a:off x="6296273" y="4577517"/>
            <a:ext cx="2578550" cy="1874557"/>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3" name="Picture Placeholder 42"/>
          <p:cNvSpPr>
            <a:spLocks noGrp="1"/>
          </p:cNvSpPr>
          <p:nvPr>
            <p:ph type="pic" sz="quarter" idx="32" hasCustomPrompt="1"/>
          </p:nvPr>
        </p:nvSpPr>
        <p:spPr>
          <a:xfrm>
            <a:off x="3415606" y="2607313"/>
            <a:ext cx="2721669" cy="1864360"/>
          </a:xfrm>
        </p:spPr>
        <p:txBody>
          <a:bodyPr>
            <a:noAutofit/>
          </a:bodyPr>
          <a:lstStyle>
            <a:lvl1pPr algn="ctr">
              <a:defRPr sz="1400"/>
            </a:lvl1pPr>
          </a:lstStyle>
          <a:p>
            <a:r>
              <a:rPr lang="en-GB" dirty="0"/>
              <a:t>Click on the icon below to insert an image</a:t>
            </a:r>
          </a:p>
        </p:txBody>
      </p:sp>
      <p:sp>
        <p:nvSpPr>
          <p:cNvPr id="45" name="Picture Placeholder 42"/>
          <p:cNvSpPr>
            <a:spLocks noGrp="1"/>
          </p:cNvSpPr>
          <p:nvPr>
            <p:ph type="pic" sz="quarter" idx="33" hasCustomPrompt="1"/>
          </p:nvPr>
        </p:nvSpPr>
        <p:spPr>
          <a:xfrm>
            <a:off x="6225687" y="2609998"/>
            <a:ext cx="2720975" cy="1864532"/>
          </a:xfrm>
        </p:spPr>
        <p:txBody>
          <a:bodyPr>
            <a:noAutofit/>
          </a:bodyPr>
          <a:lstStyle>
            <a:lvl1pPr algn="ctr">
              <a:defRPr sz="1400"/>
            </a:lvl1pPr>
          </a:lstStyle>
          <a:p>
            <a:r>
              <a:rPr lang="en-GB" dirty="0"/>
              <a:t>Click on the icon below to insert an image</a:t>
            </a:r>
          </a:p>
        </p:txBody>
      </p:sp>
      <p:sp>
        <p:nvSpPr>
          <p:cNvPr id="74" name="Text Placeholder 3"/>
          <p:cNvSpPr>
            <a:spLocks noGrp="1"/>
          </p:cNvSpPr>
          <p:nvPr>
            <p:ph type="body" sz="quarter" idx="34"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75"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6"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7"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8"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87390810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3 Column with Images">
    <p:spTree>
      <p:nvGrpSpPr>
        <p:cNvPr id="1" name=""/>
        <p:cNvGrpSpPr/>
        <p:nvPr/>
      </p:nvGrpSpPr>
      <p:grpSpPr>
        <a:xfrm>
          <a:off x="0" y="0"/>
          <a:ext cx="0" cy="0"/>
          <a:chOff x="0" y="0"/>
          <a:chExt cx="0" cy="0"/>
        </a:xfrm>
      </p:grpSpPr>
      <p:sp>
        <p:nvSpPr>
          <p:cNvPr id="16" name="Rectangle 15"/>
          <p:cNvSpPr/>
          <p:nvPr userDrawn="1"/>
        </p:nvSpPr>
        <p:spPr>
          <a:xfrm>
            <a:off x="6224435" y="259641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7" name="Rectangle 36"/>
          <p:cNvSpPr/>
          <p:nvPr userDrawn="1"/>
        </p:nvSpPr>
        <p:spPr>
          <a:xfrm>
            <a:off x="3225638" y="260428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8" name="Rectangle 17"/>
          <p:cNvSpPr/>
          <p:nvPr userDrawn="1"/>
        </p:nvSpPr>
        <p:spPr>
          <a:xfrm>
            <a:off x="227959" y="259641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225638"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ext Placeholder 14"/>
          <p:cNvSpPr>
            <a:spLocks noGrp="1"/>
          </p:cNvSpPr>
          <p:nvPr>
            <p:ph type="body" sz="quarter" idx="30"/>
          </p:nvPr>
        </p:nvSpPr>
        <p:spPr>
          <a:xfrm>
            <a:off x="3271398" y="5122269"/>
            <a:ext cx="2578550" cy="1424715"/>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2" name="Text Placeholder 14"/>
          <p:cNvSpPr>
            <a:spLocks noGrp="1"/>
          </p:cNvSpPr>
          <p:nvPr>
            <p:ph type="body" sz="quarter" idx="31"/>
          </p:nvPr>
        </p:nvSpPr>
        <p:spPr>
          <a:xfrm>
            <a:off x="6296273" y="5122268"/>
            <a:ext cx="2578550" cy="1424715"/>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3" name="Picture Placeholder 42"/>
          <p:cNvSpPr>
            <a:spLocks noGrp="1"/>
          </p:cNvSpPr>
          <p:nvPr>
            <p:ph type="pic" sz="quarter" idx="32" hasCustomPrompt="1"/>
          </p:nvPr>
        </p:nvSpPr>
        <p:spPr>
          <a:xfrm>
            <a:off x="3225637" y="2608898"/>
            <a:ext cx="2721669" cy="1862205"/>
          </a:xfrm>
        </p:spPr>
        <p:txBody>
          <a:bodyPr>
            <a:noAutofit/>
          </a:bodyPr>
          <a:lstStyle>
            <a:lvl1pPr algn="ctr">
              <a:defRPr sz="1400"/>
            </a:lvl1pPr>
          </a:lstStyle>
          <a:p>
            <a:r>
              <a:rPr lang="en-GB" dirty="0"/>
              <a:t>Click on the icon below to insert an image</a:t>
            </a:r>
          </a:p>
        </p:txBody>
      </p:sp>
      <p:sp>
        <p:nvSpPr>
          <p:cNvPr id="45" name="Picture Placeholder 42"/>
          <p:cNvSpPr>
            <a:spLocks noGrp="1"/>
          </p:cNvSpPr>
          <p:nvPr>
            <p:ph type="pic" sz="quarter" idx="33" hasCustomPrompt="1"/>
          </p:nvPr>
        </p:nvSpPr>
        <p:spPr>
          <a:xfrm>
            <a:off x="6225687" y="2609362"/>
            <a:ext cx="2720975" cy="1861741"/>
          </a:xfrm>
        </p:spPr>
        <p:txBody>
          <a:bodyPr>
            <a:noAutofit/>
          </a:bodyPr>
          <a:lstStyle>
            <a:lvl1pPr algn="ctr">
              <a:defRPr sz="1400"/>
            </a:lvl1pPr>
          </a:lstStyle>
          <a:p>
            <a:r>
              <a:rPr lang="en-GB" dirty="0"/>
              <a:t>Click on the icon below to insert an image</a:t>
            </a:r>
          </a:p>
        </p:txBody>
      </p:sp>
      <p:cxnSp>
        <p:nvCxnSpPr>
          <p:cNvPr id="19" name="Straight Connector 18"/>
          <p:cNvCxnSpPr>
            <a:cxnSpLocks/>
          </p:cNvCxnSpPr>
          <p:nvPr userDrawn="1"/>
        </p:nvCxnSpPr>
        <p:spPr>
          <a:xfrm>
            <a:off x="227959" y="258342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4"/>
          <p:cNvSpPr>
            <a:spLocks noGrp="1"/>
          </p:cNvSpPr>
          <p:nvPr>
            <p:ph type="body" sz="quarter" idx="34"/>
          </p:nvPr>
        </p:nvSpPr>
        <p:spPr>
          <a:xfrm>
            <a:off x="273719" y="5114399"/>
            <a:ext cx="2578550" cy="1424715"/>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Picture Placeholder 42"/>
          <p:cNvSpPr>
            <a:spLocks noGrp="1"/>
          </p:cNvSpPr>
          <p:nvPr>
            <p:ph type="pic" sz="quarter" idx="35" hasCustomPrompt="1"/>
          </p:nvPr>
        </p:nvSpPr>
        <p:spPr>
          <a:xfrm>
            <a:off x="227959" y="2601028"/>
            <a:ext cx="2720550" cy="1870075"/>
          </a:xfrm>
        </p:spPr>
        <p:txBody>
          <a:bodyPr>
            <a:noAutofit/>
          </a:bodyPr>
          <a:lstStyle>
            <a:lvl1pPr algn="ctr">
              <a:defRPr sz="1400"/>
            </a:lvl1pPr>
          </a:lstStyle>
          <a:p>
            <a:r>
              <a:rPr lang="en-GB" dirty="0"/>
              <a:t>Click on the icon below to insert an image</a:t>
            </a:r>
          </a:p>
        </p:txBody>
      </p:sp>
      <p:sp>
        <p:nvSpPr>
          <p:cNvPr id="4" name="Text Placeholder 3"/>
          <p:cNvSpPr>
            <a:spLocks noGrp="1"/>
          </p:cNvSpPr>
          <p:nvPr>
            <p:ph type="body" sz="quarter" idx="36"/>
          </p:nvPr>
        </p:nvSpPr>
        <p:spPr>
          <a:xfrm>
            <a:off x="3438525" y="894089"/>
            <a:ext cx="5436298" cy="1386773"/>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4" name="Straight Connector 23"/>
          <p:cNvCxnSpPr/>
          <p:nvPr userDrawn="1"/>
        </p:nvCxnSpPr>
        <p:spPr>
          <a:xfrm>
            <a:off x="369076" y="4987207"/>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7"/>
          <p:cNvSpPr>
            <a:spLocks noGrp="1"/>
          </p:cNvSpPr>
          <p:nvPr>
            <p:ph type="body" sz="quarter" idx="37"/>
          </p:nvPr>
        </p:nvSpPr>
        <p:spPr>
          <a:xfrm>
            <a:off x="273719" y="4558177"/>
            <a:ext cx="2578550" cy="374370"/>
          </a:xfrm>
        </p:spPr>
        <p:txBody>
          <a:bodyPr anchor="ctr">
            <a:noAutofit/>
          </a:bodyPr>
          <a:lstStyle>
            <a:lvl1pPr>
              <a:spcBef>
                <a:spcPts val="0"/>
              </a:spcBef>
              <a:defRPr sz="1400" b="1">
                <a:solidFill>
                  <a:schemeClr val="accent1"/>
                </a:solidFill>
              </a:defRPr>
            </a:lvl1pPr>
          </a:lstStyle>
          <a:p>
            <a:pPr lvl="0"/>
            <a:r>
              <a:rPr lang="en-US"/>
              <a:t>Edit Master text styles</a:t>
            </a:r>
          </a:p>
        </p:txBody>
      </p:sp>
      <p:cxnSp>
        <p:nvCxnSpPr>
          <p:cNvPr id="27" name="Straight Connector 26"/>
          <p:cNvCxnSpPr/>
          <p:nvPr userDrawn="1"/>
        </p:nvCxnSpPr>
        <p:spPr>
          <a:xfrm>
            <a:off x="3393113" y="4987207"/>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7"/>
          <p:cNvSpPr>
            <a:spLocks noGrp="1"/>
          </p:cNvSpPr>
          <p:nvPr>
            <p:ph type="body" sz="quarter" idx="38"/>
          </p:nvPr>
        </p:nvSpPr>
        <p:spPr>
          <a:xfrm>
            <a:off x="3297756" y="4558177"/>
            <a:ext cx="2578550" cy="374370"/>
          </a:xfrm>
        </p:spPr>
        <p:txBody>
          <a:bodyPr anchor="ctr">
            <a:noAutofit/>
          </a:bodyPr>
          <a:lstStyle>
            <a:lvl1pPr>
              <a:spcBef>
                <a:spcPts val="0"/>
              </a:spcBef>
              <a:defRPr sz="1400" b="1">
                <a:solidFill>
                  <a:schemeClr val="accent1"/>
                </a:solidFill>
              </a:defRPr>
            </a:lvl1pPr>
          </a:lstStyle>
          <a:p>
            <a:pPr lvl="0"/>
            <a:r>
              <a:rPr lang="en-US"/>
              <a:t>Edit Master text styles</a:t>
            </a:r>
          </a:p>
        </p:txBody>
      </p:sp>
      <p:cxnSp>
        <p:nvCxnSpPr>
          <p:cNvPr id="30" name="Straight Connector 29"/>
          <p:cNvCxnSpPr/>
          <p:nvPr userDrawn="1"/>
        </p:nvCxnSpPr>
        <p:spPr>
          <a:xfrm>
            <a:off x="6396934" y="4987207"/>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Text Placeholder 7"/>
          <p:cNvSpPr>
            <a:spLocks noGrp="1"/>
          </p:cNvSpPr>
          <p:nvPr>
            <p:ph type="body" sz="quarter" idx="39"/>
          </p:nvPr>
        </p:nvSpPr>
        <p:spPr>
          <a:xfrm>
            <a:off x="6301577" y="4558177"/>
            <a:ext cx="2578550" cy="374370"/>
          </a:xfrm>
        </p:spPr>
        <p:txBody>
          <a:bodyPr anchor="ctr">
            <a:noAutofit/>
          </a:bodyPr>
          <a:lstStyle>
            <a:lvl1pPr>
              <a:spcBef>
                <a:spcPts val="0"/>
              </a:spcBef>
              <a:defRPr sz="1400" b="1">
                <a:solidFill>
                  <a:schemeClr val="accent1"/>
                </a:solidFill>
              </a:defRPr>
            </a:lvl1pPr>
          </a:lstStyle>
          <a:p>
            <a:pPr lvl="0"/>
            <a:r>
              <a:rPr lang="en-US"/>
              <a:t>Edit Master text styles</a:t>
            </a:r>
          </a:p>
        </p:txBody>
      </p:sp>
      <p:sp>
        <p:nvSpPr>
          <p:cNvPr id="81" name="Text Placeholder 3"/>
          <p:cNvSpPr>
            <a:spLocks noGrp="1"/>
          </p:cNvSpPr>
          <p:nvPr>
            <p:ph type="body" sz="quarter" idx="40"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82"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88"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89"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90"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448350963"/>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3 Point Horizontal">
    <p:spTree>
      <p:nvGrpSpPr>
        <p:cNvPr id="1" name=""/>
        <p:cNvGrpSpPr/>
        <p:nvPr/>
      </p:nvGrpSpPr>
      <p:grpSpPr>
        <a:xfrm>
          <a:off x="0" y="0"/>
          <a:ext cx="0" cy="0"/>
          <a:chOff x="0" y="0"/>
          <a:chExt cx="0" cy="0"/>
        </a:xfrm>
      </p:grpSpPr>
      <p:sp>
        <p:nvSpPr>
          <p:cNvPr id="54" name="Rectangle 53"/>
          <p:cNvSpPr>
            <a:spLocks/>
          </p:cNvSpPr>
          <p:nvPr userDrawn="1"/>
        </p:nvSpPr>
        <p:spPr>
          <a:xfrm>
            <a:off x="3471547" y="3949456"/>
            <a:ext cx="5522994" cy="11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55" name="Rectangle 54"/>
          <p:cNvSpPr>
            <a:spLocks/>
          </p:cNvSpPr>
          <p:nvPr userDrawn="1"/>
        </p:nvSpPr>
        <p:spPr>
          <a:xfrm>
            <a:off x="3468550" y="5310811"/>
            <a:ext cx="5522994" cy="11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45" name="Rectangle 44"/>
          <p:cNvSpPr/>
          <p:nvPr userDrawn="1"/>
        </p:nvSpPr>
        <p:spPr>
          <a:xfrm>
            <a:off x="3468606" y="2591298"/>
            <a:ext cx="5522994" cy="11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3438625" y="76546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userDrawn="1"/>
        </p:nvCxnSpPr>
        <p:spPr>
          <a:xfrm>
            <a:off x="3468606" y="2589112"/>
            <a:ext cx="552299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userDrawn="1"/>
        </p:nvCxnSpPr>
        <p:spPr>
          <a:xfrm>
            <a:off x="3468606" y="3931559"/>
            <a:ext cx="552299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userDrawn="1"/>
        </p:nvCxnSpPr>
        <p:spPr>
          <a:xfrm>
            <a:off x="3468606" y="5313005"/>
            <a:ext cx="552299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22" hasCustomPrompt="1"/>
          </p:nvPr>
        </p:nvSpPr>
        <p:spPr>
          <a:xfrm>
            <a:off x="3468688" y="2605129"/>
            <a:ext cx="1547692" cy="1174169"/>
          </a:xfrm>
        </p:spPr>
        <p:txBody>
          <a:bodyPr lIns="0" rIns="0">
            <a:noAutofit/>
          </a:bodyPr>
          <a:lstStyle>
            <a:lvl1pPr algn="ctr">
              <a:defRPr sz="1000"/>
            </a:lvl1pPr>
          </a:lstStyle>
          <a:p>
            <a:r>
              <a:rPr lang="en-GB" dirty="0"/>
              <a:t>Click icon below to insert an image</a:t>
            </a:r>
          </a:p>
        </p:txBody>
      </p:sp>
      <p:sp>
        <p:nvSpPr>
          <p:cNvPr id="58" name="Picture Placeholder 3"/>
          <p:cNvSpPr>
            <a:spLocks noGrp="1"/>
          </p:cNvSpPr>
          <p:nvPr>
            <p:ph type="pic" sz="quarter" idx="23" hasCustomPrompt="1"/>
          </p:nvPr>
        </p:nvSpPr>
        <p:spPr>
          <a:xfrm>
            <a:off x="3468549" y="3948453"/>
            <a:ext cx="1547831" cy="1189003"/>
          </a:xfrm>
        </p:spPr>
        <p:txBody>
          <a:bodyPr lIns="0" rIns="0">
            <a:noAutofit/>
          </a:bodyPr>
          <a:lstStyle>
            <a:lvl1pPr algn="ctr">
              <a:defRPr sz="1000"/>
            </a:lvl1pPr>
          </a:lstStyle>
          <a:p>
            <a:r>
              <a:rPr lang="en-GB" dirty="0"/>
              <a:t>Click icon below to insert an image</a:t>
            </a:r>
          </a:p>
        </p:txBody>
      </p:sp>
      <p:sp>
        <p:nvSpPr>
          <p:cNvPr id="59" name="Picture Placeholder 3"/>
          <p:cNvSpPr>
            <a:spLocks noGrp="1"/>
          </p:cNvSpPr>
          <p:nvPr>
            <p:ph type="pic" sz="quarter" idx="24" hasCustomPrompt="1"/>
          </p:nvPr>
        </p:nvSpPr>
        <p:spPr>
          <a:xfrm>
            <a:off x="3477429" y="5329286"/>
            <a:ext cx="1538952" cy="1167510"/>
          </a:xfrm>
        </p:spPr>
        <p:txBody>
          <a:bodyPr lIns="0" rIns="0">
            <a:noAutofit/>
          </a:bodyPr>
          <a:lstStyle>
            <a:lvl1pPr algn="ctr">
              <a:defRPr sz="1000"/>
            </a:lvl1pPr>
          </a:lstStyle>
          <a:p>
            <a:r>
              <a:rPr lang="en-GB" dirty="0"/>
              <a:t>Click icon below to insert an image</a:t>
            </a:r>
          </a:p>
        </p:txBody>
      </p:sp>
      <p:sp>
        <p:nvSpPr>
          <p:cNvPr id="25" name="Rectangle 24"/>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6" name="Text Placeholder 14"/>
          <p:cNvSpPr>
            <a:spLocks noGrp="1"/>
          </p:cNvSpPr>
          <p:nvPr>
            <p:ph type="body" sz="quarter" idx="18"/>
          </p:nvPr>
        </p:nvSpPr>
        <p:spPr>
          <a:xfrm>
            <a:off x="220235" y="3148660"/>
            <a:ext cx="2961007" cy="3348136"/>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7" name="Straight Connector 26"/>
          <p:cNvCxnSpPr/>
          <p:nvPr userDrawn="1"/>
        </p:nvCxnSpPr>
        <p:spPr>
          <a:xfrm>
            <a:off x="323316" y="3057970"/>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7"/>
          <p:cNvSpPr>
            <a:spLocks noGrp="1"/>
          </p:cNvSpPr>
          <p:nvPr>
            <p:ph type="body" sz="quarter" idx="35"/>
          </p:nvPr>
        </p:nvSpPr>
        <p:spPr>
          <a:xfrm>
            <a:off x="227958" y="2649432"/>
            <a:ext cx="2891959" cy="347752"/>
          </a:xfrm>
        </p:spPr>
        <p:txBody>
          <a:bodyPr anchor="b">
            <a:noAutofit/>
          </a:bodyPr>
          <a:lstStyle>
            <a:lvl1pPr>
              <a:spcBef>
                <a:spcPts val="0"/>
              </a:spcBef>
              <a:defRPr sz="1400" b="1">
                <a:solidFill>
                  <a:schemeClr val="accent1"/>
                </a:solidFill>
              </a:defRPr>
            </a:lvl1pPr>
          </a:lstStyle>
          <a:p>
            <a:pPr lvl="0"/>
            <a:r>
              <a:rPr lang="en-US"/>
              <a:t>Edit Master text styles</a:t>
            </a:r>
          </a:p>
        </p:txBody>
      </p:sp>
      <p:sp>
        <p:nvSpPr>
          <p:cNvPr id="30" name="Text Placeholder 14"/>
          <p:cNvSpPr>
            <a:spLocks noGrp="1"/>
          </p:cNvSpPr>
          <p:nvPr>
            <p:ph type="body" sz="quarter" idx="36"/>
          </p:nvPr>
        </p:nvSpPr>
        <p:spPr>
          <a:xfrm>
            <a:off x="5200606" y="3001962"/>
            <a:ext cx="3695566" cy="670398"/>
          </a:xfrm>
        </p:spPr>
        <p:txBody>
          <a:bodyPr>
            <a:noAutofit/>
          </a:bodyPr>
          <a:lstStyle>
            <a:lvl1pPr>
              <a:spcBef>
                <a:spcPts val="0"/>
              </a:spcBef>
              <a:defRPr sz="1100"/>
            </a:lvl1pPr>
            <a:lvl2pPr>
              <a:defRPr sz="1050"/>
            </a:lvl2pPr>
            <a:lvl3pPr>
              <a:defRPr sz="1000"/>
            </a:lvl3pPr>
            <a:lvl4pPr>
              <a:defRPr sz="900"/>
            </a:lvl4pPr>
            <a:lvl5pPr>
              <a:defRPr sz="900"/>
            </a:lvl5pPr>
          </a:lstStyle>
          <a:p>
            <a:pPr lvl="0"/>
            <a:r>
              <a:rPr lang="en-US"/>
              <a:t>Edit Master text styles</a:t>
            </a:r>
          </a:p>
        </p:txBody>
      </p:sp>
      <p:cxnSp>
        <p:nvCxnSpPr>
          <p:cNvPr id="32" name="Straight Connector 31"/>
          <p:cNvCxnSpPr/>
          <p:nvPr userDrawn="1"/>
        </p:nvCxnSpPr>
        <p:spPr>
          <a:xfrm>
            <a:off x="5303687" y="2949364"/>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 Placeholder 7"/>
          <p:cNvSpPr>
            <a:spLocks noGrp="1"/>
          </p:cNvSpPr>
          <p:nvPr>
            <p:ph type="body" sz="quarter" idx="37"/>
          </p:nvPr>
        </p:nvSpPr>
        <p:spPr>
          <a:xfrm>
            <a:off x="5208329" y="2601612"/>
            <a:ext cx="2891959" cy="347752"/>
          </a:xfrm>
        </p:spPr>
        <p:txBody>
          <a:bodyPr anchor="ctr">
            <a:noAutofit/>
          </a:bodyPr>
          <a:lstStyle>
            <a:lvl1pPr>
              <a:spcBef>
                <a:spcPts val="0"/>
              </a:spcBef>
              <a:defRPr sz="1200" b="1">
                <a:solidFill>
                  <a:schemeClr val="accent1"/>
                </a:solidFill>
              </a:defRPr>
            </a:lvl1pPr>
          </a:lstStyle>
          <a:p>
            <a:pPr lvl="0"/>
            <a:r>
              <a:rPr lang="en-US"/>
              <a:t>Edit Master text styles</a:t>
            </a:r>
          </a:p>
        </p:txBody>
      </p:sp>
      <p:sp>
        <p:nvSpPr>
          <p:cNvPr id="35" name="Text Placeholder 14"/>
          <p:cNvSpPr>
            <a:spLocks noGrp="1"/>
          </p:cNvSpPr>
          <p:nvPr>
            <p:ph type="body" sz="quarter" idx="38"/>
          </p:nvPr>
        </p:nvSpPr>
        <p:spPr>
          <a:xfrm>
            <a:off x="5208329" y="4348897"/>
            <a:ext cx="3695566" cy="670398"/>
          </a:xfrm>
        </p:spPr>
        <p:txBody>
          <a:bodyPr>
            <a:noAutofit/>
          </a:bodyPr>
          <a:lstStyle>
            <a:lvl1pPr>
              <a:spcBef>
                <a:spcPts val="0"/>
              </a:spcBef>
              <a:defRPr sz="1100"/>
            </a:lvl1pPr>
            <a:lvl2pPr>
              <a:defRPr sz="1050"/>
            </a:lvl2pPr>
            <a:lvl3pPr>
              <a:defRPr sz="1000"/>
            </a:lvl3pPr>
            <a:lvl4pPr>
              <a:defRPr sz="900"/>
            </a:lvl4pPr>
            <a:lvl5pPr>
              <a:defRPr sz="900"/>
            </a:lvl5pPr>
          </a:lstStyle>
          <a:p>
            <a:pPr lvl="0"/>
            <a:r>
              <a:rPr lang="en-US"/>
              <a:t>Edit Master text styles</a:t>
            </a:r>
          </a:p>
        </p:txBody>
      </p:sp>
      <p:cxnSp>
        <p:nvCxnSpPr>
          <p:cNvPr id="37" name="Straight Connector 36"/>
          <p:cNvCxnSpPr/>
          <p:nvPr userDrawn="1"/>
        </p:nvCxnSpPr>
        <p:spPr>
          <a:xfrm>
            <a:off x="5311410" y="4296299"/>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 Placeholder 7"/>
          <p:cNvSpPr>
            <a:spLocks noGrp="1"/>
          </p:cNvSpPr>
          <p:nvPr>
            <p:ph type="body" sz="quarter" idx="39"/>
          </p:nvPr>
        </p:nvSpPr>
        <p:spPr>
          <a:xfrm>
            <a:off x="5216052" y="3948547"/>
            <a:ext cx="2891959" cy="347752"/>
          </a:xfrm>
        </p:spPr>
        <p:txBody>
          <a:bodyPr anchor="ctr">
            <a:noAutofit/>
          </a:bodyPr>
          <a:lstStyle>
            <a:lvl1pPr>
              <a:spcBef>
                <a:spcPts val="0"/>
              </a:spcBef>
              <a:defRPr sz="1200" b="1">
                <a:solidFill>
                  <a:schemeClr val="accent1"/>
                </a:solidFill>
              </a:defRPr>
            </a:lvl1pPr>
          </a:lstStyle>
          <a:p>
            <a:pPr lvl="0"/>
            <a:r>
              <a:rPr lang="en-US"/>
              <a:t>Edit Master text styles</a:t>
            </a:r>
          </a:p>
        </p:txBody>
      </p:sp>
      <p:sp>
        <p:nvSpPr>
          <p:cNvPr id="43" name="Text Placeholder 14"/>
          <p:cNvSpPr>
            <a:spLocks noGrp="1"/>
          </p:cNvSpPr>
          <p:nvPr>
            <p:ph type="body" sz="quarter" idx="40"/>
          </p:nvPr>
        </p:nvSpPr>
        <p:spPr>
          <a:xfrm>
            <a:off x="5216052" y="5738728"/>
            <a:ext cx="3695566" cy="670398"/>
          </a:xfrm>
        </p:spPr>
        <p:txBody>
          <a:bodyPr>
            <a:noAutofit/>
          </a:bodyPr>
          <a:lstStyle>
            <a:lvl1pPr>
              <a:spcBef>
                <a:spcPts val="0"/>
              </a:spcBef>
              <a:defRPr sz="1100"/>
            </a:lvl1pPr>
            <a:lvl2pPr>
              <a:defRPr sz="1050"/>
            </a:lvl2pPr>
            <a:lvl3pPr>
              <a:defRPr sz="1000"/>
            </a:lvl3pPr>
            <a:lvl4pPr>
              <a:defRPr sz="900"/>
            </a:lvl4pPr>
            <a:lvl5pPr>
              <a:defRPr sz="900"/>
            </a:lvl5pPr>
          </a:lstStyle>
          <a:p>
            <a:pPr lvl="0"/>
            <a:r>
              <a:rPr lang="en-US"/>
              <a:t>Edit Master text styles</a:t>
            </a:r>
          </a:p>
        </p:txBody>
      </p:sp>
      <p:cxnSp>
        <p:nvCxnSpPr>
          <p:cNvPr id="46" name="Straight Connector 45"/>
          <p:cNvCxnSpPr/>
          <p:nvPr userDrawn="1"/>
        </p:nvCxnSpPr>
        <p:spPr>
          <a:xfrm>
            <a:off x="5319133" y="5686130"/>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Text Placeholder 7"/>
          <p:cNvSpPr>
            <a:spLocks noGrp="1"/>
          </p:cNvSpPr>
          <p:nvPr>
            <p:ph type="body" sz="quarter" idx="41"/>
          </p:nvPr>
        </p:nvSpPr>
        <p:spPr>
          <a:xfrm>
            <a:off x="5223775" y="5338378"/>
            <a:ext cx="2891959" cy="347752"/>
          </a:xfrm>
        </p:spPr>
        <p:txBody>
          <a:bodyPr anchor="ctr">
            <a:noAutofit/>
          </a:bodyPr>
          <a:lstStyle>
            <a:lvl1pPr>
              <a:spcBef>
                <a:spcPts val="0"/>
              </a:spcBef>
              <a:defRPr sz="1200" b="1">
                <a:solidFill>
                  <a:schemeClr val="accent1"/>
                </a:solidFill>
              </a:defRPr>
            </a:lvl1pPr>
          </a:lstStyle>
          <a:p>
            <a:pPr lvl="0"/>
            <a:r>
              <a:rPr lang="en-US"/>
              <a:t>Edit Master text styles</a:t>
            </a:r>
          </a:p>
        </p:txBody>
      </p:sp>
      <p:sp>
        <p:nvSpPr>
          <p:cNvPr id="63" name="Text Placeholder 3"/>
          <p:cNvSpPr>
            <a:spLocks noGrp="1"/>
          </p:cNvSpPr>
          <p:nvPr>
            <p:ph type="body" sz="quarter" idx="44"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64"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65"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66"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96"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3369921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3 Point Vertical">
    <p:spTree>
      <p:nvGrpSpPr>
        <p:cNvPr id="1" name=""/>
        <p:cNvGrpSpPr/>
        <p:nvPr/>
      </p:nvGrpSpPr>
      <p:grpSpPr>
        <a:xfrm>
          <a:off x="0" y="0"/>
          <a:ext cx="0" cy="0"/>
          <a:chOff x="0" y="0"/>
          <a:chExt cx="0" cy="0"/>
        </a:xfrm>
      </p:grpSpPr>
      <p:sp>
        <p:nvSpPr>
          <p:cNvPr id="25" name="Rectangle 24"/>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55" name="Rectangle 54"/>
          <p:cNvSpPr>
            <a:spLocks/>
          </p:cNvSpPr>
          <p:nvPr userDrawn="1"/>
        </p:nvSpPr>
        <p:spPr>
          <a:xfrm>
            <a:off x="7229257" y="2589112"/>
            <a:ext cx="1779248" cy="40272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45" name="Rectangle 44"/>
          <p:cNvSpPr/>
          <p:nvPr userDrawn="1"/>
        </p:nvSpPr>
        <p:spPr>
          <a:xfrm>
            <a:off x="3468606" y="2591297"/>
            <a:ext cx="1787268" cy="40251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3438625" y="76546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userDrawn="1"/>
        </p:nvCxnSpPr>
        <p:spPr>
          <a:xfrm>
            <a:off x="3468606" y="2589112"/>
            <a:ext cx="178726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userDrawn="1"/>
        </p:nvCxnSpPr>
        <p:spPr>
          <a:xfrm>
            <a:off x="5351189" y="2589112"/>
            <a:ext cx="1773766"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userDrawn="1"/>
        </p:nvCxnSpPr>
        <p:spPr>
          <a:xfrm>
            <a:off x="7230680" y="2589112"/>
            <a:ext cx="1777825"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22" hasCustomPrompt="1"/>
          </p:nvPr>
        </p:nvSpPr>
        <p:spPr>
          <a:xfrm>
            <a:off x="3468687" y="2604326"/>
            <a:ext cx="1787187" cy="1316906"/>
          </a:xfrm>
        </p:spPr>
        <p:txBody>
          <a:bodyPr lIns="0" rIns="0">
            <a:noAutofit/>
          </a:bodyPr>
          <a:lstStyle>
            <a:lvl1pPr algn="ctr">
              <a:defRPr sz="1000"/>
            </a:lvl1pPr>
          </a:lstStyle>
          <a:p>
            <a:r>
              <a:rPr lang="en-GB" dirty="0"/>
              <a:t>Click icon below to insert an image</a:t>
            </a:r>
          </a:p>
        </p:txBody>
      </p:sp>
      <p:sp>
        <p:nvSpPr>
          <p:cNvPr id="58" name="Picture Placeholder 3"/>
          <p:cNvSpPr>
            <a:spLocks noGrp="1"/>
          </p:cNvSpPr>
          <p:nvPr>
            <p:ph type="pic" sz="quarter" idx="23" hasCustomPrompt="1"/>
          </p:nvPr>
        </p:nvSpPr>
        <p:spPr>
          <a:xfrm>
            <a:off x="5351190" y="2605351"/>
            <a:ext cx="1773765" cy="1313382"/>
          </a:xfrm>
        </p:spPr>
        <p:txBody>
          <a:bodyPr lIns="0" rIns="0">
            <a:noAutofit/>
          </a:bodyPr>
          <a:lstStyle>
            <a:lvl1pPr algn="ctr">
              <a:defRPr sz="1000"/>
            </a:lvl1pPr>
          </a:lstStyle>
          <a:p>
            <a:r>
              <a:rPr lang="en-GB" dirty="0"/>
              <a:t>Click icon below to insert an image</a:t>
            </a:r>
          </a:p>
        </p:txBody>
      </p:sp>
      <p:sp>
        <p:nvSpPr>
          <p:cNvPr id="59" name="Picture Placeholder 3"/>
          <p:cNvSpPr>
            <a:spLocks noGrp="1"/>
          </p:cNvSpPr>
          <p:nvPr>
            <p:ph type="pic" sz="quarter" idx="24" hasCustomPrompt="1"/>
          </p:nvPr>
        </p:nvSpPr>
        <p:spPr>
          <a:xfrm>
            <a:off x="7229257" y="2606851"/>
            <a:ext cx="1779248" cy="1309384"/>
          </a:xfrm>
        </p:spPr>
        <p:txBody>
          <a:bodyPr lIns="0" rIns="0">
            <a:noAutofit/>
          </a:bodyPr>
          <a:lstStyle>
            <a:lvl1pPr algn="ctr">
              <a:defRPr sz="1000"/>
            </a:lvl1pPr>
          </a:lstStyle>
          <a:p>
            <a:r>
              <a:rPr lang="en-GB" dirty="0"/>
              <a:t>Click icon below to insert an image</a:t>
            </a:r>
          </a:p>
        </p:txBody>
      </p:sp>
      <p:sp>
        <p:nvSpPr>
          <p:cNvPr id="26" name="Text Placeholder 14"/>
          <p:cNvSpPr>
            <a:spLocks noGrp="1"/>
          </p:cNvSpPr>
          <p:nvPr>
            <p:ph type="body" sz="quarter" idx="18"/>
          </p:nvPr>
        </p:nvSpPr>
        <p:spPr>
          <a:xfrm>
            <a:off x="220235" y="3148660"/>
            <a:ext cx="2961007" cy="3348136"/>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7" name="Straight Connector 26"/>
          <p:cNvCxnSpPr/>
          <p:nvPr userDrawn="1"/>
        </p:nvCxnSpPr>
        <p:spPr>
          <a:xfrm>
            <a:off x="323316" y="3057970"/>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7"/>
          <p:cNvSpPr>
            <a:spLocks noGrp="1"/>
          </p:cNvSpPr>
          <p:nvPr>
            <p:ph type="body" sz="quarter" idx="35"/>
          </p:nvPr>
        </p:nvSpPr>
        <p:spPr>
          <a:xfrm>
            <a:off x="227958" y="2649432"/>
            <a:ext cx="2891959" cy="347752"/>
          </a:xfrm>
        </p:spPr>
        <p:txBody>
          <a:bodyPr anchor="b">
            <a:noAutofit/>
          </a:bodyPr>
          <a:lstStyle>
            <a:lvl1pPr>
              <a:spcBef>
                <a:spcPts val="0"/>
              </a:spcBef>
              <a:defRPr sz="1400" b="1">
                <a:solidFill>
                  <a:schemeClr val="accent1"/>
                </a:solidFill>
              </a:defRPr>
            </a:lvl1pPr>
          </a:lstStyle>
          <a:p>
            <a:pPr lvl="0"/>
            <a:r>
              <a:rPr lang="en-US"/>
              <a:t>Edit Master text styles</a:t>
            </a:r>
          </a:p>
        </p:txBody>
      </p:sp>
      <p:cxnSp>
        <p:nvCxnSpPr>
          <p:cNvPr id="32" name="Straight Connector 31"/>
          <p:cNvCxnSpPr/>
          <p:nvPr userDrawn="1"/>
        </p:nvCxnSpPr>
        <p:spPr>
          <a:xfrm>
            <a:off x="3571687" y="4279699"/>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 Placeholder 7"/>
          <p:cNvSpPr>
            <a:spLocks noGrp="1"/>
          </p:cNvSpPr>
          <p:nvPr>
            <p:ph type="body" sz="quarter" idx="37"/>
          </p:nvPr>
        </p:nvSpPr>
        <p:spPr>
          <a:xfrm>
            <a:off x="3476330" y="3931947"/>
            <a:ext cx="1678296" cy="347752"/>
          </a:xfrm>
        </p:spPr>
        <p:txBody>
          <a:bodyPr anchor="ctr">
            <a:noAutofit/>
          </a:bodyPr>
          <a:lstStyle>
            <a:lvl1pPr>
              <a:spcBef>
                <a:spcPts val="0"/>
              </a:spcBef>
              <a:defRPr sz="1200" b="1">
                <a:solidFill>
                  <a:schemeClr val="accent1"/>
                </a:solidFill>
              </a:defRPr>
            </a:lvl1pPr>
          </a:lstStyle>
          <a:p>
            <a:pPr lvl="0"/>
            <a:r>
              <a:rPr lang="en-US"/>
              <a:t>Edit Master text styles</a:t>
            </a:r>
          </a:p>
        </p:txBody>
      </p:sp>
      <p:cxnSp>
        <p:nvCxnSpPr>
          <p:cNvPr id="44" name="Straight Connector 43"/>
          <p:cNvCxnSpPr/>
          <p:nvPr userDrawn="1"/>
        </p:nvCxnSpPr>
        <p:spPr>
          <a:xfrm>
            <a:off x="5449712" y="4272711"/>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Text Placeholder 7"/>
          <p:cNvSpPr>
            <a:spLocks noGrp="1"/>
          </p:cNvSpPr>
          <p:nvPr>
            <p:ph type="body" sz="quarter" idx="39"/>
          </p:nvPr>
        </p:nvSpPr>
        <p:spPr>
          <a:xfrm>
            <a:off x="5354355" y="3924959"/>
            <a:ext cx="1678296" cy="347752"/>
          </a:xfrm>
        </p:spPr>
        <p:txBody>
          <a:bodyPr anchor="ctr">
            <a:noAutofit/>
          </a:bodyPr>
          <a:lstStyle>
            <a:lvl1pPr>
              <a:spcBef>
                <a:spcPts val="0"/>
              </a:spcBef>
              <a:defRPr sz="1200" b="1">
                <a:solidFill>
                  <a:schemeClr val="accent1"/>
                </a:solidFill>
              </a:defRPr>
            </a:lvl1pPr>
          </a:lstStyle>
          <a:p>
            <a:pPr lvl="0"/>
            <a:r>
              <a:rPr lang="en-US"/>
              <a:t>Edit Master text styles</a:t>
            </a:r>
          </a:p>
        </p:txBody>
      </p:sp>
      <p:cxnSp>
        <p:nvCxnSpPr>
          <p:cNvPr id="50" name="Straight Connector 49"/>
          <p:cNvCxnSpPr/>
          <p:nvPr userDrawn="1"/>
        </p:nvCxnSpPr>
        <p:spPr>
          <a:xfrm>
            <a:off x="7376929" y="4279699"/>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Text Placeholder 7"/>
          <p:cNvSpPr>
            <a:spLocks noGrp="1"/>
          </p:cNvSpPr>
          <p:nvPr>
            <p:ph type="body" sz="quarter" idx="41"/>
          </p:nvPr>
        </p:nvSpPr>
        <p:spPr>
          <a:xfrm>
            <a:off x="7281572" y="3931947"/>
            <a:ext cx="1678296" cy="347752"/>
          </a:xfrm>
        </p:spPr>
        <p:txBody>
          <a:bodyPr anchor="ctr">
            <a:noAutofit/>
          </a:bodyPr>
          <a:lstStyle>
            <a:lvl1pPr>
              <a:spcBef>
                <a:spcPts val="0"/>
              </a:spcBef>
              <a:defRPr sz="1200" b="1">
                <a:solidFill>
                  <a:schemeClr val="accent1"/>
                </a:solidFill>
              </a:defRPr>
            </a:lvl1pPr>
          </a:lstStyle>
          <a:p>
            <a:pPr lvl="0"/>
            <a:r>
              <a:rPr lang="en-US"/>
              <a:t>Edit Master text styles</a:t>
            </a:r>
          </a:p>
        </p:txBody>
      </p:sp>
      <p:sp>
        <p:nvSpPr>
          <p:cNvPr id="7" name="Text Placeholder 6"/>
          <p:cNvSpPr>
            <a:spLocks noGrp="1"/>
          </p:cNvSpPr>
          <p:nvPr>
            <p:ph type="body" sz="quarter" idx="42"/>
          </p:nvPr>
        </p:nvSpPr>
        <p:spPr>
          <a:xfrm>
            <a:off x="3468700" y="4369425"/>
            <a:ext cx="1685925" cy="2127371"/>
          </a:xfrm>
        </p:spPr>
        <p:txBody>
          <a:bodyPr>
            <a:noAutofit/>
          </a:bodyPr>
          <a:lstStyle>
            <a:lvl1pPr>
              <a:defRPr sz="1100"/>
            </a:lvl1pPr>
            <a:lvl2pPr>
              <a:defRPr sz="1050"/>
            </a:lvl2pPr>
            <a:lvl3pPr>
              <a:defRPr sz="10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6" name="Text Placeholder 6"/>
          <p:cNvSpPr>
            <a:spLocks noGrp="1"/>
          </p:cNvSpPr>
          <p:nvPr>
            <p:ph type="body" sz="quarter" idx="43"/>
          </p:nvPr>
        </p:nvSpPr>
        <p:spPr>
          <a:xfrm>
            <a:off x="5357159" y="4354724"/>
            <a:ext cx="1685925" cy="2142072"/>
          </a:xfrm>
        </p:spPr>
        <p:txBody>
          <a:bodyPr>
            <a:noAutofit/>
          </a:bodyPr>
          <a:lstStyle>
            <a:lvl1pPr>
              <a:defRPr sz="1100"/>
            </a:lvl1pPr>
            <a:lvl2pPr>
              <a:defRPr sz="1050"/>
            </a:lvl2pPr>
            <a:lvl3pPr>
              <a:defRPr sz="10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7" name="Text Placeholder 6"/>
          <p:cNvSpPr>
            <a:spLocks noGrp="1"/>
          </p:cNvSpPr>
          <p:nvPr>
            <p:ph type="body" sz="quarter" idx="44"/>
          </p:nvPr>
        </p:nvSpPr>
        <p:spPr>
          <a:xfrm>
            <a:off x="7274259" y="4354360"/>
            <a:ext cx="1685925" cy="2142072"/>
          </a:xfrm>
        </p:spPr>
        <p:txBody>
          <a:bodyPr>
            <a:noAutofit/>
          </a:bodyPr>
          <a:lstStyle>
            <a:lvl1pPr>
              <a:defRPr sz="1100"/>
            </a:lvl1pPr>
            <a:lvl2pPr>
              <a:defRPr sz="1050"/>
            </a:lvl2pPr>
            <a:lvl3pPr>
              <a:defRPr sz="10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4" name="Text Placeholder 3"/>
          <p:cNvSpPr>
            <a:spLocks noGrp="1"/>
          </p:cNvSpPr>
          <p:nvPr>
            <p:ph type="body" sz="quarter" idx="47"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35"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36"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37"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39"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493311981"/>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4 Image with Text">
    <p:spTree>
      <p:nvGrpSpPr>
        <p:cNvPr id="1" name=""/>
        <p:cNvGrpSpPr/>
        <p:nvPr/>
      </p:nvGrpSpPr>
      <p:grpSpPr>
        <a:xfrm>
          <a:off x="0" y="0"/>
          <a:ext cx="0" cy="0"/>
          <a:chOff x="0" y="0"/>
          <a:chExt cx="0" cy="0"/>
        </a:xfrm>
      </p:grpSpPr>
      <p:sp>
        <p:nvSpPr>
          <p:cNvPr id="40" name="Rectangle 39"/>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Text Placeholder 14"/>
          <p:cNvSpPr>
            <a:spLocks noGrp="1"/>
          </p:cNvSpPr>
          <p:nvPr>
            <p:ph type="body" sz="quarter" idx="18"/>
          </p:nvPr>
        </p:nvSpPr>
        <p:spPr>
          <a:xfrm>
            <a:off x="220235" y="2702961"/>
            <a:ext cx="2995575" cy="3749114"/>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Rectangle 17"/>
          <p:cNvSpPr/>
          <p:nvPr userDrawn="1"/>
        </p:nvSpPr>
        <p:spPr>
          <a:xfrm>
            <a:off x="6263347" y="785387"/>
            <a:ext cx="2722227" cy="2854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9" name="Rectangle 18"/>
          <p:cNvSpPr/>
          <p:nvPr userDrawn="1"/>
        </p:nvSpPr>
        <p:spPr>
          <a:xfrm>
            <a:off x="3405879" y="793257"/>
            <a:ext cx="2722227" cy="2854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cxnSp>
        <p:nvCxnSpPr>
          <p:cNvPr id="20" name="Straight Connector 19"/>
          <p:cNvCxnSpPr>
            <a:cxnSpLocks/>
          </p:cNvCxnSpPr>
          <p:nvPr userDrawn="1"/>
        </p:nvCxnSpPr>
        <p:spPr>
          <a:xfrm>
            <a:off x="3405879" y="793256"/>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a:off x="6263348" y="793256"/>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 Placeholder 14"/>
          <p:cNvSpPr>
            <a:spLocks noGrp="1"/>
          </p:cNvSpPr>
          <p:nvPr>
            <p:ph type="body" sz="quarter" idx="34"/>
          </p:nvPr>
        </p:nvSpPr>
        <p:spPr>
          <a:xfrm>
            <a:off x="3451639" y="2302673"/>
            <a:ext cx="2578550" cy="1195327"/>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14"/>
          <p:cNvSpPr>
            <a:spLocks noGrp="1"/>
          </p:cNvSpPr>
          <p:nvPr>
            <p:ph type="body" sz="quarter" idx="35"/>
          </p:nvPr>
        </p:nvSpPr>
        <p:spPr>
          <a:xfrm>
            <a:off x="6335185" y="2302672"/>
            <a:ext cx="2578550" cy="1195327"/>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Picture Placeholder 42"/>
          <p:cNvSpPr>
            <a:spLocks noGrp="1"/>
          </p:cNvSpPr>
          <p:nvPr>
            <p:ph type="pic" sz="quarter" idx="36" hasCustomPrompt="1"/>
          </p:nvPr>
        </p:nvSpPr>
        <p:spPr>
          <a:xfrm>
            <a:off x="3405878" y="810283"/>
            <a:ext cx="2721669" cy="1384487"/>
          </a:xfrm>
        </p:spPr>
        <p:txBody>
          <a:bodyPr>
            <a:noAutofit/>
          </a:bodyPr>
          <a:lstStyle>
            <a:lvl1pPr algn="ctr">
              <a:defRPr sz="1400"/>
            </a:lvl1pPr>
          </a:lstStyle>
          <a:p>
            <a:r>
              <a:rPr lang="en-GB" dirty="0"/>
              <a:t>Click on the icon below to insert an image</a:t>
            </a:r>
          </a:p>
        </p:txBody>
      </p:sp>
      <p:sp>
        <p:nvSpPr>
          <p:cNvPr id="25" name="Picture Placeholder 42"/>
          <p:cNvSpPr>
            <a:spLocks noGrp="1"/>
          </p:cNvSpPr>
          <p:nvPr>
            <p:ph type="pic" sz="quarter" idx="37" hasCustomPrompt="1"/>
          </p:nvPr>
        </p:nvSpPr>
        <p:spPr>
          <a:xfrm>
            <a:off x="6264599" y="809511"/>
            <a:ext cx="2720975" cy="1380383"/>
          </a:xfrm>
        </p:spPr>
        <p:txBody>
          <a:bodyPr>
            <a:noAutofit/>
          </a:bodyPr>
          <a:lstStyle>
            <a:lvl1pPr algn="ctr">
              <a:defRPr sz="1400"/>
            </a:lvl1pPr>
          </a:lstStyle>
          <a:p>
            <a:r>
              <a:rPr lang="en-GB" dirty="0"/>
              <a:t>Click on the icon below to insert an image</a:t>
            </a:r>
          </a:p>
        </p:txBody>
      </p:sp>
      <p:sp>
        <p:nvSpPr>
          <p:cNvPr id="63" name="Rectangle 62"/>
          <p:cNvSpPr/>
          <p:nvPr userDrawn="1"/>
        </p:nvSpPr>
        <p:spPr>
          <a:xfrm>
            <a:off x="6262788" y="3739462"/>
            <a:ext cx="2722227" cy="2854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64" name="Rectangle 63"/>
          <p:cNvSpPr/>
          <p:nvPr userDrawn="1"/>
        </p:nvSpPr>
        <p:spPr>
          <a:xfrm>
            <a:off x="3405320" y="3747332"/>
            <a:ext cx="2722227" cy="2854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cxnSp>
        <p:nvCxnSpPr>
          <p:cNvPr id="65" name="Straight Connector 64"/>
          <p:cNvCxnSpPr>
            <a:cxnSpLocks/>
          </p:cNvCxnSpPr>
          <p:nvPr userDrawn="1"/>
        </p:nvCxnSpPr>
        <p:spPr>
          <a:xfrm>
            <a:off x="3405320" y="3747331"/>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userDrawn="1"/>
        </p:nvCxnSpPr>
        <p:spPr>
          <a:xfrm>
            <a:off x="6262789" y="3747331"/>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67" name="Text Placeholder 14"/>
          <p:cNvSpPr>
            <a:spLocks noGrp="1"/>
          </p:cNvSpPr>
          <p:nvPr>
            <p:ph type="body" sz="quarter" idx="38"/>
          </p:nvPr>
        </p:nvSpPr>
        <p:spPr>
          <a:xfrm>
            <a:off x="3451080" y="5256748"/>
            <a:ext cx="2578550" cy="1195327"/>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8" name="Text Placeholder 14"/>
          <p:cNvSpPr>
            <a:spLocks noGrp="1"/>
          </p:cNvSpPr>
          <p:nvPr>
            <p:ph type="body" sz="quarter" idx="39"/>
          </p:nvPr>
        </p:nvSpPr>
        <p:spPr>
          <a:xfrm>
            <a:off x="6334626" y="5256747"/>
            <a:ext cx="2578550" cy="1195327"/>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9" name="Picture Placeholder 42"/>
          <p:cNvSpPr>
            <a:spLocks noGrp="1"/>
          </p:cNvSpPr>
          <p:nvPr>
            <p:ph type="pic" sz="quarter" idx="40" hasCustomPrompt="1"/>
          </p:nvPr>
        </p:nvSpPr>
        <p:spPr>
          <a:xfrm>
            <a:off x="3405319" y="3765389"/>
            <a:ext cx="2721669" cy="1384487"/>
          </a:xfrm>
        </p:spPr>
        <p:txBody>
          <a:bodyPr>
            <a:noAutofit/>
          </a:bodyPr>
          <a:lstStyle>
            <a:lvl1pPr algn="ctr">
              <a:defRPr sz="1400"/>
            </a:lvl1pPr>
          </a:lstStyle>
          <a:p>
            <a:r>
              <a:rPr lang="en-GB" dirty="0"/>
              <a:t>Click on the icon below to insert an image</a:t>
            </a:r>
          </a:p>
        </p:txBody>
      </p:sp>
      <p:sp>
        <p:nvSpPr>
          <p:cNvPr id="70" name="Picture Placeholder 42"/>
          <p:cNvSpPr>
            <a:spLocks noGrp="1"/>
          </p:cNvSpPr>
          <p:nvPr>
            <p:ph type="pic" sz="quarter" idx="41" hasCustomPrompt="1"/>
          </p:nvPr>
        </p:nvSpPr>
        <p:spPr>
          <a:xfrm>
            <a:off x="6264040" y="3763586"/>
            <a:ext cx="2720975" cy="1380383"/>
          </a:xfrm>
        </p:spPr>
        <p:txBody>
          <a:bodyPr>
            <a:noAutofit/>
          </a:bodyPr>
          <a:lstStyle>
            <a:lvl1pPr algn="ctr">
              <a:defRPr sz="1400"/>
            </a:lvl1pPr>
          </a:lstStyle>
          <a:p>
            <a:r>
              <a:rPr lang="en-GB" dirty="0"/>
              <a:t>Click on the icon below to insert an image</a:t>
            </a:r>
          </a:p>
        </p:txBody>
      </p:sp>
      <p:sp>
        <p:nvSpPr>
          <p:cNvPr id="76" name="Text Placeholder 3"/>
          <p:cNvSpPr>
            <a:spLocks noGrp="1"/>
          </p:cNvSpPr>
          <p:nvPr>
            <p:ph type="body" sz="quarter" idx="4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77"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8"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9"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85"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79429463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Category Planning">
    <p:spTree>
      <p:nvGrpSpPr>
        <p:cNvPr id="1" name=""/>
        <p:cNvGrpSpPr/>
        <p:nvPr/>
      </p:nvGrpSpPr>
      <p:grpSpPr>
        <a:xfrm>
          <a:off x="0" y="0"/>
          <a:ext cx="0" cy="0"/>
          <a:chOff x="0" y="0"/>
          <a:chExt cx="0" cy="0"/>
        </a:xfrm>
      </p:grpSpPr>
      <p:sp>
        <p:nvSpPr>
          <p:cNvPr id="16" name="Rectangle 15"/>
          <p:cNvSpPr/>
          <p:nvPr userDrawn="1"/>
        </p:nvSpPr>
        <p:spPr>
          <a:xfrm>
            <a:off x="6224435" y="259641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7" name="Rectangle 36"/>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73" name="Text Placeholder 6"/>
          <p:cNvSpPr>
            <a:spLocks noGrp="1"/>
          </p:cNvSpPr>
          <p:nvPr>
            <p:ph type="body" sz="quarter" idx="30" hasCustomPrompt="1"/>
          </p:nvPr>
        </p:nvSpPr>
        <p:spPr>
          <a:xfrm>
            <a:off x="189843" y="5175250"/>
            <a:ext cx="3086758" cy="1441063"/>
          </a:xfrm>
          <a:solidFill>
            <a:schemeClr val="accent1"/>
          </a:solidFill>
        </p:spPr>
        <p:txBody>
          <a:bodyPr>
            <a:noAutofit/>
          </a:bodyPr>
          <a:lstStyle>
            <a:lvl1pPr>
              <a:defRPr/>
            </a:lvl1pPr>
          </a:lstStyle>
          <a:p>
            <a:pPr lvl="0"/>
            <a:r>
              <a:rPr lang="en-GB" dirty="0"/>
              <a:t>  </a:t>
            </a:r>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6"/>
          </p:nvPr>
        </p:nvSpPr>
        <p:spPr>
          <a:xfrm>
            <a:off x="220235" y="3013438"/>
            <a:ext cx="2995575" cy="2067829"/>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14"/>
          <p:cNvSpPr>
            <a:spLocks noGrp="1"/>
          </p:cNvSpPr>
          <p:nvPr>
            <p:ph type="body" sz="quarter" idx="17"/>
          </p:nvPr>
        </p:nvSpPr>
        <p:spPr>
          <a:xfrm>
            <a:off x="6296273" y="5438775"/>
            <a:ext cx="2578550" cy="1041538"/>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p:cNvSpPr>
            <a:spLocks noGrp="1"/>
          </p:cNvSpPr>
          <p:nvPr>
            <p:ph type="body" sz="quarter" idx="18"/>
          </p:nvPr>
        </p:nvSpPr>
        <p:spPr>
          <a:xfrm>
            <a:off x="219578" y="5267020"/>
            <a:ext cx="2996232" cy="249197"/>
          </a:xfrm>
        </p:spPr>
        <p:txBody>
          <a:bodyPr anchor="ctr">
            <a:noAutofit/>
          </a:bodyPr>
          <a:lstStyle>
            <a:lvl1pPr>
              <a:spcBef>
                <a:spcPts val="0"/>
              </a:spcBef>
              <a:defRPr sz="1200" b="1">
                <a:solidFill>
                  <a:schemeClr val="bg1"/>
                </a:solidFill>
              </a:defRPr>
            </a:lvl1pPr>
          </a:lstStyle>
          <a:p>
            <a:pPr lvl="0"/>
            <a:r>
              <a:rPr lang="en-US"/>
              <a:t>Edit Master text styles</a:t>
            </a:r>
          </a:p>
        </p:txBody>
      </p:sp>
      <p:sp>
        <p:nvSpPr>
          <p:cNvPr id="9" name="Text Placeholder 8"/>
          <p:cNvSpPr>
            <a:spLocks noGrp="1"/>
          </p:cNvSpPr>
          <p:nvPr>
            <p:ph type="body" sz="quarter" idx="19"/>
          </p:nvPr>
        </p:nvSpPr>
        <p:spPr>
          <a:xfrm>
            <a:off x="220235" y="5516563"/>
            <a:ext cx="2996040" cy="963612"/>
          </a:xfrm>
        </p:spPr>
        <p:txBody>
          <a:bodyPr>
            <a:noAutofit/>
          </a:bodyPr>
          <a:lstStyle>
            <a:lvl1pPr>
              <a:spcBef>
                <a:spcPts val="0"/>
              </a:spcBef>
              <a:defRPr sz="1100">
                <a:solidFill>
                  <a:schemeClr val="bg1"/>
                </a:solidFill>
              </a:defRPr>
            </a:lvl1pPr>
            <a:lvl2pPr>
              <a:spcBef>
                <a:spcPts val="0"/>
              </a:spcBef>
              <a:defRPr sz="1050">
                <a:solidFill>
                  <a:schemeClr val="bg1"/>
                </a:solidFill>
              </a:defRPr>
            </a:lvl2pPr>
            <a:lvl3pPr>
              <a:spcBef>
                <a:spcPts val="0"/>
              </a:spcBef>
              <a:defRPr sz="1000">
                <a:solidFill>
                  <a:schemeClr val="bg1"/>
                </a:solidFill>
              </a:defRPr>
            </a:lvl3pPr>
            <a:lvl4pPr>
              <a:spcBef>
                <a:spcPts val="0"/>
              </a:spcBef>
              <a:defRPr sz="900">
                <a:solidFill>
                  <a:schemeClr val="bg1"/>
                </a:solidFill>
              </a:defRPr>
            </a:lvl4pPr>
            <a:lvl5pPr>
              <a:spcBef>
                <a:spcPts val="0"/>
              </a:spcBef>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6"/>
          <p:cNvSpPr>
            <a:spLocks noGrp="1"/>
          </p:cNvSpPr>
          <p:nvPr>
            <p:ph type="body" sz="quarter" idx="20"/>
          </p:nvPr>
        </p:nvSpPr>
        <p:spPr>
          <a:xfrm>
            <a:off x="227958" y="2695853"/>
            <a:ext cx="2987852" cy="317239"/>
          </a:xfrm>
        </p:spPr>
        <p:txBody>
          <a:bodyPr anchor="ctr">
            <a:noAutofit/>
          </a:bodyPr>
          <a:lstStyle>
            <a:lvl1pPr>
              <a:spcBef>
                <a:spcPts val="0"/>
              </a:spcBef>
              <a:defRPr sz="1200" b="1">
                <a:solidFill>
                  <a:schemeClr val="accent1"/>
                </a:solidFill>
              </a:defRPr>
            </a:lvl1pPr>
          </a:lstStyle>
          <a:p>
            <a:pPr lvl="0"/>
            <a:r>
              <a:rPr lang="en-US"/>
              <a:t>Edit Master text styles</a:t>
            </a:r>
          </a:p>
        </p:txBody>
      </p:sp>
      <p:sp>
        <p:nvSpPr>
          <p:cNvPr id="12" name="Picture Placeholder 11"/>
          <p:cNvSpPr>
            <a:spLocks noGrp="1"/>
          </p:cNvSpPr>
          <p:nvPr>
            <p:ph type="pic" sz="quarter" idx="21" hasCustomPrompt="1"/>
          </p:nvPr>
        </p:nvSpPr>
        <p:spPr>
          <a:xfrm>
            <a:off x="3415606" y="2609496"/>
            <a:ext cx="2721669" cy="4006818"/>
          </a:xfrm>
        </p:spPr>
        <p:txBody>
          <a:bodyPr>
            <a:noAutofit/>
          </a:bodyPr>
          <a:lstStyle>
            <a:lvl1pPr algn="ctr">
              <a:defRPr sz="1400" baseline="0"/>
            </a:lvl1pPr>
          </a:lstStyle>
          <a:p>
            <a:r>
              <a:rPr lang="en-GB" dirty="0"/>
              <a:t>Click on the icon below to insert an image</a:t>
            </a:r>
          </a:p>
        </p:txBody>
      </p:sp>
      <p:sp>
        <p:nvSpPr>
          <p:cNvPr id="27" name="Text Placeholder 6"/>
          <p:cNvSpPr>
            <a:spLocks noGrp="1"/>
          </p:cNvSpPr>
          <p:nvPr>
            <p:ph type="body" sz="quarter" idx="22" hasCustomPrompt="1"/>
          </p:nvPr>
        </p:nvSpPr>
        <p:spPr>
          <a:xfrm>
            <a:off x="220236" y="1913193"/>
            <a:ext cx="2995574" cy="554311"/>
          </a:xfrm>
        </p:spPr>
        <p:txBody>
          <a:bodyPr anchor="t">
            <a:noAutofit/>
          </a:bodyPr>
          <a:lstStyle>
            <a:lvl1pPr>
              <a:spcBef>
                <a:spcPts val="0"/>
              </a:spcBef>
              <a:defRPr sz="1200" b="1" baseline="0">
                <a:solidFill>
                  <a:schemeClr val="accent1"/>
                </a:solidFill>
              </a:defRPr>
            </a:lvl1pPr>
          </a:lstStyle>
          <a:p>
            <a:pPr lvl="0"/>
            <a:r>
              <a:rPr lang="en-GB" dirty="0"/>
              <a:t>Click to add subtitle</a:t>
            </a:r>
          </a:p>
        </p:txBody>
      </p:sp>
      <p:sp>
        <p:nvSpPr>
          <p:cNvPr id="14" name="Chart Placeholder 13"/>
          <p:cNvSpPr>
            <a:spLocks noGrp="1"/>
          </p:cNvSpPr>
          <p:nvPr>
            <p:ph type="chart" sz="quarter" idx="23" hasCustomPrompt="1"/>
          </p:nvPr>
        </p:nvSpPr>
        <p:spPr>
          <a:xfrm>
            <a:off x="6296272" y="2695853"/>
            <a:ext cx="2577853" cy="2742922"/>
          </a:xfrm>
        </p:spPr>
        <p:txBody>
          <a:bodyPr>
            <a:noAutofit/>
          </a:bodyPr>
          <a:lstStyle>
            <a:lvl1pPr algn="ctr">
              <a:defRPr sz="1400"/>
            </a:lvl1pPr>
          </a:lstStyle>
          <a:p>
            <a:r>
              <a:rPr lang="en-GB" dirty="0"/>
              <a:t>Click on the icon below to insert a chart</a:t>
            </a:r>
          </a:p>
        </p:txBody>
      </p:sp>
      <p:sp>
        <p:nvSpPr>
          <p:cNvPr id="74" name="Text Placeholder 3"/>
          <p:cNvSpPr>
            <a:spLocks noGrp="1"/>
          </p:cNvSpPr>
          <p:nvPr>
            <p:ph type="body" sz="quarter" idx="31"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75"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6"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7"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8"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9144838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Rectangle 8"/>
          <p:cNvSpPr>
            <a:spLocks/>
          </p:cNvSpPr>
          <p:nvPr userDrawn="1"/>
        </p:nvSpPr>
        <p:spPr>
          <a:xfrm>
            <a:off x="3438626" y="765465"/>
            <a:ext cx="2772000" cy="58509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3438625" y="76546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p:nvPr>
        </p:nvSpPr>
        <p:spPr>
          <a:xfrm>
            <a:off x="3647109" y="2591299"/>
            <a:ext cx="2356126" cy="3918831"/>
          </a:xfrm>
        </p:spPr>
        <p:txBody>
          <a:bodyPr numCol="1">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6"/>
          <p:cNvSpPr>
            <a:spLocks noGrp="1"/>
          </p:cNvSpPr>
          <p:nvPr>
            <p:ph type="body" sz="quarter" idx="16"/>
          </p:nvPr>
        </p:nvSpPr>
        <p:spPr>
          <a:xfrm>
            <a:off x="6433441" y="2591299"/>
            <a:ext cx="2356126" cy="3918831"/>
          </a:xfrm>
        </p:spPr>
        <p:txBody>
          <a:bodyPr numCol="1">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p:cNvSpPr>
            <a:spLocks noGrp="1"/>
          </p:cNvSpPr>
          <p:nvPr>
            <p:ph type="pic" sz="quarter" idx="17" hasCustomPrompt="1"/>
          </p:nvPr>
        </p:nvSpPr>
        <p:spPr>
          <a:xfrm>
            <a:off x="3438623" y="772932"/>
            <a:ext cx="2772003" cy="1694572"/>
          </a:xfrm>
        </p:spPr>
        <p:txBody>
          <a:bodyPr>
            <a:noAutofit/>
          </a:bodyPr>
          <a:lstStyle>
            <a:lvl1pPr algn="ctr">
              <a:defRPr sz="1050"/>
            </a:lvl1pPr>
          </a:lstStyle>
          <a:p>
            <a:r>
              <a:rPr lang="en-GB" dirty="0"/>
              <a:t>Click on icon below to insert a logo</a:t>
            </a:r>
          </a:p>
        </p:txBody>
      </p:sp>
      <p:sp>
        <p:nvSpPr>
          <p:cNvPr id="23" name="Picture Placeholder 14"/>
          <p:cNvSpPr>
            <a:spLocks noGrp="1"/>
          </p:cNvSpPr>
          <p:nvPr>
            <p:ph type="pic" sz="quarter" idx="18" hasCustomPrompt="1"/>
          </p:nvPr>
        </p:nvSpPr>
        <p:spPr>
          <a:xfrm>
            <a:off x="6226795" y="772932"/>
            <a:ext cx="2734823" cy="1694572"/>
          </a:xfrm>
        </p:spPr>
        <p:txBody>
          <a:bodyPr>
            <a:noAutofit/>
          </a:bodyPr>
          <a:lstStyle>
            <a:lvl1pPr algn="ctr">
              <a:defRPr sz="1050"/>
            </a:lvl1pPr>
          </a:lstStyle>
          <a:p>
            <a:r>
              <a:rPr lang="en-GB" dirty="0"/>
              <a:t>Click on icon below to insert a logo</a:t>
            </a:r>
          </a:p>
        </p:txBody>
      </p:sp>
      <p:sp>
        <p:nvSpPr>
          <p:cNvPr id="24" name="Text Placeholder 6"/>
          <p:cNvSpPr>
            <a:spLocks noGrp="1"/>
          </p:cNvSpPr>
          <p:nvPr>
            <p:ph type="body" sz="quarter" idx="22" hasCustomPrompt="1"/>
          </p:nvPr>
        </p:nvSpPr>
        <p:spPr>
          <a:xfrm>
            <a:off x="220236" y="1913193"/>
            <a:ext cx="2995574" cy="554311"/>
          </a:xfrm>
        </p:spPr>
        <p:txBody>
          <a:bodyPr anchor="t">
            <a:noAutofit/>
          </a:bodyPr>
          <a:lstStyle>
            <a:lvl1pPr>
              <a:spcBef>
                <a:spcPts val="0"/>
              </a:spcBef>
              <a:defRPr sz="1200" b="1" baseline="0">
                <a:solidFill>
                  <a:schemeClr val="accent1"/>
                </a:solidFill>
              </a:defRPr>
            </a:lvl1pPr>
          </a:lstStyle>
          <a:p>
            <a:pPr lvl="0"/>
            <a:r>
              <a:rPr lang="en-GB" dirty="0"/>
              <a:t>Click to add subtitle</a:t>
            </a:r>
          </a:p>
        </p:txBody>
      </p:sp>
      <p:sp>
        <p:nvSpPr>
          <p:cNvPr id="48" name="Text Placeholder 3"/>
          <p:cNvSpPr>
            <a:spLocks noGrp="1"/>
          </p:cNvSpPr>
          <p:nvPr>
            <p:ph type="body" sz="quarter" idx="2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49"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50"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51" name="Text Placeholder 8"/>
          <p:cNvSpPr>
            <a:spLocks noGrp="1"/>
          </p:cNvSpPr>
          <p:nvPr>
            <p:ph type="body" sz="quarter" idx="29"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52" name="Text Placeholder 10"/>
          <p:cNvSpPr>
            <a:spLocks noGrp="1"/>
          </p:cNvSpPr>
          <p:nvPr>
            <p:ph type="body" sz="quarter" idx="30"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962086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1378044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Country summary">
    <p:spTree>
      <p:nvGrpSpPr>
        <p:cNvPr id="1" name=""/>
        <p:cNvGrpSpPr/>
        <p:nvPr/>
      </p:nvGrpSpPr>
      <p:grpSpPr>
        <a:xfrm>
          <a:off x="0" y="0"/>
          <a:ext cx="0" cy="0"/>
          <a:chOff x="0" y="0"/>
          <a:chExt cx="0" cy="0"/>
        </a:xfrm>
      </p:grpSpPr>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3438625" y="765465"/>
            <a:ext cx="5522994" cy="0"/>
          </a:xfrm>
          <a:prstGeom prst="line">
            <a:avLst/>
          </a:prstGeom>
          <a:ln w="28575"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1" name="Text Placeholder 10"/>
          <p:cNvSpPr>
            <a:spLocks noGrp="1"/>
          </p:cNvSpPr>
          <p:nvPr>
            <p:ph type="body" sz="quarter" idx="14" hasCustomPrompt="1"/>
          </p:nvPr>
        </p:nvSpPr>
        <p:spPr>
          <a:xfrm>
            <a:off x="228600" y="2743201"/>
            <a:ext cx="2987211" cy="3739660"/>
          </a:xfrm>
        </p:spPr>
        <p:txBody>
          <a:bodyPr>
            <a:noAutofit/>
          </a:bodyPr>
          <a:lstStyle>
            <a:lvl1pPr>
              <a:spcBef>
                <a:spcPts val="0"/>
              </a:spcBef>
              <a:spcAft>
                <a:spcPts val="600"/>
              </a:spcAft>
              <a:defRPr sz="1400" b="1" baseline="0">
                <a:solidFill>
                  <a:schemeClr val="accent1"/>
                </a:solidFill>
              </a:defRPr>
            </a:lvl1pPr>
          </a:lstStyle>
          <a:p>
            <a:pPr lvl="0"/>
            <a:r>
              <a:rPr lang="en-GB" dirty="0"/>
              <a:t>Capital city: </a:t>
            </a:r>
          </a:p>
          <a:p>
            <a:pPr lvl="0"/>
            <a:r>
              <a:rPr lang="en-GB" dirty="0"/>
              <a:t>National currency:</a:t>
            </a:r>
          </a:p>
          <a:p>
            <a:pPr lvl="0"/>
            <a:r>
              <a:rPr lang="en-GB" dirty="0"/>
              <a:t>Population:</a:t>
            </a:r>
          </a:p>
          <a:p>
            <a:pPr lvl="0"/>
            <a:r>
              <a:rPr lang="en-GB" dirty="0"/>
              <a:t>Area:</a:t>
            </a:r>
          </a:p>
          <a:p>
            <a:pPr lvl="0"/>
            <a:r>
              <a:rPr lang="en-GB" dirty="0"/>
              <a:t>Population density:</a:t>
            </a:r>
          </a:p>
          <a:p>
            <a:pPr lvl="0"/>
            <a:r>
              <a:rPr lang="en-GB" dirty="0"/>
              <a:t>President:</a:t>
            </a:r>
          </a:p>
          <a:p>
            <a:pPr lvl="0"/>
            <a:r>
              <a:rPr lang="en-GB" dirty="0"/>
              <a:t>Ruling party:</a:t>
            </a:r>
          </a:p>
          <a:p>
            <a:pPr lvl="0"/>
            <a:r>
              <a:rPr lang="en-GB" dirty="0"/>
              <a:t>Prime minister:</a:t>
            </a:r>
          </a:p>
        </p:txBody>
      </p:sp>
      <p:sp>
        <p:nvSpPr>
          <p:cNvPr id="8" name="Picture Placeholder 7"/>
          <p:cNvSpPr>
            <a:spLocks noGrp="1"/>
          </p:cNvSpPr>
          <p:nvPr>
            <p:ph type="pic" sz="quarter" idx="28"/>
          </p:nvPr>
        </p:nvSpPr>
        <p:spPr>
          <a:xfrm>
            <a:off x="3438525" y="784008"/>
            <a:ext cx="5522913" cy="5832305"/>
          </a:xfrm>
        </p:spPr>
        <p:txBody>
          <a:bodyPr>
            <a:noAutofit/>
          </a:bodyPr>
          <a:lstStyle/>
          <a:p>
            <a:r>
              <a:rPr lang="en-US" dirty="0"/>
              <a:t>Click icon to add picture</a:t>
            </a:r>
            <a:endParaRPr lang="en-GB" dirty="0"/>
          </a:p>
        </p:txBody>
      </p:sp>
      <p:sp>
        <p:nvSpPr>
          <p:cNvPr id="67" name="Text Placeholder 3"/>
          <p:cNvSpPr>
            <a:spLocks noGrp="1"/>
          </p:cNvSpPr>
          <p:nvPr>
            <p:ph type="body" sz="quarter" idx="29"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68"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69"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0" name="Text Placeholder 8"/>
          <p:cNvSpPr>
            <a:spLocks noGrp="1"/>
          </p:cNvSpPr>
          <p:nvPr>
            <p:ph type="body" sz="quarter" idx="30"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1" name="Text Placeholder 10"/>
          <p:cNvSpPr>
            <a:spLocks noGrp="1"/>
          </p:cNvSpPr>
          <p:nvPr>
            <p:ph type="body" sz="quarter" idx="31"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32726406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Developments">
    <p:spTree>
      <p:nvGrpSpPr>
        <p:cNvPr id="1" name=""/>
        <p:cNvGrpSpPr/>
        <p:nvPr/>
      </p:nvGrpSpPr>
      <p:grpSpPr>
        <a:xfrm>
          <a:off x="0" y="0"/>
          <a:ext cx="0" cy="0"/>
          <a:chOff x="0" y="0"/>
          <a:chExt cx="0" cy="0"/>
        </a:xfrm>
      </p:grpSpPr>
      <p:sp>
        <p:nvSpPr>
          <p:cNvPr id="45" name="Text Placeholder 6"/>
          <p:cNvSpPr>
            <a:spLocks noGrp="1"/>
          </p:cNvSpPr>
          <p:nvPr>
            <p:ph type="body" sz="quarter" idx="35" hasCustomPrompt="1"/>
          </p:nvPr>
        </p:nvSpPr>
        <p:spPr>
          <a:xfrm>
            <a:off x="3438524" y="5464463"/>
            <a:ext cx="5522913" cy="1137425"/>
          </a:xfrm>
          <a:solidFill>
            <a:schemeClr val="bg1">
              <a:lumMod val="95000"/>
            </a:schemeClr>
          </a:solidFill>
        </p:spPr>
        <p:txBody>
          <a:bodyPr>
            <a:noAutofit/>
          </a:bodyPr>
          <a:lstStyle>
            <a:lvl1pPr>
              <a:defRPr/>
            </a:lvl1pPr>
          </a:lstStyle>
          <a:p>
            <a:pPr lvl="0"/>
            <a:r>
              <a:rPr lang="en-GB" dirty="0"/>
              <a:t>  </a:t>
            </a:r>
          </a:p>
        </p:txBody>
      </p:sp>
      <p:sp>
        <p:nvSpPr>
          <p:cNvPr id="46" name="Text Placeholder 6"/>
          <p:cNvSpPr>
            <a:spLocks noGrp="1"/>
          </p:cNvSpPr>
          <p:nvPr>
            <p:ph type="body" sz="quarter" idx="34" hasCustomPrompt="1"/>
          </p:nvPr>
        </p:nvSpPr>
        <p:spPr>
          <a:xfrm>
            <a:off x="3438525" y="3139533"/>
            <a:ext cx="5522913" cy="1129439"/>
          </a:xfrm>
          <a:solidFill>
            <a:schemeClr val="bg1">
              <a:lumMod val="95000"/>
            </a:schemeClr>
          </a:solidFill>
        </p:spPr>
        <p:txBody>
          <a:bodyPr>
            <a:noAutofit/>
          </a:bodyPr>
          <a:lstStyle>
            <a:lvl1pPr>
              <a:defRPr/>
            </a:lvl1pPr>
          </a:lstStyle>
          <a:p>
            <a:pPr lvl="0"/>
            <a:r>
              <a:rPr lang="en-GB" dirty="0"/>
              <a:t>  </a:t>
            </a:r>
          </a:p>
        </p:txBody>
      </p:sp>
      <p:sp>
        <p:nvSpPr>
          <p:cNvPr id="47" name="Text Placeholder 6"/>
          <p:cNvSpPr>
            <a:spLocks noGrp="1"/>
          </p:cNvSpPr>
          <p:nvPr>
            <p:ph type="body" sz="quarter" idx="33" hasCustomPrompt="1"/>
          </p:nvPr>
        </p:nvSpPr>
        <p:spPr>
          <a:xfrm>
            <a:off x="3438525" y="785813"/>
            <a:ext cx="5522913" cy="1136998"/>
          </a:xfrm>
          <a:solidFill>
            <a:schemeClr val="bg1">
              <a:lumMod val="95000"/>
            </a:schemeClr>
          </a:solidFill>
        </p:spPr>
        <p:txBody>
          <a:bodyPr>
            <a:noAutofit/>
          </a:bodyPr>
          <a:lstStyle>
            <a:lvl1pPr>
              <a:defRPr/>
            </a:lvl1pPr>
          </a:lstStyle>
          <a:p>
            <a:pPr lvl="0"/>
            <a:r>
              <a:rPr lang="en-GB" dirty="0"/>
              <a:t>  </a:t>
            </a: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43"/>
          <p:cNvSpPr>
            <a:spLocks noGrp="1"/>
          </p:cNvSpPr>
          <p:nvPr>
            <p:ph type="body" sz="quarter" idx="14"/>
          </p:nvPr>
        </p:nvSpPr>
        <p:spPr>
          <a:xfrm>
            <a:off x="5085462" y="889665"/>
            <a:ext cx="3767978" cy="964772"/>
          </a:xfrm>
        </p:spPr>
        <p:txBody>
          <a:bodyPr anchor="t">
            <a:noAutofit/>
          </a:bodyPr>
          <a:lstStyle>
            <a:lvl1pPr>
              <a:spcBef>
                <a:spcPts val="0"/>
              </a:spcBef>
              <a:spcAft>
                <a:spcPts val="600"/>
              </a:spcAft>
              <a:defRPr sz="1100"/>
            </a:lvl1pPr>
          </a:lstStyle>
          <a:p>
            <a:pPr lvl="0"/>
            <a:r>
              <a:rPr lang="en-US"/>
              <a:t>Edit Master text styles</a:t>
            </a:r>
          </a:p>
        </p:txBody>
      </p:sp>
      <p:sp>
        <p:nvSpPr>
          <p:cNvPr id="26" name="Text Placeholder 43"/>
          <p:cNvSpPr>
            <a:spLocks noGrp="1"/>
          </p:cNvSpPr>
          <p:nvPr>
            <p:ph type="body" sz="quarter" idx="19"/>
          </p:nvPr>
        </p:nvSpPr>
        <p:spPr>
          <a:xfrm>
            <a:off x="5085463" y="2041663"/>
            <a:ext cx="3767977" cy="1009603"/>
          </a:xfrm>
        </p:spPr>
        <p:txBody>
          <a:bodyPr anchor="t">
            <a:noAutofit/>
          </a:bodyPr>
          <a:lstStyle>
            <a:lvl1pPr>
              <a:spcBef>
                <a:spcPts val="0"/>
              </a:spcBef>
              <a:spcAft>
                <a:spcPts val="600"/>
              </a:spcAft>
              <a:defRPr sz="1100"/>
            </a:lvl1pPr>
          </a:lstStyle>
          <a:p>
            <a:pPr lvl="0"/>
            <a:r>
              <a:rPr lang="en-US"/>
              <a:t>Edit Master text styles</a:t>
            </a:r>
          </a:p>
        </p:txBody>
      </p:sp>
      <p:sp>
        <p:nvSpPr>
          <p:cNvPr id="27" name="Text Placeholder 43"/>
          <p:cNvSpPr>
            <a:spLocks noGrp="1"/>
          </p:cNvSpPr>
          <p:nvPr>
            <p:ph type="body" sz="quarter" idx="20"/>
          </p:nvPr>
        </p:nvSpPr>
        <p:spPr>
          <a:xfrm>
            <a:off x="5085462" y="3221252"/>
            <a:ext cx="3767979" cy="983279"/>
          </a:xfrm>
        </p:spPr>
        <p:txBody>
          <a:bodyPr anchor="t">
            <a:noAutofit/>
          </a:bodyPr>
          <a:lstStyle>
            <a:lvl1pPr>
              <a:spcBef>
                <a:spcPts val="0"/>
              </a:spcBef>
              <a:spcAft>
                <a:spcPts val="600"/>
              </a:spcAft>
              <a:defRPr sz="1100"/>
            </a:lvl1pPr>
          </a:lstStyle>
          <a:p>
            <a:pPr lvl="0"/>
            <a:r>
              <a:rPr lang="en-US"/>
              <a:t>Edit Master text styles</a:t>
            </a:r>
          </a:p>
        </p:txBody>
      </p:sp>
      <p:sp>
        <p:nvSpPr>
          <p:cNvPr id="28" name="Text Placeholder 43"/>
          <p:cNvSpPr>
            <a:spLocks noGrp="1"/>
          </p:cNvSpPr>
          <p:nvPr>
            <p:ph type="body" sz="quarter" idx="21"/>
          </p:nvPr>
        </p:nvSpPr>
        <p:spPr>
          <a:xfrm>
            <a:off x="5085464" y="4380939"/>
            <a:ext cx="3767978" cy="1004594"/>
          </a:xfrm>
        </p:spPr>
        <p:txBody>
          <a:bodyPr anchor="t">
            <a:noAutofit/>
          </a:bodyPr>
          <a:lstStyle>
            <a:lvl1pPr>
              <a:spcBef>
                <a:spcPts val="0"/>
              </a:spcBef>
              <a:spcAft>
                <a:spcPts val="600"/>
              </a:spcAft>
              <a:defRPr sz="1100"/>
            </a:lvl1pPr>
          </a:lstStyle>
          <a:p>
            <a:pPr lvl="0"/>
            <a:r>
              <a:rPr lang="en-US"/>
              <a:t>Edit Master text styles</a:t>
            </a:r>
          </a:p>
        </p:txBody>
      </p:sp>
      <p:sp>
        <p:nvSpPr>
          <p:cNvPr id="32" name="Text Placeholder 43"/>
          <p:cNvSpPr>
            <a:spLocks noGrp="1"/>
          </p:cNvSpPr>
          <p:nvPr>
            <p:ph type="body" sz="quarter" idx="25"/>
          </p:nvPr>
        </p:nvSpPr>
        <p:spPr>
          <a:xfrm>
            <a:off x="5085463" y="5563205"/>
            <a:ext cx="3767979" cy="974328"/>
          </a:xfrm>
        </p:spPr>
        <p:txBody>
          <a:bodyPr anchor="t">
            <a:noAutofit/>
          </a:bodyPr>
          <a:lstStyle>
            <a:lvl1pPr>
              <a:spcBef>
                <a:spcPts val="0"/>
              </a:spcBef>
              <a:spcAft>
                <a:spcPts val="600"/>
              </a:spcAft>
              <a:defRPr sz="1100"/>
            </a:lvl1pPr>
          </a:lstStyle>
          <a:p>
            <a:pPr lvl="0"/>
            <a:r>
              <a:rPr lang="en-US"/>
              <a:t>Edit Master text styles</a:t>
            </a:r>
          </a:p>
        </p:txBody>
      </p:sp>
      <p:sp>
        <p:nvSpPr>
          <p:cNvPr id="7" name="Picture Placeholder 6"/>
          <p:cNvSpPr>
            <a:spLocks noGrp="1"/>
          </p:cNvSpPr>
          <p:nvPr>
            <p:ph type="pic" sz="quarter" idx="26" hasCustomPrompt="1"/>
          </p:nvPr>
        </p:nvSpPr>
        <p:spPr>
          <a:xfrm>
            <a:off x="3564073" y="889665"/>
            <a:ext cx="1298575" cy="964772"/>
          </a:xfrm>
        </p:spPr>
        <p:txBody>
          <a:bodyPr lIns="0" rIns="0">
            <a:noAutofit/>
          </a:bodyPr>
          <a:lstStyle>
            <a:lvl1pPr algn="ctr">
              <a:defRPr sz="800" baseline="0"/>
            </a:lvl1pPr>
          </a:lstStyle>
          <a:p>
            <a:r>
              <a:rPr lang="en-GB" dirty="0"/>
              <a:t>Click on the icon below to insert an icon</a:t>
            </a:r>
          </a:p>
        </p:txBody>
      </p:sp>
      <p:sp>
        <p:nvSpPr>
          <p:cNvPr id="41" name="Picture Placeholder 6"/>
          <p:cNvSpPr>
            <a:spLocks noGrp="1"/>
          </p:cNvSpPr>
          <p:nvPr>
            <p:ph type="pic" sz="quarter" idx="27" hasCustomPrompt="1"/>
          </p:nvPr>
        </p:nvSpPr>
        <p:spPr>
          <a:xfrm>
            <a:off x="3564073" y="2058586"/>
            <a:ext cx="1298575" cy="964772"/>
          </a:xfrm>
        </p:spPr>
        <p:txBody>
          <a:bodyPr lIns="0" rIns="0">
            <a:noAutofit/>
          </a:bodyPr>
          <a:lstStyle>
            <a:lvl1pPr algn="ctr">
              <a:defRPr sz="800" baseline="0"/>
            </a:lvl1pPr>
          </a:lstStyle>
          <a:p>
            <a:r>
              <a:rPr lang="en-GB" dirty="0"/>
              <a:t>Click on the icon below to insert an icon</a:t>
            </a:r>
          </a:p>
        </p:txBody>
      </p:sp>
      <p:sp>
        <p:nvSpPr>
          <p:cNvPr id="42" name="Picture Placeholder 6"/>
          <p:cNvSpPr>
            <a:spLocks noGrp="1"/>
          </p:cNvSpPr>
          <p:nvPr>
            <p:ph type="pic" sz="quarter" idx="28" hasCustomPrompt="1"/>
          </p:nvPr>
        </p:nvSpPr>
        <p:spPr>
          <a:xfrm>
            <a:off x="3564073" y="3213879"/>
            <a:ext cx="1298575" cy="964772"/>
          </a:xfrm>
        </p:spPr>
        <p:txBody>
          <a:bodyPr lIns="0" rIns="0">
            <a:noAutofit/>
          </a:bodyPr>
          <a:lstStyle>
            <a:lvl1pPr algn="ctr">
              <a:defRPr sz="800" baseline="0"/>
            </a:lvl1pPr>
          </a:lstStyle>
          <a:p>
            <a:r>
              <a:rPr lang="en-GB" dirty="0"/>
              <a:t>Click on the icon below to insert an icon</a:t>
            </a:r>
          </a:p>
        </p:txBody>
      </p:sp>
      <p:sp>
        <p:nvSpPr>
          <p:cNvPr id="43" name="Picture Placeholder 6"/>
          <p:cNvSpPr>
            <a:spLocks noGrp="1"/>
          </p:cNvSpPr>
          <p:nvPr>
            <p:ph type="pic" sz="quarter" idx="29" hasCustomPrompt="1"/>
          </p:nvPr>
        </p:nvSpPr>
        <p:spPr>
          <a:xfrm>
            <a:off x="3564073" y="4404747"/>
            <a:ext cx="1298575" cy="964772"/>
          </a:xfrm>
        </p:spPr>
        <p:txBody>
          <a:bodyPr lIns="0" rIns="0">
            <a:noAutofit/>
          </a:bodyPr>
          <a:lstStyle>
            <a:lvl1pPr algn="ctr">
              <a:defRPr sz="800" baseline="0"/>
            </a:lvl1pPr>
          </a:lstStyle>
          <a:p>
            <a:r>
              <a:rPr lang="en-GB" dirty="0"/>
              <a:t>Click on the icon below to insert an icon</a:t>
            </a:r>
          </a:p>
        </p:txBody>
      </p:sp>
      <p:sp>
        <p:nvSpPr>
          <p:cNvPr id="44" name="Picture Placeholder 6"/>
          <p:cNvSpPr>
            <a:spLocks noGrp="1"/>
          </p:cNvSpPr>
          <p:nvPr>
            <p:ph type="pic" sz="quarter" idx="30" hasCustomPrompt="1"/>
          </p:nvPr>
        </p:nvSpPr>
        <p:spPr>
          <a:xfrm>
            <a:off x="3564073" y="5544852"/>
            <a:ext cx="1298575" cy="964772"/>
          </a:xfrm>
        </p:spPr>
        <p:txBody>
          <a:bodyPr lIns="0" rIns="0">
            <a:noAutofit/>
          </a:bodyPr>
          <a:lstStyle>
            <a:lvl1pPr algn="ctr">
              <a:defRPr sz="800" baseline="0"/>
            </a:lvl1pPr>
          </a:lstStyle>
          <a:p>
            <a:r>
              <a:rPr lang="en-GB" dirty="0"/>
              <a:t>Click on the icon below to insert an icon</a:t>
            </a:r>
          </a:p>
        </p:txBody>
      </p:sp>
      <p:sp>
        <p:nvSpPr>
          <p:cNvPr id="71" name="Text Placeholder 3"/>
          <p:cNvSpPr>
            <a:spLocks noGrp="1"/>
          </p:cNvSpPr>
          <p:nvPr>
            <p:ph type="body" sz="quarter" idx="3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72" name="Text Placeholder 8"/>
          <p:cNvSpPr>
            <a:spLocks noGrp="1"/>
          </p:cNvSpPr>
          <p:nvPr>
            <p:ph type="body" sz="quarter" idx="39"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3" name="Text Placeholder 10"/>
          <p:cNvSpPr>
            <a:spLocks noGrp="1"/>
          </p:cNvSpPr>
          <p:nvPr>
            <p:ph type="body" sz="quarter" idx="40"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4" name="Text Placeholder 8"/>
          <p:cNvSpPr>
            <a:spLocks noGrp="1"/>
          </p:cNvSpPr>
          <p:nvPr>
            <p:ph type="body" sz="quarter" idx="41"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5" name="Text Placeholder 10"/>
          <p:cNvSpPr>
            <a:spLocks noGrp="1"/>
          </p:cNvSpPr>
          <p:nvPr>
            <p:ph type="body" sz="quarter" idx="42"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50448051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Full Chart">
    <p:spTree>
      <p:nvGrpSpPr>
        <p:cNvPr id="1" name=""/>
        <p:cNvGrpSpPr/>
        <p:nvPr/>
      </p:nvGrpSpPr>
      <p:grpSpPr>
        <a:xfrm>
          <a:off x="0" y="0"/>
          <a:ext cx="0" cy="0"/>
          <a:chOff x="0" y="0"/>
          <a:chExt cx="0" cy="0"/>
        </a:xfrm>
      </p:grpSpPr>
      <p:sp>
        <p:nvSpPr>
          <p:cNvPr id="3" name="Rectangle 2"/>
          <p:cNvSpPr/>
          <p:nvPr userDrawn="1"/>
        </p:nvSpPr>
        <p:spPr>
          <a:xfrm>
            <a:off x="201561" y="2591299"/>
            <a:ext cx="8760058" cy="40251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hart Placeholder 6"/>
          <p:cNvSpPr>
            <a:spLocks noGrp="1"/>
          </p:cNvSpPr>
          <p:nvPr>
            <p:ph type="chart" sz="quarter" idx="13" hasCustomPrompt="1"/>
          </p:nvPr>
        </p:nvSpPr>
        <p:spPr>
          <a:xfrm>
            <a:off x="334270" y="2724402"/>
            <a:ext cx="4029500" cy="3748826"/>
          </a:xfrm>
        </p:spPr>
        <p:txBody>
          <a:bodyPr>
            <a:noAutofit/>
          </a:bodyPr>
          <a:lstStyle>
            <a:lvl1pPr algn="ctr">
              <a:defRPr sz="1600" baseline="0"/>
            </a:lvl1pPr>
          </a:lstStyle>
          <a:p>
            <a:r>
              <a:rPr lang="en-GB" dirty="0"/>
              <a:t>Click on the icon below to insert an image</a:t>
            </a:r>
          </a:p>
        </p:txBody>
      </p:sp>
      <p:sp>
        <p:nvSpPr>
          <p:cNvPr id="14" name="Chart Placeholder 6"/>
          <p:cNvSpPr>
            <a:spLocks noGrp="1"/>
          </p:cNvSpPr>
          <p:nvPr>
            <p:ph type="chart" sz="quarter" idx="14" hasCustomPrompt="1"/>
          </p:nvPr>
        </p:nvSpPr>
        <p:spPr>
          <a:xfrm>
            <a:off x="4796119" y="2724402"/>
            <a:ext cx="4029500" cy="3748826"/>
          </a:xfrm>
        </p:spPr>
        <p:txBody>
          <a:bodyPr>
            <a:noAutofit/>
          </a:bodyPr>
          <a:lstStyle>
            <a:lvl1pPr algn="ctr">
              <a:defRPr sz="1600" baseline="0"/>
            </a:lvl1pPr>
          </a:lstStyle>
          <a:p>
            <a:r>
              <a:rPr lang="en-GB" dirty="0"/>
              <a:t>Click on the icon below to insert an image</a:t>
            </a:r>
          </a:p>
        </p:txBody>
      </p:sp>
      <p:sp>
        <p:nvSpPr>
          <p:cNvPr id="42" name="Text Placeholder 3"/>
          <p:cNvSpPr>
            <a:spLocks noGrp="1"/>
          </p:cNvSpPr>
          <p:nvPr>
            <p:ph type="body" sz="quarter" idx="2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43"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44"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45" name="Text Placeholder 8"/>
          <p:cNvSpPr>
            <a:spLocks noGrp="1"/>
          </p:cNvSpPr>
          <p:nvPr>
            <p:ph type="body" sz="quarter" idx="29"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46" name="Text Placeholder 10"/>
          <p:cNvSpPr>
            <a:spLocks noGrp="1"/>
          </p:cNvSpPr>
          <p:nvPr>
            <p:ph type="body" sz="quarter" idx="30"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84024456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1078" y="785385"/>
            <a:ext cx="9145078" cy="5831076"/>
          </a:xfrm>
        </p:spPr>
        <p:txBody>
          <a:bodyPr>
            <a:noAutofit/>
          </a:bodyPr>
          <a:lstStyle>
            <a:lvl1pPr algn="ctr">
              <a:defRPr sz="1800"/>
            </a:lvl1pPr>
          </a:lstStyle>
          <a:p>
            <a:r>
              <a:rPr lang="en-GB" dirty="0"/>
              <a:t>Click on the icon below to insert an image</a:t>
            </a:r>
          </a:p>
        </p:txBody>
      </p:sp>
      <p:sp>
        <p:nvSpPr>
          <p:cNvPr id="2" name="Title 1"/>
          <p:cNvSpPr>
            <a:spLocks noGrp="1"/>
          </p:cNvSpPr>
          <p:nvPr>
            <p:ph type="title"/>
          </p:nvPr>
        </p:nvSpPr>
        <p:spPr>
          <a:xfrm>
            <a:off x="227958" y="785384"/>
            <a:ext cx="2987853" cy="1433480"/>
          </a:xfrm>
          <a:solidFill>
            <a:schemeClr val="bg1">
              <a:alpha val="90000"/>
            </a:schemeClr>
          </a:solidFill>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1" name="Straight Connector 20"/>
          <p:cNvCxnSpPr>
            <a:cxnSpLocks/>
          </p:cNvCxnSpPr>
          <p:nvPr userDrawn="1"/>
        </p:nvCxnSpPr>
        <p:spPr>
          <a:xfrm>
            <a:off x="227957" y="785385"/>
            <a:ext cx="298785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28" hasCustomPrompt="1"/>
          </p:nvPr>
        </p:nvSpPr>
        <p:spPr>
          <a:xfrm>
            <a:off x="228600" y="2219325"/>
            <a:ext cx="2987675" cy="46038"/>
          </a:xfrm>
          <a:solidFill>
            <a:schemeClr val="accent2"/>
          </a:solidFill>
        </p:spPr>
        <p:txBody>
          <a:bodyPr>
            <a:noAutofit/>
          </a:bodyPr>
          <a:lstStyle>
            <a:lvl1pPr>
              <a:defRPr/>
            </a:lvl1pPr>
          </a:lstStyle>
          <a:p>
            <a:pPr lvl="0"/>
            <a:r>
              <a:rPr lang="en-GB" dirty="0"/>
              <a:t>  </a:t>
            </a:r>
          </a:p>
        </p:txBody>
      </p:sp>
      <p:sp>
        <p:nvSpPr>
          <p:cNvPr id="36" name="Text Placeholder 3"/>
          <p:cNvSpPr>
            <a:spLocks noGrp="1"/>
          </p:cNvSpPr>
          <p:nvPr>
            <p:ph type="body" sz="quarter" idx="2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42"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43"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44" name="Text Placeholder 8"/>
          <p:cNvSpPr>
            <a:spLocks noGrp="1"/>
          </p:cNvSpPr>
          <p:nvPr>
            <p:ph type="body" sz="quarter" idx="29"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45" name="Text Placeholder 10"/>
          <p:cNvSpPr>
            <a:spLocks noGrp="1"/>
          </p:cNvSpPr>
          <p:nvPr>
            <p:ph type="body" sz="quarter" idx="30"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31997235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Half Text and Image">
    <p:spTree>
      <p:nvGrpSpPr>
        <p:cNvPr id="1" name=""/>
        <p:cNvGrpSpPr/>
        <p:nvPr/>
      </p:nvGrpSpPr>
      <p:grpSpPr>
        <a:xfrm>
          <a:off x="0" y="0"/>
          <a:ext cx="0" cy="0"/>
          <a:chOff x="0" y="0"/>
          <a:chExt cx="0" cy="0"/>
        </a:xfrm>
      </p:grpSpPr>
      <p:sp>
        <p:nvSpPr>
          <p:cNvPr id="10" name="Rectangle 9"/>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4"/>
          </p:nvPr>
        </p:nvSpPr>
        <p:spPr>
          <a:xfrm>
            <a:off x="227958" y="2713038"/>
            <a:ext cx="2907127" cy="3769824"/>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73" name="Straight Connector 72"/>
          <p:cNvCxnSpPr>
            <a:cxnSpLocks/>
          </p:cNvCxnSpPr>
          <p:nvPr userDrawn="1"/>
        </p:nvCxnSpPr>
        <p:spPr>
          <a:xfrm>
            <a:off x="3438625" y="765465"/>
            <a:ext cx="5522994" cy="0"/>
          </a:xfrm>
          <a:prstGeom prst="line">
            <a:avLst/>
          </a:prstGeom>
          <a:ln w="28575"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Picture Placeholder 7"/>
          <p:cNvSpPr>
            <a:spLocks noGrp="1"/>
          </p:cNvSpPr>
          <p:nvPr>
            <p:ph type="pic" sz="quarter" idx="28"/>
          </p:nvPr>
        </p:nvSpPr>
        <p:spPr>
          <a:xfrm>
            <a:off x="3438525" y="784008"/>
            <a:ext cx="5522913" cy="5832305"/>
          </a:xfrm>
        </p:spPr>
        <p:txBody>
          <a:bodyPr>
            <a:noAutofit/>
          </a:bodyPr>
          <a:lstStyle/>
          <a:p>
            <a:r>
              <a:rPr lang="en-US" dirty="0"/>
              <a:t>Click icon to add picture</a:t>
            </a:r>
            <a:endParaRPr lang="en-GB" dirty="0"/>
          </a:p>
        </p:txBody>
      </p:sp>
      <p:sp>
        <p:nvSpPr>
          <p:cNvPr id="63" name="Text Placeholder 3"/>
          <p:cNvSpPr>
            <a:spLocks noGrp="1"/>
          </p:cNvSpPr>
          <p:nvPr>
            <p:ph type="body" sz="quarter" idx="29"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64"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65"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66" name="Text Placeholder 8"/>
          <p:cNvSpPr>
            <a:spLocks noGrp="1"/>
          </p:cNvSpPr>
          <p:nvPr>
            <p:ph type="body" sz="quarter" idx="30"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67" name="Text Placeholder 10"/>
          <p:cNvSpPr>
            <a:spLocks noGrp="1"/>
          </p:cNvSpPr>
          <p:nvPr>
            <p:ph type="body" sz="quarter" idx="31"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42844095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Highlighted Text">
    <p:spTree>
      <p:nvGrpSpPr>
        <p:cNvPr id="1" name=""/>
        <p:cNvGrpSpPr/>
        <p:nvPr/>
      </p:nvGrpSpPr>
      <p:grpSpPr>
        <a:xfrm>
          <a:off x="0" y="0"/>
          <a:ext cx="0" cy="0"/>
          <a:chOff x="0" y="0"/>
          <a:chExt cx="0" cy="0"/>
        </a:xfrm>
      </p:grpSpPr>
      <p:sp>
        <p:nvSpPr>
          <p:cNvPr id="37" name="Rectangle 36"/>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Picture Placeholder 35"/>
          <p:cNvSpPr>
            <a:spLocks noGrp="1"/>
          </p:cNvSpPr>
          <p:nvPr>
            <p:ph type="pic" sz="quarter" idx="13" hasCustomPrompt="1"/>
          </p:nvPr>
        </p:nvSpPr>
        <p:spPr>
          <a:xfrm>
            <a:off x="3420039" y="2604281"/>
            <a:ext cx="5507168" cy="4012180"/>
          </a:xfrm>
        </p:spPr>
        <p:txBody>
          <a:bodyPr lIns="0" rIns="0">
            <a:noAutofit/>
          </a:bodyPr>
          <a:lstStyle>
            <a:lvl1pPr algn="ctr">
              <a:defRPr sz="1600">
                <a:solidFill>
                  <a:schemeClr val="tx1"/>
                </a:solidFill>
              </a:defRPr>
            </a:lvl1pPr>
          </a:lstStyle>
          <a:p>
            <a:r>
              <a:rPr lang="en-GB" dirty="0"/>
              <a:t>Click on icon below to </a:t>
            </a:r>
            <a:br>
              <a:rPr lang="en-GB" dirty="0"/>
            </a:br>
            <a:r>
              <a:rPr lang="en-GB" dirty="0"/>
              <a:t>insert an image</a:t>
            </a:r>
          </a:p>
        </p:txBody>
      </p:sp>
      <p:cxnSp>
        <p:nvCxnSpPr>
          <p:cNvPr id="25" name="Straight Connector 24"/>
          <p:cNvCxnSpPr>
            <a:cxnSpLocks/>
          </p:cNvCxnSpPr>
          <p:nvPr userDrawn="1"/>
        </p:nvCxnSpPr>
        <p:spPr>
          <a:xfrm>
            <a:off x="3420039" y="2591299"/>
            <a:ext cx="550716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27957" y="2732708"/>
            <a:ext cx="2987853" cy="3717787"/>
          </a:xfrm>
        </p:spPr>
        <p:txBody>
          <a:bodyPr>
            <a:noAutofit/>
          </a:bodyPr>
          <a:lstStyle>
            <a:lvl1pPr>
              <a:spcBef>
                <a:spcPts val="0"/>
              </a:spcBef>
              <a:spcAft>
                <a:spcPts val="600"/>
              </a:spcAft>
              <a:defRPr sz="1100"/>
            </a:lvl1pPr>
            <a:lvl2pPr>
              <a:spcBef>
                <a:spcPts val="0"/>
              </a:spcBef>
              <a:spcAft>
                <a:spcPts val="600"/>
              </a:spcAft>
              <a:defRPr sz="1050"/>
            </a:lvl2pPr>
            <a:lvl3pPr>
              <a:spcBef>
                <a:spcPts val="0"/>
              </a:spcBef>
              <a:spcAft>
                <a:spcPts val="600"/>
              </a:spcAft>
              <a:defRPr sz="1000"/>
            </a:lvl3pPr>
            <a:lvl4pPr>
              <a:spcBef>
                <a:spcPts val="0"/>
              </a:spcBef>
              <a:spcAft>
                <a:spcPts val="600"/>
              </a:spcAft>
              <a:defRPr sz="900"/>
            </a:lvl4pPr>
            <a:lvl5pPr>
              <a:spcBef>
                <a:spcPts val="0"/>
              </a:spcBef>
              <a:spcAft>
                <a:spcPts val="600"/>
              </a:spcAf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6" name="Straight Connector 45"/>
          <p:cNvCxnSpPr>
            <a:cxnSpLocks/>
          </p:cNvCxnSpPr>
          <p:nvPr userDrawn="1"/>
        </p:nvCxnSpPr>
        <p:spPr>
          <a:xfrm>
            <a:off x="3420039" y="785385"/>
            <a:ext cx="5508000"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3420039" y="798367"/>
            <a:ext cx="5507168" cy="1701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0" name="Text Placeholder 9"/>
          <p:cNvSpPr>
            <a:spLocks noGrp="1"/>
          </p:cNvSpPr>
          <p:nvPr>
            <p:ph type="body" sz="quarter" idx="15"/>
          </p:nvPr>
        </p:nvSpPr>
        <p:spPr>
          <a:xfrm>
            <a:off x="3542068" y="876676"/>
            <a:ext cx="5263109" cy="352769"/>
          </a:xfrm>
        </p:spPr>
        <p:txBody>
          <a:bodyPr anchor="ctr">
            <a:noAutofit/>
          </a:bodyPr>
          <a:lstStyle>
            <a:lvl1pPr>
              <a:spcBef>
                <a:spcPts val="0"/>
              </a:spcBef>
              <a:spcAft>
                <a:spcPts val="600"/>
              </a:spcAft>
              <a:defRPr sz="1400" b="1">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cxnSp>
        <p:nvCxnSpPr>
          <p:cNvPr id="12" name="Straight Connector 11"/>
          <p:cNvCxnSpPr>
            <a:cxnSpLocks/>
          </p:cNvCxnSpPr>
          <p:nvPr userDrawn="1"/>
        </p:nvCxnSpPr>
        <p:spPr>
          <a:xfrm flipV="1">
            <a:off x="3649916" y="1306286"/>
            <a:ext cx="4456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6"/>
          </p:nvPr>
        </p:nvSpPr>
        <p:spPr>
          <a:xfrm>
            <a:off x="3541713" y="1397577"/>
            <a:ext cx="5263464" cy="1030578"/>
          </a:xfrm>
        </p:spPr>
        <p:txBody>
          <a:bodyPr>
            <a:noAutofit/>
          </a:bodyPr>
          <a:lstStyle>
            <a:lvl1pPr>
              <a:spcBef>
                <a:spcPts val="0"/>
              </a:spcBef>
              <a:spcAft>
                <a:spcPts val="600"/>
              </a:spcAft>
              <a:defRPr sz="1000">
                <a:solidFill>
                  <a:schemeClr val="bg1"/>
                </a:solidFill>
              </a:defRPr>
            </a:lvl1pPr>
            <a:lvl2pPr>
              <a:spcBef>
                <a:spcPts val="0"/>
              </a:spcBef>
              <a:spcAft>
                <a:spcPts val="600"/>
              </a:spcAft>
              <a:defRPr sz="900">
                <a:solidFill>
                  <a:schemeClr val="bg1"/>
                </a:solidFill>
              </a:defRPr>
            </a:lvl2pPr>
            <a:lvl3pPr>
              <a:spcBef>
                <a:spcPts val="0"/>
              </a:spcBef>
              <a:spcAft>
                <a:spcPts val="600"/>
              </a:spcAft>
              <a:defRPr sz="800">
                <a:solidFill>
                  <a:schemeClr val="bg1"/>
                </a:solidFill>
              </a:defRPr>
            </a:lvl3pPr>
            <a:lvl4pPr>
              <a:spcBef>
                <a:spcPts val="0"/>
              </a:spcBef>
              <a:spcAft>
                <a:spcPts val="600"/>
              </a:spcAft>
              <a:defRPr sz="700">
                <a:solidFill>
                  <a:schemeClr val="bg1"/>
                </a:solidFill>
              </a:defRPr>
            </a:lvl4pPr>
            <a:lvl5pPr>
              <a:spcBef>
                <a:spcPts val="0"/>
              </a:spcBef>
              <a:spcAft>
                <a:spcPts val="600"/>
              </a:spcAft>
              <a:defRPr sz="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6" name="Text Placeholder 3"/>
          <p:cNvSpPr>
            <a:spLocks noGrp="1"/>
          </p:cNvSpPr>
          <p:nvPr>
            <p:ph type="body" sz="quarter" idx="2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67"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68"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69" name="Text Placeholder 8"/>
          <p:cNvSpPr>
            <a:spLocks noGrp="1"/>
          </p:cNvSpPr>
          <p:nvPr>
            <p:ph type="body" sz="quarter" idx="29"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0" name="Text Placeholder 10"/>
          <p:cNvSpPr>
            <a:spLocks noGrp="1"/>
          </p:cNvSpPr>
          <p:nvPr>
            <p:ph type="body" sz="quarter" idx="30"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38685760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Icons with Text">
    <p:spTree>
      <p:nvGrpSpPr>
        <p:cNvPr id="1" name=""/>
        <p:cNvGrpSpPr/>
        <p:nvPr/>
      </p:nvGrpSpPr>
      <p:grpSpPr>
        <a:xfrm>
          <a:off x="0" y="0"/>
          <a:ext cx="0" cy="0"/>
          <a:chOff x="0" y="0"/>
          <a:chExt cx="0" cy="0"/>
        </a:xfrm>
      </p:grpSpPr>
      <p:sp>
        <p:nvSpPr>
          <p:cNvPr id="23" name="Text Placeholder 6"/>
          <p:cNvSpPr>
            <a:spLocks noGrp="1"/>
          </p:cNvSpPr>
          <p:nvPr>
            <p:ph type="body" sz="quarter" idx="35" hasCustomPrompt="1"/>
          </p:nvPr>
        </p:nvSpPr>
        <p:spPr>
          <a:xfrm>
            <a:off x="3438524" y="4635836"/>
            <a:ext cx="5522913" cy="945715"/>
          </a:xfrm>
          <a:solidFill>
            <a:schemeClr val="bg1">
              <a:lumMod val="95000"/>
            </a:schemeClr>
          </a:solidFill>
        </p:spPr>
        <p:txBody>
          <a:bodyPr>
            <a:noAutofit/>
          </a:bodyPr>
          <a:lstStyle>
            <a:lvl1pPr>
              <a:defRPr/>
            </a:lvl1pPr>
          </a:lstStyle>
          <a:p>
            <a:pPr lvl="0"/>
            <a:r>
              <a:rPr lang="en-GB" dirty="0"/>
              <a:t>  </a:t>
            </a:r>
          </a:p>
        </p:txBody>
      </p:sp>
      <p:sp>
        <p:nvSpPr>
          <p:cNvPr id="24" name="Text Placeholder 6"/>
          <p:cNvSpPr>
            <a:spLocks noGrp="1"/>
          </p:cNvSpPr>
          <p:nvPr>
            <p:ph type="body" sz="quarter" idx="34" hasCustomPrompt="1"/>
          </p:nvPr>
        </p:nvSpPr>
        <p:spPr>
          <a:xfrm>
            <a:off x="3438525" y="2687233"/>
            <a:ext cx="5522913" cy="947151"/>
          </a:xfrm>
          <a:solidFill>
            <a:schemeClr val="bg1">
              <a:lumMod val="95000"/>
            </a:schemeClr>
          </a:solidFill>
        </p:spPr>
        <p:txBody>
          <a:bodyPr>
            <a:noAutofit/>
          </a:bodyPr>
          <a:lstStyle>
            <a:lvl1pPr>
              <a:defRPr/>
            </a:lvl1pPr>
          </a:lstStyle>
          <a:p>
            <a:pPr lvl="0"/>
            <a:r>
              <a:rPr lang="en-GB" dirty="0"/>
              <a:t>  </a:t>
            </a:r>
          </a:p>
        </p:txBody>
      </p:sp>
      <p:sp>
        <p:nvSpPr>
          <p:cNvPr id="25" name="Text Placeholder 6"/>
          <p:cNvSpPr>
            <a:spLocks noGrp="1"/>
          </p:cNvSpPr>
          <p:nvPr>
            <p:ph type="body" sz="quarter" idx="33" hasCustomPrompt="1"/>
          </p:nvPr>
        </p:nvSpPr>
        <p:spPr>
          <a:xfrm>
            <a:off x="3438525" y="785813"/>
            <a:ext cx="5522913" cy="942145"/>
          </a:xfrm>
          <a:solidFill>
            <a:schemeClr val="bg1">
              <a:lumMod val="95000"/>
            </a:schemeClr>
          </a:solidFill>
        </p:spPr>
        <p:txBody>
          <a:bodyPr>
            <a:noAutofit/>
          </a:bodyPr>
          <a:lstStyle>
            <a:lvl1pPr>
              <a:defRPr/>
            </a:lvl1pPr>
          </a:lstStyle>
          <a:p>
            <a:pPr lvl="0"/>
            <a:r>
              <a:rPr lang="en-GB" dirty="0"/>
              <a:t>  </a:t>
            </a: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43"/>
          <p:cNvSpPr>
            <a:spLocks noGrp="1"/>
          </p:cNvSpPr>
          <p:nvPr>
            <p:ph type="body" sz="quarter" idx="14"/>
          </p:nvPr>
        </p:nvSpPr>
        <p:spPr>
          <a:xfrm>
            <a:off x="4495088" y="944483"/>
            <a:ext cx="4233080" cy="645657"/>
          </a:xfrm>
        </p:spPr>
        <p:txBody>
          <a:bodyPr anchor="ctr">
            <a:noAutofit/>
          </a:bodyPr>
          <a:lstStyle>
            <a:lvl1pPr>
              <a:spcBef>
                <a:spcPts val="0"/>
              </a:spcBef>
              <a:defRPr sz="1400"/>
            </a:lvl1pPr>
          </a:lstStyle>
          <a:p>
            <a:pPr lvl="0"/>
            <a:r>
              <a:rPr lang="en-US"/>
              <a:t>Edit Master text styles</a:t>
            </a:r>
          </a:p>
        </p:txBody>
      </p:sp>
      <p:sp>
        <p:nvSpPr>
          <p:cNvPr id="26" name="Text Placeholder 43"/>
          <p:cNvSpPr>
            <a:spLocks noGrp="1"/>
          </p:cNvSpPr>
          <p:nvPr>
            <p:ph type="body" sz="quarter" idx="19"/>
          </p:nvPr>
        </p:nvSpPr>
        <p:spPr>
          <a:xfrm>
            <a:off x="4495088" y="1844397"/>
            <a:ext cx="4233080" cy="672658"/>
          </a:xfrm>
        </p:spPr>
        <p:txBody>
          <a:bodyPr anchor="ctr">
            <a:noAutofit/>
          </a:bodyPr>
          <a:lstStyle>
            <a:lvl1pPr>
              <a:spcBef>
                <a:spcPts val="0"/>
              </a:spcBef>
              <a:defRPr sz="1400"/>
            </a:lvl1pPr>
          </a:lstStyle>
          <a:p>
            <a:pPr lvl="0"/>
            <a:r>
              <a:rPr lang="en-US"/>
              <a:t>Edit Master text styles</a:t>
            </a:r>
          </a:p>
        </p:txBody>
      </p:sp>
      <p:sp>
        <p:nvSpPr>
          <p:cNvPr id="27" name="Text Placeholder 43"/>
          <p:cNvSpPr>
            <a:spLocks noGrp="1"/>
          </p:cNvSpPr>
          <p:nvPr>
            <p:ph type="body" sz="quarter" idx="20"/>
          </p:nvPr>
        </p:nvSpPr>
        <p:spPr>
          <a:xfrm>
            <a:off x="4495088" y="2829239"/>
            <a:ext cx="4233080" cy="655501"/>
          </a:xfrm>
        </p:spPr>
        <p:txBody>
          <a:bodyPr anchor="ctr">
            <a:noAutofit/>
          </a:bodyPr>
          <a:lstStyle>
            <a:lvl1pPr>
              <a:spcBef>
                <a:spcPts val="0"/>
              </a:spcBef>
              <a:defRPr sz="1400"/>
            </a:lvl1pPr>
          </a:lstStyle>
          <a:p>
            <a:pPr lvl="0"/>
            <a:r>
              <a:rPr lang="en-US"/>
              <a:t>Edit Master text styles</a:t>
            </a:r>
          </a:p>
        </p:txBody>
      </p:sp>
      <p:sp>
        <p:nvSpPr>
          <p:cNvPr id="28" name="Text Placeholder 43"/>
          <p:cNvSpPr>
            <a:spLocks noGrp="1"/>
          </p:cNvSpPr>
          <p:nvPr>
            <p:ph type="body" sz="quarter" idx="21"/>
          </p:nvPr>
        </p:nvSpPr>
        <p:spPr>
          <a:xfrm>
            <a:off x="4495088" y="3813944"/>
            <a:ext cx="4233080" cy="655952"/>
          </a:xfrm>
        </p:spPr>
        <p:txBody>
          <a:bodyPr anchor="ctr">
            <a:noAutofit/>
          </a:bodyPr>
          <a:lstStyle>
            <a:lvl1pPr>
              <a:spcBef>
                <a:spcPts val="0"/>
              </a:spcBef>
              <a:defRPr sz="1400"/>
            </a:lvl1pPr>
          </a:lstStyle>
          <a:p>
            <a:pPr lvl="0"/>
            <a:r>
              <a:rPr lang="en-US"/>
              <a:t>Edit Master text styles</a:t>
            </a:r>
          </a:p>
        </p:txBody>
      </p:sp>
      <p:sp>
        <p:nvSpPr>
          <p:cNvPr id="32" name="Text Placeholder 43"/>
          <p:cNvSpPr>
            <a:spLocks noGrp="1"/>
          </p:cNvSpPr>
          <p:nvPr>
            <p:ph type="body" sz="quarter" idx="25"/>
          </p:nvPr>
        </p:nvSpPr>
        <p:spPr>
          <a:xfrm>
            <a:off x="4495088" y="4782512"/>
            <a:ext cx="4233080" cy="655501"/>
          </a:xfrm>
        </p:spPr>
        <p:txBody>
          <a:bodyPr anchor="ctr">
            <a:noAutofit/>
          </a:bodyPr>
          <a:lstStyle>
            <a:lvl1pPr>
              <a:spcBef>
                <a:spcPts val="0"/>
              </a:spcBef>
              <a:defRPr sz="1400"/>
            </a:lvl1pPr>
          </a:lstStyle>
          <a:p>
            <a:pPr lvl="0"/>
            <a:r>
              <a:rPr lang="en-US"/>
              <a:t>Edit Master text styles</a:t>
            </a:r>
          </a:p>
        </p:txBody>
      </p:sp>
      <p:sp>
        <p:nvSpPr>
          <p:cNvPr id="34" name="Text Placeholder 43"/>
          <p:cNvSpPr>
            <a:spLocks noGrp="1"/>
          </p:cNvSpPr>
          <p:nvPr>
            <p:ph type="body" sz="quarter" idx="26"/>
          </p:nvPr>
        </p:nvSpPr>
        <p:spPr>
          <a:xfrm>
            <a:off x="4495088" y="5750632"/>
            <a:ext cx="4233080" cy="655952"/>
          </a:xfrm>
        </p:spPr>
        <p:txBody>
          <a:bodyPr anchor="ctr">
            <a:noAutofit/>
          </a:bodyPr>
          <a:lstStyle>
            <a:lvl1pPr>
              <a:spcBef>
                <a:spcPts val="0"/>
              </a:spcBef>
              <a:defRPr sz="1400"/>
            </a:lvl1pPr>
          </a:lstStyle>
          <a:p>
            <a:pPr lvl="0"/>
            <a:r>
              <a:rPr lang="en-US"/>
              <a:t>Edit Master text styles</a:t>
            </a:r>
          </a:p>
        </p:txBody>
      </p:sp>
      <p:sp>
        <p:nvSpPr>
          <p:cNvPr id="4" name="Picture Placeholder 3"/>
          <p:cNvSpPr>
            <a:spLocks noGrp="1"/>
          </p:cNvSpPr>
          <p:nvPr>
            <p:ph type="pic" sz="quarter" idx="27" hasCustomPrompt="1"/>
          </p:nvPr>
        </p:nvSpPr>
        <p:spPr>
          <a:xfrm>
            <a:off x="3702140" y="967458"/>
            <a:ext cx="559497" cy="559497"/>
          </a:xfrm>
          <a:prstGeom prst="ellipse">
            <a:avLst/>
          </a:prstGeom>
        </p:spPr>
        <p:txBody>
          <a:bodyPr lIns="0" tIns="0" rIns="0">
            <a:noAutofit/>
          </a:bodyPr>
          <a:lstStyle>
            <a:lvl1pPr algn="ctr">
              <a:defRPr sz="600"/>
            </a:lvl1pPr>
          </a:lstStyle>
          <a:p>
            <a:r>
              <a:rPr lang="en-GB" dirty="0"/>
              <a:t>Click to insert an icon</a:t>
            </a:r>
          </a:p>
        </p:txBody>
      </p:sp>
      <p:sp>
        <p:nvSpPr>
          <p:cNvPr id="36" name="Picture Placeholder 3"/>
          <p:cNvSpPr>
            <a:spLocks noGrp="1"/>
          </p:cNvSpPr>
          <p:nvPr>
            <p:ph type="pic" sz="quarter" idx="28" hasCustomPrompt="1"/>
          </p:nvPr>
        </p:nvSpPr>
        <p:spPr>
          <a:xfrm>
            <a:off x="3702139" y="1905188"/>
            <a:ext cx="559497" cy="559497"/>
          </a:xfrm>
          <a:prstGeom prst="ellipse">
            <a:avLst/>
          </a:prstGeom>
        </p:spPr>
        <p:txBody>
          <a:bodyPr lIns="0" tIns="0" rIns="0">
            <a:noAutofit/>
          </a:bodyPr>
          <a:lstStyle>
            <a:lvl1pPr algn="ctr">
              <a:defRPr sz="600"/>
            </a:lvl1pPr>
          </a:lstStyle>
          <a:p>
            <a:r>
              <a:rPr lang="en-GB" dirty="0"/>
              <a:t>Click to insert an icon</a:t>
            </a:r>
          </a:p>
        </p:txBody>
      </p:sp>
      <p:sp>
        <p:nvSpPr>
          <p:cNvPr id="37" name="Picture Placeholder 3"/>
          <p:cNvSpPr>
            <a:spLocks noGrp="1"/>
          </p:cNvSpPr>
          <p:nvPr>
            <p:ph type="pic" sz="quarter" idx="29" hasCustomPrompt="1"/>
          </p:nvPr>
        </p:nvSpPr>
        <p:spPr>
          <a:xfrm>
            <a:off x="3702138" y="2884919"/>
            <a:ext cx="559497" cy="559497"/>
          </a:xfrm>
          <a:prstGeom prst="ellipse">
            <a:avLst/>
          </a:prstGeom>
        </p:spPr>
        <p:txBody>
          <a:bodyPr lIns="0" tIns="0" rIns="0">
            <a:noAutofit/>
          </a:bodyPr>
          <a:lstStyle>
            <a:lvl1pPr algn="ctr">
              <a:defRPr sz="600"/>
            </a:lvl1pPr>
          </a:lstStyle>
          <a:p>
            <a:r>
              <a:rPr lang="en-GB" dirty="0"/>
              <a:t>Click to insert an icon</a:t>
            </a:r>
          </a:p>
        </p:txBody>
      </p:sp>
      <p:sp>
        <p:nvSpPr>
          <p:cNvPr id="38" name="Picture Placeholder 3"/>
          <p:cNvSpPr>
            <a:spLocks noGrp="1"/>
          </p:cNvSpPr>
          <p:nvPr>
            <p:ph type="pic" sz="quarter" idx="30" hasCustomPrompt="1"/>
          </p:nvPr>
        </p:nvSpPr>
        <p:spPr>
          <a:xfrm>
            <a:off x="3702137" y="3856932"/>
            <a:ext cx="559497" cy="559497"/>
          </a:xfrm>
          <a:prstGeom prst="ellipse">
            <a:avLst/>
          </a:prstGeom>
        </p:spPr>
        <p:txBody>
          <a:bodyPr lIns="0" tIns="0" rIns="0">
            <a:noAutofit/>
          </a:bodyPr>
          <a:lstStyle>
            <a:lvl1pPr algn="ctr">
              <a:defRPr sz="600"/>
            </a:lvl1pPr>
          </a:lstStyle>
          <a:p>
            <a:r>
              <a:rPr lang="en-GB" dirty="0"/>
              <a:t>Click to insert an icon</a:t>
            </a:r>
          </a:p>
        </p:txBody>
      </p:sp>
      <p:sp>
        <p:nvSpPr>
          <p:cNvPr id="39" name="Picture Placeholder 3"/>
          <p:cNvSpPr>
            <a:spLocks noGrp="1"/>
          </p:cNvSpPr>
          <p:nvPr>
            <p:ph type="pic" sz="quarter" idx="31" hasCustomPrompt="1"/>
          </p:nvPr>
        </p:nvSpPr>
        <p:spPr>
          <a:xfrm>
            <a:off x="3702136" y="4828945"/>
            <a:ext cx="559497" cy="559497"/>
          </a:xfrm>
          <a:prstGeom prst="ellipse">
            <a:avLst/>
          </a:prstGeom>
        </p:spPr>
        <p:txBody>
          <a:bodyPr lIns="0" tIns="0" rIns="0">
            <a:noAutofit/>
          </a:bodyPr>
          <a:lstStyle>
            <a:lvl1pPr algn="ctr">
              <a:defRPr sz="600"/>
            </a:lvl1pPr>
          </a:lstStyle>
          <a:p>
            <a:r>
              <a:rPr lang="en-GB" dirty="0"/>
              <a:t>Click to insert an icon</a:t>
            </a:r>
          </a:p>
        </p:txBody>
      </p:sp>
      <p:sp>
        <p:nvSpPr>
          <p:cNvPr id="40" name="Picture Placeholder 3"/>
          <p:cNvSpPr>
            <a:spLocks noGrp="1"/>
          </p:cNvSpPr>
          <p:nvPr>
            <p:ph type="pic" sz="quarter" idx="32" hasCustomPrompt="1"/>
          </p:nvPr>
        </p:nvSpPr>
        <p:spPr>
          <a:xfrm>
            <a:off x="3702135" y="5800958"/>
            <a:ext cx="559497" cy="559497"/>
          </a:xfrm>
          <a:prstGeom prst="ellipse">
            <a:avLst/>
          </a:prstGeom>
        </p:spPr>
        <p:txBody>
          <a:bodyPr lIns="0" tIns="0" rIns="0">
            <a:noAutofit/>
          </a:bodyPr>
          <a:lstStyle>
            <a:lvl1pPr algn="ctr">
              <a:defRPr sz="600"/>
            </a:lvl1pPr>
          </a:lstStyle>
          <a:p>
            <a:r>
              <a:rPr lang="en-GB" dirty="0"/>
              <a:t>Click to insert an icon</a:t>
            </a:r>
          </a:p>
        </p:txBody>
      </p:sp>
      <p:sp>
        <p:nvSpPr>
          <p:cNvPr id="47" name="Text Placeholder 3"/>
          <p:cNvSpPr>
            <a:spLocks noGrp="1"/>
          </p:cNvSpPr>
          <p:nvPr>
            <p:ph type="body" sz="quarter" idx="3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48" name="Text Placeholder 8"/>
          <p:cNvSpPr>
            <a:spLocks noGrp="1"/>
          </p:cNvSpPr>
          <p:nvPr>
            <p:ph type="body" sz="quarter" idx="39"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49" name="Text Placeholder 10"/>
          <p:cNvSpPr>
            <a:spLocks noGrp="1"/>
          </p:cNvSpPr>
          <p:nvPr>
            <p:ph type="body" sz="quarter" idx="40"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50" name="Text Placeholder 8"/>
          <p:cNvSpPr>
            <a:spLocks noGrp="1"/>
          </p:cNvSpPr>
          <p:nvPr>
            <p:ph type="body" sz="quarter" idx="41"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51" name="Text Placeholder 10"/>
          <p:cNvSpPr>
            <a:spLocks noGrp="1"/>
          </p:cNvSpPr>
          <p:nvPr>
            <p:ph type="body" sz="quarter" idx="42"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818202021"/>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Forecast Scenarios Horizontal">
    <p:spTree>
      <p:nvGrpSpPr>
        <p:cNvPr id="1" name=""/>
        <p:cNvGrpSpPr/>
        <p:nvPr/>
      </p:nvGrpSpPr>
      <p:grpSpPr>
        <a:xfrm>
          <a:off x="0" y="0"/>
          <a:ext cx="0" cy="0"/>
          <a:chOff x="0" y="0"/>
          <a:chExt cx="0" cy="0"/>
        </a:xfrm>
      </p:grpSpPr>
      <p:sp>
        <p:nvSpPr>
          <p:cNvPr id="16" name="Rectangle 15"/>
          <p:cNvSpPr/>
          <p:nvPr userDrawn="1"/>
        </p:nvSpPr>
        <p:spPr>
          <a:xfrm>
            <a:off x="6224435" y="259641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7" name="Rectangle 36"/>
          <p:cNvSpPr/>
          <p:nvPr userDrawn="1"/>
        </p:nvSpPr>
        <p:spPr>
          <a:xfrm>
            <a:off x="3415607" y="260428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3827128" y="968965"/>
            <a:ext cx="1446543" cy="1446543"/>
          </a:xfrm>
          <a:prstGeom prst="ellipse">
            <a:avLst/>
          </a:prstGeom>
          <a:solidFill>
            <a:schemeClr val="accent1"/>
          </a:solidFill>
        </p:spPr>
        <p:txBody>
          <a:bodyPr anchor="ctr">
            <a:noAutofit/>
          </a:bodyPr>
          <a:lstStyle>
            <a:lvl1pPr algn="ctr">
              <a:defRPr sz="2000">
                <a:solidFill>
                  <a:schemeClr val="bg1"/>
                </a:solidFill>
              </a:defRPr>
            </a:lvl1pPr>
          </a:lstStyle>
          <a:p>
            <a:pPr lvl="0"/>
            <a:r>
              <a:rPr lang="en-US"/>
              <a:t>Edit Master text styles</a:t>
            </a:r>
          </a:p>
        </p:txBody>
      </p:sp>
      <p:sp>
        <p:nvSpPr>
          <p:cNvPr id="22" name="Text Placeholder 9"/>
          <p:cNvSpPr>
            <a:spLocks noGrp="1"/>
          </p:cNvSpPr>
          <p:nvPr>
            <p:ph type="body" sz="quarter" idx="14"/>
          </p:nvPr>
        </p:nvSpPr>
        <p:spPr>
          <a:xfrm>
            <a:off x="5500412" y="967463"/>
            <a:ext cx="1448045" cy="1448045"/>
          </a:xfrm>
          <a:prstGeom prst="ellipse">
            <a:avLst/>
          </a:prstGeom>
          <a:solidFill>
            <a:schemeClr val="accent2"/>
          </a:solidFill>
        </p:spPr>
        <p:txBody>
          <a:bodyPr anchor="ctr">
            <a:noAutofit/>
          </a:bodyPr>
          <a:lstStyle>
            <a:lvl1pPr algn="ctr">
              <a:defRPr sz="2000">
                <a:solidFill>
                  <a:schemeClr val="bg1"/>
                </a:solidFill>
              </a:defRPr>
            </a:lvl1pPr>
          </a:lstStyle>
          <a:p>
            <a:pPr lvl="0"/>
            <a:r>
              <a:rPr lang="en-US"/>
              <a:t>Edit Master text styles</a:t>
            </a:r>
          </a:p>
        </p:txBody>
      </p:sp>
      <p:sp>
        <p:nvSpPr>
          <p:cNvPr id="23" name="Text Placeholder 9"/>
          <p:cNvSpPr>
            <a:spLocks noGrp="1"/>
          </p:cNvSpPr>
          <p:nvPr>
            <p:ph type="body" sz="quarter" idx="15"/>
          </p:nvPr>
        </p:nvSpPr>
        <p:spPr>
          <a:xfrm>
            <a:off x="7175044" y="967756"/>
            <a:ext cx="1445182" cy="1445182"/>
          </a:xfrm>
          <a:prstGeom prst="ellipse">
            <a:avLst/>
          </a:prstGeom>
          <a:solidFill>
            <a:schemeClr val="accent3"/>
          </a:solidFill>
        </p:spPr>
        <p:txBody>
          <a:bodyPr anchor="ctr">
            <a:noAutofit/>
          </a:bodyPr>
          <a:lstStyle>
            <a:lvl1pPr algn="ctr">
              <a:defRPr sz="2000">
                <a:solidFill>
                  <a:schemeClr val="bg1"/>
                </a:solidFill>
              </a:defRPr>
            </a:lvl1pPr>
          </a:lstStyle>
          <a:p>
            <a:pPr lvl="0"/>
            <a:r>
              <a:rPr lang="en-US"/>
              <a:t>Edit Master text styles</a:t>
            </a:r>
          </a:p>
        </p:txBody>
      </p:sp>
      <p:sp>
        <p:nvSpPr>
          <p:cNvPr id="27" name="Text Placeholder 14"/>
          <p:cNvSpPr>
            <a:spLocks noGrp="1"/>
          </p:cNvSpPr>
          <p:nvPr>
            <p:ph type="body" sz="quarter" idx="18"/>
          </p:nvPr>
        </p:nvSpPr>
        <p:spPr>
          <a:xfrm>
            <a:off x="252697" y="2702961"/>
            <a:ext cx="2963114" cy="3777352"/>
          </a:xfrm>
        </p:spPr>
        <p:txBody>
          <a:bodyPr>
            <a:noAutofit/>
          </a:bodyPr>
          <a:lstStyle>
            <a:lvl1pPr>
              <a:spcBef>
                <a:spcPts val="0"/>
              </a:spcBef>
              <a:defRPr sz="1100" b="1">
                <a:solidFill>
                  <a:schemeClr val="accent1"/>
                </a:solidFill>
              </a:defRPr>
            </a:lvl1pPr>
            <a:lvl2pPr>
              <a:spcBef>
                <a:spcPts val="0"/>
              </a:spcBef>
              <a:defRPr sz="1050" b="1">
                <a:solidFill>
                  <a:schemeClr val="accent1"/>
                </a:solidFill>
              </a:defRPr>
            </a:lvl2pPr>
            <a:lvl3pPr>
              <a:spcBef>
                <a:spcPts val="0"/>
              </a:spcBef>
              <a:defRPr sz="1000" b="1">
                <a:solidFill>
                  <a:schemeClr val="accent1"/>
                </a:solidFill>
              </a:defRPr>
            </a:lvl3pPr>
            <a:lvl4pPr>
              <a:spcBef>
                <a:spcPts val="0"/>
              </a:spcBef>
              <a:defRPr sz="900" b="1">
                <a:solidFill>
                  <a:schemeClr val="accent1"/>
                </a:solidFill>
              </a:defRPr>
            </a:lvl4pPr>
            <a:lvl5pPr>
              <a:spcBef>
                <a:spcPts val="0"/>
              </a:spcBef>
              <a:defRPr sz="900" b="1">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6"/>
          <p:cNvSpPr>
            <a:spLocks noGrp="1"/>
          </p:cNvSpPr>
          <p:nvPr>
            <p:ph type="body" sz="quarter" idx="22" hasCustomPrompt="1"/>
          </p:nvPr>
        </p:nvSpPr>
        <p:spPr>
          <a:xfrm>
            <a:off x="220236" y="1913193"/>
            <a:ext cx="2995574" cy="554311"/>
          </a:xfrm>
        </p:spPr>
        <p:txBody>
          <a:bodyPr anchor="t">
            <a:noAutofit/>
          </a:bodyPr>
          <a:lstStyle>
            <a:lvl1pPr>
              <a:spcBef>
                <a:spcPts val="0"/>
              </a:spcBef>
              <a:defRPr sz="1200" b="1" baseline="0">
                <a:solidFill>
                  <a:schemeClr val="accent1"/>
                </a:solidFill>
              </a:defRPr>
            </a:lvl1pPr>
          </a:lstStyle>
          <a:p>
            <a:pPr lvl="0"/>
            <a:r>
              <a:rPr lang="en-GB" dirty="0"/>
              <a:t>Click to add subtitle</a:t>
            </a:r>
          </a:p>
        </p:txBody>
      </p:sp>
      <p:sp>
        <p:nvSpPr>
          <p:cNvPr id="30" name="Text Placeholder 14"/>
          <p:cNvSpPr>
            <a:spLocks noGrp="1"/>
          </p:cNvSpPr>
          <p:nvPr>
            <p:ph type="body" sz="quarter" idx="16"/>
          </p:nvPr>
        </p:nvSpPr>
        <p:spPr>
          <a:xfrm>
            <a:off x="3474380" y="2702961"/>
            <a:ext cx="5396351" cy="3777352"/>
          </a:xfrm>
        </p:spPr>
        <p:txBody>
          <a:bodyPr numCol="2" spcCol="288000">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9" name="Text Placeholder 3"/>
          <p:cNvSpPr>
            <a:spLocks noGrp="1"/>
          </p:cNvSpPr>
          <p:nvPr>
            <p:ph type="body" sz="quarter" idx="2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50"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51"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52" name="Text Placeholder 8"/>
          <p:cNvSpPr>
            <a:spLocks noGrp="1"/>
          </p:cNvSpPr>
          <p:nvPr>
            <p:ph type="body" sz="quarter" idx="29"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53" name="Text Placeholder 10"/>
          <p:cNvSpPr>
            <a:spLocks noGrp="1"/>
          </p:cNvSpPr>
          <p:nvPr>
            <p:ph type="body" sz="quarter" idx="30"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62221326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Images x 4">
    <p:spTree>
      <p:nvGrpSpPr>
        <p:cNvPr id="1" name=""/>
        <p:cNvGrpSpPr/>
        <p:nvPr/>
      </p:nvGrpSpPr>
      <p:grpSpPr>
        <a:xfrm>
          <a:off x="0" y="0"/>
          <a:ext cx="0" cy="0"/>
          <a:chOff x="0" y="0"/>
          <a:chExt cx="0" cy="0"/>
        </a:xfrm>
      </p:grpSpPr>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a:off x="3405879" y="793256"/>
            <a:ext cx="2722227" cy="0"/>
          </a:xfrm>
          <a:prstGeom prst="line">
            <a:avLst/>
          </a:prstGeom>
          <a:ln w="28575"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a:off x="6263348" y="793256"/>
            <a:ext cx="2722227" cy="0"/>
          </a:xfrm>
          <a:prstGeom prst="line">
            <a:avLst/>
          </a:prstGeom>
          <a:ln w="28575"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userDrawn="1"/>
        </p:nvCxnSpPr>
        <p:spPr>
          <a:xfrm>
            <a:off x="3405320" y="3747331"/>
            <a:ext cx="2722227" cy="0"/>
          </a:xfrm>
          <a:prstGeom prst="line">
            <a:avLst/>
          </a:prstGeom>
          <a:ln w="28575"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userDrawn="1"/>
        </p:nvCxnSpPr>
        <p:spPr>
          <a:xfrm>
            <a:off x="6262789" y="3747331"/>
            <a:ext cx="2722227" cy="0"/>
          </a:xfrm>
          <a:prstGeom prst="line">
            <a:avLst/>
          </a:prstGeom>
          <a:ln w="28575"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3" hasCustomPrompt="1"/>
          </p:nvPr>
        </p:nvSpPr>
        <p:spPr>
          <a:xfrm>
            <a:off x="3405188" y="810956"/>
            <a:ext cx="2722562" cy="2854325"/>
          </a:xfrm>
        </p:spPr>
        <p:txBody>
          <a:bodyPr>
            <a:noAutofit/>
          </a:bodyPr>
          <a:lstStyle>
            <a:lvl1pPr algn="ctr">
              <a:defRPr sz="1400"/>
            </a:lvl1pPr>
          </a:lstStyle>
          <a:p>
            <a:r>
              <a:rPr lang="en-GB" dirty="0"/>
              <a:t>Click on the icon below to insert an image</a:t>
            </a:r>
          </a:p>
        </p:txBody>
      </p:sp>
      <p:sp>
        <p:nvSpPr>
          <p:cNvPr id="36" name="Picture Placeholder 3"/>
          <p:cNvSpPr>
            <a:spLocks noGrp="1"/>
          </p:cNvSpPr>
          <p:nvPr>
            <p:ph type="pic" sz="quarter" idx="14" hasCustomPrompt="1"/>
          </p:nvPr>
        </p:nvSpPr>
        <p:spPr>
          <a:xfrm>
            <a:off x="6262788" y="810105"/>
            <a:ext cx="2722562" cy="2854325"/>
          </a:xfrm>
        </p:spPr>
        <p:txBody>
          <a:bodyPr>
            <a:noAutofit/>
          </a:bodyPr>
          <a:lstStyle>
            <a:lvl1pPr algn="ctr">
              <a:defRPr sz="1400"/>
            </a:lvl1pPr>
          </a:lstStyle>
          <a:p>
            <a:r>
              <a:rPr lang="en-GB" dirty="0"/>
              <a:t>Click on the icon below to insert an image</a:t>
            </a:r>
          </a:p>
        </p:txBody>
      </p:sp>
      <p:sp>
        <p:nvSpPr>
          <p:cNvPr id="37" name="Picture Placeholder 3"/>
          <p:cNvSpPr>
            <a:spLocks noGrp="1"/>
          </p:cNvSpPr>
          <p:nvPr>
            <p:ph type="pic" sz="quarter" idx="15" hasCustomPrompt="1"/>
          </p:nvPr>
        </p:nvSpPr>
        <p:spPr>
          <a:xfrm>
            <a:off x="3404853" y="3764741"/>
            <a:ext cx="2722562" cy="2851572"/>
          </a:xfrm>
        </p:spPr>
        <p:txBody>
          <a:bodyPr>
            <a:noAutofit/>
          </a:bodyPr>
          <a:lstStyle>
            <a:lvl1pPr algn="ctr">
              <a:defRPr sz="1400"/>
            </a:lvl1pPr>
          </a:lstStyle>
          <a:p>
            <a:r>
              <a:rPr lang="en-GB" dirty="0"/>
              <a:t>Click on the icon below to insert an image</a:t>
            </a:r>
          </a:p>
        </p:txBody>
      </p:sp>
      <p:sp>
        <p:nvSpPr>
          <p:cNvPr id="38" name="Picture Placeholder 3"/>
          <p:cNvSpPr>
            <a:spLocks noGrp="1"/>
          </p:cNvSpPr>
          <p:nvPr>
            <p:ph type="pic" sz="quarter" idx="16" hasCustomPrompt="1"/>
          </p:nvPr>
        </p:nvSpPr>
        <p:spPr>
          <a:xfrm>
            <a:off x="6262453" y="3760201"/>
            <a:ext cx="2722562" cy="2849463"/>
          </a:xfrm>
        </p:spPr>
        <p:txBody>
          <a:bodyPr>
            <a:noAutofit/>
          </a:bodyPr>
          <a:lstStyle>
            <a:lvl1pPr algn="ctr">
              <a:defRPr sz="1400"/>
            </a:lvl1pPr>
          </a:lstStyle>
          <a:p>
            <a:r>
              <a:rPr lang="en-GB" dirty="0"/>
              <a:t>Click on the icon below to insert an image</a:t>
            </a:r>
          </a:p>
        </p:txBody>
      </p:sp>
      <p:sp>
        <p:nvSpPr>
          <p:cNvPr id="60" name="Text Placeholder 3"/>
          <p:cNvSpPr>
            <a:spLocks noGrp="1"/>
          </p:cNvSpPr>
          <p:nvPr>
            <p:ph type="body" sz="quarter" idx="2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61"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62"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63" name="Text Placeholder 8"/>
          <p:cNvSpPr>
            <a:spLocks noGrp="1"/>
          </p:cNvSpPr>
          <p:nvPr>
            <p:ph type="body" sz="quarter" idx="29"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64" name="Text Placeholder 10"/>
          <p:cNvSpPr>
            <a:spLocks noGrp="1"/>
          </p:cNvSpPr>
          <p:nvPr>
            <p:ph type="body" sz="quarter" idx="30"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4230335889"/>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Introduction with logos">
    <p:spTree>
      <p:nvGrpSpPr>
        <p:cNvPr id="1" name=""/>
        <p:cNvGrpSpPr/>
        <p:nvPr/>
      </p:nvGrpSpPr>
      <p:grpSpPr>
        <a:xfrm>
          <a:off x="0" y="0"/>
          <a:ext cx="0" cy="0"/>
          <a:chOff x="0" y="0"/>
          <a:chExt cx="0" cy="0"/>
        </a:xfrm>
      </p:grpSpPr>
      <p:sp>
        <p:nvSpPr>
          <p:cNvPr id="37" name="Rectangle 36"/>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27957" y="3104037"/>
            <a:ext cx="2987853" cy="3296763"/>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6" name="Straight Connector 45"/>
          <p:cNvCxnSpPr>
            <a:cxnSpLocks/>
          </p:cNvCxnSpPr>
          <p:nvPr userDrawn="1"/>
        </p:nvCxnSpPr>
        <p:spPr>
          <a:xfrm>
            <a:off x="3438625" y="2588540"/>
            <a:ext cx="552299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7"/>
          </p:nvPr>
        </p:nvSpPr>
        <p:spPr>
          <a:xfrm>
            <a:off x="228600" y="2723768"/>
            <a:ext cx="2987210" cy="355935"/>
          </a:xfrm>
        </p:spPr>
        <p:txBody>
          <a:bodyPr anchor="ctr">
            <a:noAutofit/>
          </a:bodyPr>
          <a:lstStyle>
            <a:lvl1pPr>
              <a:spcBef>
                <a:spcPts val="0"/>
              </a:spcBef>
              <a:defRPr sz="1400" b="1">
                <a:solidFill>
                  <a:schemeClr val="accent1"/>
                </a:solidFill>
              </a:defRPr>
            </a:lvl1pPr>
          </a:lstStyle>
          <a:p>
            <a:pPr lvl="0"/>
            <a:r>
              <a:rPr lang="en-US"/>
              <a:t>Edit Master text styles</a:t>
            </a:r>
          </a:p>
        </p:txBody>
      </p:sp>
      <p:cxnSp>
        <p:nvCxnSpPr>
          <p:cNvPr id="16" name="Straight Connector 15"/>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3438625" y="2596411"/>
            <a:ext cx="5522994"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9" name="Picture Placeholder 3 - 3"/>
          <p:cNvSpPr>
            <a:spLocks noGrp="1"/>
          </p:cNvSpPr>
          <p:nvPr>
            <p:ph type="pic" sz="quarter" idx="19" hasCustomPrompt="1"/>
          </p:nvPr>
        </p:nvSpPr>
        <p:spPr>
          <a:xfrm>
            <a:off x="3627607" y="2763041"/>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0" name="Picture Placeholder 3 - 4"/>
          <p:cNvSpPr>
            <a:spLocks noGrp="1"/>
          </p:cNvSpPr>
          <p:nvPr>
            <p:ph type="pic" sz="quarter" idx="20" hasCustomPrompt="1"/>
          </p:nvPr>
        </p:nvSpPr>
        <p:spPr>
          <a:xfrm>
            <a:off x="4953558" y="2763041"/>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1" name="Picture Placeholder 3 - 5"/>
          <p:cNvSpPr>
            <a:spLocks noGrp="1"/>
          </p:cNvSpPr>
          <p:nvPr>
            <p:ph type="pic" sz="quarter" idx="21" hasCustomPrompt="1"/>
          </p:nvPr>
        </p:nvSpPr>
        <p:spPr>
          <a:xfrm>
            <a:off x="6279509" y="2763041"/>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2" name="Picture Placeholder 3 - 6"/>
          <p:cNvSpPr>
            <a:spLocks noGrp="1"/>
          </p:cNvSpPr>
          <p:nvPr>
            <p:ph type="pic" sz="quarter" idx="22" hasCustomPrompt="1"/>
          </p:nvPr>
        </p:nvSpPr>
        <p:spPr>
          <a:xfrm>
            <a:off x="7605459" y="2763041"/>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3" name="Picture Placeholder 3 - 3 - 1"/>
          <p:cNvSpPr>
            <a:spLocks noGrp="1"/>
          </p:cNvSpPr>
          <p:nvPr>
            <p:ph type="pic" sz="quarter" idx="26" hasCustomPrompt="1"/>
          </p:nvPr>
        </p:nvSpPr>
        <p:spPr>
          <a:xfrm>
            <a:off x="3628936" y="3727307"/>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4" name="Picture Placeholder 3 - 4 - 1"/>
          <p:cNvSpPr>
            <a:spLocks noGrp="1"/>
          </p:cNvSpPr>
          <p:nvPr>
            <p:ph type="pic" sz="quarter" idx="28" hasCustomPrompt="1"/>
          </p:nvPr>
        </p:nvSpPr>
        <p:spPr>
          <a:xfrm>
            <a:off x="4954887" y="3727307"/>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5" name="Picture Placeholder 3 - 5 - 1"/>
          <p:cNvSpPr>
            <a:spLocks noGrp="1"/>
          </p:cNvSpPr>
          <p:nvPr>
            <p:ph type="pic" sz="quarter" idx="29" hasCustomPrompt="1"/>
          </p:nvPr>
        </p:nvSpPr>
        <p:spPr>
          <a:xfrm>
            <a:off x="6280838" y="3727307"/>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6" name="Picture Placeholder 3 - 6 - 1"/>
          <p:cNvSpPr>
            <a:spLocks noGrp="1"/>
          </p:cNvSpPr>
          <p:nvPr>
            <p:ph type="pic" sz="quarter" idx="30" hasCustomPrompt="1"/>
          </p:nvPr>
        </p:nvSpPr>
        <p:spPr>
          <a:xfrm>
            <a:off x="7606788" y="3727307"/>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7" name="Picture Placeholder 3 - 3 - 2"/>
          <p:cNvSpPr>
            <a:spLocks noGrp="1"/>
          </p:cNvSpPr>
          <p:nvPr>
            <p:ph type="pic" sz="quarter" idx="33" hasCustomPrompt="1"/>
          </p:nvPr>
        </p:nvSpPr>
        <p:spPr>
          <a:xfrm>
            <a:off x="3630265" y="469157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8" name="Picture Placeholder 3 - 4 - 2"/>
          <p:cNvSpPr>
            <a:spLocks noGrp="1"/>
          </p:cNvSpPr>
          <p:nvPr>
            <p:ph type="pic" sz="quarter" idx="34" hasCustomPrompt="1"/>
          </p:nvPr>
        </p:nvSpPr>
        <p:spPr>
          <a:xfrm>
            <a:off x="4956216" y="469157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2" name="Picture Placeholder 3 - 5 - 2"/>
          <p:cNvSpPr>
            <a:spLocks noGrp="1"/>
          </p:cNvSpPr>
          <p:nvPr>
            <p:ph type="pic" sz="quarter" idx="35" hasCustomPrompt="1"/>
          </p:nvPr>
        </p:nvSpPr>
        <p:spPr>
          <a:xfrm>
            <a:off x="6282167" y="469157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4" name="Picture Placeholder 3 - 6 - 2"/>
          <p:cNvSpPr>
            <a:spLocks noGrp="1"/>
          </p:cNvSpPr>
          <p:nvPr>
            <p:ph type="pic" sz="quarter" idx="36" hasCustomPrompt="1"/>
          </p:nvPr>
        </p:nvSpPr>
        <p:spPr>
          <a:xfrm>
            <a:off x="7608117" y="469157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5" name="Picture Placeholder 3 - 3 - 3"/>
          <p:cNvSpPr>
            <a:spLocks noGrp="1"/>
          </p:cNvSpPr>
          <p:nvPr>
            <p:ph type="pic" sz="quarter" idx="40" hasCustomPrompt="1"/>
          </p:nvPr>
        </p:nvSpPr>
        <p:spPr>
          <a:xfrm>
            <a:off x="3631594" y="565583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6" name="Picture Placeholder 3 - 4 - 3"/>
          <p:cNvSpPr>
            <a:spLocks noGrp="1"/>
          </p:cNvSpPr>
          <p:nvPr>
            <p:ph type="pic" sz="quarter" idx="41" hasCustomPrompt="1"/>
          </p:nvPr>
        </p:nvSpPr>
        <p:spPr>
          <a:xfrm>
            <a:off x="4957545" y="565583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8" name="Picture Placeholder 3 - 5 - 3"/>
          <p:cNvSpPr>
            <a:spLocks noGrp="1"/>
          </p:cNvSpPr>
          <p:nvPr>
            <p:ph type="pic" sz="quarter" idx="42" hasCustomPrompt="1"/>
          </p:nvPr>
        </p:nvSpPr>
        <p:spPr>
          <a:xfrm>
            <a:off x="6283496" y="565583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9" name="Picture Placeholder 3 - 6 - 3"/>
          <p:cNvSpPr>
            <a:spLocks noGrp="1"/>
          </p:cNvSpPr>
          <p:nvPr>
            <p:ph type="pic" sz="quarter" idx="43" hasCustomPrompt="1"/>
          </p:nvPr>
        </p:nvSpPr>
        <p:spPr>
          <a:xfrm>
            <a:off x="7609446" y="565583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0" name="Text Placeholder 17"/>
          <p:cNvSpPr>
            <a:spLocks noGrp="1"/>
          </p:cNvSpPr>
          <p:nvPr>
            <p:ph type="body" sz="quarter" idx="15"/>
          </p:nvPr>
        </p:nvSpPr>
        <p:spPr>
          <a:xfrm>
            <a:off x="3438625" y="923842"/>
            <a:ext cx="5318834" cy="1416609"/>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3" name="Text Placeholder 3"/>
          <p:cNvSpPr>
            <a:spLocks noGrp="1"/>
          </p:cNvSpPr>
          <p:nvPr>
            <p:ph type="body" sz="quarter" idx="47"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84" name="Text Placeholder 8"/>
          <p:cNvSpPr>
            <a:spLocks noGrp="1"/>
          </p:cNvSpPr>
          <p:nvPr>
            <p:ph type="body" sz="quarter" idx="48"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85" name="Text Placeholder 10"/>
          <p:cNvSpPr>
            <a:spLocks noGrp="1"/>
          </p:cNvSpPr>
          <p:nvPr>
            <p:ph type="body" sz="quarter" idx="49"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86" name="Text Placeholder 8"/>
          <p:cNvSpPr>
            <a:spLocks noGrp="1"/>
          </p:cNvSpPr>
          <p:nvPr>
            <p:ph type="body" sz="quarter" idx="50"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92" name="Text Placeholder 10"/>
          <p:cNvSpPr>
            <a:spLocks noGrp="1"/>
          </p:cNvSpPr>
          <p:nvPr>
            <p:ph type="body" sz="quarter" idx="51"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81073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96900" y="1304925"/>
            <a:ext cx="7950200" cy="47228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F17AC1C-9FE1-42FA-99A3-80DA8DDB6D2B}" type="slidenum">
              <a:rPr lang="en-GB" smtClean="0"/>
              <a:t>‹#›</a:t>
            </a:fld>
            <a:endParaRPr lang="en-GB" dirty="0"/>
          </a:p>
        </p:txBody>
      </p:sp>
    </p:spTree>
    <p:extLst>
      <p:ext uri="{BB962C8B-B14F-4D97-AF65-F5344CB8AC3E}">
        <p14:creationId xmlns:p14="http://schemas.microsoft.com/office/powerpoint/2010/main" val="208973887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274643"/>
            <a:ext cx="2074862" cy="5824537"/>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4" y="274643"/>
            <a:ext cx="6075363" cy="5824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43184107"/>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Introduction with Logo sections">
    <p:spTree>
      <p:nvGrpSpPr>
        <p:cNvPr id="1" name=""/>
        <p:cNvGrpSpPr/>
        <p:nvPr/>
      </p:nvGrpSpPr>
      <p:grpSpPr>
        <a:xfrm>
          <a:off x="0" y="0"/>
          <a:ext cx="0" cy="0"/>
          <a:chOff x="0" y="0"/>
          <a:chExt cx="0" cy="0"/>
        </a:xfrm>
      </p:grpSpPr>
      <p:sp>
        <p:nvSpPr>
          <p:cNvPr id="37" name="Rectangle 36"/>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27957" y="3104037"/>
            <a:ext cx="2987853" cy="3296763"/>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6" name="Straight Connector 45"/>
          <p:cNvCxnSpPr>
            <a:cxnSpLocks/>
          </p:cNvCxnSpPr>
          <p:nvPr userDrawn="1"/>
        </p:nvCxnSpPr>
        <p:spPr>
          <a:xfrm>
            <a:off x="3438625" y="2588540"/>
            <a:ext cx="552299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7"/>
          </p:nvPr>
        </p:nvSpPr>
        <p:spPr>
          <a:xfrm>
            <a:off x="228600" y="2723768"/>
            <a:ext cx="2987210" cy="355935"/>
          </a:xfrm>
        </p:spPr>
        <p:txBody>
          <a:bodyPr anchor="ctr">
            <a:noAutofit/>
          </a:bodyPr>
          <a:lstStyle>
            <a:lvl1pPr>
              <a:spcBef>
                <a:spcPts val="0"/>
              </a:spcBef>
              <a:defRPr sz="1400" b="1">
                <a:solidFill>
                  <a:schemeClr val="accent1"/>
                </a:solidFill>
              </a:defRPr>
            </a:lvl1pPr>
          </a:lstStyle>
          <a:p>
            <a:pPr lvl="0"/>
            <a:r>
              <a:rPr lang="en-US"/>
              <a:t>Edit Master text styles</a:t>
            </a:r>
          </a:p>
        </p:txBody>
      </p:sp>
      <p:cxnSp>
        <p:nvCxnSpPr>
          <p:cNvPr id="16" name="Straight Connector 15"/>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3438625" y="2596411"/>
            <a:ext cx="5522994"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9" name="Picture Placeholder 3 - 3"/>
          <p:cNvSpPr>
            <a:spLocks noGrp="1"/>
          </p:cNvSpPr>
          <p:nvPr>
            <p:ph type="pic" sz="quarter" idx="19" hasCustomPrompt="1"/>
          </p:nvPr>
        </p:nvSpPr>
        <p:spPr>
          <a:xfrm>
            <a:off x="3627607" y="309918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0" name="Picture Placeholder 3 - 4"/>
          <p:cNvSpPr>
            <a:spLocks noGrp="1"/>
          </p:cNvSpPr>
          <p:nvPr>
            <p:ph type="pic" sz="quarter" idx="20" hasCustomPrompt="1"/>
          </p:nvPr>
        </p:nvSpPr>
        <p:spPr>
          <a:xfrm>
            <a:off x="4953558" y="309918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1" name="Picture Placeholder 3 - 5"/>
          <p:cNvSpPr>
            <a:spLocks noGrp="1"/>
          </p:cNvSpPr>
          <p:nvPr>
            <p:ph type="pic" sz="quarter" idx="21" hasCustomPrompt="1"/>
          </p:nvPr>
        </p:nvSpPr>
        <p:spPr>
          <a:xfrm>
            <a:off x="6279509" y="309918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2" name="Picture Placeholder 3 - 6"/>
          <p:cNvSpPr>
            <a:spLocks noGrp="1"/>
          </p:cNvSpPr>
          <p:nvPr>
            <p:ph type="pic" sz="quarter" idx="22" hasCustomPrompt="1"/>
          </p:nvPr>
        </p:nvSpPr>
        <p:spPr>
          <a:xfrm>
            <a:off x="7605459" y="309918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3" name="Picture Placeholder 3 - 3 - 1"/>
          <p:cNvSpPr>
            <a:spLocks noGrp="1"/>
          </p:cNvSpPr>
          <p:nvPr>
            <p:ph type="pic" sz="quarter" idx="26" hasCustomPrompt="1"/>
          </p:nvPr>
        </p:nvSpPr>
        <p:spPr>
          <a:xfrm>
            <a:off x="3628936" y="438291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4" name="Picture Placeholder 3 - 4 - 1"/>
          <p:cNvSpPr>
            <a:spLocks noGrp="1"/>
          </p:cNvSpPr>
          <p:nvPr>
            <p:ph type="pic" sz="quarter" idx="28" hasCustomPrompt="1"/>
          </p:nvPr>
        </p:nvSpPr>
        <p:spPr>
          <a:xfrm>
            <a:off x="4954887" y="438291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5" name="Picture Placeholder 3 - 5 - 1"/>
          <p:cNvSpPr>
            <a:spLocks noGrp="1"/>
          </p:cNvSpPr>
          <p:nvPr>
            <p:ph type="pic" sz="quarter" idx="29" hasCustomPrompt="1"/>
          </p:nvPr>
        </p:nvSpPr>
        <p:spPr>
          <a:xfrm>
            <a:off x="6280838" y="438291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6" name="Picture Placeholder 3 - 6 - 1"/>
          <p:cNvSpPr>
            <a:spLocks noGrp="1"/>
          </p:cNvSpPr>
          <p:nvPr>
            <p:ph type="pic" sz="quarter" idx="30" hasCustomPrompt="1"/>
          </p:nvPr>
        </p:nvSpPr>
        <p:spPr>
          <a:xfrm>
            <a:off x="7606788" y="438291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7" name="Picture Placeholder 3 - 3 - 2"/>
          <p:cNvSpPr>
            <a:spLocks noGrp="1"/>
          </p:cNvSpPr>
          <p:nvPr>
            <p:ph type="pic" sz="quarter" idx="33" hasCustomPrompt="1"/>
          </p:nvPr>
        </p:nvSpPr>
        <p:spPr>
          <a:xfrm>
            <a:off x="3630265" y="566296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8" name="Picture Placeholder 3 - 4 - 2"/>
          <p:cNvSpPr>
            <a:spLocks noGrp="1"/>
          </p:cNvSpPr>
          <p:nvPr>
            <p:ph type="pic" sz="quarter" idx="34" hasCustomPrompt="1"/>
          </p:nvPr>
        </p:nvSpPr>
        <p:spPr>
          <a:xfrm>
            <a:off x="4956216" y="566296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2" name="Picture Placeholder 3 - 5 - 2"/>
          <p:cNvSpPr>
            <a:spLocks noGrp="1"/>
          </p:cNvSpPr>
          <p:nvPr>
            <p:ph type="pic" sz="quarter" idx="35" hasCustomPrompt="1"/>
          </p:nvPr>
        </p:nvSpPr>
        <p:spPr>
          <a:xfrm>
            <a:off x="6282167" y="566296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4" name="Picture Placeholder 3 - 6 - 2"/>
          <p:cNvSpPr>
            <a:spLocks noGrp="1"/>
          </p:cNvSpPr>
          <p:nvPr>
            <p:ph type="pic" sz="quarter" idx="36" hasCustomPrompt="1"/>
          </p:nvPr>
        </p:nvSpPr>
        <p:spPr>
          <a:xfrm>
            <a:off x="7608117" y="566296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0" name="Text Placeholder 17"/>
          <p:cNvSpPr>
            <a:spLocks noGrp="1"/>
          </p:cNvSpPr>
          <p:nvPr>
            <p:ph type="body" sz="quarter" idx="15"/>
          </p:nvPr>
        </p:nvSpPr>
        <p:spPr>
          <a:xfrm>
            <a:off x="3438625" y="923842"/>
            <a:ext cx="5318834" cy="1416609"/>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3"/>
          <p:cNvSpPr>
            <a:spLocks noGrp="1"/>
          </p:cNvSpPr>
          <p:nvPr>
            <p:ph type="body" sz="quarter" idx="37"/>
          </p:nvPr>
        </p:nvSpPr>
        <p:spPr>
          <a:xfrm>
            <a:off x="3511827" y="2759220"/>
            <a:ext cx="2987210" cy="355935"/>
          </a:xfrm>
        </p:spPr>
        <p:txBody>
          <a:bodyPr anchor="ctr">
            <a:noAutofit/>
          </a:bodyPr>
          <a:lstStyle>
            <a:lvl1pPr>
              <a:spcBef>
                <a:spcPts val="0"/>
              </a:spcBef>
              <a:defRPr sz="1400" b="1">
                <a:solidFill>
                  <a:schemeClr val="accent1"/>
                </a:solidFill>
              </a:defRPr>
            </a:lvl1pPr>
          </a:lstStyle>
          <a:p>
            <a:pPr lvl="0"/>
            <a:r>
              <a:rPr lang="en-US"/>
              <a:t>Edit Master text styles</a:t>
            </a:r>
          </a:p>
        </p:txBody>
      </p:sp>
      <p:sp>
        <p:nvSpPr>
          <p:cNvPr id="31" name="Text Placeholder 3"/>
          <p:cNvSpPr>
            <a:spLocks noGrp="1"/>
          </p:cNvSpPr>
          <p:nvPr>
            <p:ph type="body" sz="quarter" idx="38"/>
          </p:nvPr>
        </p:nvSpPr>
        <p:spPr>
          <a:xfrm>
            <a:off x="3511827" y="4043568"/>
            <a:ext cx="2987210" cy="355935"/>
          </a:xfrm>
        </p:spPr>
        <p:txBody>
          <a:bodyPr anchor="ctr">
            <a:noAutofit/>
          </a:bodyPr>
          <a:lstStyle>
            <a:lvl1pPr>
              <a:spcBef>
                <a:spcPts val="0"/>
              </a:spcBef>
              <a:defRPr sz="1400" b="1">
                <a:solidFill>
                  <a:schemeClr val="accent1"/>
                </a:solidFill>
              </a:defRPr>
            </a:lvl1pPr>
          </a:lstStyle>
          <a:p>
            <a:pPr lvl="0"/>
            <a:r>
              <a:rPr lang="en-US"/>
              <a:t>Edit Master text styles</a:t>
            </a:r>
          </a:p>
        </p:txBody>
      </p:sp>
      <p:sp>
        <p:nvSpPr>
          <p:cNvPr id="41" name="Text Placeholder 3"/>
          <p:cNvSpPr>
            <a:spLocks noGrp="1"/>
          </p:cNvSpPr>
          <p:nvPr>
            <p:ph type="body" sz="quarter" idx="39"/>
          </p:nvPr>
        </p:nvSpPr>
        <p:spPr>
          <a:xfrm>
            <a:off x="3511827" y="5324243"/>
            <a:ext cx="2987210" cy="355935"/>
          </a:xfrm>
        </p:spPr>
        <p:txBody>
          <a:bodyPr anchor="ctr">
            <a:noAutofit/>
          </a:bodyPr>
          <a:lstStyle>
            <a:lvl1pPr>
              <a:spcBef>
                <a:spcPts val="0"/>
              </a:spcBef>
              <a:defRPr sz="1400" b="1">
                <a:solidFill>
                  <a:schemeClr val="accent1"/>
                </a:solidFill>
              </a:defRPr>
            </a:lvl1pPr>
          </a:lstStyle>
          <a:p>
            <a:pPr lvl="0"/>
            <a:r>
              <a:rPr lang="en-US"/>
              <a:t>Edit Master text styles</a:t>
            </a:r>
          </a:p>
        </p:txBody>
      </p:sp>
      <p:sp>
        <p:nvSpPr>
          <p:cNvPr id="82" name="Text Placeholder 3"/>
          <p:cNvSpPr>
            <a:spLocks noGrp="1"/>
          </p:cNvSpPr>
          <p:nvPr>
            <p:ph type="body" sz="quarter" idx="43"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83" name="Text Placeholder 8"/>
          <p:cNvSpPr>
            <a:spLocks noGrp="1"/>
          </p:cNvSpPr>
          <p:nvPr>
            <p:ph type="body" sz="quarter" idx="44"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84" name="Text Placeholder 10"/>
          <p:cNvSpPr>
            <a:spLocks noGrp="1"/>
          </p:cNvSpPr>
          <p:nvPr>
            <p:ph type="body" sz="quarter" idx="45"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85" name="Text Placeholder 8"/>
          <p:cNvSpPr>
            <a:spLocks noGrp="1"/>
          </p:cNvSpPr>
          <p:nvPr>
            <p:ph type="body" sz="quarter" idx="46"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91" name="Text Placeholder 10"/>
          <p:cNvSpPr>
            <a:spLocks noGrp="1"/>
          </p:cNvSpPr>
          <p:nvPr>
            <p:ph type="body" sz="quarter" idx="47"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866160550"/>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Introduction with Practical Tool">
    <p:spTree>
      <p:nvGrpSpPr>
        <p:cNvPr id="1" name=""/>
        <p:cNvGrpSpPr/>
        <p:nvPr/>
      </p:nvGrpSpPr>
      <p:grpSpPr>
        <a:xfrm>
          <a:off x="0" y="0"/>
          <a:ext cx="0" cy="0"/>
          <a:chOff x="0" y="0"/>
          <a:chExt cx="0" cy="0"/>
        </a:xfrm>
      </p:grpSpPr>
      <p:sp>
        <p:nvSpPr>
          <p:cNvPr id="32" name="Rectangle 31"/>
          <p:cNvSpPr/>
          <p:nvPr userDrawn="1"/>
        </p:nvSpPr>
        <p:spPr>
          <a:xfrm>
            <a:off x="3412071" y="259641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0" name="Rectangle 29"/>
          <p:cNvSpPr/>
          <p:nvPr userDrawn="1"/>
        </p:nvSpPr>
        <p:spPr>
          <a:xfrm>
            <a:off x="6224435" y="2596411"/>
            <a:ext cx="2722227" cy="40121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9" name="Rectangle 18"/>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4"/>
          <p:cNvSpPr>
            <a:spLocks noGrp="1"/>
          </p:cNvSpPr>
          <p:nvPr>
            <p:ph type="body" sz="quarter" idx="18"/>
          </p:nvPr>
        </p:nvSpPr>
        <p:spPr>
          <a:xfrm>
            <a:off x="220235" y="2702961"/>
            <a:ext cx="2995575" cy="3727984"/>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Picture Placeholder 11"/>
          <p:cNvSpPr>
            <a:spLocks noGrp="1"/>
          </p:cNvSpPr>
          <p:nvPr>
            <p:ph type="pic" sz="quarter" idx="21" hasCustomPrompt="1"/>
          </p:nvPr>
        </p:nvSpPr>
        <p:spPr>
          <a:xfrm>
            <a:off x="3526139" y="3120995"/>
            <a:ext cx="1126248" cy="1109361"/>
          </a:xfrm>
        </p:spPr>
        <p:txBody>
          <a:bodyPr>
            <a:noAutofit/>
          </a:bodyPr>
          <a:lstStyle>
            <a:lvl1pPr algn="ctr">
              <a:defRPr sz="1050" baseline="0"/>
            </a:lvl1pPr>
          </a:lstStyle>
          <a:p>
            <a:r>
              <a:rPr lang="en-GB" dirty="0"/>
              <a:t>Click on the icon below to insert an image</a:t>
            </a:r>
          </a:p>
        </p:txBody>
      </p:sp>
      <p:sp>
        <p:nvSpPr>
          <p:cNvPr id="22" name="Picture Placeholder 11"/>
          <p:cNvSpPr>
            <a:spLocks noGrp="1"/>
          </p:cNvSpPr>
          <p:nvPr>
            <p:ph type="pic" sz="quarter" idx="26" hasCustomPrompt="1"/>
          </p:nvPr>
        </p:nvSpPr>
        <p:spPr>
          <a:xfrm>
            <a:off x="7086600" y="2702961"/>
            <a:ext cx="1020427" cy="868201"/>
          </a:xfrm>
        </p:spPr>
        <p:txBody>
          <a:bodyPr>
            <a:noAutofit/>
          </a:bodyPr>
          <a:lstStyle>
            <a:lvl1pPr algn="ctr">
              <a:defRPr sz="1100" baseline="0"/>
            </a:lvl1pPr>
          </a:lstStyle>
          <a:p>
            <a:r>
              <a:rPr lang="en-GB" dirty="0"/>
              <a:t>Icon</a:t>
            </a:r>
          </a:p>
        </p:txBody>
      </p:sp>
      <p:cxnSp>
        <p:nvCxnSpPr>
          <p:cNvPr id="23" name="Straight Connector 22"/>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Picture Placeholder 11"/>
          <p:cNvSpPr>
            <a:spLocks noGrp="1"/>
          </p:cNvSpPr>
          <p:nvPr>
            <p:ph type="pic" sz="quarter" idx="27" hasCustomPrompt="1"/>
          </p:nvPr>
        </p:nvSpPr>
        <p:spPr>
          <a:xfrm>
            <a:off x="4901926" y="3120994"/>
            <a:ext cx="1126248" cy="1109361"/>
          </a:xfrm>
        </p:spPr>
        <p:txBody>
          <a:bodyPr>
            <a:noAutofit/>
          </a:bodyPr>
          <a:lstStyle>
            <a:lvl1pPr algn="ctr">
              <a:defRPr sz="1050" baseline="0"/>
            </a:lvl1pPr>
          </a:lstStyle>
          <a:p>
            <a:r>
              <a:rPr lang="en-GB" dirty="0"/>
              <a:t>Click on the icon below to insert an image</a:t>
            </a:r>
          </a:p>
        </p:txBody>
      </p:sp>
      <p:sp>
        <p:nvSpPr>
          <p:cNvPr id="27" name="Picture Placeholder 11"/>
          <p:cNvSpPr>
            <a:spLocks noGrp="1"/>
          </p:cNvSpPr>
          <p:nvPr>
            <p:ph type="pic" sz="quarter" idx="28" hasCustomPrompt="1"/>
          </p:nvPr>
        </p:nvSpPr>
        <p:spPr>
          <a:xfrm>
            <a:off x="3526139" y="4760051"/>
            <a:ext cx="1126248" cy="1109361"/>
          </a:xfrm>
        </p:spPr>
        <p:txBody>
          <a:bodyPr>
            <a:noAutofit/>
          </a:bodyPr>
          <a:lstStyle>
            <a:lvl1pPr algn="ctr">
              <a:defRPr sz="1050" baseline="0"/>
            </a:lvl1pPr>
          </a:lstStyle>
          <a:p>
            <a:r>
              <a:rPr lang="en-GB" dirty="0"/>
              <a:t>Click on the icon below to insert an image</a:t>
            </a:r>
          </a:p>
        </p:txBody>
      </p:sp>
      <p:sp>
        <p:nvSpPr>
          <p:cNvPr id="28" name="Picture Placeholder 11"/>
          <p:cNvSpPr>
            <a:spLocks noGrp="1"/>
          </p:cNvSpPr>
          <p:nvPr>
            <p:ph type="pic" sz="quarter" idx="29" hasCustomPrompt="1"/>
          </p:nvPr>
        </p:nvSpPr>
        <p:spPr>
          <a:xfrm>
            <a:off x="4892463" y="4760051"/>
            <a:ext cx="1126248" cy="1109361"/>
          </a:xfrm>
        </p:spPr>
        <p:txBody>
          <a:bodyPr>
            <a:noAutofit/>
          </a:bodyPr>
          <a:lstStyle>
            <a:lvl1pPr algn="ctr">
              <a:defRPr sz="1050" baseline="0"/>
            </a:lvl1pPr>
          </a:lstStyle>
          <a:p>
            <a:r>
              <a:rPr lang="en-GB" dirty="0"/>
              <a:t>Click on the icon below to insert an image</a:t>
            </a:r>
          </a:p>
        </p:txBody>
      </p:sp>
      <p:sp>
        <p:nvSpPr>
          <p:cNvPr id="7" name="Text Placeholder 6"/>
          <p:cNvSpPr>
            <a:spLocks noGrp="1"/>
          </p:cNvSpPr>
          <p:nvPr>
            <p:ph type="body" sz="quarter" idx="30"/>
          </p:nvPr>
        </p:nvSpPr>
        <p:spPr>
          <a:xfrm>
            <a:off x="3525838" y="2609722"/>
            <a:ext cx="2502336" cy="412370"/>
          </a:xfrm>
        </p:spPr>
        <p:txBody>
          <a:bodyPr anchor="ctr">
            <a:noAutofit/>
          </a:bodyPr>
          <a:lstStyle>
            <a:lvl1pPr>
              <a:spcBef>
                <a:spcPts val="0"/>
              </a:spcBef>
              <a:defRPr sz="1400" b="1">
                <a:solidFill>
                  <a:schemeClr val="accent1"/>
                </a:solidFill>
              </a:defRPr>
            </a:lvl1pPr>
          </a:lstStyle>
          <a:p>
            <a:pPr lvl="0"/>
            <a:r>
              <a:rPr lang="en-US"/>
              <a:t>Edit Master text styles</a:t>
            </a:r>
          </a:p>
        </p:txBody>
      </p:sp>
      <p:sp>
        <p:nvSpPr>
          <p:cNvPr id="9" name="Text Placeholder 8"/>
          <p:cNvSpPr>
            <a:spLocks noGrp="1"/>
          </p:cNvSpPr>
          <p:nvPr>
            <p:ph type="body" sz="quarter" idx="31"/>
          </p:nvPr>
        </p:nvSpPr>
        <p:spPr>
          <a:xfrm>
            <a:off x="3455301" y="4230355"/>
            <a:ext cx="1269965" cy="422032"/>
          </a:xfrm>
        </p:spPr>
        <p:txBody>
          <a:bodyPr anchor="ctr">
            <a:noAutofit/>
          </a:bodyPr>
          <a:lstStyle>
            <a:lvl1pPr algn="ctr">
              <a:spcBef>
                <a:spcPts val="0"/>
              </a:spcBef>
              <a:defRPr sz="1100"/>
            </a:lvl1pPr>
          </a:lstStyle>
          <a:p>
            <a:pPr lvl="0"/>
            <a:r>
              <a:rPr lang="en-US"/>
              <a:t>Edit Master text styles</a:t>
            </a:r>
          </a:p>
        </p:txBody>
      </p:sp>
      <p:sp>
        <p:nvSpPr>
          <p:cNvPr id="36" name="Text Placeholder 8"/>
          <p:cNvSpPr>
            <a:spLocks noGrp="1"/>
          </p:cNvSpPr>
          <p:nvPr>
            <p:ph type="body" sz="quarter" idx="32"/>
          </p:nvPr>
        </p:nvSpPr>
        <p:spPr>
          <a:xfrm>
            <a:off x="4825452" y="4230355"/>
            <a:ext cx="1269965" cy="422032"/>
          </a:xfrm>
        </p:spPr>
        <p:txBody>
          <a:bodyPr anchor="ctr">
            <a:noAutofit/>
          </a:bodyPr>
          <a:lstStyle>
            <a:lvl1pPr algn="ctr">
              <a:spcBef>
                <a:spcPts val="0"/>
              </a:spcBef>
              <a:defRPr sz="1100"/>
            </a:lvl1pPr>
          </a:lstStyle>
          <a:p>
            <a:pPr lvl="0"/>
            <a:r>
              <a:rPr lang="en-US"/>
              <a:t>Edit Master text styles</a:t>
            </a:r>
          </a:p>
        </p:txBody>
      </p:sp>
      <p:sp>
        <p:nvSpPr>
          <p:cNvPr id="37" name="Text Placeholder 8"/>
          <p:cNvSpPr>
            <a:spLocks noGrp="1"/>
          </p:cNvSpPr>
          <p:nvPr>
            <p:ph type="body" sz="quarter" idx="33"/>
          </p:nvPr>
        </p:nvSpPr>
        <p:spPr>
          <a:xfrm>
            <a:off x="3454280" y="5889508"/>
            <a:ext cx="1269965" cy="422032"/>
          </a:xfrm>
        </p:spPr>
        <p:txBody>
          <a:bodyPr anchor="ctr">
            <a:noAutofit/>
          </a:bodyPr>
          <a:lstStyle>
            <a:lvl1pPr algn="ctr">
              <a:spcBef>
                <a:spcPts val="0"/>
              </a:spcBef>
              <a:defRPr sz="1100"/>
            </a:lvl1pPr>
          </a:lstStyle>
          <a:p>
            <a:pPr lvl="0"/>
            <a:r>
              <a:rPr lang="en-US"/>
              <a:t>Edit Master text styles</a:t>
            </a:r>
          </a:p>
        </p:txBody>
      </p:sp>
      <p:sp>
        <p:nvSpPr>
          <p:cNvPr id="39" name="Text Placeholder 8"/>
          <p:cNvSpPr>
            <a:spLocks noGrp="1"/>
          </p:cNvSpPr>
          <p:nvPr>
            <p:ph type="body" sz="quarter" idx="34"/>
          </p:nvPr>
        </p:nvSpPr>
        <p:spPr>
          <a:xfrm>
            <a:off x="4825452" y="5889508"/>
            <a:ext cx="1269965" cy="422032"/>
          </a:xfrm>
        </p:spPr>
        <p:txBody>
          <a:bodyPr anchor="ctr">
            <a:noAutofit/>
          </a:bodyPr>
          <a:lstStyle>
            <a:lvl1pPr algn="ctr">
              <a:spcBef>
                <a:spcPts val="0"/>
              </a:spcBef>
              <a:defRPr sz="1100"/>
            </a:lvl1pPr>
          </a:lstStyle>
          <a:p>
            <a:pPr lvl="0"/>
            <a:r>
              <a:rPr lang="en-US"/>
              <a:t>Edit Master text styles</a:t>
            </a:r>
          </a:p>
        </p:txBody>
      </p:sp>
      <p:sp>
        <p:nvSpPr>
          <p:cNvPr id="40" name="Text Placeholder 6"/>
          <p:cNvSpPr>
            <a:spLocks noGrp="1"/>
          </p:cNvSpPr>
          <p:nvPr>
            <p:ph type="body" sz="quarter" idx="35"/>
          </p:nvPr>
        </p:nvSpPr>
        <p:spPr>
          <a:xfrm>
            <a:off x="6310958" y="3571162"/>
            <a:ext cx="2502336" cy="635069"/>
          </a:xfrm>
        </p:spPr>
        <p:txBody>
          <a:bodyPr anchor="b">
            <a:noAutofit/>
          </a:bodyPr>
          <a:lstStyle>
            <a:lvl1pPr>
              <a:spcBef>
                <a:spcPts val="0"/>
              </a:spcBef>
              <a:defRPr sz="1400" b="1">
                <a:solidFill>
                  <a:schemeClr val="bg1"/>
                </a:solidFill>
              </a:defRPr>
            </a:lvl1pPr>
          </a:lstStyle>
          <a:p>
            <a:pPr lvl="0"/>
            <a:r>
              <a:rPr lang="en-US"/>
              <a:t>Edit Master text styles</a:t>
            </a:r>
          </a:p>
        </p:txBody>
      </p:sp>
      <p:cxnSp>
        <p:nvCxnSpPr>
          <p:cNvPr id="11" name="Straight Connector 10"/>
          <p:cNvCxnSpPr/>
          <p:nvPr userDrawn="1"/>
        </p:nvCxnSpPr>
        <p:spPr>
          <a:xfrm>
            <a:off x="6411442" y="4250456"/>
            <a:ext cx="56211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36"/>
          </p:nvPr>
        </p:nvSpPr>
        <p:spPr>
          <a:xfrm>
            <a:off x="6310312" y="4395205"/>
            <a:ext cx="2502981" cy="1869715"/>
          </a:xfrm>
        </p:spPr>
        <p:txBody>
          <a:bodyPr>
            <a:noAutofit/>
          </a:bodyPr>
          <a:lstStyle>
            <a:lvl1pPr>
              <a:spcBef>
                <a:spcPts val="0"/>
              </a:spcBef>
              <a:defRPr sz="1100">
                <a:solidFill>
                  <a:schemeClr val="bg1"/>
                </a:solidFill>
              </a:defRPr>
            </a:lvl1pPr>
            <a:lvl2pPr>
              <a:spcBef>
                <a:spcPts val="0"/>
              </a:spcBef>
              <a:defRPr sz="1050">
                <a:solidFill>
                  <a:schemeClr val="bg1"/>
                </a:solidFill>
              </a:defRPr>
            </a:lvl2pPr>
            <a:lvl3pPr>
              <a:spcBef>
                <a:spcPts val="0"/>
              </a:spcBef>
              <a:defRPr sz="1000">
                <a:solidFill>
                  <a:schemeClr val="bg1"/>
                </a:solidFill>
              </a:defRPr>
            </a:lvl3pPr>
            <a:lvl4pPr>
              <a:spcBef>
                <a:spcPts val="0"/>
              </a:spcBef>
              <a:defRPr sz="900">
                <a:solidFill>
                  <a:schemeClr val="bg1"/>
                </a:solidFill>
              </a:defRPr>
            </a:lvl4pPr>
            <a:lvl5pPr>
              <a:spcBef>
                <a:spcPts val="0"/>
              </a:spcBef>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5" name="Text Placeholder 3"/>
          <p:cNvSpPr>
            <a:spLocks noGrp="1"/>
          </p:cNvSpPr>
          <p:nvPr>
            <p:ph type="body" sz="quarter" idx="39"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80" name="Text Placeholder 8"/>
          <p:cNvSpPr>
            <a:spLocks noGrp="1"/>
          </p:cNvSpPr>
          <p:nvPr>
            <p:ph type="body" sz="quarter" idx="40"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81" name="Text Placeholder 10"/>
          <p:cNvSpPr>
            <a:spLocks noGrp="1"/>
          </p:cNvSpPr>
          <p:nvPr>
            <p:ph type="body" sz="quarter" idx="41"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82" name="Text Placeholder 8"/>
          <p:cNvSpPr>
            <a:spLocks noGrp="1"/>
          </p:cNvSpPr>
          <p:nvPr>
            <p:ph type="body" sz="quarter" idx="42"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83" name="Text Placeholder 10"/>
          <p:cNvSpPr>
            <a:spLocks noGrp="1"/>
          </p:cNvSpPr>
          <p:nvPr>
            <p:ph type="body" sz="quarter" idx="43"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320176676"/>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Key Trends with Images">
    <p:spTree>
      <p:nvGrpSpPr>
        <p:cNvPr id="1" name=""/>
        <p:cNvGrpSpPr/>
        <p:nvPr/>
      </p:nvGrpSpPr>
      <p:grpSpPr>
        <a:xfrm>
          <a:off x="0" y="0"/>
          <a:ext cx="0" cy="0"/>
          <a:chOff x="0" y="0"/>
          <a:chExt cx="0" cy="0"/>
        </a:xfrm>
      </p:grpSpPr>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88540"/>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2588540"/>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88540"/>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28" hasCustomPrompt="1"/>
          </p:nvPr>
        </p:nvSpPr>
        <p:spPr>
          <a:xfrm>
            <a:off x="3416300" y="785385"/>
            <a:ext cx="2720975" cy="1805914"/>
          </a:xfrm>
        </p:spPr>
        <p:txBody>
          <a:bodyPr>
            <a:noAutofit/>
          </a:bodyPr>
          <a:lstStyle>
            <a:lvl1pPr algn="ctr">
              <a:defRPr sz="1400"/>
            </a:lvl1pPr>
          </a:lstStyle>
          <a:p>
            <a:r>
              <a:rPr lang="en-GB" dirty="0"/>
              <a:t>Click on the icon below to insert an image</a:t>
            </a:r>
          </a:p>
        </p:txBody>
      </p:sp>
      <p:sp>
        <p:nvSpPr>
          <p:cNvPr id="30" name="Picture Placeholder 10"/>
          <p:cNvSpPr>
            <a:spLocks noGrp="1"/>
          </p:cNvSpPr>
          <p:nvPr>
            <p:ph type="pic" sz="quarter" idx="29" hasCustomPrompt="1"/>
          </p:nvPr>
        </p:nvSpPr>
        <p:spPr>
          <a:xfrm>
            <a:off x="6223877" y="782626"/>
            <a:ext cx="2720975" cy="1805914"/>
          </a:xfrm>
        </p:spPr>
        <p:txBody>
          <a:bodyPr>
            <a:noAutofit/>
          </a:bodyPr>
          <a:lstStyle>
            <a:lvl1pPr algn="ctr">
              <a:defRPr sz="1400"/>
            </a:lvl1pPr>
          </a:lstStyle>
          <a:p>
            <a:r>
              <a:rPr lang="en-GB" dirty="0"/>
              <a:t>Click on the icon below to insert an image</a:t>
            </a:r>
          </a:p>
        </p:txBody>
      </p:sp>
      <p:sp>
        <p:nvSpPr>
          <p:cNvPr id="22" name="Text Placeholder 43"/>
          <p:cNvSpPr>
            <a:spLocks noGrp="1"/>
          </p:cNvSpPr>
          <p:nvPr>
            <p:ph type="body" sz="quarter" idx="14"/>
          </p:nvPr>
        </p:nvSpPr>
        <p:spPr>
          <a:xfrm>
            <a:off x="4168637" y="2865126"/>
            <a:ext cx="4559531" cy="645657"/>
          </a:xfrm>
        </p:spPr>
        <p:txBody>
          <a:bodyPr anchor="t">
            <a:noAutofit/>
          </a:bodyPr>
          <a:lstStyle>
            <a:lvl1pPr>
              <a:spcBef>
                <a:spcPts val="0"/>
              </a:spcBef>
              <a:defRPr sz="1100"/>
            </a:lvl1pPr>
          </a:lstStyle>
          <a:p>
            <a:pPr lvl="0"/>
            <a:r>
              <a:rPr lang="en-US"/>
              <a:t>Edit Master text styles</a:t>
            </a:r>
          </a:p>
        </p:txBody>
      </p:sp>
      <p:sp>
        <p:nvSpPr>
          <p:cNvPr id="23" name="Text Placeholder 46"/>
          <p:cNvSpPr>
            <a:spLocks noGrp="1"/>
          </p:cNvSpPr>
          <p:nvPr>
            <p:ph type="body" sz="quarter" idx="15" hasCustomPrompt="1"/>
          </p:nvPr>
        </p:nvSpPr>
        <p:spPr>
          <a:xfrm>
            <a:off x="3573411" y="2888598"/>
            <a:ext cx="443757" cy="443757"/>
          </a:xfrm>
          <a:prstGeom prst="ellipse">
            <a:avLst/>
          </a:prstGeom>
          <a:solidFill>
            <a:schemeClr val="accent1"/>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4" name="Text Placeholder 46"/>
          <p:cNvSpPr>
            <a:spLocks noGrp="1"/>
          </p:cNvSpPr>
          <p:nvPr>
            <p:ph type="body" sz="quarter" idx="16" hasCustomPrompt="1"/>
          </p:nvPr>
        </p:nvSpPr>
        <p:spPr>
          <a:xfrm>
            <a:off x="3573411" y="3807699"/>
            <a:ext cx="443757" cy="443757"/>
          </a:xfrm>
          <a:prstGeom prst="ellipse">
            <a:avLst/>
          </a:prstGeom>
          <a:solidFill>
            <a:schemeClr val="accent2"/>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5" name="Text Placeholder 46"/>
          <p:cNvSpPr>
            <a:spLocks noGrp="1"/>
          </p:cNvSpPr>
          <p:nvPr>
            <p:ph type="body" sz="quarter" idx="17" hasCustomPrompt="1"/>
          </p:nvPr>
        </p:nvSpPr>
        <p:spPr>
          <a:xfrm>
            <a:off x="3573411" y="4766681"/>
            <a:ext cx="443757" cy="443757"/>
          </a:xfrm>
          <a:prstGeom prst="ellipse">
            <a:avLst/>
          </a:prstGeom>
          <a:solidFill>
            <a:schemeClr val="accent1"/>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6" name="Text Placeholder 46"/>
          <p:cNvSpPr>
            <a:spLocks noGrp="1"/>
          </p:cNvSpPr>
          <p:nvPr>
            <p:ph type="body" sz="quarter" idx="18" hasCustomPrompt="1"/>
          </p:nvPr>
        </p:nvSpPr>
        <p:spPr>
          <a:xfrm>
            <a:off x="3573411" y="5714125"/>
            <a:ext cx="443757" cy="443757"/>
          </a:xfrm>
          <a:prstGeom prst="ellipse">
            <a:avLst/>
          </a:prstGeom>
          <a:solidFill>
            <a:schemeClr val="accent2"/>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7" name="Text Placeholder 43"/>
          <p:cNvSpPr>
            <a:spLocks noGrp="1"/>
          </p:cNvSpPr>
          <p:nvPr>
            <p:ph type="body" sz="quarter" idx="19"/>
          </p:nvPr>
        </p:nvSpPr>
        <p:spPr>
          <a:xfrm>
            <a:off x="4168637" y="3776840"/>
            <a:ext cx="4559531" cy="672658"/>
          </a:xfrm>
        </p:spPr>
        <p:txBody>
          <a:bodyPr anchor="t">
            <a:noAutofit/>
          </a:bodyPr>
          <a:lstStyle>
            <a:lvl1pPr>
              <a:spcBef>
                <a:spcPts val="0"/>
              </a:spcBef>
              <a:defRPr sz="1100"/>
            </a:lvl1pPr>
          </a:lstStyle>
          <a:p>
            <a:pPr lvl="0"/>
            <a:r>
              <a:rPr lang="en-US"/>
              <a:t>Edit Master text styles</a:t>
            </a:r>
          </a:p>
        </p:txBody>
      </p:sp>
      <p:sp>
        <p:nvSpPr>
          <p:cNvPr id="28" name="Text Placeholder 43"/>
          <p:cNvSpPr>
            <a:spLocks noGrp="1"/>
          </p:cNvSpPr>
          <p:nvPr>
            <p:ph type="body" sz="quarter" idx="20"/>
          </p:nvPr>
        </p:nvSpPr>
        <p:spPr>
          <a:xfrm>
            <a:off x="4168637" y="4736817"/>
            <a:ext cx="4559531" cy="655501"/>
          </a:xfrm>
        </p:spPr>
        <p:txBody>
          <a:bodyPr anchor="t">
            <a:noAutofit/>
          </a:bodyPr>
          <a:lstStyle>
            <a:lvl1pPr>
              <a:spcBef>
                <a:spcPts val="0"/>
              </a:spcBef>
              <a:defRPr sz="1100"/>
            </a:lvl1pPr>
          </a:lstStyle>
          <a:p>
            <a:pPr lvl="0"/>
            <a:r>
              <a:rPr lang="en-US"/>
              <a:t>Edit Master text styles</a:t>
            </a:r>
          </a:p>
        </p:txBody>
      </p:sp>
      <p:sp>
        <p:nvSpPr>
          <p:cNvPr id="32" name="Text Placeholder 43"/>
          <p:cNvSpPr>
            <a:spLocks noGrp="1"/>
          </p:cNvSpPr>
          <p:nvPr>
            <p:ph type="body" sz="quarter" idx="21"/>
          </p:nvPr>
        </p:nvSpPr>
        <p:spPr>
          <a:xfrm>
            <a:off x="4168637" y="5683922"/>
            <a:ext cx="4559531" cy="655952"/>
          </a:xfrm>
        </p:spPr>
        <p:txBody>
          <a:bodyPr anchor="t">
            <a:noAutofit/>
          </a:bodyPr>
          <a:lstStyle>
            <a:lvl1pPr>
              <a:spcBef>
                <a:spcPts val="0"/>
              </a:spcBef>
              <a:defRPr sz="1100"/>
            </a:lvl1pPr>
          </a:lstStyle>
          <a:p>
            <a:pPr lvl="0"/>
            <a:r>
              <a:rPr lang="en-US"/>
              <a:t>Edit Master text styles</a:t>
            </a:r>
          </a:p>
        </p:txBody>
      </p:sp>
      <p:sp>
        <p:nvSpPr>
          <p:cNvPr id="77" name="Text Placeholder 3"/>
          <p:cNvSpPr>
            <a:spLocks noGrp="1"/>
          </p:cNvSpPr>
          <p:nvPr>
            <p:ph type="body" sz="quarter" idx="30"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78"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9"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80" name="Text Placeholder 8"/>
          <p:cNvSpPr>
            <a:spLocks noGrp="1"/>
          </p:cNvSpPr>
          <p:nvPr>
            <p:ph type="body" sz="quarter" idx="31"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81" name="Text Placeholder 10"/>
          <p:cNvSpPr>
            <a:spLocks noGrp="1"/>
          </p:cNvSpPr>
          <p:nvPr>
            <p:ph type="body" sz="quarter" idx="32"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646471373"/>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Leading Retailers">
    <p:spTree>
      <p:nvGrpSpPr>
        <p:cNvPr id="1" name=""/>
        <p:cNvGrpSpPr/>
        <p:nvPr/>
      </p:nvGrpSpPr>
      <p:grpSpPr>
        <a:xfrm>
          <a:off x="0" y="0"/>
          <a:ext cx="0" cy="0"/>
          <a:chOff x="0" y="0"/>
          <a:chExt cx="0" cy="0"/>
        </a:xfrm>
      </p:grpSpPr>
      <p:sp>
        <p:nvSpPr>
          <p:cNvPr id="37" name="Picture Placeholder 3"/>
          <p:cNvSpPr>
            <a:spLocks noGrp="1"/>
          </p:cNvSpPr>
          <p:nvPr>
            <p:ph type="pic" sz="quarter" idx="15" hasCustomPrompt="1"/>
          </p:nvPr>
        </p:nvSpPr>
        <p:spPr>
          <a:xfrm>
            <a:off x="180691" y="2626035"/>
            <a:ext cx="4303760" cy="2415853"/>
          </a:xfrm>
        </p:spPr>
        <p:txBody>
          <a:bodyPr>
            <a:noAutofit/>
          </a:bodyPr>
          <a:lstStyle>
            <a:lvl1pPr algn="ctr">
              <a:defRPr sz="1400"/>
            </a:lvl1pPr>
          </a:lstStyle>
          <a:p>
            <a:r>
              <a:rPr lang="en-GB" dirty="0"/>
              <a:t>Click on the icon below to insert an image</a:t>
            </a:r>
          </a:p>
        </p:txBody>
      </p:sp>
      <p:sp>
        <p:nvSpPr>
          <p:cNvPr id="38" name="Picture Placeholder 3"/>
          <p:cNvSpPr>
            <a:spLocks noGrp="1"/>
          </p:cNvSpPr>
          <p:nvPr>
            <p:ph type="pic" sz="quarter" idx="16" hasCustomPrompt="1"/>
          </p:nvPr>
        </p:nvSpPr>
        <p:spPr>
          <a:xfrm>
            <a:off x="4680353" y="2626035"/>
            <a:ext cx="4320852" cy="2415853"/>
          </a:xfrm>
        </p:spPr>
        <p:txBody>
          <a:bodyPr>
            <a:noAutofit/>
          </a:bodyPr>
          <a:lstStyle>
            <a:lvl1pPr algn="ctr">
              <a:defRPr sz="1400"/>
            </a:lvl1pPr>
          </a:lstStyle>
          <a:p>
            <a:r>
              <a:rPr lang="en-GB" dirty="0"/>
              <a:t>Click on the icon below to insert an image</a:t>
            </a:r>
          </a:p>
        </p:txBody>
      </p:sp>
      <p:sp>
        <p:nvSpPr>
          <p:cNvPr id="2" name="Title 1"/>
          <p:cNvSpPr>
            <a:spLocks noGrp="1"/>
          </p:cNvSpPr>
          <p:nvPr>
            <p:ph type="title"/>
          </p:nvPr>
        </p:nvSpPr>
        <p:spPr>
          <a:xfrm>
            <a:off x="227958" y="827463"/>
            <a:ext cx="4256493" cy="1201362"/>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4282890"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63599" y="5061034"/>
            <a:ext cx="4320852"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4680354" y="785385"/>
            <a:ext cx="4304661"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userDrawn="1"/>
        </p:nvCxnSpPr>
        <p:spPr>
          <a:xfrm>
            <a:off x="4680353" y="5061034"/>
            <a:ext cx="4320852"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163599" y="5088596"/>
            <a:ext cx="4320852" cy="15202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4" name="Rectangle 23"/>
          <p:cNvSpPr/>
          <p:nvPr userDrawn="1"/>
        </p:nvSpPr>
        <p:spPr>
          <a:xfrm>
            <a:off x="4680353" y="5080383"/>
            <a:ext cx="4320852" cy="15202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1" name="Text Placeholder 10"/>
          <p:cNvSpPr>
            <a:spLocks noGrp="1"/>
          </p:cNvSpPr>
          <p:nvPr>
            <p:ph type="body" sz="quarter" idx="17"/>
          </p:nvPr>
        </p:nvSpPr>
        <p:spPr>
          <a:xfrm>
            <a:off x="228600" y="5181600"/>
            <a:ext cx="4124325" cy="1333500"/>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10"/>
          <p:cNvSpPr>
            <a:spLocks noGrp="1"/>
          </p:cNvSpPr>
          <p:nvPr>
            <p:ph type="body" sz="quarter" idx="18"/>
          </p:nvPr>
        </p:nvSpPr>
        <p:spPr>
          <a:xfrm>
            <a:off x="4680353" y="947363"/>
            <a:ext cx="4304662" cy="1333500"/>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10"/>
          <p:cNvSpPr>
            <a:spLocks noGrp="1"/>
          </p:cNvSpPr>
          <p:nvPr>
            <p:ph type="body" sz="quarter" idx="19"/>
          </p:nvPr>
        </p:nvSpPr>
        <p:spPr>
          <a:xfrm>
            <a:off x="4770521" y="5181600"/>
            <a:ext cx="4124325" cy="1333500"/>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6" name="Text Placeholder 3"/>
          <p:cNvSpPr>
            <a:spLocks noGrp="1"/>
          </p:cNvSpPr>
          <p:nvPr>
            <p:ph type="body" sz="quarter" idx="2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45"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47"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2"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3"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941038412"/>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List with image x 7">
    <p:spTree>
      <p:nvGrpSpPr>
        <p:cNvPr id="1" name=""/>
        <p:cNvGrpSpPr/>
        <p:nvPr/>
      </p:nvGrpSpPr>
      <p:grpSpPr>
        <a:xfrm>
          <a:off x="0" y="0"/>
          <a:ext cx="0" cy="0"/>
          <a:chOff x="0" y="0"/>
          <a:chExt cx="0" cy="0"/>
        </a:xfrm>
      </p:grpSpPr>
      <p:sp>
        <p:nvSpPr>
          <p:cNvPr id="47" name="Text Placeholder 6"/>
          <p:cNvSpPr>
            <a:spLocks noGrp="1"/>
          </p:cNvSpPr>
          <p:nvPr>
            <p:ph type="body" sz="quarter" idx="33" hasCustomPrompt="1"/>
          </p:nvPr>
        </p:nvSpPr>
        <p:spPr>
          <a:xfrm>
            <a:off x="3438525" y="785813"/>
            <a:ext cx="5522913" cy="854268"/>
          </a:xfrm>
          <a:solidFill>
            <a:schemeClr val="bg1">
              <a:lumMod val="95000"/>
            </a:schemeClr>
          </a:solidFill>
        </p:spPr>
        <p:txBody>
          <a:bodyPr/>
          <a:lstStyle>
            <a:lvl1pPr>
              <a:defRPr/>
            </a:lvl1pPr>
          </a:lstStyle>
          <a:p>
            <a:pPr lvl="0"/>
            <a:r>
              <a:rPr lang="en-GB" dirty="0"/>
              <a:t>  </a:t>
            </a:r>
          </a:p>
        </p:txBody>
      </p:sp>
      <p:sp>
        <p:nvSpPr>
          <p:cNvPr id="45" name="Text Placeholder 6"/>
          <p:cNvSpPr>
            <a:spLocks noGrp="1"/>
          </p:cNvSpPr>
          <p:nvPr>
            <p:ph type="body" sz="quarter" idx="35" hasCustomPrompt="1"/>
          </p:nvPr>
        </p:nvSpPr>
        <p:spPr>
          <a:xfrm>
            <a:off x="3438524" y="4177319"/>
            <a:ext cx="5522913" cy="844857"/>
          </a:xfrm>
          <a:solidFill>
            <a:schemeClr val="bg1">
              <a:lumMod val="95000"/>
            </a:schemeClr>
          </a:solidFill>
        </p:spPr>
        <p:txBody>
          <a:bodyPr/>
          <a:lstStyle>
            <a:lvl1pPr>
              <a:defRPr/>
            </a:lvl1pPr>
          </a:lstStyle>
          <a:p>
            <a:pPr lvl="0"/>
            <a:r>
              <a:rPr lang="en-GB" dirty="0"/>
              <a:t>  </a:t>
            </a:r>
          </a:p>
        </p:txBody>
      </p:sp>
      <p:sp>
        <p:nvSpPr>
          <p:cNvPr id="46" name="Text Placeholder 6"/>
          <p:cNvSpPr>
            <a:spLocks noGrp="1"/>
          </p:cNvSpPr>
          <p:nvPr>
            <p:ph type="body" sz="quarter" idx="34" hasCustomPrompt="1"/>
          </p:nvPr>
        </p:nvSpPr>
        <p:spPr>
          <a:xfrm>
            <a:off x="3438525" y="2495896"/>
            <a:ext cx="5522913" cy="847338"/>
          </a:xfrm>
          <a:solidFill>
            <a:schemeClr val="bg1">
              <a:lumMod val="95000"/>
            </a:schemeClr>
          </a:solidFill>
        </p:spPr>
        <p:txBody>
          <a:bodyPr/>
          <a:lstStyle>
            <a:lvl1pPr>
              <a:defRPr/>
            </a:lvl1pPr>
          </a:lstStyle>
          <a:p>
            <a:pPr lvl="0"/>
            <a:r>
              <a:rPr lang="en-GB" dirty="0"/>
              <a:t>  </a:t>
            </a:r>
          </a:p>
        </p:txBody>
      </p:sp>
      <p:sp>
        <p:nvSpPr>
          <p:cNvPr id="2" name="Title 1"/>
          <p:cNvSpPr>
            <a:spLocks noGrp="1"/>
          </p:cNvSpPr>
          <p:nvPr>
            <p:ph type="title"/>
          </p:nvPr>
        </p:nvSpPr>
        <p:spPr>
          <a:xfrm>
            <a:off x="227958" y="827463"/>
            <a:ext cx="2987853" cy="1453400"/>
          </a:xfrm>
        </p:spPr>
        <p:txBody>
          <a:bodyPr anchor="t">
            <a:norm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GB" dirty="0">
                <a:solidFill>
                  <a:prstClr val="white"/>
                </a:solidFill>
              </a:rPr>
              <a:t>© IGD 2019</a:t>
            </a:r>
          </a:p>
        </p:txBody>
      </p:sp>
      <p:sp>
        <p:nvSpPr>
          <p:cNvPr id="6" name="Slide Number Placeholder 5"/>
          <p:cNvSpPr>
            <a:spLocks noGrp="1"/>
          </p:cNvSpPr>
          <p:nvPr>
            <p:ph type="sldNum" sz="quarter" idx="12"/>
          </p:nvPr>
        </p:nvSpPr>
        <p:spPr>
          <a:xfrm>
            <a:off x="8515350" y="6616460"/>
            <a:ext cx="628650" cy="241540"/>
          </a:xfrm>
        </p:spPr>
        <p:txBody>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43"/>
          <p:cNvSpPr>
            <a:spLocks noGrp="1"/>
          </p:cNvSpPr>
          <p:nvPr>
            <p:ph type="body" sz="quarter" idx="14"/>
          </p:nvPr>
        </p:nvSpPr>
        <p:spPr>
          <a:xfrm>
            <a:off x="4871167" y="889665"/>
            <a:ext cx="3949302" cy="617372"/>
          </a:xfrm>
        </p:spPr>
        <p:txBody>
          <a:bodyPr anchor="t">
            <a:normAutofit/>
          </a:bodyPr>
          <a:lstStyle>
            <a:lvl1pPr>
              <a:spcBef>
                <a:spcPts val="0"/>
              </a:spcBef>
              <a:spcAft>
                <a:spcPts val="600"/>
              </a:spcAft>
              <a:defRPr sz="1100"/>
            </a:lvl1pPr>
          </a:lstStyle>
          <a:p>
            <a:pPr lvl="0"/>
            <a:r>
              <a:rPr lang="en-US" dirty="0"/>
              <a:t>Edit Master text styles</a:t>
            </a:r>
          </a:p>
        </p:txBody>
      </p:sp>
      <p:sp>
        <p:nvSpPr>
          <p:cNvPr id="26" name="Text Placeholder 43"/>
          <p:cNvSpPr>
            <a:spLocks noGrp="1"/>
          </p:cNvSpPr>
          <p:nvPr>
            <p:ph type="body" sz="quarter" idx="19"/>
          </p:nvPr>
        </p:nvSpPr>
        <p:spPr>
          <a:xfrm>
            <a:off x="4871168" y="1755564"/>
            <a:ext cx="3949301" cy="646060"/>
          </a:xfrm>
        </p:spPr>
        <p:txBody>
          <a:bodyPr anchor="t">
            <a:normAutofit/>
          </a:bodyPr>
          <a:lstStyle>
            <a:lvl1pPr>
              <a:spcBef>
                <a:spcPts val="0"/>
              </a:spcBef>
              <a:spcAft>
                <a:spcPts val="600"/>
              </a:spcAft>
              <a:defRPr sz="1100"/>
            </a:lvl1pPr>
          </a:lstStyle>
          <a:p>
            <a:pPr lvl="0"/>
            <a:r>
              <a:rPr lang="en-US" dirty="0"/>
              <a:t>Edit Master text styles</a:t>
            </a:r>
          </a:p>
        </p:txBody>
      </p:sp>
      <p:sp>
        <p:nvSpPr>
          <p:cNvPr id="27" name="Text Placeholder 43"/>
          <p:cNvSpPr>
            <a:spLocks noGrp="1"/>
          </p:cNvSpPr>
          <p:nvPr>
            <p:ph type="body" sz="quarter" idx="20"/>
          </p:nvPr>
        </p:nvSpPr>
        <p:spPr>
          <a:xfrm>
            <a:off x="4871167" y="2577614"/>
            <a:ext cx="3949303" cy="629215"/>
          </a:xfrm>
        </p:spPr>
        <p:txBody>
          <a:bodyPr anchor="t">
            <a:normAutofit/>
          </a:bodyPr>
          <a:lstStyle>
            <a:lvl1pPr>
              <a:spcBef>
                <a:spcPts val="0"/>
              </a:spcBef>
              <a:spcAft>
                <a:spcPts val="600"/>
              </a:spcAft>
              <a:defRPr sz="1100"/>
            </a:lvl1pPr>
          </a:lstStyle>
          <a:p>
            <a:pPr lvl="0"/>
            <a:r>
              <a:rPr lang="en-US"/>
              <a:t>Edit Master text styles</a:t>
            </a:r>
          </a:p>
        </p:txBody>
      </p:sp>
      <p:sp>
        <p:nvSpPr>
          <p:cNvPr id="28" name="Text Placeholder 43"/>
          <p:cNvSpPr>
            <a:spLocks noGrp="1"/>
          </p:cNvSpPr>
          <p:nvPr>
            <p:ph type="body" sz="quarter" idx="21"/>
          </p:nvPr>
        </p:nvSpPr>
        <p:spPr>
          <a:xfrm>
            <a:off x="4871169" y="3441232"/>
            <a:ext cx="3949302" cy="641840"/>
          </a:xfrm>
        </p:spPr>
        <p:txBody>
          <a:bodyPr anchor="t">
            <a:normAutofit/>
          </a:bodyPr>
          <a:lstStyle>
            <a:lvl1pPr>
              <a:spcBef>
                <a:spcPts val="0"/>
              </a:spcBef>
              <a:spcAft>
                <a:spcPts val="600"/>
              </a:spcAft>
              <a:defRPr sz="1100"/>
            </a:lvl1pPr>
          </a:lstStyle>
          <a:p>
            <a:pPr lvl="0"/>
            <a:r>
              <a:rPr lang="en-US" dirty="0"/>
              <a:t>Edit Master text styles</a:t>
            </a:r>
          </a:p>
        </p:txBody>
      </p:sp>
      <p:sp>
        <p:nvSpPr>
          <p:cNvPr id="32" name="Text Placeholder 43"/>
          <p:cNvSpPr>
            <a:spLocks noGrp="1"/>
          </p:cNvSpPr>
          <p:nvPr>
            <p:ph type="body" sz="quarter" idx="25"/>
          </p:nvPr>
        </p:nvSpPr>
        <p:spPr>
          <a:xfrm>
            <a:off x="4871168" y="4257709"/>
            <a:ext cx="3949303" cy="641840"/>
          </a:xfrm>
        </p:spPr>
        <p:txBody>
          <a:bodyPr anchor="t">
            <a:normAutofit/>
          </a:bodyPr>
          <a:lstStyle>
            <a:lvl1pPr>
              <a:spcBef>
                <a:spcPts val="0"/>
              </a:spcBef>
              <a:spcAft>
                <a:spcPts val="600"/>
              </a:spcAft>
              <a:defRPr sz="1100"/>
            </a:lvl1pPr>
          </a:lstStyle>
          <a:p>
            <a:pPr lvl="0"/>
            <a:r>
              <a:rPr lang="en-US" dirty="0"/>
              <a:t>Edit Master text styles</a:t>
            </a:r>
          </a:p>
        </p:txBody>
      </p:sp>
      <p:sp>
        <p:nvSpPr>
          <p:cNvPr id="7" name="Picture Placeholder 6"/>
          <p:cNvSpPr>
            <a:spLocks noGrp="1"/>
          </p:cNvSpPr>
          <p:nvPr>
            <p:ph type="pic" sz="quarter" idx="26" hasCustomPrompt="1"/>
          </p:nvPr>
        </p:nvSpPr>
        <p:spPr>
          <a:xfrm>
            <a:off x="3564072" y="889665"/>
            <a:ext cx="1166125" cy="641840"/>
          </a:xfrm>
        </p:spPr>
        <p:txBody>
          <a:bodyPr lIns="0" rIns="0"/>
          <a:lstStyle>
            <a:lvl1pPr algn="ctr">
              <a:defRPr sz="800" baseline="0"/>
            </a:lvl1pPr>
          </a:lstStyle>
          <a:p>
            <a:r>
              <a:rPr lang="en-GB" dirty="0"/>
              <a:t>Click on the icon below to insert an icon</a:t>
            </a:r>
          </a:p>
        </p:txBody>
      </p:sp>
      <p:sp>
        <p:nvSpPr>
          <p:cNvPr id="41" name="Picture Placeholder 6"/>
          <p:cNvSpPr>
            <a:spLocks noGrp="1"/>
          </p:cNvSpPr>
          <p:nvPr>
            <p:ph type="pic" sz="quarter" idx="27" hasCustomPrompt="1"/>
          </p:nvPr>
        </p:nvSpPr>
        <p:spPr>
          <a:xfrm>
            <a:off x="3564072" y="1755234"/>
            <a:ext cx="1166125" cy="641840"/>
          </a:xfrm>
        </p:spPr>
        <p:txBody>
          <a:bodyPr lIns="0" rIns="0"/>
          <a:lstStyle>
            <a:lvl1pPr algn="ctr">
              <a:defRPr sz="800" baseline="0"/>
            </a:lvl1pPr>
          </a:lstStyle>
          <a:p>
            <a:r>
              <a:rPr lang="en-GB" dirty="0"/>
              <a:t>Click on the icon below to insert an icon</a:t>
            </a:r>
          </a:p>
        </p:txBody>
      </p:sp>
      <p:sp>
        <p:nvSpPr>
          <p:cNvPr id="42" name="Picture Placeholder 6"/>
          <p:cNvSpPr>
            <a:spLocks noGrp="1"/>
          </p:cNvSpPr>
          <p:nvPr>
            <p:ph type="pic" sz="quarter" idx="28" hasCustomPrompt="1"/>
          </p:nvPr>
        </p:nvSpPr>
        <p:spPr>
          <a:xfrm>
            <a:off x="3564072" y="2570241"/>
            <a:ext cx="1166125" cy="641840"/>
          </a:xfrm>
        </p:spPr>
        <p:txBody>
          <a:bodyPr lIns="0" rIns="0"/>
          <a:lstStyle>
            <a:lvl1pPr algn="ctr">
              <a:defRPr sz="800" baseline="0"/>
            </a:lvl1pPr>
          </a:lstStyle>
          <a:p>
            <a:r>
              <a:rPr lang="en-GB" dirty="0"/>
              <a:t>Click on the icon below to insert an icon</a:t>
            </a:r>
          </a:p>
        </p:txBody>
      </p:sp>
      <p:sp>
        <p:nvSpPr>
          <p:cNvPr id="43" name="Picture Placeholder 6"/>
          <p:cNvSpPr>
            <a:spLocks noGrp="1"/>
          </p:cNvSpPr>
          <p:nvPr>
            <p:ph type="pic" sz="quarter" idx="29" hasCustomPrompt="1"/>
          </p:nvPr>
        </p:nvSpPr>
        <p:spPr>
          <a:xfrm>
            <a:off x="3564072" y="3441232"/>
            <a:ext cx="1166125" cy="641840"/>
          </a:xfrm>
        </p:spPr>
        <p:txBody>
          <a:bodyPr lIns="0" rIns="0"/>
          <a:lstStyle>
            <a:lvl1pPr algn="ctr">
              <a:defRPr sz="800" baseline="0"/>
            </a:lvl1pPr>
          </a:lstStyle>
          <a:p>
            <a:r>
              <a:rPr lang="en-GB" dirty="0"/>
              <a:t>Click on the icon below to insert an icon</a:t>
            </a:r>
          </a:p>
        </p:txBody>
      </p:sp>
      <p:sp>
        <p:nvSpPr>
          <p:cNvPr id="44" name="Picture Placeholder 6"/>
          <p:cNvSpPr>
            <a:spLocks noGrp="1"/>
          </p:cNvSpPr>
          <p:nvPr>
            <p:ph type="pic" sz="quarter" idx="30" hasCustomPrompt="1"/>
          </p:nvPr>
        </p:nvSpPr>
        <p:spPr>
          <a:xfrm>
            <a:off x="3564072" y="4257708"/>
            <a:ext cx="1166125" cy="641840"/>
          </a:xfrm>
        </p:spPr>
        <p:txBody>
          <a:bodyPr lIns="0" rIns="0"/>
          <a:lstStyle>
            <a:lvl1pPr algn="ctr">
              <a:defRPr sz="800" baseline="0"/>
            </a:lvl1pPr>
          </a:lstStyle>
          <a:p>
            <a:r>
              <a:rPr lang="en-GB" dirty="0"/>
              <a:t>Click on the icon below to insert an icon</a:t>
            </a:r>
          </a:p>
        </p:txBody>
      </p:sp>
      <p:sp>
        <p:nvSpPr>
          <p:cNvPr id="30" name="Text Placeholder 6"/>
          <p:cNvSpPr>
            <a:spLocks noGrp="1"/>
          </p:cNvSpPr>
          <p:nvPr>
            <p:ph type="body" sz="quarter" idx="39" hasCustomPrompt="1"/>
          </p:nvPr>
        </p:nvSpPr>
        <p:spPr>
          <a:xfrm>
            <a:off x="3437124" y="5853756"/>
            <a:ext cx="5522913" cy="745006"/>
          </a:xfrm>
          <a:solidFill>
            <a:schemeClr val="bg1">
              <a:lumMod val="95000"/>
            </a:schemeClr>
          </a:solidFill>
        </p:spPr>
        <p:txBody>
          <a:bodyPr/>
          <a:lstStyle>
            <a:lvl1pPr>
              <a:defRPr/>
            </a:lvl1pPr>
          </a:lstStyle>
          <a:p>
            <a:pPr lvl="0"/>
            <a:r>
              <a:rPr lang="en-GB" dirty="0"/>
              <a:t>  </a:t>
            </a:r>
          </a:p>
        </p:txBody>
      </p:sp>
      <p:sp>
        <p:nvSpPr>
          <p:cNvPr id="31" name="Text Placeholder 43"/>
          <p:cNvSpPr>
            <a:spLocks noGrp="1"/>
          </p:cNvSpPr>
          <p:nvPr>
            <p:ph type="body" sz="quarter" idx="40"/>
          </p:nvPr>
        </p:nvSpPr>
        <p:spPr>
          <a:xfrm>
            <a:off x="4869769" y="5117668"/>
            <a:ext cx="3949302" cy="641840"/>
          </a:xfrm>
        </p:spPr>
        <p:txBody>
          <a:bodyPr anchor="t">
            <a:normAutofit/>
          </a:bodyPr>
          <a:lstStyle>
            <a:lvl1pPr>
              <a:spcBef>
                <a:spcPts val="0"/>
              </a:spcBef>
              <a:spcAft>
                <a:spcPts val="600"/>
              </a:spcAft>
              <a:defRPr sz="1100"/>
            </a:lvl1pPr>
          </a:lstStyle>
          <a:p>
            <a:pPr lvl="0"/>
            <a:r>
              <a:rPr lang="en-US" dirty="0"/>
              <a:t>Edit Master text styles</a:t>
            </a:r>
          </a:p>
        </p:txBody>
      </p:sp>
      <p:sp>
        <p:nvSpPr>
          <p:cNvPr id="34" name="Text Placeholder 43"/>
          <p:cNvSpPr>
            <a:spLocks noGrp="1"/>
          </p:cNvSpPr>
          <p:nvPr>
            <p:ph type="body" sz="quarter" idx="41"/>
          </p:nvPr>
        </p:nvSpPr>
        <p:spPr>
          <a:xfrm>
            <a:off x="4869768" y="5934145"/>
            <a:ext cx="3949303" cy="641840"/>
          </a:xfrm>
        </p:spPr>
        <p:txBody>
          <a:bodyPr anchor="t">
            <a:normAutofit/>
          </a:bodyPr>
          <a:lstStyle>
            <a:lvl1pPr>
              <a:spcBef>
                <a:spcPts val="0"/>
              </a:spcBef>
              <a:spcAft>
                <a:spcPts val="600"/>
              </a:spcAft>
              <a:defRPr sz="1100"/>
            </a:lvl1pPr>
          </a:lstStyle>
          <a:p>
            <a:pPr lvl="0"/>
            <a:r>
              <a:rPr lang="en-US" dirty="0"/>
              <a:t>Edit Master text styles</a:t>
            </a:r>
          </a:p>
        </p:txBody>
      </p:sp>
      <p:sp>
        <p:nvSpPr>
          <p:cNvPr id="35" name="Picture Placeholder 6"/>
          <p:cNvSpPr>
            <a:spLocks noGrp="1"/>
          </p:cNvSpPr>
          <p:nvPr>
            <p:ph type="pic" sz="quarter" idx="42" hasCustomPrompt="1"/>
          </p:nvPr>
        </p:nvSpPr>
        <p:spPr>
          <a:xfrm>
            <a:off x="3562672" y="5117668"/>
            <a:ext cx="1166125" cy="641840"/>
          </a:xfrm>
        </p:spPr>
        <p:txBody>
          <a:bodyPr lIns="0" rIns="0"/>
          <a:lstStyle>
            <a:lvl1pPr algn="ctr">
              <a:defRPr sz="800" baseline="0"/>
            </a:lvl1pPr>
          </a:lstStyle>
          <a:p>
            <a:r>
              <a:rPr lang="en-GB" dirty="0"/>
              <a:t>Click on the icon below to insert an icon</a:t>
            </a:r>
          </a:p>
        </p:txBody>
      </p:sp>
      <p:sp>
        <p:nvSpPr>
          <p:cNvPr id="36" name="Picture Placeholder 6"/>
          <p:cNvSpPr>
            <a:spLocks noGrp="1"/>
          </p:cNvSpPr>
          <p:nvPr>
            <p:ph type="pic" sz="quarter" idx="43" hasCustomPrompt="1"/>
          </p:nvPr>
        </p:nvSpPr>
        <p:spPr>
          <a:xfrm>
            <a:off x="3562672" y="5934144"/>
            <a:ext cx="1166125" cy="641840"/>
          </a:xfrm>
        </p:spPr>
        <p:txBody>
          <a:bodyPr lIns="0" rIns="0"/>
          <a:lstStyle>
            <a:lvl1pPr algn="ctr">
              <a:defRPr sz="800" baseline="0"/>
            </a:lvl1pPr>
          </a:lstStyle>
          <a:p>
            <a:r>
              <a:rPr lang="en-GB" dirty="0"/>
              <a:t>Click on the icon below to insert an icon</a:t>
            </a:r>
          </a:p>
        </p:txBody>
      </p:sp>
      <p:sp>
        <p:nvSpPr>
          <p:cNvPr id="52" name="Text Placeholder 3"/>
          <p:cNvSpPr>
            <a:spLocks noGrp="1"/>
          </p:cNvSpPr>
          <p:nvPr>
            <p:ph type="body" sz="quarter" idx="22" hasCustomPrompt="1"/>
          </p:nvPr>
        </p:nvSpPr>
        <p:spPr>
          <a:xfrm>
            <a:off x="723900" y="6633069"/>
            <a:ext cx="7791450" cy="231949"/>
          </a:xfrm>
        </p:spPr>
        <p:txBody>
          <a:bodyPr anchor="ctr">
            <a:noAutofit/>
          </a:bodyPr>
          <a:lstStyle>
            <a:lvl1pPr>
              <a:defRPr sz="700" b="1">
                <a:solidFill>
                  <a:schemeClr val="bg1"/>
                </a:solidFill>
              </a:defRPr>
            </a:lvl1pPr>
          </a:lstStyle>
          <a:p>
            <a:pPr lvl="0"/>
            <a:r>
              <a:rPr lang="en-US" dirty="0"/>
              <a:t>Source:</a:t>
            </a:r>
            <a:endParaRPr lang="en-GB" dirty="0"/>
          </a:p>
        </p:txBody>
      </p:sp>
      <p:sp>
        <p:nvSpPr>
          <p:cNvPr id="37" name="Text Placeholder 8"/>
          <p:cNvSpPr>
            <a:spLocks noGrp="1"/>
          </p:cNvSpPr>
          <p:nvPr>
            <p:ph type="body" sz="quarter" idx="44"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38" name="Text Placeholder 10"/>
          <p:cNvSpPr>
            <a:spLocks noGrp="1"/>
          </p:cNvSpPr>
          <p:nvPr>
            <p:ph type="body" sz="quarter" idx="45"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39" name="Text Placeholder 8"/>
          <p:cNvSpPr>
            <a:spLocks noGrp="1"/>
          </p:cNvSpPr>
          <p:nvPr>
            <p:ph type="body" sz="quarter" idx="46"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40" name="Text Placeholder 10"/>
          <p:cNvSpPr>
            <a:spLocks noGrp="1"/>
          </p:cNvSpPr>
          <p:nvPr>
            <p:ph type="body" sz="quarter" idx="47"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087389205"/>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37" name="Rectangle 36"/>
          <p:cNvSpPr/>
          <p:nvPr userDrawn="1"/>
        </p:nvSpPr>
        <p:spPr>
          <a:xfrm>
            <a:off x="180997" y="2869949"/>
            <a:ext cx="8780621" cy="37465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4262561"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4288958"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4689695" y="785385"/>
            <a:ext cx="427192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5"/>
          </p:nvPr>
        </p:nvSpPr>
        <p:spPr>
          <a:xfrm>
            <a:off x="4689695" y="966803"/>
            <a:ext cx="4199118" cy="1416609"/>
          </a:xfrm>
        </p:spPr>
        <p:txBody>
          <a:bodyPr>
            <a:noAutofit/>
          </a:bodyPr>
          <a:lstStyle>
            <a:lvl1pPr>
              <a:spcBef>
                <a:spcPts val="0"/>
              </a:spcBef>
              <a:defRPr sz="1100"/>
            </a:lvl1pPr>
            <a:lvl2pPr>
              <a:defRPr sz="1050"/>
            </a:lvl2pPr>
            <a:lvl3pPr>
              <a:defRPr sz="10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p:cNvSpPr>
            <a:spLocks noGrp="1"/>
          </p:cNvSpPr>
          <p:nvPr>
            <p:ph type="pic" sz="quarter" idx="16" hasCustomPrompt="1"/>
          </p:nvPr>
        </p:nvSpPr>
        <p:spPr>
          <a:xfrm>
            <a:off x="279234" y="297402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19" name="Picture Placeholder 3 - 1"/>
          <p:cNvSpPr>
            <a:spLocks noGrp="1"/>
          </p:cNvSpPr>
          <p:nvPr>
            <p:ph type="pic" sz="quarter" idx="17" hasCustomPrompt="1"/>
          </p:nvPr>
        </p:nvSpPr>
        <p:spPr>
          <a:xfrm>
            <a:off x="1520518" y="297402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0" name="Picture Placeholder 3 - 2"/>
          <p:cNvSpPr>
            <a:spLocks noGrp="1"/>
          </p:cNvSpPr>
          <p:nvPr>
            <p:ph type="pic" sz="quarter" idx="18" hasCustomPrompt="1"/>
          </p:nvPr>
        </p:nvSpPr>
        <p:spPr>
          <a:xfrm>
            <a:off x="2761802" y="297402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1" name="Picture Placeholder 3 - 3"/>
          <p:cNvSpPr>
            <a:spLocks noGrp="1"/>
          </p:cNvSpPr>
          <p:nvPr>
            <p:ph type="pic" sz="quarter" idx="19" hasCustomPrompt="1"/>
          </p:nvPr>
        </p:nvSpPr>
        <p:spPr>
          <a:xfrm>
            <a:off x="4003086" y="297402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2" name="Picture Placeholder 3 - 4"/>
          <p:cNvSpPr>
            <a:spLocks noGrp="1"/>
          </p:cNvSpPr>
          <p:nvPr>
            <p:ph type="pic" sz="quarter" idx="20" hasCustomPrompt="1"/>
          </p:nvPr>
        </p:nvSpPr>
        <p:spPr>
          <a:xfrm>
            <a:off x="5244370" y="297402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4" name="Picture Placeholder 3 - 5"/>
          <p:cNvSpPr>
            <a:spLocks noGrp="1"/>
          </p:cNvSpPr>
          <p:nvPr>
            <p:ph type="pic" sz="quarter" idx="21" hasCustomPrompt="1"/>
          </p:nvPr>
        </p:nvSpPr>
        <p:spPr>
          <a:xfrm>
            <a:off x="6485654" y="297402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6" name="Picture Placeholder 3 - 6"/>
          <p:cNvSpPr>
            <a:spLocks noGrp="1"/>
          </p:cNvSpPr>
          <p:nvPr>
            <p:ph type="pic" sz="quarter" idx="22" hasCustomPrompt="1"/>
          </p:nvPr>
        </p:nvSpPr>
        <p:spPr>
          <a:xfrm>
            <a:off x="7726938" y="297402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8" name="Picture Placeholder 3"/>
          <p:cNvSpPr>
            <a:spLocks noGrp="1"/>
          </p:cNvSpPr>
          <p:nvPr>
            <p:ph type="pic" sz="quarter" idx="23" hasCustomPrompt="1"/>
          </p:nvPr>
        </p:nvSpPr>
        <p:spPr>
          <a:xfrm>
            <a:off x="280563" y="3853624"/>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3" name="Picture Placeholder 3 - 1"/>
          <p:cNvSpPr>
            <a:spLocks noGrp="1"/>
          </p:cNvSpPr>
          <p:nvPr>
            <p:ph type="pic" sz="quarter" idx="24" hasCustomPrompt="1"/>
          </p:nvPr>
        </p:nvSpPr>
        <p:spPr>
          <a:xfrm>
            <a:off x="1521847" y="3853624"/>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4" name="Picture Placeholder 3 - 2"/>
          <p:cNvSpPr>
            <a:spLocks noGrp="1"/>
          </p:cNvSpPr>
          <p:nvPr>
            <p:ph type="pic" sz="quarter" idx="25" hasCustomPrompt="1"/>
          </p:nvPr>
        </p:nvSpPr>
        <p:spPr>
          <a:xfrm>
            <a:off x="2763131" y="3853624"/>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5" name="Picture Placeholder 3 - 3"/>
          <p:cNvSpPr>
            <a:spLocks noGrp="1"/>
          </p:cNvSpPr>
          <p:nvPr>
            <p:ph type="pic" sz="quarter" idx="26" hasCustomPrompt="1"/>
          </p:nvPr>
        </p:nvSpPr>
        <p:spPr>
          <a:xfrm>
            <a:off x="4004415" y="3853624"/>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6" name="Picture Placeholder 3 - 4"/>
          <p:cNvSpPr>
            <a:spLocks noGrp="1"/>
          </p:cNvSpPr>
          <p:nvPr>
            <p:ph type="pic" sz="quarter" idx="27" hasCustomPrompt="1"/>
          </p:nvPr>
        </p:nvSpPr>
        <p:spPr>
          <a:xfrm>
            <a:off x="5245699" y="3853624"/>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8" name="Picture Placeholder 3 - 5"/>
          <p:cNvSpPr>
            <a:spLocks noGrp="1"/>
          </p:cNvSpPr>
          <p:nvPr>
            <p:ph type="pic" sz="quarter" idx="28" hasCustomPrompt="1"/>
          </p:nvPr>
        </p:nvSpPr>
        <p:spPr>
          <a:xfrm>
            <a:off x="6486983" y="3853624"/>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9" name="Picture Placeholder 3 - 6"/>
          <p:cNvSpPr>
            <a:spLocks noGrp="1"/>
          </p:cNvSpPr>
          <p:nvPr>
            <p:ph type="pic" sz="quarter" idx="29" hasCustomPrompt="1"/>
          </p:nvPr>
        </p:nvSpPr>
        <p:spPr>
          <a:xfrm>
            <a:off x="7728267" y="3853624"/>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0" name="Picture Placeholder 3"/>
          <p:cNvSpPr>
            <a:spLocks noGrp="1"/>
          </p:cNvSpPr>
          <p:nvPr>
            <p:ph type="pic" sz="quarter" idx="30" hasCustomPrompt="1"/>
          </p:nvPr>
        </p:nvSpPr>
        <p:spPr>
          <a:xfrm>
            <a:off x="281892" y="473322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1" name="Picture Placeholder 3 - 1"/>
          <p:cNvSpPr>
            <a:spLocks noGrp="1"/>
          </p:cNvSpPr>
          <p:nvPr>
            <p:ph type="pic" sz="quarter" idx="31" hasCustomPrompt="1"/>
          </p:nvPr>
        </p:nvSpPr>
        <p:spPr>
          <a:xfrm>
            <a:off x="1523176" y="473322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2" name="Picture Placeholder 3 - 2"/>
          <p:cNvSpPr>
            <a:spLocks noGrp="1"/>
          </p:cNvSpPr>
          <p:nvPr>
            <p:ph type="pic" sz="quarter" idx="32" hasCustomPrompt="1"/>
          </p:nvPr>
        </p:nvSpPr>
        <p:spPr>
          <a:xfrm>
            <a:off x="2764460" y="473322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3" name="Picture Placeholder 3 - 3"/>
          <p:cNvSpPr>
            <a:spLocks noGrp="1"/>
          </p:cNvSpPr>
          <p:nvPr>
            <p:ph type="pic" sz="quarter" idx="33" hasCustomPrompt="1"/>
          </p:nvPr>
        </p:nvSpPr>
        <p:spPr>
          <a:xfrm>
            <a:off x="4005744" y="473322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4" name="Picture Placeholder 3 - 4"/>
          <p:cNvSpPr>
            <a:spLocks noGrp="1"/>
          </p:cNvSpPr>
          <p:nvPr>
            <p:ph type="pic" sz="quarter" idx="34" hasCustomPrompt="1"/>
          </p:nvPr>
        </p:nvSpPr>
        <p:spPr>
          <a:xfrm>
            <a:off x="5247028" y="473322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5" name="Picture Placeholder 3 - 5"/>
          <p:cNvSpPr>
            <a:spLocks noGrp="1"/>
          </p:cNvSpPr>
          <p:nvPr>
            <p:ph type="pic" sz="quarter" idx="35" hasCustomPrompt="1"/>
          </p:nvPr>
        </p:nvSpPr>
        <p:spPr>
          <a:xfrm>
            <a:off x="6488312" y="473322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6" name="Picture Placeholder 3 - 6"/>
          <p:cNvSpPr>
            <a:spLocks noGrp="1"/>
          </p:cNvSpPr>
          <p:nvPr>
            <p:ph type="pic" sz="quarter" idx="36" hasCustomPrompt="1"/>
          </p:nvPr>
        </p:nvSpPr>
        <p:spPr>
          <a:xfrm>
            <a:off x="7729596" y="473322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7" name="Picture Placeholder 3"/>
          <p:cNvSpPr>
            <a:spLocks noGrp="1"/>
          </p:cNvSpPr>
          <p:nvPr>
            <p:ph type="pic" sz="quarter" idx="37" hasCustomPrompt="1"/>
          </p:nvPr>
        </p:nvSpPr>
        <p:spPr>
          <a:xfrm>
            <a:off x="283221" y="5612822"/>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8" name="Picture Placeholder 3 - 1"/>
          <p:cNvSpPr>
            <a:spLocks noGrp="1"/>
          </p:cNvSpPr>
          <p:nvPr>
            <p:ph type="pic" sz="quarter" idx="38" hasCustomPrompt="1"/>
          </p:nvPr>
        </p:nvSpPr>
        <p:spPr>
          <a:xfrm>
            <a:off x="1524505" y="5612822"/>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9" name="Picture Placeholder 3 - 2"/>
          <p:cNvSpPr>
            <a:spLocks noGrp="1"/>
          </p:cNvSpPr>
          <p:nvPr>
            <p:ph type="pic" sz="quarter" idx="39" hasCustomPrompt="1"/>
          </p:nvPr>
        </p:nvSpPr>
        <p:spPr>
          <a:xfrm>
            <a:off x="2765789" y="5612822"/>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50" name="Picture Placeholder 3 - 3"/>
          <p:cNvSpPr>
            <a:spLocks noGrp="1"/>
          </p:cNvSpPr>
          <p:nvPr>
            <p:ph type="pic" sz="quarter" idx="40" hasCustomPrompt="1"/>
          </p:nvPr>
        </p:nvSpPr>
        <p:spPr>
          <a:xfrm>
            <a:off x="4007073" y="5612822"/>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51" name="Picture Placeholder 3 - 4"/>
          <p:cNvSpPr>
            <a:spLocks noGrp="1"/>
          </p:cNvSpPr>
          <p:nvPr>
            <p:ph type="pic" sz="quarter" idx="41" hasCustomPrompt="1"/>
          </p:nvPr>
        </p:nvSpPr>
        <p:spPr>
          <a:xfrm>
            <a:off x="5248357" y="5612822"/>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52" name="Picture Placeholder 3 - 5"/>
          <p:cNvSpPr>
            <a:spLocks noGrp="1"/>
          </p:cNvSpPr>
          <p:nvPr>
            <p:ph type="pic" sz="quarter" idx="42" hasCustomPrompt="1"/>
          </p:nvPr>
        </p:nvSpPr>
        <p:spPr>
          <a:xfrm>
            <a:off x="6489641" y="5612822"/>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53" name="Picture Placeholder 3 - 6"/>
          <p:cNvSpPr>
            <a:spLocks noGrp="1"/>
          </p:cNvSpPr>
          <p:nvPr>
            <p:ph type="pic" sz="quarter" idx="43" hasCustomPrompt="1"/>
          </p:nvPr>
        </p:nvSpPr>
        <p:spPr>
          <a:xfrm>
            <a:off x="7730925" y="5612822"/>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99" name="Text Placeholder 3"/>
          <p:cNvSpPr>
            <a:spLocks noGrp="1"/>
          </p:cNvSpPr>
          <p:nvPr>
            <p:ph type="body" sz="quarter" idx="4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100" name="Text Placeholder 8"/>
          <p:cNvSpPr>
            <a:spLocks noGrp="1"/>
          </p:cNvSpPr>
          <p:nvPr>
            <p:ph type="body" sz="quarter" idx="49"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101" name="Text Placeholder 10"/>
          <p:cNvSpPr>
            <a:spLocks noGrp="1"/>
          </p:cNvSpPr>
          <p:nvPr>
            <p:ph type="body" sz="quarter" idx="50"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102" name="Text Placeholder 8"/>
          <p:cNvSpPr>
            <a:spLocks noGrp="1"/>
          </p:cNvSpPr>
          <p:nvPr>
            <p:ph type="body" sz="quarter" idx="51"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103" name="Text Placeholder 10"/>
          <p:cNvSpPr>
            <a:spLocks noGrp="1"/>
          </p:cNvSpPr>
          <p:nvPr>
            <p:ph type="body" sz="quarter" idx="52"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54115663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Logos with Text">
    <p:spTree>
      <p:nvGrpSpPr>
        <p:cNvPr id="1" name=""/>
        <p:cNvGrpSpPr/>
        <p:nvPr/>
      </p:nvGrpSpPr>
      <p:grpSpPr>
        <a:xfrm>
          <a:off x="0" y="0"/>
          <a:ext cx="0" cy="0"/>
          <a:chOff x="0" y="0"/>
          <a:chExt cx="0" cy="0"/>
        </a:xfrm>
      </p:grpSpPr>
      <p:sp>
        <p:nvSpPr>
          <p:cNvPr id="61" name="Text Placeholder 6"/>
          <p:cNvSpPr>
            <a:spLocks noGrp="1"/>
          </p:cNvSpPr>
          <p:nvPr>
            <p:ph type="body" sz="quarter" idx="37" hasCustomPrompt="1"/>
          </p:nvPr>
        </p:nvSpPr>
        <p:spPr>
          <a:xfrm>
            <a:off x="3468687" y="3933478"/>
            <a:ext cx="5522913" cy="647185"/>
          </a:xfrm>
          <a:solidFill>
            <a:schemeClr val="bg1">
              <a:lumMod val="95000"/>
            </a:schemeClr>
          </a:solidFill>
        </p:spPr>
        <p:txBody>
          <a:bodyPr>
            <a:noAutofit/>
          </a:bodyPr>
          <a:lstStyle>
            <a:lvl1pPr>
              <a:defRPr/>
            </a:lvl1pPr>
          </a:lstStyle>
          <a:p>
            <a:pPr lvl="0"/>
            <a:r>
              <a:rPr lang="en-GB" dirty="0"/>
              <a:t>  </a:t>
            </a:r>
          </a:p>
        </p:txBody>
      </p:sp>
      <p:sp>
        <p:nvSpPr>
          <p:cNvPr id="62" name="Text Placeholder 6"/>
          <p:cNvSpPr>
            <a:spLocks noGrp="1"/>
          </p:cNvSpPr>
          <p:nvPr>
            <p:ph type="body" sz="quarter" idx="38" hasCustomPrompt="1"/>
          </p:nvPr>
        </p:nvSpPr>
        <p:spPr>
          <a:xfrm>
            <a:off x="3469999" y="5248627"/>
            <a:ext cx="5522913" cy="647185"/>
          </a:xfrm>
          <a:solidFill>
            <a:schemeClr val="bg1">
              <a:lumMod val="95000"/>
            </a:schemeClr>
          </a:solidFill>
        </p:spPr>
        <p:txBody>
          <a:bodyPr>
            <a:noAutofit/>
          </a:bodyPr>
          <a:lstStyle>
            <a:lvl1pPr>
              <a:defRPr/>
            </a:lvl1pPr>
          </a:lstStyle>
          <a:p>
            <a:pPr lvl="0"/>
            <a:r>
              <a:rPr lang="en-GB" dirty="0"/>
              <a:t> </a:t>
            </a:r>
          </a:p>
        </p:txBody>
      </p:sp>
      <p:sp>
        <p:nvSpPr>
          <p:cNvPr id="60" name="Text Placeholder 6"/>
          <p:cNvSpPr>
            <a:spLocks noGrp="1"/>
          </p:cNvSpPr>
          <p:nvPr>
            <p:ph type="body" sz="quarter" idx="36" hasCustomPrompt="1"/>
          </p:nvPr>
        </p:nvSpPr>
        <p:spPr>
          <a:xfrm>
            <a:off x="3468687" y="2607008"/>
            <a:ext cx="5522913" cy="647185"/>
          </a:xfrm>
          <a:solidFill>
            <a:schemeClr val="bg1">
              <a:lumMod val="95000"/>
            </a:schemeClr>
          </a:solidFill>
        </p:spPr>
        <p:txBody>
          <a:bodyPr>
            <a:noAutofit/>
          </a:bodyPr>
          <a:lstStyle>
            <a:lvl1pPr>
              <a:defRPr/>
            </a:lvl1pPr>
          </a:lstStyle>
          <a:p>
            <a:pPr lvl="0"/>
            <a:r>
              <a:rPr lang="en-GB" dirty="0"/>
              <a:t>  </a:t>
            </a: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3468606" y="765465"/>
            <a:ext cx="5493013"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userDrawn="1"/>
        </p:nvCxnSpPr>
        <p:spPr>
          <a:xfrm>
            <a:off x="3468606" y="2589112"/>
            <a:ext cx="552299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Text Placeholder 43"/>
          <p:cNvSpPr>
            <a:spLocks noGrp="1"/>
          </p:cNvSpPr>
          <p:nvPr>
            <p:ph type="body" sz="quarter" idx="14"/>
          </p:nvPr>
        </p:nvSpPr>
        <p:spPr>
          <a:xfrm>
            <a:off x="5422468" y="3308030"/>
            <a:ext cx="3539151" cy="561979"/>
          </a:xfrm>
        </p:spPr>
        <p:txBody>
          <a:bodyPr anchor="ctr">
            <a:noAutofit/>
          </a:bodyPr>
          <a:lstStyle>
            <a:lvl1pPr>
              <a:spcBef>
                <a:spcPts val="0"/>
              </a:spcBef>
              <a:defRPr sz="1100"/>
            </a:lvl1pPr>
          </a:lstStyle>
          <a:p>
            <a:pPr lvl="0"/>
            <a:r>
              <a:rPr lang="en-US"/>
              <a:t>Edit Master text styles</a:t>
            </a:r>
          </a:p>
        </p:txBody>
      </p:sp>
      <p:sp>
        <p:nvSpPr>
          <p:cNvPr id="51" name="Text Placeholder 43"/>
          <p:cNvSpPr>
            <a:spLocks noGrp="1"/>
          </p:cNvSpPr>
          <p:nvPr>
            <p:ph type="body" sz="quarter" idx="19"/>
          </p:nvPr>
        </p:nvSpPr>
        <p:spPr>
          <a:xfrm>
            <a:off x="5422468" y="3961864"/>
            <a:ext cx="3539151" cy="568114"/>
          </a:xfrm>
        </p:spPr>
        <p:txBody>
          <a:bodyPr anchor="ctr">
            <a:noAutofit/>
          </a:bodyPr>
          <a:lstStyle>
            <a:lvl1pPr>
              <a:spcBef>
                <a:spcPts val="0"/>
              </a:spcBef>
              <a:defRPr sz="1100"/>
            </a:lvl1pPr>
          </a:lstStyle>
          <a:p>
            <a:pPr lvl="0"/>
            <a:r>
              <a:rPr lang="en-US"/>
              <a:t>Edit Master text styles</a:t>
            </a:r>
          </a:p>
        </p:txBody>
      </p:sp>
      <p:sp>
        <p:nvSpPr>
          <p:cNvPr id="52" name="Text Placeholder 43"/>
          <p:cNvSpPr>
            <a:spLocks noGrp="1"/>
          </p:cNvSpPr>
          <p:nvPr>
            <p:ph type="body" sz="quarter" idx="20"/>
          </p:nvPr>
        </p:nvSpPr>
        <p:spPr>
          <a:xfrm>
            <a:off x="5422468" y="4630525"/>
            <a:ext cx="3539151" cy="559421"/>
          </a:xfrm>
        </p:spPr>
        <p:txBody>
          <a:bodyPr anchor="ctr">
            <a:noAutofit/>
          </a:bodyPr>
          <a:lstStyle>
            <a:lvl1pPr>
              <a:spcBef>
                <a:spcPts val="0"/>
              </a:spcBef>
              <a:defRPr sz="1100"/>
            </a:lvl1pPr>
          </a:lstStyle>
          <a:p>
            <a:pPr lvl="0"/>
            <a:r>
              <a:rPr lang="en-US"/>
              <a:t>Edit Master text styles</a:t>
            </a:r>
          </a:p>
        </p:txBody>
      </p:sp>
      <p:sp>
        <p:nvSpPr>
          <p:cNvPr id="53" name="Text Placeholder 43"/>
          <p:cNvSpPr>
            <a:spLocks noGrp="1"/>
          </p:cNvSpPr>
          <p:nvPr>
            <p:ph type="body" sz="quarter" idx="21"/>
          </p:nvPr>
        </p:nvSpPr>
        <p:spPr>
          <a:xfrm>
            <a:off x="5422468" y="2642030"/>
            <a:ext cx="3539152" cy="568011"/>
          </a:xfrm>
        </p:spPr>
        <p:txBody>
          <a:bodyPr anchor="ctr">
            <a:noAutofit/>
          </a:bodyPr>
          <a:lstStyle>
            <a:lvl1pPr>
              <a:spcBef>
                <a:spcPts val="0"/>
              </a:spcBef>
              <a:defRPr sz="1100"/>
            </a:lvl1pPr>
          </a:lstStyle>
          <a:p>
            <a:pPr lvl="0"/>
            <a:r>
              <a:rPr lang="en-US"/>
              <a:t>Edit Master text styles</a:t>
            </a:r>
          </a:p>
        </p:txBody>
      </p:sp>
      <p:sp>
        <p:nvSpPr>
          <p:cNvPr id="25" name="Rectangle 24"/>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6" name="Text Placeholder 13"/>
          <p:cNvSpPr>
            <a:spLocks noGrp="1"/>
          </p:cNvSpPr>
          <p:nvPr>
            <p:ph type="body" sz="quarter" idx="22"/>
          </p:nvPr>
        </p:nvSpPr>
        <p:spPr>
          <a:xfrm>
            <a:off x="227957" y="2716040"/>
            <a:ext cx="2987853" cy="3734455"/>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43"/>
          <p:cNvSpPr>
            <a:spLocks noGrp="1"/>
          </p:cNvSpPr>
          <p:nvPr>
            <p:ph type="body" sz="quarter" idx="23"/>
          </p:nvPr>
        </p:nvSpPr>
        <p:spPr>
          <a:xfrm>
            <a:off x="5422468" y="5279614"/>
            <a:ext cx="3539151" cy="568114"/>
          </a:xfrm>
        </p:spPr>
        <p:txBody>
          <a:bodyPr anchor="ctr">
            <a:noAutofit/>
          </a:bodyPr>
          <a:lstStyle>
            <a:lvl1pPr>
              <a:spcBef>
                <a:spcPts val="0"/>
              </a:spcBef>
              <a:defRPr sz="1100"/>
            </a:lvl1pPr>
          </a:lstStyle>
          <a:p>
            <a:pPr lvl="0"/>
            <a:r>
              <a:rPr lang="en-US"/>
              <a:t>Edit Master text styles</a:t>
            </a:r>
          </a:p>
        </p:txBody>
      </p:sp>
      <p:sp>
        <p:nvSpPr>
          <p:cNvPr id="28" name="Text Placeholder 43"/>
          <p:cNvSpPr>
            <a:spLocks noGrp="1"/>
          </p:cNvSpPr>
          <p:nvPr>
            <p:ph type="body" sz="quarter" idx="24"/>
          </p:nvPr>
        </p:nvSpPr>
        <p:spPr>
          <a:xfrm>
            <a:off x="5422468" y="5948275"/>
            <a:ext cx="3539151" cy="559421"/>
          </a:xfrm>
        </p:spPr>
        <p:txBody>
          <a:bodyPr anchor="ctr">
            <a:noAutofit/>
          </a:bodyPr>
          <a:lstStyle>
            <a:lvl1pPr>
              <a:spcBef>
                <a:spcPts val="0"/>
              </a:spcBef>
              <a:defRPr sz="1100"/>
            </a:lvl1pPr>
          </a:lstStyle>
          <a:p>
            <a:pPr lvl="0"/>
            <a:r>
              <a:rPr lang="en-US"/>
              <a:t>Edit Master text styles</a:t>
            </a:r>
          </a:p>
        </p:txBody>
      </p:sp>
      <p:sp>
        <p:nvSpPr>
          <p:cNvPr id="4" name="Picture Placeholder 3"/>
          <p:cNvSpPr>
            <a:spLocks noGrp="1"/>
          </p:cNvSpPr>
          <p:nvPr>
            <p:ph type="pic" sz="quarter" idx="25" hasCustomPrompt="1"/>
          </p:nvPr>
        </p:nvSpPr>
        <p:spPr>
          <a:xfrm>
            <a:off x="3587750" y="2641600"/>
            <a:ext cx="1690688" cy="568325"/>
          </a:xfrm>
        </p:spPr>
        <p:txBody>
          <a:bodyPr lIns="0" rIns="0">
            <a:noAutofit/>
          </a:bodyPr>
          <a:lstStyle>
            <a:lvl1pPr algn="ctr">
              <a:defRPr sz="700" baseline="0"/>
            </a:lvl1pPr>
          </a:lstStyle>
          <a:p>
            <a:r>
              <a:rPr lang="en-GB" dirty="0"/>
              <a:t>Click on the icon below to insert an image</a:t>
            </a:r>
          </a:p>
        </p:txBody>
      </p:sp>
      <p:sp>
        <p:nvSpPr>
          <p:cNvPr id="34" name="Picture Placeholder 3"/>
          <p:cNvSpPr>
            <a:spLocks noGrp="1"/>
          </p:cNvSpPr>
          <p:nvPr>
            <p:ph type="pic" sz="quarter" idx="26" hasCustomPrompt="1"/>
          </p:nvPr>
        </p:nvSpPr>
        <p:spPr>
          <a:xfrm>
            <a:off x="3587750" y="3301568"/>
            <a:ext cx="1690688" cy="568325"/>
          </a:xfrm>
        </p:spPr>
        <p:txBody>
          <a:bodyPr lIns="0" rIns="0">
            <a:noAutofit/>
          </a:bodyPr>
          <a:lstStyle>
            <a:lvl1pPr algn="ctr">
              <a:defRPr sz="700" baseline="0"/>
            </a:lvl1pPr>
          </a:lstStyle>
          <a:p>
            <a:r>
              <a:rPr lang="en-GB" dirty="0"/>
              <a:t>Click on the icon below to insert an image</a:t>
            </a:r>
          </a:p>
        </p:txBody>
      </p:sp>
      <p:sp>
        <p:nvSpPr>
          <p:cNvPr id="35" name="Picture Placeholder 3"/>
          <p:cNvSpPr>
            <a:spLocks noGrp="1"/>
          </p:cNvSpPr>
          <p:nvPr>
            <p:ph type="pic" sz="quarter" idx="27" hasCustomPrompt="1"/>
          </p:nvPr>
        </p:nvSpPr>
        <p:spPr>
          <a:xfrm>
            <a:off x="3587750" y="3961536"/>
            <a:ext cx="1690688" cy="568325"/>
          </a:xfrm>
        </p:spPr>
        <p:txBody>
          <a:bodyPr lIns="0" rIns="0">
            <a:noAutofit/>
          </a:bodyPr>
          <a:lstStyle>
            <a:lvl1pPr algn="ctr">
              <a:defRPr sz="700" baseline="0"/>
            </a:lvl1pPr>
          </a:lstStyle>
          <a:p>
            <a:r>
              <a:rPr lang="en-GB" dirty="0"/>
              <a:t>Click on the icon below to insert an image</a:t>
            </a:r>
          </a:p>
        </p:txBody>
      </p:sp>
      <p:sp>
        <p:nvSpPr>
          <p:cNvPr id="37" name="Picture Placeholder 3"/>
          <p:cNvSpPr>
            <a:spLocks noGrp="1"/>
          </p:cNvSpPr>
          <p:nvPr>
            <p:ph type="pic" sz="quarter" idx="28" hasCustomPrompt="1"/>
          </p:nvPr>
        </p:nvSpPr>
        <p:spPr>
          <a:xfrm>
            <a:off x="3587750" y="4621504"/>
            <a:ext cx="1690688" cy="568325"/>
          </a:xfrm>
        </p:spPr>
        <p:txBody>
          <a:bodyPr lIns="0" rIns="0">
            <a:noAutofit/>
          </a:bodyPr>
          <a:lstStyle>
            <a:lvl1pPr algn="ctr">
              <a:defRPr sz="700" baseline="0"/>
            </a:lvl1pPr>
          </a:lstStyle>
          <a:p>
            <a:r>
              <a:rPr lang="en-GB" dirty="0"/>
              <a:t>Click on the icon below to insert an image</a:t>
            </a:r>
          </a:p>
        </p:txBody>
      </p:sp>
      <p:sp>
        <p:nvSpPr>
          <p:cNvPr id="39" name="Picture Placeholder 3"/>
          <p:cNvSpPr>
            <a:spLocks noGrp="1"/>
          </p:cNvSpPr>
          <p:nvPr>
            <p:ph type="pic" sz="quarter" idx="29" hasCustomPrompt="1"/>
          </p:nvPr>
        </p:nvSpPr>
        <p:spPr>
          <a:xfrm>
            <a:off x="3587750" y="5281472"/>
            <a:ext cx="1690688" cy="568325"/>
          </a:xfrm>
        </p:spPr>
        <p:txBody>
          <a:bodyPr lIns="0" rIns="0">
            <a:noAutofit/>
          </a:bodyPr>
          <a:lstStyle>
            <a:lvl1pPr algn="ctr">
              <a:defRPr sz="700" baseline="0"/>
            </a:lvl1pPr>
          </a:lstStyle>
          <a:p>
            <a:r>
              <a:rPr lang="en-GB" dirty="0"/>
              <a:t>Click on the icon below to insert an image</a:t>
            </a:r>
          </a:p>
        </p:txBody>
      </p:sp>
      <p:sp>
        <p:nvSpPr>
          <p:cNvPr id="43" name="Picture Placeholder 3"/>
          <p:cNvSpPr>
            <a:spLocks noGrp="1"/>
          </p:cNvSpPr>
          <p:nvPr>
            <p:ph type="pic" sz="quarter" idx="30" hasCustomPrompt="1"/>
          </p:nvPr>
        </p:nvSpPr>
        <p:spPr>
          <a:xfrm>
            <a:off x="3587750" y="5941440"/>
            <a:ext cx="1690688" cy="568325"/>
          </a:xfrm>
        </p:spPr>
        <p:txBody>
          <a:bodyPr lIns="0" rIns="0">
            <a:noAutofit/>
          </a:bodyPr>
          <a:lstStyle>
            <a:lvl1pPr algn="ctr">
              <a:defRPr sz="700" baseline="0"/>
            </a:lvl1pPr>
          </a:lstStyle>
          <a:p>
            <a:r>
              <a:rPr lang="en-GB" dirty="0"/>
              <a:t>Click on the icon below to insert an image</a:t>
            </a:r>
          </a:p>
        </p:txBody>
      </p:sp>
      <p:sp>
        <p:nvSpPr>
          <p:cNvPr id="8" name="Picture Placeholder 7"/>
          <p:cNvSpPr>
            <a:spLocks noGrp="1"/>
          </p:cNvSpPr>
          <p:nvPr>
            <p:ph type="pic" sz="quarter" idx="31" hasCustomPrompt="1"/>
          </p:nvPr>
        </p:nvSpPr>
        <p:spPr>
          <a:xfrm>
            <a:off x="3468605" y="762782"/>
            <a:ext cx="5493013" cy="1621496"/>
          </a:xfrm>
        </p:spPr>
        <p:txBody>
          <a:bodyPr>
            <a:noAutofit/>
          </a:bodyPr>
          <a:lstStyle>
            <a:lvl1pPr algn="ctr">
              <a:defRPr sz="1200" baseline="0"/>
            </a:lvl1pPr>
          </a:lstStyle>
          <a:p>
            <a:r>
              <a:rPr lang="en-GB" dirty="0"/>
              <a:t>Click on the icon below to insert an image</a:t>
            </a:r>
          </a:p>
        </p:txBody>
      </p:sp>
      <p:sp>
        <p:nvSpPr>
          <p:cNvPr id="56" name="Text Placeholder 3"/>
          <p:cNvSpPr>
            <a:spLocks noGrp="1"/>
          </p:cNvSpPr>
          <p:nvPr>
            <p:ph type="body" sz="quarter" idx="39"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57" name="Text Placeholder 8"/>
          <p:cNvSpPr>
            <a:spLocks noGrp="1"/>
          </p:cNvSpPr>
          <p:nvPr>
            <p:ph type="body" sz="quarter" idx="40"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58" name="Text Placeholder 10"/>
          <p:cNvSpPr>
            <a:spLocks noGrp="1"/>
          </p:cNvSpPr>
          <p:nvPr>
            <p:ph type="body" sz="quarter" idx="41"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59" name="Text Placeholder 8"/>
          <p:cNvSpPr>
            <a:spLocks noGrp="1"/>
          </p:cNvSpPr>
          <p:nvPr>
            <p:ph type="body" sz="quarter" idx="42"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86" name="Text Placeholder 10"/>
          <p:cNvSpPr>
            <a:spLocks noGrp="1"/>
          </p:cNvSpPr>
          <p:nvPr>
            <p:ph type="body" sz="quarter" idx="43"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260183558"/>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Mission">
    <p:spTree>
      <p:nvGrpSpPr>
        <p:cNvPr id="1" name=""/>
        <p:cNvGrpSpPr/>
        <p:nvPr/>
      </p:nvGrpSpPr>
      <p:grpSpPr>
        <a:xfrm>
          <a:off x="0" y="0"/>
          <a:ext cx="0" cy="0"/>
          <a:chOff x="0" y="0"/>
          <a:chExt cx="0" cy="0"/>
        </a:xfrm>
      </p:grpSpPr>
      <p:sp>
        <p:nvSpPr>
          <p:cNvPr id="37" name="Rectangle 36"/>
          <p:cNvSpPr/>
          <p:nvPr userDrawn="1"/>
        </p:nvSpPr>
        <p:spPr>
          <a:xfrm>
            <a:off x="180997" y="2357818"/>
            <a:ext cx="8780621" cy="42586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4262561"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a:xfrm>
            <a:off x="7086600" y="6616461"/>
            <a:ext cx="2057400" cy="241540"/>
          </a:xfrm>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4288958"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4689695" y="785385"/>
            <a:ext cx="427192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5"/>
          </p:nvPr>
        </p:nvSpPr>
        <p:spPr>
          <a:xfrm>
            <a:off x="4689695" y="919782"/>
            <a:ext cx="4271922" cy="1140768"/>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24"/>
          <p:cNvSpPr>
            <a:spLocks noGrp="1"/>
          </p:cNvSpPr>
          <p:nvPr>
            <p:ph type="body" sz="quarter" idx="16"/>
          </p:nvPr>
        </p:nvSpPr>
        <p:spPr>
          <a:xfrm>
            <a:off x="360254" y="2638001"/>
            <a:ext cx="1746008" cy="297268"/>
          </a:xfrm>
        </p:spPr>
        <p:txBody>
          <a:bodyPr>
            <a:noAutofit/>
          </a:bodyPr>
          <a:lstStyle>
            <a:lvl1pPr algn="ctr">
              <a:spcBef>
                <a:spcPts val="0"/>
              </a:spcBef>
              <a:defRPr sz="1400" b="1"/>
            </a:lvl1pPr>
            <a:lvl2pPr>
              <a:defRPr b="1"/>
            </a:lvl2pPr>
            <a:lvl3pPr>
              <a:defRPr b="1"/>
            </a:lvl3pPr>
            <a:lvl4pPr>
              <a:defRPr b="1"/>
            </a:lvl4pPr>
            <a:lvl5pPr>
              <a:defRPr b="1"/>
            </a:lvl5pPr>
          </a:lstStyle>
          <a:p>
            <a:pPr lvl="0"/>
            <a:r>
              <a:rPr lang="en-US"/>
              <a:t>Edit Master text styles</a:t>
            </a:r>
          </a:p>
        </p:txBody>
      </p:sp>
      <p:sp>
        <p:nvSpPr>
          <p:cNvPr id="30" name="Text Placeholder 24"/>
          <p:cNvSpPr>
            <a:spLocks noGrp="1"/>
          </p:cNvSpPr>
          <p:nvPr>
            <p:ph type="body" sz="quarter" idx="17"/>
          </p:nvPr>
        </p:nvSpPr>
        <p:spPr>
          <a:xfrm>
            <a:off x="2561377" y="2638001"/>
            <a:ext cx="1746008" cy="297268"/>
          </a:xfrm>
        </p:spPr>
        <p:txBody>
          <a:bodyPr>
            <a:noAutofit/>
          </a:bodyPr>
          <a:lstStyle>
            <a:lvl1pPr algn="ctr">
              <a:spcBef>
                <a:spcPts val="0"/>
              </a:spcBef>
              <a:defRPr sz="1400" b="1"/>
            </a:lvl1pPr>
            <a:lvl2pPr>
              <a:defRPr b="1"/>
            </a:lvl2pPr>
            <a:lvl3pPr>
              <a:defRPr b="1"/>
            </a:lvl3pPr>
            <a:lvl4pPr>
              <a:defRPr b="1"/>
            </a:lvl4pPr>
            <a:lvl5pPr>
              <a:defRPr b="1"/>
            </a:lvl5pPr>
          </a:lstStyle>
          <a:p>
            <a:pPr lvl="0"/>
            <a:r>
              <a:rPr lang="en-US"/>
              <a:t>Edit Master text styles</a:t>
            </a:r>
          </a:p>
        </p:txBody>
      </p:sp>
      <p:sp>
        <p:nvSpPr>
          <p:cNvPr id="31" name="Text Placeholder 24"/>
          <p:cNvSpPr>
            <a:spLocks noGrp="1"/>
          </p:cNvSpPr>
          <p:nvPr>
            <p:ph type="body" sz="quarter" idx="18"/>
          </p:nvPr>
        </p:nvSpPr>
        <p:spPr>
          <a:xfrm>
            <a:off x="4773468" y="2638001"/>
            <a:ext cx="1746008" cy="297268"/>
          </a:xfrm>
        </p:spPr>
        <p:txBody>
          <a:bodyPr>
            <a:noAutofit/>
          </a:bodyPr>
          <a:lstStyle>
            <a:lvl1pPr algn="ctr">
              <a:spcBef>
                <a:spcPts val="0"/>
              </a:spcBef>
              <a:defRPr sz="1400" b="1"/>
            </a:lvl1pPr>
            <a:lvl2pPr>
              <a:defRPr b="1"/>
            </a:lvl2pPr>
            <a:lvl3pPr>
              <a:defRPr b="1"/>
            </a:lvl3pPr>
            <a:lvl4pPr>
              <a:defRPr b="1"/>
            </a:lvl4pPr>
            <a:lvl5pPr>
              <a:defRPr b="1"/>
            </a:lvl5pPr>
          </a:lstStyle>
          <a:p>
            <a:pPr lvl="0"/>
            <a:r>
              <a:rPr lang="en-US"/>
              <a:t>Edit Master text styles</a:t>
            </a:r>
          </a:p>
        </p:txBody>
      </p:sp>
      <p:sp>
        <p:nvSpPr>
          <p:cNvPr id="32" name="Text Placeholder 24"/>
          <p:cNvSpPr>
            <a:spLocks noGrp="1"/>
          </p:cNvSpPr>
          <p:nvPr>
            <p:ph type="body" sz="quarter" idx="19"/>
          </p:nvPr>
        </p:nvSpPr>
        <p:spPr>
          <a:xfrm>
            <a:off x="6972273" y="2638001"/>
            <a:ext cx="1746008" cy="297268"/>
          </a:xfrm>
        </p:spPr>
        <p:txBody>
          <a:bodyPr>
            <a:noAutofit/>
          </a:bodyPr>
          <a:lstStyle>
            <a:lvl1pPr algn="ctr">
              <a:spcBef>
                <a:spcPts val="0"/>
              </a:spcBef>
              <a:defRPr sz="1400" b="1"/>
            </a:lvl1pPr>
            <a:lvl2pPr>
              <a:defRPr b="1"/>
            </a:lvl2pPr>
            <a:lvl3pPr>
              <a:defRPr b="1"/>
            </a:lvl3pPr>
            <a:lvl4pPr>
              <a:defRPr b="1"/>
            </a:lvl4pPr>
            <a:lvl5pPr>
              <a:defRPr b="1"/>
            </a:lvl5pPr>
          </a:lstStyle>
          <a:p>
            <a:pPr lvl="0"/>
            <a:r>
              <a:rPr lang="en-US"/>
              <a:t>Edit Master text styles</a:t>
            </a:r>
          </a:p>
        </p:txBody>
      </p:sp>
      <p:sp>
        <p:nvSpPr>
          <p:cNvPr id="4" name="Rectangle 3"/>
          <p:cNvSpPr/>
          <p:nvPr userDrawn="1"/>
        </p:nvSpPr>
        <p:spPr>
          <a:xfrm>
            <a:off x="180997" y="2357818"/>
            <a:ext cx="8780620" cy="2828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9" name="Rectangle 18"/>
          <p:cNvSpPr/>
          <p:nvPr userDrawn="1"/>
        </p:nvSpPr>
        <p:spPr>
          <a:xfrm>
            <a:off x="180997" y="3663057"/>
            <a:ext cx="8780620" cy="2828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0" name="Rectangle 19"/>
          <p:cNvSpPr/>
          <p:nvPr userDrawn="1"/>
        </p:nvSpPr>
        <p:spPr>
          <a:xfrm>
            <a:off x="180997" y="5114941"/>
            <a:ext cx="8780620" cy="2828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1" name="Text Placeholder 24"/>
          <p:cNvSpPr>
            <a:spLocks noGrp="1"/>
          </p:cNvSpPr>
          <p:nvPr>
            <p:ph type="body" sz="quarter" idx="20"/>
          </p:nvPr>
        </p:nvSpPr>
        <p:spPr>
          <a:xfrm>
            <a:off x="2106262" y="2357818"/>
            <a:ext cx="4930090" cy="280183"/>
          </a:xfrm>
        </p:spPr>
        <p:txBody>
          <a:bodyPr>
            <a:noAutofit/>
          </a:bodyPr>
          <a:lstStyle>
            <a:lvl1pPr algn="ctr">
              <a:spcBef>
                <a:spcPts val="0"/>
              </a:spcBef>
              <a:defRPr sz="1400" b="1"/>
            </a:lvl1pPr>
            <a:lvl2pPr>
              <a:defRPr b="1"/>
            </a:lvl2pPr>
            <a:lvl3pPr>
              <a:defRPr b="1"/>
            </a:lvl3pPr>
            <a:lvl4pPr>
              <a:defRPr b="1"/>
            </a:lvl4pPr>
            <a:lvl5pPr>
              <a:defRPr b="1"/>
            </a:lvl5pPr>
          </a:lstStyle>
          <a:p>
            <a:pPr lvl="0"/>
            <a:r>
              <a:rPr lang="en-US"/>
              <a:t>Edit Master text styles</a:t>
            </a:r>
          </a:p>
        </p:txBody>
      </p:sp>
      <p:sp>
        <p:nvSpPr>
          <p:cNvPr id="22" name="Text Placeholder 24"/>
          <p:cNvSpPr>
            <a:spLocks noGrp="1"/>
          </p:cNvSpPr>
          <p:nvPr>
            <p:ph type="body" sz="quarter" idx="21"/>
          </p:nvPr>
        </p:nvSpPr>
        <p:spPr>
          <a:xfrm>
            <a:off x="2106262" y="3665706"/>
            <a:ext cx="4930090" cy="280183"/>
          </a:xfrm>
        </p:spPr>
        <p:txBody>
          <a:bodyPr>
            <a:noAutofit/>
          </a:bodyPr>
          <a:lstStyle>
            <a:lvl1pPr algn="ctr">
              <a:spcBef>
                <a:spcPts val="0"/>
              </a:spcBef>
              <a:defRPr sz="1400" b="1"/>
            </a:lvl1pPr>
            <a:lvl2pPr>
              <a:defRPr b="1"/>
            </a:lvl2pPr>
            <a:lvl3pPr>
              <a:defRPr b="1"/>
            </a:lvl3pPr>
            <a:lvl4pPr>
              <a:defRPr b="1"/>
            </a:lvl4pPr>
            <a:lvl5pPr>
              <a:defRPr b="1"/>
            </a:lvl5pPr>
          </a:lstStyle>
          <a:p>
            <a:pPr lvl="0"/>
            <a:r>
              <a:rPr lang="en-US"/>
              <a:t>Edit Master text styles</a:t>
            </a:r>
          </a:p>
        </p:txBody>
      </p:sp>
      <p:sp>
        <p:nvSpPr>
          <p:cNvPr id="24" name="Text Placeholder 24"/>
          <p:cNvSpPr>
            <a:spLocks noGrp="1"/>
          </p:cNvSpPr>
          <p:nvPr>
            <p:ph type="body" sz="quarter" idx="22"/>
          </p:nvPr>
        </p:nvSpPr>
        <p:spPr>
          <a:xfrm>
            <a:off x="2106262" y="5115361"/>
            <a:ext cx="4930090" cy="280183"/>
          </a:xfrm>
        </p:spPr>
        <p:txBody>
          <a:bodyPr>
            <a:noAutofit/>
          </a:bodyPr>
          <a:lstStyle>
            <a:lvl1pPr algn="ctr">
              <a:spcBef>
                <a:spcPts val="0"/>
              </a:spcBef>
              <a:defRPr sz="1400" b="1"/>
            </a:lvl1pPr>
            <a:lvl2pPr>
              <a:defRPr b="1"/>
            </a:lvl2pPr>
            <a:lvl3pPr>
              <a:defRPr b="1"/>
            </a:lvl3pPr>
            <a:lvl4pPr>
              <a:defRPr b="1"/>
            </a:lvl4pPr>
            <a:lvl5pPr>
              <a:defRPr b="1"/>
            </a:lvl5pPr>
          </a:lstStyle>
          <a:p>
            <a:pPr lvl="0"/>
            <a:r>
              <a:rPr lang="en-US"/>
              <a:t>Edit Master text styles</a:t>
            </a:r>
          </a:p>
        </p:txBody>
      </p:sp>
      <p:sp>
        <p:nvSpPr>
          <p:cNvPr id="7" name="Chart Placeholder 6"/>
          <p:cNvSpPr>
            <a:spLocks noGrp="1"/>
          </p:cNvSpPr>
          <p:nvPr>
            <p:ph type="chart" sz="quarter" idx="23" hasCustomPrompt="1"/>
          </p:nvPr>
        </p:nvSpPr>
        <p:spPr>
          <a:xfrm>
            <a:off x="593495" y="3969299"/>
            <a:ext cx="1279525" cy="1133475"/>
          </a:xfrm>
        </p:spPr>
        <p:txBody>
          <a:bodyPr>
            <a:noAutofit/>
          </a:bodyPr>
          <a:lstStyle>
            <a:lvl1pPr>
              <a:defRPr sz="1100" baseline="0"/>
            </a:lvl1pPr>
          </a:lstStyle>
          <a:p>
            <a:r>
              <a:rPr lang="en-GB" dirty="0"/>
              <a:t>Click on the icon below to insert chart</a:t>
            </a:r>
          </a:p>
        </p:txBody>
      </p:sp>
      <p:sp>
        <p:nvSpPr>
          <p:cNvPr id="49" name="Chart Placeholder 6"/>
          <p:cNvSpPr>
            <a:spLocks noGrp="1"/>
          </p:cNvSpPr>
          <p:nvPr>
            <p:ph type="chart" sz="quarter" idx="24" hasCustomPrompt="1"/>
          </p:nvPr>
        </p:nvSpPr>
        <p:spPr>
          <a:xfrm>
            <a:off x="2794618" y="3979657"/>
            <a:ext cx="1279525" cy="1133475"/>
          </a:xfrm>
        </p:spPr>
        <p:txBody>
          <a:bodyPr>
            <a:noAutofit/>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100"/>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dirty="0"/>
              <a:t>Click on the icon below to insert chart</a:t>
            </a:r>
          </a:p>
        </p:txBody>
      </p:sp>
      <p:sp>
        <p:nvSpPr>
          <p:cNvPr id="50" name="Chart Placeholder 6"/>
          <p:cNvSpPr>
            <a:spLocks noGrp="1"/>
          </p:cNvSpPr>
          <p:nvPr>
            <p:ph type="chart" sz="quarter" idx="25" hasCustomPrompt="1"/>
          </p:nvPr>
        </p:nvSpPr>
        <p:spPr>
          <a:xfrm>
            <a:off x="4995741" y="3976415"/>
            <a:ext cx="1279525" cy="1133475"/>
          </a:xfrm>
        </p:spPr>
        <p:txBody>
          <a:bodyPr>
            <a:noAutofit/>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100"/>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dirty="0"/>
              <a:t>Click on the icon below to insert chart</a:t>
            </a:r>
          </a:p>
          <a:p>
            <a:endParaRPr lang="en-GB" dirty="0"/>
          </a:p>
        </p:txBody>
      </p:sp>
      <p:sp>
        <p:nvSpPr>
          <p:cNvPr id="51" name="Chart Placeholder 6"/>
          <p:cNvSpPr>
            <a:spLocks noGrp="1"/>
          </p:cNvSpPr>
          <p:nvPr>
            <p:ph type="chart" sz="quarter" idx="26" hasCustomPrompt="1"/>
          </p:nvPr>
        </p:nvSpPr>
        <p:spPr>
          <a:xfrm>
            <a:off x="7196864" y="3962473"/>
            <a:ext cx="1279525" cy="1133475"/>
          </a:xfrm>
        </p:spPr>
        <p:txBody>
          <a:bodyPr>
            <a:noAutofit/>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100"/>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dirty="0"/>
              <a:t>Click on the icon below to insert chart</a:t>
            </a:r>
          </a:p>
          <a:p>
            <a:endParaRPr lang="en-GB" dirty="0"/>
          </a:p>
        </p:txBody>
      </p:sp>
      <p:sp>
        <p:nvSpPr>
          <p:cNvPr id="8" name="Text Placeholder 7"/>
          <p:cNvSpPr>
            <a:spLocks noGrp="1"/>
          </p:cNvSpPr>
          <p:nvPr>
            <p:ph type="body" sz="quarter" idx="27"/>
          </p:nvPr>
        </p:nvSpPr>
        <p:spPr>
          <a:xfrm>
            <a:off x="464907" y="5473791"/>
            <a:ext cx="1536700" cy="180000"/>
          </a:xfrm>
          <a:solidFill>
            <a:schemeClr val="accent1"/>
          </a:solidFill>
        </p:spPr>
        <p:txBody>
          <a:bodyPr anchor="ctr">
            <a:noAutofit/>
          </a:bodyPr>
          <a:lstStyle>
            <a:lvl1pPr algn="ctr">
              <a:defRPr sz="900">
                <a:solidFill>
                  <a:schemeClr val="bg1"/>
                </a:solidFill>
              </a:defRPr>
            </a:lvl1pPr>
          </a:lstStyle>
          <a:p>
            <a:pPr lvl="0"/>
            <a:r>
              <a:rPr lang="en-US"/>
              <a:t>Edit Master text styles</a:t>
            </a:r>
          </a:p>
        </p:txBody>
      </p:sp>
      <p:sp>
        <p:nvSpPr>
          <p:cNvPr id="76" name="Text Placeholder 7"/>
          <p:cNvSpPr>
            <a:spLocks noGrp="1"/>
          </p:cNvSpPr>
          <p:nvPr>
            <p:ph type="body" sz="quarter" idx="28"/>
          </p:nvPr>
        </p:nvSpPr>
        <p:spPr>
          <a:xfrm>
            <a:off x="2666030" y="5473038"/>
            <a:ext cx="1536700" cy="180000"/>
          </a:xfrm>
          <a:solidFill>
            <a:schemeClr val="accent1"/>
          </a:solidFill>
        </p:spPr>
        <p:txBody>
          <a:bodyPr anchor="ctr">
            <a:noAutofit/>
          </a:bodyPr>
          <a:lstStyle>
            <a:lvl1pPr algn="ctr">
              <a:defRPr sz="900">
                <a:solidFill>
                  <a:schemeClr val="bg1"/>
                </a:solidFill>
              </a:defRPr>
            </a:lvl1pPr>
          </a:lstStyle>
          <a:p>
            <a:pPr lvl="0"/>
            <a:r>
              <a:rPr lang="en-US"/>
              <a:t>Edit Master text styles</a:t>
            </a:r>
          </a:p>
        </p:txBody>
      </p:sp>
      <p:sp>
        <p:nvSpPr>
          <p:cNvPr id="77" name="Text Placeholder 7"/>
          <p:cNvSpPr>
            <a:spLocks noGrp="1"/>
          </p:cNvSpPr>
          <p:nvPr>
            <p:ph type="body" sz="quarter" idx="29"/>
          </p:nvPr>
        </p:nvSpPr>
        <p:spPr>
          <a:xfrm>
            <a:off x="4867153" y="5475840"/>
            <a:ext cx="1536700" cy="180000"/>
          </a:xfrm>
          <a:solidFill>
            <a:schemeClr val="accent1"/>
          </a:solidFill>
        </p:spPr>
        <p:txBody>
          <a:bodyPr anchor="ctr">
            <a:noAutofit/>
          </a:bodyPr>
          <a:lstStyle>
            <a:lvl1pPr algn="ctr">
              <a:defRPr sz="900">
                <a:solidFill>
                  <a:schemeClr val="bg1"/>
                </a:solidFill>
              </a:defRPr>
            </a:lvl1pPr>
          </a:lstStyle>
          <a:p>
            <a:pPr lvl="0"/>
            <a:r>
              <a:rPr lang="en-US"/>
              <a:t>Edit Master text styles</a:t>
            </a:r>
          </a:p>
        </p:txBody>
      </p:sp>
      <p:sp>
        <p:nvSpPr>
          <p:cNvPr id="78" name="Text Placeholder 7"/>
          <p:cNvSpPr>
            <a:spLocks noGrp="1"/>
          </p:cNvSpPr>
          <p:nvPr>
            <p:ph type="body" sz="quarter" idx="30"/>
          </p:nvPr>
        </p:nvSpPr>
        <p:spPr>
          <a:xfrm>
            <a:off x="7068276" y="5483921"/>
            <a:ext cx="1536700" cy="180000"/>
          </a:xfrm>
          <a:solidFill>
            <a:schemeClr val="accent1"/>
          </a:solidFill>
        </p:spPr>
        <p:txBody>
          <a:bodyPr anchor="ctr">
            <a:noAutofit/>
          </a:bodyPr>
          <a:lstStyle>
            <a:lvl1pPr algn="ctr">
              <a:defRPr sz="900">
                <a:solidFill>
                  <a:schemeClr val="bg1"/>
                </a:solidFill>
              </a:defRPr>
            </a:lvl1pPr>
          </a:lstStyle>
          <a:p>
            <a:pPr lvl="0"/>
            <a:r>
              <a:rPr lang="en-US"/>
              <a:t>Edit Master text styles</a:t>
            </a:r>
          </a:p>
        </p:txBody>
      </p:sp>
      <p:sp>
        <p:nvSpPr>
          <p:cNvPr id="79" name="Text Placeholder 7"/>
          <p:cNvSpPr>
            <a:spLocks noGrp="1"/>
          </p:cNvSpPr>
          <p:nvPr>
            <p:ph type="body" sz="quarter" idx="31"/>
          </p:nvPr>
        </p:nvSpPr>
        <p:spPr>
          <a:xfrm>
            <a:off x="464907" y="5689384"/>
            <a:ext cx="1536700" cy="180000"/>
          </a:xfrm>
          <a:solidFill>
            <a:schemeClr val="accent2"/>
          </a:solidFill>
        </p:spPr>
        <p:txBody>
          <a:bodyPr anchor="ctr">
            <a:noAutofit/>
          </a:bodyPr>
          <a:lstStyle>
            <a:lvl1pPr algn="ctr">
              <a:defRPr sz="900">
                <a:solidFill>
                  <a:schemeClr val="bg1"/>
                </a:solidFill>
              </a:defRPr>
            </a:lvl1pPr>
          </a:lstStyle>
          <a:p>
            <a:pPr lvl="0"/>
            <a:r>
              <a:rPr lang="en-US"/>
              <a:t>Edit Master text styles</a:t>
            </a:r>
          </a:p>
        </p:txBody>
      </p:sp>
      <p:sp>
        <p:nvSpPr>
          <p:cNvPr id="80" name="Text Placeholder 7"/>
          <p:cNvSpPr>
            <a:spLocks noGrp="1"/>
          </p:cNvSpPr>
          <p:nvPr>
            <p:ph type="body" sz="quarter" idx="32"/>
          </p:nvPr>
        </p:nvSpPr>
        <p:spPr>
          <a:xfrm>
            <a:off x="2666030" y="5691515"/>
            <a:ext cx="1536700" cy="180000"/>
          </a:xfrm>
          <a:solidFill>
            <a:schemeClr val="accent2"/>
          </a:solidFill>
        </p:spPr>
        <p:txBody>
          <a:bodyPr anchor="ctr">
            <a:noAutofit/>
          </a:bodyPr>
          <a:lstStyle>
            <a:lvl1pPr algn="ctr">
              <a:defRPr sz="900">
                <a:solidFill>
                  <a:schemeClr val="bg1"/>
                </a:solidFill>
              </a:defRPr>
            </a:lvl1pPr>
          </a:lstStyle>
          <a:p>
            <a:pPr lvl="0"/>
            <a:r>
              <a:rPr lang="en-US"/>
              <a:t>Edit Master text styles</a:t>
            </a:r>
          </a:p>
        </p:txBody>
      </p:sp>
      <p:sp>
        <p:nvSpPr>
          <p:cNvPr id="81" name="Text Placeholder 7"/>
          <p:cNvSpPr>
            <a:spLocks noGrp="1"/>
          </p:cNvSpPr>
          <p:nvPr>
            <p:ph type="body" sz="quarter" idx="33"/>
          </p:nvPr>
        </p:nvSpPr>
        <p:spPr>
          <a:xfrm>
            <a:off x="4867153" y="5693646"/>
            <a:ext cx="1536700" cy="180000"/>
          </a:xfrm>
          <a:solidFill>
            <a:schemeClr val="accent2"/>
          </a:solidFill>
        </p:spPr>
        <p:txBody>
          <a:bodyPr anchor="ctr">
            <a:noAutofit/>
          </a:bodyPr>
          <a:lstStyle>
            <a:lvl1pPr algn="ctr">
              <a:defRPr sz="900">
                <a:solidFill>
                  <a:schemeClr val="bg1"/>
                </a:solidFill>
              </a:defRPr>
            </a:lvl1pPr>
          </a:lstStyle>
          <a:p>
            <a:pPr lvl="0"/>
            <a:r>
              <a:rPr lang="en-US"/>
              <a:t>Edit Master text styles</a:t>
            </a:r>
          </a:p>
        </p:txBody>
      </p:sp>
      <p:sp>
        <p:nvSpPr>
          <p:cNvPr id="82" name="Text Placeholder 7"/>
          <p:cNvSpPr>
            <a:spLocks noGrp="1"/>
          </p:cNvSpPr>
          <p:nvPr>
            <p:ph type="body" sz="quarter" idx="34"/>
          </p:nvPr>
        </p:nvSpPr>
        <p:spPr>
          <a:xfrm>
            <a:off x="7068276" y="5695777"/>
            <a:ext cx="1536700" cy="180000"/>
          </a:xfrm>
          <a:solidFill>
            <a:schemeClr val="accent2"/>
          </a:solidFill>
        </p:spPr>
        <p:txBody>
          <a:bodyPr anchor="ctr">
            <a:noAutofit/>
          </a:bodyPr>
          <a:lstStyle>
            <a:lvl1pPr algn="ctr">
              <a:defRPr sz="900">
                <a:solidFill>
                  <a:schemeClr val="bg1"/>
                </a:solidFill>
              </a:defRPr>
            </a:lvl1pPr>
          </a:lstStyle>
          <a:p>
            <a:pPr lvl="0"/>
            <a:r>
              <a:rPr lang="en-US"/>
              <a:t>Edit Master text styles</a:t>
            </a:r>
          </a:p>
        </p:txBody>
      </p:sp>
      <p:sp>
        <p:nvSpPr>
          <p:cNvPr id="83" name="Text Placeholder 7"/>
          <p:cNvSpPr>
            <a:spLocks noGrp="1"/>
          </p:cNvSpPr>
          <p:nvPr>
            <p:ph type="body" sz="quarter" idx="35"/>
          </p:nvPr>
        </p:nvSpPr>
        <p:spPr>
          <a:xfrm>
            <a:off x="464907" y="5901923"/>
            <a:ext cx="1536700" cy="180000"/>
          </a:xfrm>
          <a:solidFill>
            <a:schemeClr val="accent3"/>
          </a:solidFill>
        </p:spPr>
        <p:txBody>
          <a:bodyPr anchor="ctr">
            <a:noAutofit/>
          </a:bodyPr>
          <a:lstStyle>
            <a:lvl1pPr algn="ctr">
              <a:defRPr sz="900">
                <a:solidFill>
                  <a:schemeClr val="bg1"/>
                </a:solidFill>
              </a:defRPr>
            </a:lvl1pPr>
          </a:lstStyle>
          <a:p>
            <a:pPr lvl="0"/>
            <a:r>
              <a:rPr lang="en-US"/>
              <a:t>Edit Master text styles</a:t>
            </a:r>
          </a:p>
        </p:txBody>
      </p:sp>
      <p:sp>
        <p:nvSpPr>
          <p:cNvPr id="84" name="Text Placeholder 7"/>
          <p:cNvSpPr>
            <a:spLocks noGrp="1"/>
          </p:cNvSpPr>
          <p:nvPr>
            <p:ph type="body" sz="quarter" idx="36"/>
          </p:nvPr>
        </p:nvSpPr>
        <p:spPr>
          <a:xfrm>
            <a:off x="2666030" y="5904054"/>
            <a:ext cx="1536700" cy="180000"/>
          </a:xfrm>
          <a:solidFill>
            <a:schemeClr val="accent3"/>
          </a:solidFill>
        </p:spPr>
        <p:txBody>
          <a:bodyPr anchor="ctr">
            <a:noAutofit/>
          </a:bodyPr>
          <a:lstStyle>
            <a:lvl1pPr algn="ctr">
              <a:defRPr sz="900">
                <a:solidFill>
                  <a:schemeClr val="bg1"/>
                </a:solidFill>
              </a:defRPr>
            </a:lvl1pPr>
          </a:lstStyle>
          <a:p>
            <a:pPr lvl="0"/>
            <a:r>
              <a:rPr lang="en-US"/>
              <a:t>Edit Master text styles</a:t>
            </a:r>
          </a:p>
        </p:txBody>
      </p:sp>
      <p:sp>
        <p:nvSpPr>
          <p:cNvPr id="85" name="Text Placeholder 7"/>
          <p:cNvSpPr>
            <a:spLocks noGrp="1"/>
          </p:cNvSpPr>
          <p:nvPr>
            <p:ph type="body" sz="quarter" idx="37"/>
          </p:nvPr>
        </p:nvSpPr>
        <p:spPr>
          <a:xfrm>
            <a:off x="4867153" y="5906185"/>
            <a:ext cx="1536700" cy="180000"/>
          </a:xfrm>
          <a:solidFill>
            <a:schemeClr val="accent3"/>
          </a:solidFill>
        </p:spPr>
        <p:txBody>
          <a:bodyPr anchor="ctr">
            <a:noAutofit/>
          </a:bodyPr>
          <a:lstStyle>
            <a:lvl1pPr algn="ctr">
              <a:defRPr sz="900">
                <a:solidFill>
                  <a:schemeClr val="bg1"/>
                </a:solidFill>
              </a:defRPr>
            </a:lvl1pPr>
          </a:lstStyle>
          <a:p>
            <a:pPr lvl="0"/>
            <a:r>
              <a:rPr lang="en-US"/>
              <a:t>Edit Master text styles</a:t>
            </a:r>
          </a:p>
        </p:txBody>
      </p:sp>
      <p:sp>
        <p:nvSpPr>
          <p:cNvPr id="86" name="Text Placeholder 7"/>
          <p:cNvSpPr>
            <a:spLocks noGrp="1"/>
          </p:cNvSpPr>
          <p:nvPr>
            <p:ph type="body" sz="quarter" idx="38"/>
          </p:nvPr>
        </p:nvSpPr>
        <p:spPr>
          <a:xfrm>
            <a:off x="7068276" y="5908316"/>
            <a:ext cx="1536700" cy="180000"/>
          </a:xfrm>
          <a:solidFill>
            <a:schemeClr val="accent3"/>
          </a:solidFill>
        </p:spPr>
        <p:txBody>
          <a:bodyPr anchor="ctr">
            <a:noAutofit/>
          </a:bodyPr>
          <a:lstStyle>
            <a:lvl1pPr algn="ctr">
              <a:defRPr sz="900">
                <a:solidFill>
                  <a:schemeClr val="bg1"/>
                </a:solidFill>
              </a:defRPr>
            </a:lvl1pPr>
          </a:lstStyle>
          <a:p>
            <a:pPr lvl="0"/>
            <a:r>
              <a:rPr lang="en-US"/>
              <a:t>Edit Master text styles</a:t>
            </a:r>
          </a:p>
        </p:txBody>
      </p:sp>
      <p:sp>
        <p:nvSpPr>
          <p:cNvPr id="87" name="Text Placeholder 7"/>
          <p:cNvSpPr>
            <a:spLocks noGrp="1"/>
          </p:cNvSpPr>
          <p:nvPr>
            <p:ph type="body" sz="quarter" idx="39"/>
          </p:nvPr>
        </p:nvSpPr>
        <p:spPr>
          <a:xfrm>
            <a:off x="464907" y="6114462"/>
            <a:ext cx="1536700" cy="180000"/>
          </a:xfrm>
          <a:solidFill>
            <a:schemeClr val="accent4"/>
          </a:solidFill>
        </p:spPr>
        <p:txBody>
          <a:bodyPr anchor="ctr">
            <a:noAutofit/>
          </a:bodyPr>
          <a:lstStyle>
            <a:lvl1pPr algn="ctr">
              <a:defRPr sz="900">
                <a:solidFill>
                  <a:schemeClr val="bg1"/>
                </a:solidFill>
              </a:defRPr>
            </a:lvl1pPr>
          </a:lstStyle>
          <a:p>
            <a:pPr lvl="0"/>
            <a:r>
              <a:rPr lang="en-US"/>
              <a:t>Edit Master text styles</a:t>
            </a:r>
          </a:p>
        </p:txBody>
      </p:sp>
      <p:sp>
        <p:nvSpPr>
          <p:cNvPr id="88" name="Text Placeholder 7"/>
          <p:cNvSpPr>
            <a:spLocks noGrp="1"/>
          </p:cNvSpPr>
          <p:nvPr>
            <p:ph type="body" sz="quarter" idx="40"/>
          </p:nvPr>
        </p:nvSpPr>
        <p:spPr>
          <a:xfrm>
            <a:off x="2666030" y="6116593"/>
            <a:ext cx="1536700" cy="180000"/>
          </a:xfrm>
          <a:solidFill>
            <a:schemeClr val="accent4"/>
          </a:solidFill>
        </p:spPr>
        <p:txBody>
          <a:bodyPr anchor="ctr">
            <a:noAutofit/>
          </a:bodyPr>
          <a:lstStyle>
            <a:lvl1pPr algn="ctr">
              <a:defRPr sz="900">
                <a:solidFill>
                  <a:schemeClr val="bg1"/>
                </a:solidFill>
              </a:defRPr>
            </a:lvl1pPr>
          </a:lstStyle>
          <a:p>
            <a:pPr lvl="0"/>
            <a:r>
              <a:rPr lang="en-US"/>
              <a:t>Edit Master text styles</a:t>
            </a:r>
          </a:p>
        </p:txBody>
      </p:sp>
      <p:sp>
        <p:nvSpPr>
          <p:cNvPr id="89" name="Text Placeholder 7"/>
          <p:cNvSpPr>
            <a:spLocks noGrp="1"/>
          </p:cNvSpPr>
          <p:nvPr>
            <p:ph type="body" sz="quarter" idx="41"/>
          </p:nvPr>
        </p:nvSpPr>
        <p:spPr>
          <a:xfrm>
            <a:off x="4867153" y="6118724"/>
            <a:ext cx="1536700" cy="180000"/>
          </a:xfrm>
          <a:solidFill>
            <a:schemeClr val="accent4"/>
          </a:solidFill>
        </p:spPr>
        <p:txBody>
          <a:bodyPr anchor="ctr">
            <a:noAutofit/>
          </a:bodyPr>
          <a:lstStyle>
            <a:lvl1pPr algn="ctr">
              <a:defRPr sz="900">
                <a:solidFill>
                  <a:schemeClr val="bg1"/>
                </a:solidFill>
              </a:defRPr>
            </a:lvl1pPr>
          </a:lstStyle>
          <a:p>
            <a:pPr lvl="0"/>
            <a:r>
              <a:rPr lang="en-US"/>
              <a:t>Edit Master text styles</a:t>
            </a:r>
          </a:p>
        </p:txBody>
      </p:sp>
      <p:sp>
        <p:nvSpPr>
          <p:cNvPr id="90" name="Text Placeholder 7"/>
          <p:cNvSpPr>
            <a:spLocks noGrp="1"/>
          </p:cNvSpPr>
          <p:nvPr>
            <p:ph type="body" sz="quarter" idx="42"/>
          </p:nvPr>
        </p:nvSpPr>
        <p:spPr>
          <a:xfrm>
            <a:off x="7068276" y="6120855"/>
            <a:ext cx="1536700" cy="180000"/>
          </a:xfrm>
          <a:solidFill>
            <a:schemeClr val="accent4"/>
          </a:solidFill>
        </p:spPr>
        <p:txBody>
          <a:bodyPr anchor="ctr">
            <a:noAutofit/>
          </a:bodyPr>
          <a:lstStyle>
            <a:lvl1pPr algn="ctr">
              <a:defRPr sz="900">
                <a:solidFill>
                  <a:schemeClr val="bg1"/>
                </a:solidFill>
              </a:defRPr>
            </a:lvl1pPr>
          </a:lstStyle>
          <a:p>
            <a:pPr lvl="0"/>
            <a:r>
              <a:rPr lang="en-US"/>
              <a:t>Edit Master text styles</a:t>
            </a:r>
          </a:p>
        </p:txBody>
      </p:sp>
      <p:sp>
        <p:nvSpPr>
          <p:cNvPr id="91" name="Text Placeholder 7"/>
          <p:cNvSpPr>
            <a:spLocks noGrp="1"/>
          </p:cNvSpPr>
          <p:nvPr>
            <p:ph type="body" sz="quarter" idx="43"/>
          </p:nvPr>
        </p:nvSpPr>
        <p:spPr>
          <a:xfrm>
            <a:off x="464907" y="6327001"/>
            <a:ext cx="1536700" cy="180000"/>
          </a:xfrm>
          <a:solidFill>
            <a:schemeClr val="accent5"/>
          </a:solidFill>
        </p:spPr>
        <p:txBody>
          <a:bodyPr anchor="ctr">
            <a:noAutofit/>
          </a:bodyPr>
          <a:lstStyle>
            <a:lvl1pPr algn="ctr">
              <a:defRPr sz="900">
                <a:solidFill>
                  <a:schemeClr val="bg1"/>
                </a:solidFill>
              </a:defRPr>
            </a:lvl1pPr>
          </a:lstStyle>
          <a:p>
            <a:pPr lvl="0"/>
            <a:r>
              <a:rPr lang="en-US"/>
              <a:t>Edit Master text styles</a:t>
            </a:r>
          </a:p>
        </p:txBody>
      </p:sp>
      <p:sp>
        <p:nvSpPr>
          <p:cNvPr id="92" name="Text Placeholder 7"/>
          <p:cNvSpPr>
            <a:spLocks noGrp="1"/>
          </p:cNvSpPr>
          <p:nvPr>
            <p:ph type="body" sz="quarter" idx="44"/>
          </p:nvPr>
        </p:nvSpPr>
        <p:spPr>
          <a:xfrm>
            <a:off x="2666030" y="6329132"/>
            <a:ext cx="1536700" cy="180000"/>
          </a:xfrm>
          <a:solidFill>
            <a:schemeClr val="accent5"/>
          </a:solidFill>
        </p:spPr>
        <p:txBody>
          <a:bodyPr anchor="ctr">
            <a:noAutofit/>
          </a:bodyPr>
          <a:lstStyle>
            <a:lvl1pPr algn="ctr">
              <a:defRPr sz="900">
                <a:solidFill>
                  <a:schemeClr val="bg1"/>
                </a:solidFill>
              </a:defRPr>
            </a:lvl1pPr>
          </a:lstStyle>
          <a:p>
            <a:pPr lvl="0"/>
            <a:r>
              <a:rPr lang="en-US"/>
              <a:t>Edit Master text styles</a:t>
            </a:r>
          </a:p>
        </p:txBody>
      </p:sp>
      <p:sp>
        <p:nvSpPr>
          <p:cNvPr id="93" name="Text Placeholder 7"/>
          <p:cNvSpPr>
            <a:spLocks noGrp="1"/>
          </p:cNvSpPr>
          <p:nvPr>
            <p:ph type="body" sz="quarter" idx="45"/>
          </p:nvPr>
        </p:nvSpPr>
        <p:spPr>
          <a:xfrm>
            <a:off x="4867153" y="6331263"/>
            <a:ext cx="1536700" cy="180000"/>
          </a:xfrm>
          <a:solidFill>
            <a:schemeClr val="accent5"/>
          </a:solidFill>
        </p:spPr>
        <p:txBody>
          <a:bodyPr anchor="ctr">
            <a:noAutofit/>
          </a:bodyPr>
          <a:lstStyle>
            <a:lvl1pPr algn="ctr">
              <a:defRPr sz="900">
                <a:solidFill>
                  <a:schemeClr val="bg1"/>
                </a:solidFill>
              </a:defRPr>
            </a:lvl1pPr>
          </a:lstStyle>
          <a:p>
            <a:pPr lvl="0"/>
            <a:r>
              <a:rPr lang="en-US"/>
              <a:t>Edit Master text styles</a:t>
            </a:r>
          </a:p>
        </p:txBody>
      </p:sp>
      <p:sp>
        <p:nvSpPr>
          <p:cNvPr id="94" name="Text Placeholder 7"/>
          <p:cNvSpPr>
            <a:spLocks noGrp="1"/>
          </p:cNvSpPr>
          <p:nvPr>
            <p:ph type="body" sz="quarter" idx="46"/>
          </p:nvPr>
        </p:nvSpPr>
        <p:spPr>
          <a:xfrm>
            <a:off x="7068276" y="6333394"/>
            <a:ext cx="1536700" cy="180000"/>
          </a:xfrm>
          <a:solidFill>
            <a:schemeClr val="accent5"/>
          </a:solidFill>
        </p:spPr>
        <p:txBody>
          <a:bodyPr anchor="ctr">
            <a:noAutofit/>
          </a:bodyPr>
          <a:lstStyle>
            <a:lvl1pPr algn="ctr">
              <a:defRPr sz="900">
                <a:solidFill>
                  <a:schemeClr val="bg1"/>
                </a:solidFill>
              </a:defRPr>
            </a:lvl1pPr>
          </a:lstStyle>
          <a:p>
            <a:pPr lvl="0"/>
            <a:r>
              <a:rPr lang="en-US"/>
              <a:t>Edit Master text styles</a:t>
            </a:r>
          </a:p>
        </p:txBody>
      </p:sp>
      <p:sp>
        <p:nvSpPr>
          <p:cNvPr id="9" name="Picture Placeholder 8"/>
          <p:cNvSpPr>
            <a:spLocks noGrp="1"/>
          </p:cNvSpPr>
          <p:nvPr>
            <p:ph type="pic" sz="quarter" idx="51"/>
          </p:nvPr>
        </p:nvSpPr>
        <p:spPr>
          <a:xfrm>
            <a:off x="693163" y="2954235"/>
            <a:ext cx="1080187" cy="665857"/>
          </a:xfrm>
        </p:spPr>
        <p:txBody>
          <a:bodyPr>
            <a:noAutofit/>
          </a:bodyPr>
          <a:lstStyle/>
          <a:p>
            <a:r>
              <a:rPr lang="en-US" dirty="0"/>
              <a:t>Click icon to add picture</a:t>
            </a:r>
            <a:endParaRPr lang="en-GB" dirty="0"/>
          </a:p>
        </p:txBody>
      </p:sp>
      <p:sp>
        <p:nvSpPr>
          <p:cNvPr id="104" name="Picture Placeholder 8"/>
          <p:cNvSpPr>
            <a:spLocks noGrp="1"/>
          </p:cNvSpPr>
          <p:nvPr>
            <p:ph type="pic" sz="quarter" idx="52"/>
          </p:nvPr>
        </p:nvSpPr>
        <p:spPr>
          <a:xfrm>
            <a:off x="2894286" y="2954235"/>
            <a:ext cx="1080187" cy="665857"/>
          </a:xfrm>
        </p:spPr>
        <p:txBody>
          <a:bodyPr>
            <a:noAutofit/>
          </a:bodyPr>
          <a:lstStyle/>
          <a:p>
            <a:r>
              <a:rPr lang="en-US" dirty="0"/>
              <a:t>Click icon to add picture</a:t>
            </a:r>
            <a:endParaRPr lang="en-GB" dirty="0"/>
          </a:p>
        </p:txBody>
      </p:sp>
      <p:sp>
        <p:nvSpPr>
          <p:cNvPr id="105" name="Picture Placeholder 8"/>
          <p:cNvSpPr>
            <a:spLocks noGrp="1"/>
          </p:cNvSpPr>
          <p:nvPr>
            <p:ph type="pic" sz="quarter" idx="53"/>
          </p:nvPr>
        </p:nvSpPr>
        <p:spPr>
          <a:xfrm>
            <a:off x="5095409" y="2954235"/>
            <a:ext cx="1080187" cy="665857"/>
          </a:xfrm>
        </p:spPr>
        <p:txBody>
          <a:bodyPr>
            <a:noAutofit/>
          </a:bodyPr>
          <a:lstStyle/>
          <a:p>
            <a:r>
              <a:rPr lang="en-US" dirty="0"/>
              <a:t>Click icon to add picture</a:t>
            </a:r>
            <a:endParaRPr lang="en-GB" dirty="0"/>
          </a:p>
        </p:txBody>
      </p:sp>
      <p:sp>
        <p:nvSpPr>
          <p:cNvPr id="106" name="Picture Placeholder 8"/>
          <p:cNvSpPr>
            <a:spLocks noGrp="1"/>
          </p:cNvSpPr>
          <p:nvPr>
            <p:ph type="pic" sz="quarter" idx="54"/>
          </p:nvPr>
        </p:nvSpPr>
        <p:spPr>
          <a:xfrm>
            <a:off x="7296532" y="2954235"/>
            <a:ext cx="1080187" cy="665857"/>
          </a:xfrm>
        </p:spPr>
        <p:txBody>
          <a:bodyPr>
            <a:noAutofit/>
          </a:bodyPr>
          <a:lstStyle/>
          <a:p>
            <a:r>
              <a:rPr lang="en-US" dirty="0"/>
              <a:t>Click icon to add picture</a:t>
            </a:r>
            <a:endParaRPr lang="en-GB" dirty="0"/>
          </a:p>
        </p:txBody>
      </p:sp>
      <p:sp>
        <p:nvSpPr>
          <p:cNvPr id="107" name="Text Placeholder 3"/>
          <p:cNvSpPr>
            <a:spLocks noGrp="1"/>
          </p:cNvSpPr>
          <p:nvPr>
            <p:ph type="body" sz="quarter" idx="55"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108" name="Text Placeholder 8"/>
          <p:cNvSpPr>
            <a:spLocks noGrp="1"/>
          </p:cNvSpPr>
          <p:nvPr>
            <p:ph type="body" sz="quarter" idx="5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109" name="Text Placeholder 10"/>
          <p:cNvSpPr>
            <a:spLocks noGrp="1"/>
          </p:cNvSpPr>
          <p:nvPr>
            <p:ph type="body" sz="quarter" idx="5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110" name="Text Placeholder 8"/>
          <p:cNvSpPr>
            <a:spLocks noGrp="1"/>
          </p:cNvSpPr>
          <p:nvPr>
            <p:ph type="body" sz="quarter" idx="5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111" name="Text Placeholder 10"/>
          <p:cNvSpPr>
            <a:spLocks noGrp="1"/>
          </p:cNvSpPr>
          <p:nvPr>
            <p:ph type="body" sz="quarter" idx="5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378357129"/>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Pictures with Chart">
    <p:spTree>
      <p:nvGrpSpPr>
        <p:cNvPr id="1" name=""/>
        <p:cNvGrpSpPr/>
        <p:nvPr/>
      </p:nvGrpSpPr>
      <p:grpSpPr>
        <a:xfrm>
          <a:off x="0" y="0"/>
          <a:ext cx="0" cy="0"/>
          <a:chOff x="0" y="0"/>
          <a:chExt cx="0" cy="0"/>
        </a:xfrm>
      </p:grpSpPr>
      <p:sp>
        <p:nvSpPr>
          <p:cNvPr id="19" name="Rectangle 18"/>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68" name="Text Placeholder 6"/>
          <p:cNvSpPr>
            <a:spLocks noGrp="1"/>
          </p:cNvSpPr>
          <p:nvPr>
            <p:ph type="body" sz="quarter" idx="30" hasCustomPrompt="1"/>
          </p:nvPr>
        </p:nvSpPr>
        <p:spPr>
          <a:xfrm>
            <a:off x="189843" y="5175250"/>
            <a:ext cx="3086758" cy="1441063"/>
          </a:xfrm>
          <a:solidFill>
            <a:schemeClr val="accent1"/>
          </a:solidFill>
        </p:spPr>
        <p:txBody>
          <a:bodyPr>
            <a:noAutofit/>
          </a:bodyPr>
          <a:lstStyle>
            <a:lvl1pPr>
              <a:defRPr/>
            </a:lvl1pPr>
          </a:lstStyle>
          <a:p>
            <a:pPr lvl="0"/>
            <a:r>
              <a:rPr lang="en-GB" dirty="0"/>
              <a:t>  </a:t>
            </a:r>
          </a:p>
        </p:txBody>
      </p:sp>
      <p:sp>
        <p:nvSpPr>
          <p:cNvPr id="16" name="Rectangle 15"/>
          <p:cNvSpPr/>
          <p:nvPr userDrawn="1"/>
        </p:nvSpPr>
        <p:spPr>
          <a:xfrm>
            <a:off x="6224435" y="259641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4"/>
          <p:cNvSpPr>
            <a:spLocks noGrp="1"/>
          </p:cNvSpPr>
          <p:nvPr>
            <p:ph type="body" sz="quarter" idx="18"/>
          </p:nvPr>
        </p:nvSpPr>
        <p:spPr>
          <a:xfrm>
            <a:off x="220235" y="2702961"/>
            <a:ext cx="2995575" cy="2297664"/>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19"/>
          </p:nvPr>
        </p:nvSpPr>
        <p:spPr>
          <a:xfrm>
            <a:off x="220235" y="5435446"/>
            <a:ext cx="2996040" cy="963612"/>
          </a:xfrm>
        </p:spPr>
        <p:txBody>
          <a:bodyPr>
            <a:noAutofit/>
          </a:bodyPr>
          <a:lstStyle>
            <a:lvl1pPr>
              <a:spcBef>
                <a:spcPts val="0"/>
              </a:spcBef>
              <a:defRPr sz="1100">
                <a:solidFill>
                  <a:schemeClr val="bg1"/>
                </a:solidFill>
              </a:defRPr>
            </a:lvl1pPr>
            <a:lvl2pPr>
              <a:spcBef>
                <a:spcPts val="0"/>
              </a:spcBef>
              <a:defRPr sz="1050">
                <a:solidFill>
                  <a:schemeClr val="bg1"/>
                </a:solidFill>
              </a:defRPr>
            </a:lvl2pPr>
            <a:lvl3pPr>
              <a:spcBef>
                <a:spcPts val="0"/>
              </a:spcBef>
              <a:defRPr sz="1000">
                <a:solidFill>
                  <a:schemeClr val="bg1"/>
                </a:solidFill>
              </a:defRPr>
            </a:lvl3pPr>
            <a:lvl4pPr>
              <a:spcBef>
                <a:spcPts val="0"/>
              </a:spcBef>
              <a:defRPr sz="900">
                <a:solidFill>
                  <a:schemeClr val="bg1"/>
                </a:solidFill>
              </a:defRPr>
            </a:lvl4pPr>
            <a:lvl5pPr>
              <a:spcBef>
                <a:spcPts val="0"/>
              </a:spcBef>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Picture Placeholder 11"/>
          <p:cNvSpPr>
            <a:spLocks noGrp="1"/>
          </p:cNvSpPr>
          <p:nvPr>
            <p:ph type="pic" sz="quarter" idx="21" hasCustomPrompt="1"/>
          </p:nvPr>
        </p:nvSpPr>
        <p:spPr>
          <a:xfrm>
            <a:off x="3415606" y="2608993"/>
            <a:ext cx="2721669" cy="4003718"/>
          </a:xfrm>
        </p:spPr>
        <p:txBody>
          <a:bodyPr>
            <a:noAutofit/>
          </a:bodyPr>
          <a:lstStyle>
            <a:lvl1pPr algn="ctr">
              <a:defRPr sz="1400" baseline="0"/>
            </a:lvl1pPr>
          </a:lstStyle>
          <a:p>
            <a:r>
              <a:rPr lang="en-GB" dirty="0"/>
              <a:t>Click on the icon below to insert an image</a:t>
            </a:r>
          </a:p>
        </p:txBody>
      </p:sp>
      <p:sp>
        <p:nvSpPr>
          <p:cNvPr id="30" name="Text Placeholder 14"/>
          <p:cNvSpPr>
            <a:spLocks noGrp="1"/>
          </p:cNvSpPr>
          <p:nvPr>
            <p:ph type="body" sz="quarter" idx="17"/>
          </p:nvPr>
        </p:nvSpPr>
        <p:spPr>
          <a:xfrm>
            <a:off x="6296273" y="5438775"/>
            <a:ext cx="2578550" cy="1041538"/>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Chart Placeholder 13"/>
          <p:cNvSpPr>
            <a:spLocks noGrp="1"/>
          </p:cNvSpPr>
          <p:nvPr>
            <p:ph type="chart" sz="quarter" idx="23" hasCustomPrompt="1"/>
          </p:nvPr>
        </p:nvSpPr>
        <p:spPr>
          <a:xfrm>
            <a:off x="6296272" y="2695853"/>
            <a:ext cx="2577853" cy="2742922"/>
          </a:xfrm>
        </p:spPr>
        <p:txBody>
          <a:bodyPr>
            <a:noAutofit/>
          </a:bodyPr>
          <a:lstStyle>
            <a:lvl1pPr algn="ctr">
              <a:defRPr sz="1400"/>
            </a:lvl1pPr>
          </a:lstStyle>
          <a:p>
            <a:r>
              <a:rPr lang="en-GB" dirty="0"/>
              <a:t>Click on the icon below to insert a chart</a:t>
            </a:r>
          </a:p>
        </p:txBody>
      </p:sp>
      <p:cxnSp>
        <p:nvCxnSpPr>
          <p:cNvPr id="34" name="Straight Connector 33"/>
          <p:cNvCxnSpPr>
            <a:cxnSpLocks/>
          </p:cNvCxnSpPr>
          <p:nvPr userDrawn="1"/>
        </p:nvCxnSpPr>
        <p:spPr>
          <a:xfrm>
            <a:off x="3415606" y="78353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userDrawn="1"/>
        </p:nvCxnSpPr>
        <p:spPr>
          <a:xfrm>
            <a:off x="6224435" y="78353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24" hasCustomPrompt="1"/>
          </p:nvPr>
        </p:nvSpPr>
        <p:spPr>
          <a:xfrm>
            <a:off x="3416300" y="800210"/>
            <a:ext cx="2720975" cy="1728777"/>
          </a:xfrm>
        </p:spPr>
        <p:txBody>
          <a:bodyPr>
            <a:noAutofit/>
          </a:bodyPr>
          <a:lstStyle>
            <a:lvl1pPr algn="ctr">
              <a:defRPr sz="1400"/>
            </a:lvl1pPr>
          </a:lstStyle>
          <a:p>
            <a:r>
              <a:rPr lang="en-GB" dirty="0"/>
              <a:t>Click on the icon below to insert an image</a:t>
            </a:r>
          </a:p>
        </p:txBody>
      </p:sp>
      <p:sp>
        <p:nvSpPr>
          <p:cNvPr id="38" name="Picture Placeholder 3"/>
          <p:cNvSpPr>
            <a:spLocks noGrp="1"/>
          </p:cNvSpPr>
          <p:nvPr>
            <p:ph type="pic" sz="quarter" idx="25" hasCustomPrompt="1"/>
          </p:nvPr>
        </p:nvSpPr>
        <p:spPr>
          <a:xfrm>
            <a:off x="6224435" y="797792"/>
            <a:ext cx="2720975" cy="1728777"/>
          </a:xfrm>
        </p:spPr>
        <p:txBody>
          <a:bodyPr>
            <a:noAutofit/>
          </a:bodyPr>
          <a:lstStyle>
            <a:lvl1pPr algn="ctr">
              <a:defRPr sz="1400"/>
            </a:lvl1pPr>
          </a:lstStyle>
          <a:p>
            <a:r>
              <a:rPr lang="en-GB" dirty="0"/>
              <a:t>Click on the icon below to insert an image</a:t>
            </a:r>
          </a:p>
        </p:txBody>
      </p:sp>
      <p:sp>
        <p:nvSpPr>
          <p:cNvPr id="112" name="Text Placeholder 3"/>
          <p:cNvSpPr>
            <a:spLocks noGrp="1"/>
          </p:cNvSpPr>
          <p:nvPr>
            <p:ph type="body" sz="quarter" idx="31"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113"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114"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115"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116"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713177631"/>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Pictures with Highlighted Text">
    <p:spTree>
      <p:nvGrpSpPr>
        <p:cNvPr id="1" name=""/>
        <p:cNvGrpSpPr/>
        <p:nvPr/>
      </p:nvGrpSpPr>
      <p:grpSpPr>
        <a:xfrm>
          <a:off x="0" y="0"/>
          <a:ext cx="0" cy="0"/>
          <a:chOff x="0" y="0"/>
          <a:chExt cx="0" cy="0"/>
        </a:xfrm>
      </p:grpSpPr>
      <p:sp>
        <p:nvSpPr>
          <p:cNvPr id="19" name="Rectangle 18"/>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7" name="Text Placeholder 6"/>
          <p:cNvSpPr>
            <a:spLocks noGrp="1"/>
          </p:cNvSpPr>
          <p:nvPr>
            <p:ph type="body" sz="quarter" idx="30" hasCustomPrompt="1"/>
          </p:nvPr>
        </p:nvSpPr>
        <p:spPr>
          <a:xfrm>
            <a:off x="189843" y="5175250"/>
            <a:ext cx="3086758" cy="1441063"/>
          </a:xfrm>
          <a:solidFill>
            <a:schemeClr val="accent1"/>
          </a:solidFill>
        </p:spPr>
        <p:txBody>
          <a:bodyPr>
            <a:noAutofit/>
          </a:bodyPr>
          <a:lstStyle>
            <a:lvl1pPr>
              <a:defRPr/>
            </a:lvl1pPr>
          </a:lstStyle>
          <a:p>
            <a:pPr lvl="0"/>
            <a:r>
              <a:rPr lang="en-GB" dirty="0"/>
              <a:t>  </a:t>
            </a: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4"/>
          <p:cNvSpPr>
            <a:spLocks noGrp="1"/>
          </p:cNvSpPr>
          <p:nvPr>
            <p:ph type="body" sz="quarter" idx="18"/>
          </p:nvPr>
        </p:nvSpPr>
        <p:spPr>
          <a:xfrm>
            <a:off x="220235" y="2702961"/>
            <a:ext cx="2995575" cy="2297664"/>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19"/>
          </p:nvPr>
        </p:nvSpPr>
        <p:spPr>
          <a:xfrm>
            <a:off x="220235" y="5335924"/>
            <a:ext cx="2996040" cy="1188166"/>
          </a:xfrm>
        </p:spPr>
        <p:txBody>
          <a:bodyPr>
            <a:noAutofit/>
          </a:bodyPr>
          <a:lstStyle>
            <a:lvl1pPr>
              <a:spcBef>
                <a:spcPts val="0"/>
              </a:spcBef>
              <a:defRPr sz="1100">
                <a:solidFill>
                  <a:schemeClr val="bg1"/>
                </a:solidFill>
              </a:defRPr>
            </a:lvl1pPr>
            <a:lvl2pPr>
              <a:spcBef>
                <a:spcPts val="0"/>
              </a:spcBef>
              <a:defRPr sz="1050">
                <a:solidFill>
                  <a:schemeClr val="bg1"/>
                </a:solidFill>
              </a:defRPr>
            </a:lvl2pPr>
            <a:lvl3pPr>
              <a:spcBef>
                <a:spcPts val="0"/>
              </a:spcBef>
              <a:defRPr sz="1000">
                <a:solidFill>
                  <a:schemeClr val="bg1"/>
                </a:solidFill>
              </a:defRPr>
            </a:lvl3pPr>
            <a:lvl4pPr>
              <a:spcBef>
                <a:spcPts val="0"/>
              </a:spcBef>
              <a:defRPr sz="900">
                <a:solidFill>
                  <a:schemeClr val="bg1"/>
                </a:solidFill>
              </a:defRPr>
            </a:lvl4pPr>
            <a:lvl5pPr>
              <a:spcBef>
                <a:spcPts val="0"/>
              </a:spcBef>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Picture Placeholder 11"/>
          <p:cNvSpPr>
            <a:spLocks noGrp="1"/>
          </p:cNvSpPr>
          <p:nvPr>
            <p:ph type="pic" sz="quarter" idx="21" hasCustomPrompt="1"/>
          </p:nvPr>
        </p:nvSpPr>
        <p:spPr>
          <a:xfrm>
            <a:off x="3415606" y="2608311"/>
            <a:ext cx="2721669" cy="4008239"/>
          </a:xfrm>
        </p:spPr>
        <p:txBody>
          <a:bodyPr>
            <a:noAutofit/>
          </a:bodyPr>
          <a:lstStyle>
            <a:lvl1pPr algn="ctr">
              <a:defRPr sz="1400" baseline="0"/>
            </a:lvl1pPr>
          </a:lstStyle>
          <a:p>
            <a:r>
              <a:rPr lang="en-GB" dirty="0"/>
              <a:t>Click on the icon below to insert an image</a:t>
            </a:r>
          </a:p>
        </p:txBody>
      </p:sp>
      <p:cxnSp>
        <p:nvCxnSpPr>
          <p:cNvPr id="34" name="Straight Connector 33"/>
          <p:cNvCxnSpPr>
            <a:cxnSpLocks/>
          </p:cNvCxnSpPr>
          <p:nvPr userDrawn="1"/>
        </p:nvCxnSpPr>
        <p:spPr>
          <a:xfrm>
            <a:off x="3415606" y="78353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userDrawn="1"/>
        </p:nvCxnSpPr>
        <p:spPr>
          <a:xfrm>
            <a:off x="6224435" y="78353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24" hasCustomPrompt="1"/>
          </p:nvPr>
        </p:nvSpPr>
        <p:spPr>
          <a:xfrm>
            <a:off x="3416300" y="801431"/>
            <a:ext cx="2720975" cy="1715627"/>
          </a:xfrm>
        </p:spPr>
        <p:txBody>
          <a:bodyPr>
            <a:noAutofit/>
          </a:bodyPr>
          <a:lstStyle>
            <a:lvl1pPr algn="ctr">
              <a:defRPr sz="1400"/>
            </a:lvl1pPr>
          </a:lstStyle>
          <a:p>
            <a:r>
              <a:rPr lang="en-GB" dirty="0"/>
              <a:t>Click on the icon below to insert an image</a:t>
            </a:r>
          </a:p>
        </p:txBody>
      </p:sp>
      <p:sp>
        <p:nvSpPr>
          <p:cNvPr id="38" name="Picture Placeholder 3"/>
          <p:cNvSpPr>
            <a:spLocks noGrp="1"/>
          </p:cNvSpPr>
          <p:nvPr>
            <p:ph type="pic" sz="quarter" idx="25" hasCustomPrompt="1"/>
          </p:nvPr>
        </p:nvSpPr>
        <p:spPr>
          <a:xfrm>
            <a:off x="6224435" y="801431"/>
            <a:ext cx="2720975" cy="1715627"/>
          </a:xfrm>
        </p:spPr>
        <p:txBody>
          <a:bodyPr>
            <a:noAutofit/>
          </a:bodyPr>
          <a:lstStyle>
            <a:lvl1pPr algn="ctr">
              <a:defRPr sz="1400"/>
            </a:lvl1pPr>
          </a:lstStyle>
          <a:p>
            <a:r>
              <a:rPr lang="en-GB" dirty="0"/>
              <a:t>Click on the icon below to insert an image</a:t>
            </a:r>
          </a:p>
        </p:txBody>
      </p:sp>
      <p:sp>
        <p:nvSpPr>
          <p:cNvPr id="22" name="Picture Placeholder 11"/>
          <p:cNvSpPr>
            <a:spLocks noGrp="1"/>
          </p:cNvSpPr>
          <p:nvPr>
            <p:ph type="pic" sz="quarter" idx="26" hasCustomPrompt="1"/>
          </p:nvPr>
        </p:nvSpPr>
        <p:spPr>
          <a:xfrm>
            <a:off x="6224435" y="2608312"/>
            <a:ext cx="2721669" cy="4008001"/>
          </a:xfrm>
        </p:spPr>
        <p:txBody>
          <a:bodyPr>
            <a:noAutofit/>
          </a:bodyPr>
          <a:lstStyle>
            <a:lvl1pPr algn="ctr">
              <a:defRPr sz="1400" baseline="0"/>
            </a:lvl1pPr>
          </a:lstStyle>
          <a:p>
            <a:r>
              <a:rPr lang="en-GB" dirty="0"/>
              <a:t>Click on the icon below to insert an image</a:t>
            </a:r>
          </a:p>
        </p:txBody>
      </p:sp>
      <p:sp>
        <p:nvSpPr>
          <p:cNvPr id="47" name="Text Placeholder 3"/>
          <p:cNvSpPr>
            <a:spLocks noGrp="1"/>
          </p:cNvSpPr>
          <p:nvPr>
            <p:ph type="body" sz="quarter" idx="31"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48" name="Text Placeholder 8"/>
          <p:cNvSpPr>
            <a:spLocks noGrp="1"/>
          </p:cNvSpPr>
          <p:nvPr>
            <p:ph type="body" sz="quarter" idx="32"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3"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4"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5"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869186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74643"/>
            <a:ext cx="8302625" cy="5824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44460061"/>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5" name="Rectangle 74"/>
          <p:cNvSpPr/>
          <p:nvPr userDrawn="1"/>
        </p:nvSpPr>
        <p:spPr>
          <a:xfrm>
            <a:off x="189842" y="2611144"/>
            <a:ext cx="3086758" cy="4005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31" name="Straight Connector 30"/>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23"/>
          </p:nvPr>
        </p:nvSpPr>
        <p:spPr>
          <a:xfrm>
            <a:off x="3566875" y="1034470"/>
            <a:ext cx="5219555" cy="5219555"/>
          </a:xfrm>
          <a:prstGeom prst="wedgeEllipseCallout">
            <a:avLst>
              <a:gd name="adj1" fmla="val -49426"/>
              <a:gd name="adj2" fmla="val 47373"/>
            </a:avLst>
          </a:prstGeom>
          <a:solidFill>
            <a:schemeClr val="accent1"/>
          </a:solidFill>
        </p:spPr>
        <p:txBody>
          <a:bodyPr anchor="ctr">
            <a:noAutofit/>
          </a:bodyPr>
          <a:lstStyle>
            <a:lvl1pPr algn="ctr">
              <a:spcBef>
                <a:spcPts val="0"/>
              </a:spcBef>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1" name="Picture Placeholder 10"/>
          <p:cNvSpPr>
            <a:spLocks noGrp="1"/>
          </p:cNvSpPr>
          <p:nvPr>
            <p:ph type="pic" sz="quarter" idx="24" hasCustomPrompt="1"/>
          </p:nvPr>
        </p:nvSpPr>
        <p:spPr>
          <a:xfrm>
            <a:off x="204150" y="4710790"/>
            <a:ext cx="1294600" cy="1543235"/>
          </a:xfrm>
        </p:spPr>
        <p:txBody>
          <a:bodyPr>
            <a:noAutofit/>
          </a:bodyPr>
          <a:lstStyle>
            <a:lvl1pPr>
              <a:defRPr sz="1000"/>
            </a:lvl1pPr>
          </a:lstStyle>
          <a:p>
            <a:r>
              <a:rPr lang="en-GB" dirty="0"/>
              <a:t>Click on icon to insert an image</a:t>
            </a:r>
          </a:p>
        </p:txBody>
      </p:sp>
      <p:sp>
        <p:nvSpPr>
          <p:cNvPr id="23" name="Picture Placeholder 10"/>
          <p:cNvSpPr>
            <a:spLocks noGrp="1"/>
          </p:cNvSpPr>
          <p:nvPr>
            <p:ph type="pic" sz="quarter" idx="25" hasCustomPrompt="1"/>
          </p:nvPr>
        </p:nvSpPr>
        <p:spPr>
          <a:xfrm>
            <a:off x="201614" y="2691612"/>
            <a:ext cx="1297136" cy="1536893"/>
          </a:xfrm>
        </p:spPr>
        <p:txBody>
          <a:bodyPr>
            <a:noAutofit/>
          </a:bodyPr>
          <a:lstStyle>
            <a:lvl1pPr>
              <a:defRPr sz="1000"/>
            </a:lvl1pPr>
          </a:lstStyle>
          <a:p>
            <a:r>
              <a:rPr lang="en-GB" dirty="0"/>
              <a:t>Click on icon to insert an image</a:t>
            </a:r>
          </a:p>
        </p:txBody>
      </p:sp>
      <p:sp>
        <p:nvSpPr>
          <p:cNvPr id="15" name="Text Placeholder 14"/>
          <p:cNvSpPr>
            <a:spLocks noGrp="1"/>
          </p:cNvSpPr>
          <p:nvPr>
            <p:ph type="body" sz="quarter" idx="26" hasCustomPrompt="1"/>
          </p:nvPr>
        </p:nvSpPr>
        <p:spPr>
          <a:xfrm>
            <a:off x="1566928" y="2685270"/>
            <a:ext cx="1648883" cy="304162"/>
          </a:xfrm>
        </p:spPr>
        <p:txBody>
          <a:bodyPr>
            <a:noAutofit/>
          </a:bodyPr>
          <a:lstStyle>
            <a:lvl1pPr>
              <a:defRPr sz="1400" b="1">
                <a:solidFill>
                  <a:schemeClr val="accent1"/>
                </a:solidFill>
              </a:defRPr>
            </a:lvl1pPr>
          </a:lstStyle>
          <a:p>
            <a:pPr lvl="0"/>
            <a:r>
              <a:rPr lang="en-GB" dirty="0"/>
              <a:t>Name</a:t>
            </a:r>
          </a:p>
        </p:txBody>
      </p:sp>
      <p:sp>
        <p:nvSpPr>
          <p:cNvPr id="17" name="Text Placeholder 16"/>
          <p:cNvSpPr>
            <a:spLocks noGrp="1"/>
          </p:cNvSpPr>
          <p:nvPr>
            <p:ph type="body" sz="quarter" idx="27" hasCustomPrompt="1"/>
          </p:nvPr>
        </p:nvSpPr>
        <p:spPr>
          <a:xfrm>
            <a:off x="1566928" y="2989432"/>
            <a:ext cx="1648883" cy="507758"/>
          </a:xfrm>
        </p:spPr>
        <p:txBody>
          <a:bodyPr>
            <a:noAutofit/>
          </a:bodyPr>
          <a:lstStyle>
            <a:lvl1pPr>
              <a:defRPr sz="1200" i="1"/>
            </a:lvl1pPr>
          </a:lstStyle>
          <a:p>
            <a:pPr lvl="0"/>
            <a:r>
              <a:rPr lang="en-GB" dirty="0"/>
              <a:t>Job title</a:t>
            </a:r>
          </a:p>
        </p:txBody>
      </p:sp>
      <p:sp>
        <p:nvSpPr>
          <p:cNvPr id="67" name="Text Placeholder 14"/>
          <p:cNvSpPr>
            <a:spLocks noGrp="1"/>
          </p:cNvSpPr>
          <p:nvPr>
            <p:ph type="body" sz="quarter" idx="32" hasCustomPrompt="1"/>
          </p:nvPr>
        </p:nvSpPr>
        <p:spPr>
          <a:xfrm>
            <a:off x="1566928" y="4724387"/>
            <a:ext cx="1648883" cy="304162"/>
          </a:xfrm>
        </p:spPr>
        <p:txBody>
          <a:bodyPr>
            <a:noAutofit/>
          </a:bodyPr>
          <a:lstStyle>
            <a:lvl1pPr>
              <a:defRPr sz="1400" b="1">
                <a:solidFill>
                  <a:schemeClr val="accent1"/>
                </a:solidFill>
              </a:defRPr>
            </a:lvl1pPr>
          </a:lstStyle>
          <a:p>
            <a:pPr lvl="0"/>
            <a:r>
              <a:rPr lang="en-GB" dirty="0"/>
              <a:t>Name</a:t>
            </a:r>
          </a:p>
        </p:txBody>
      </p:sp>
      <p:sp>
        <p:nvSpPr>
          <p:cNvPr id="68" name="Text Placeholder 16"/>
          <p:cNvSpPr>
            <a:spLocks noGrp="1"/>
          </p:cNvSpPr>
          <p:nvPr>
            <p:ph type="body" sz="quarter" idx="33" hasCustomPrompt="1"/>
          </p:nvPr>
        </p:nvSpPr>
        <p:spPr>
          <a:xfrm>
            <a:off x="1566928" y="5028549"/>
            <a:ext cx="1648883" cy="507758"/>
          </a:xfrm>
        </p:spPr>
        <p:txBody>
          <a:bodyPr>
            <a:noAutofit/>
          </a:bodyPr>
          <a:lstStyle>
            <a:lvl1pPr>
              <a:defRPr sz="1200" i="1"/>
            </a:lvl1pPr>
          </a:lstStyle>
          <a:p>
            <a:pPr lvl="0"/>
            <a:r>
              <a:rPr lang="en-GB" dirty="0"/>
              <a:t>Job title</a:t>
            </a:r>
          </a:p>
        </p:txBody>
      </p:sp>
      <p:sp>
        <p:nvSpPr>
          <p:cNvPr id="7" name="Text Placeholder 6"/>
          <p:cNvSpPr>
            <a:spLocks noGrp="1"/>
          </p:cNvSpPr>
          <p:nvPr>
            <p:ph type="body" sz="quarter" idx="34" hasCustomPrompt="1"/>
          </p:nvPr>
        </p:nvSpPr>
        <p:spPr>
          <a:xfrm>
            <a:off x="1566927" y="3695506"/>
            <a:ext cx="1648883" cy="532999"/>
          </a:xfrm>
        </p:spPr>
        <p:txBody>
          <a:bodyPr>
            <a:noAutofit/>
          </a:bodyPr>
          <a:lstStyle>
            <a:lvl1pPr>
              <a:defRPr sz="1200" b="1">
                <a:solidFill>
                  <a:schemeClr val="accent1"/>
                </a:solidFill>
              </a:defRPr>
            </a:lvl1pPr>
          </a:lstStyle>
          <a:p>
            <a:pPr lvl="0"/>
            <a:r>
              <a:rPr lang="en-GB" dirty="0"/>
              <a:t>Email</a:t>
            </a:r>
            <a:br>
              <a:rPr lang="en-GB" dirty="0"/>
            </a:br>
            <a:r>
              <a:rPr lang="en-GB" dirty="0"/>
              <a:t>Twitter</a:t>
            </a:r>
          </a:p>
        </p:txBody>
      </p:sp>
      <p:sp>
        <p:nvSpPr>
          <p:cNvPr id="70" name="Text Placeholder 6"/>
          <p:cNvSpPr>
            <a:spLocks noGrp="1"/>
          </p:cNvSpPr>
          <p:nvPr>
            <p:ph type="body" sz="quarter" idx="35" hasCustomPrompt="1"/>
          </p:nvPr>
        </p:nvSpPr>
        <p:spPr>
          <a:xfrm>
            <a:off x="1566927" y="5734873"/>
            <a:ext cx="1648883" cy="532999"/>
          </a:xfrm>
        </p:spPr>
        <p:txBody>
          <a:bodyPr>
            <a:noAutofit/>
          </a:bodyPr>
          <a:lstStyle>
            <a:lvl1pPr>
              <a:defRPr sz="1200" b="1">
                <a:solidFill>
                  <a:schemeClr val="accent1"/>
                </a:solidFill>
              </a:defRPr>
            </a:lvl1pPr>
          </a:lstStyle>
          <a:p>
            <a:pPr lvl="0"/>
            <a:r>
              <a:rPr lang="en-GB" dirty="0"/>
              <a:t>Email</a:t>
            </a:r>
            <a:br>
              <a:rPr lang="en-GB" dirty="0"/>
            </a:br>
            <a:r>
              <a:rPr lang="en-GB" dirty="0"/>
              <a:t>Twitter</a:t>
            </a:r>
          </a:p>
        </p:txBody>
      </p:sp>
      <p:sp>
        <p:nvSpPr>
          <p:cNvPr id="69" name="Text Placeholder 3"/>
          <p:cNvSpPr>
            <a:spLocks noGrp="1"/>
          </p:cNvSpPr>
          <p:nvPr>
            <p:ph type="body" sz="quarter" idx="2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71" name="Text Placeholder 8"/>
          <p:cNvSpPr>
            <a:spLocks noGrp="1"/>
          </p:cNvSpPr>
          <p:nvPr>
            <p:ph type="body" sz="quarter" idx="3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2" name="Text Placeholder 10"/>
          <p:cNvSpPr>
            <a:spLocks noGrp="1"/>
          </p:cNvSpPr>
          <p:nvPr>
            <p:ph type="body" sz="quarter" idx="3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3"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4"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3783435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Retailer">
    <p:spTree>
      <p:nvGrpSpPr>
        <p:cNvPr id="1" name=""/>
        <p:cNvGrpSpPr/>
        <p:nvPr/>
      </p:nvGrpSpPr>
      <p:grpSpPr>
        <a:xfrm>
          <a:off x="0" y="0"/>
          <a:ext cx="0" cy="0"/>
          <a:chOff x="0" y="0"/>
          <a:chExt cx="0" cy="0"/>
        </a:xfrm>
      </p:grpSpPr>
      <p:sp>
        <p:nvSpPr>
          <p:cNvPr id="37" name="Rectangle 36"/>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88540"/>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27957" y="3268494"/>
            <a:ext cx="2987853" cy="3182001"/>
          </a:xfrm>
        </p:spPr>
        <p:txBody>
          <a:bodyPr>
            <a:noAutofit/>
          </a:bodyPr>
          <a:lstStyle>
            <a:lvl1pPr>
              <a:spcBef>
                <a:spcPts val="0"/>
              </a:spcBef>
              <a:spcAft>
                <a:spcPts val="600"/>
              </a:spcAft>
              <a:defRPr sz="1100"/>
            </a:lvl1pPr>
            <a:lvl2pPr>
              <a:spcBef>
                <a:spcPts val="0"/>
              </a:spcBef>
              <a:spcAft>
                <a:spcPts val="600"/>
              </a:spcAft>
              <a:defRPr sz="1050"/>
            </a:lvl2pPr>
            <a:lvl3pPr>
              <a:spcBef>
                <a:spcPts val="0"/>
              </a:spcBef>
              <a:spcAft>
                <a:spcPts val="600"/>
              </a:spcAft>
              <a:defRPr sz="1000"/>
            </a:lvl3pPr>
            <a:lvl4pPr>
              <a:spcBef>
                <a:spcPts val="0"/>
              </a:spcBef>
              <a:spcAft>
                <a:spcPts val="600"/>
              </a:spcAft>
              <a:defRPr sz="900"/>
            </a:lvl4pPr>
            <a:lvl5pPr>
              <a:spcBef>
                <a:spcPts val="0"/>
              </a:spcBef>
              <a:spcAft>
                <a:spcPts val="600"/>
              </a:spcAf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6" name="Straight Connector 45"/>
          <p:cNvCxnSpPr>
            <a:cxnSpLocks/>
          </p:cNvCxnSpPr>
          <p:nvPr userDrawn="1"/>
        </p:nvCxnSpPr>
        <p:spPr>
          <a:xfrm>
            <a:off x="3415607" y="2588540"/>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88540"/>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7"/>
          </p:nvPr>
        </p:nvSpPr>
        <p:spPr>
          <a:xfrm>
            <a:off x="228600" y="2723768"/>
            <a:ext cx="2987210" cy="355935"/>
          </a:xfrm>
        </p:spPr>
        <p:txBody>
          <a:bodyPr anchor="ctr">
            <a:noAutofit/>
          </a:bodyPr>
          <a:lstStyle>
            <a:lvl1pPr>
              <a:spcBef>
                <a:spcPts val="0"/>
              </a:spcBef>
              <a:spcAft>
                <a:spcPts val="600"/>
              </a:spcAft>
              <a:defRPr sz="1400" b="1">
                <a:solidFill>
                  <a:schemeClr val="accent1"/>
                </a:solidFill>
              </a:defRPr>
            </a:lvl1pPr>
          </a:lstStyle>
          <a:p>
            <a:pPr lvl="0"/>
            <a:r>
              <a:rPr lang="en-US"/>
              <a:t>Edit Master text styles</a:t>
            </a:r>
          </a:p>
        </p:txBody>
      </p:sp>
      <p:cxnSp>
        <p:nvCxnSpPr>
          <p:cNvPr id="8" name="Straight Connector 7"/>
          <p:cNvCxnSpPr>
            <a:cxnSpLocks/>
          </p:cNvCxnSpPr>
          <p:nvPr userDrawn="1"/>
        </p:nvCxnSpPr>
        <p:spPr>
          <a:xfrm>
            <a:off x="312223" y="3128343"/>
            <a:ext cx="52983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28" hasCustomPrompt="1"/>
          </p:nvPr>
        </p:nvSpPr>
        <p:spPr>
          <a:xfrm>
            <a:off x="3416300" y="785385"/>
            <a:ext cx="2720975" cy="1805914"/>
          </a:xfrm>
        </p:spPr>
        <p:txBody>
          <a:bodyPr>
            <a:noAutofit/>
          </a:bodyPr>
          <a:lstStyle>
            <a:lvl1pPr algn="ctr">
              <a:defRPr sz="1400"/>
            </a:lvl1pPr>
          </a:lstStyle>
          <a:p>
            <a:r>
              <a:rPr lang="en-GB" dirty="0"/>
              <a:t>Click on the icon below to insert an image</a:t>
            </a:r>
          </a:p>
        </p:txBody>
      </p:sp>
      <p:sp>
        <p:nvSpPr>
          <p:cNvPr id="30" name="Picture Placeholder 10"/>
          <p:cNvSpPr>
            <a:spLocks noGrp="1"/>
          </p:cNvSpPr>
          <p:nvPr>
            <p:ph type="pic" sz="quarter" idx="29" hasCustomPrompt="1"/>
          </p:nvPr>
        </p:nvSpPr>
        <p:spPr>
          <a:xfrm>
            <a:off x="6223877" y="782626"/>
            <a:ext cx="2720975" cy="1805914"/>
          </a:xfrm>
        </p:spPr>
        <p:txBody>
          <a:bodyPr>
            <a:noAutofit/>
          </a:bodyPr>
          <a:lstStyle>
            <a:lvl1pPr algn="ctr">
              <a:defRPr sz="1400"/>
            </a:lvl1pPr>
          </a:lstStyle>
          <a:p>
            <a:r>
              <a:rPr lang="en-GB" dirty="0"/>
              <a:t>Click on the icon below to insert an image</a:t>
            </a:r>
          </a:p>
        </p:txBody>
      </p:sp>
      <p:sp>
        <p:nvSpPr>
          <p:cNvPr id="13" name="Table Placeholder 12"/>
          <p:cNvSpPr>
            <a:spLocks noGrp="1"/>
          </p:cNvSpPr>
          <p:nvPr>
            <p:ph type="tbl" sz="quarter" idx="30" hasCustomPrompt="1"/>
          </p:nvPr>
        </p:nvSpPr>
        <p:spPr>
          <a:xfrm>
            <a:off x="3415606" y="2723768"/>
            <a:ext cx="5529245" cy="2578582"/>
          </a:xfrm>
        </p:spPr>
        <p:txBody>
          <a:bodyPr>
            <a:noAutofit/>
          </a:bodyPr>
          <a:lstStyle>
            <a:lvl1pPr algn="ctr">
              <a:defRPr sz="1400" baseline="0"/>
            </a:lvl1pPr>
          </a:lstStyle>
          <a:p>
            <a:r>
              <a:rPr lang="en-GB" dirty="0"/>
              <a:t>Click on the icon below to create a table</a:t>
            </a:r>
          </a:p>
        </p:txBody>
      </p:sp>
      <p:sp>
        <p:nvSpPr>
          <p:cNvPr id="83" name="Text Placeholder 3"/>
          <p:cNvSpPr>
            <a:spLocks noGrp="1"/>
          </p:cNvSpPr>
          <p:nvPr>
            <p:ph type="body" sz="quarter" idx="3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84"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85" name="Text Placeholder 10"/>
          <p:cNvSpPr>
            <a:spLocks noGrp="1"/>
          </p:cNvSpPr>
          <p:nvPr>
            <p:ph type="body" sz="quarter" idx="33"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86" name="Text Placeholder 8"/>
          <p:cNvSpPr>
            <a:spLocks noGrp="1"/>
          </p:cNvSpPr>
          <p:nvPr>
            <p:ph type="body" sz="quarter" idx="34"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87" name="Text Placeholder 10"/>
          <p:cNvSpPr>
            <a:spLocks noGrp="1"/>
          </p:cNvSpPr>
          <p:nvPr>
            <p:ph type="body" sz="quarter" idx="35"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777219670"/>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Retailer with large images">
    <p:spTree>
      <p:nvGrpSpPr>
        <p:cNvPr id="1" name=""/>
        <p:cNvGrpSpPr/>
        <p:nvPr/>
      </p:nvGrpSpPr>
      <p:grpSpPr>
        <a:xfrm>
          <a:off x="0" y="0"/>
          <a:ext cx="0" cy="0"/>
          <a:chOff x="0" y="0"/>
          <a:chExt cx="0" cy="0"/>
        </a:xfrm>
      </p:grpSpPr>
      <p:sp>
        <p:nvSpPr>
          <p:cNvPr id="37" name="Rectangle 36"/>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27957" y="3268494"/>
            <a:ext cx="2987853" cy="3182001"/>
          </a:xfrm>
        </p:spPr>
        <p:txBody>
          <a:bodyPr>
            <a:noAutofit/>
          </a:bodyPr>
          <a:lstStyle>
            <a:lvl1pPr>
              <a:spcBef>
                <a:spcPts val="0"/>
              </a:spcBef>
              <a:spcAft>
                <a:spcPts val="600"/>
              </a:spcAft>
              <a:defRPr sz="1100"/>
            </a:lvl1pPr>
            <a:lvl2pPr>
              <a:spcBef>
                <a:spcPts val="0"/>
              </a:spcBef>
              <a:spcAft>
                <a:spcPts val="600"/>
              </a:spcAft>
              <a:defRPr sz="1050"/>
            </a:lvl2pPr>
            <a:lvl3pPr>
              <a:spcBef>
                <a:spcPts val="0"/>
              </a:spcBef>
              <a:spcAft>
                <a:spcPts val="600"/>
              </a:spcAft>
              <a:defRPr sz="1000"/>
            </a:lvl3pPr>
            <a:lvl4pPr>
              <a:spcBef>
                <a:spcPts val="0"/>
              </a:spcBef>
              <a:spcAft>
                <a:spcPts val="600"/>
              </a:spcAft>
              <a:defRPr sz="900"/>
            </a:lvl4pPr>
            <a:lvl5pPr>
              <a:spcBef>
                <a:spcPts val="0"/>
              </a:spcBef>
              <a:spcAft>
                <a:spcPts val="600"/>
              </a:spcAf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6" name="Straight Connector 45"/>
          <p:cNvCxnSpPr>
            <a:cxnSpLocks/>
          </p:cNvCxnSpPr>
          <p:nvPr userDrawn="1"/>
        </p:nvCxnSpPr>
        <p:spPr>
          <a:xfrm>
            <a:off x="3415607" y="3703683"/>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3703683"/>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7"/>
          </p:nvPr>
        </p:nvSpPr>
        <p:spPr>
          <a:xfrm>
            <a:off x="228600" y="2723768"/>
            <a:ext cx="2987210" cy="355935"/>
          </a:xfrm>
        </p:spPr>
        <p:txBody>
          <a:bodyPr anchor="ctr">
            <a:noAutofit/>
          </a:bodyPr>
          <a:lstStyle>
            <a:lvl1pPr>
              <a:spcBef>
                <a:spcPts val="0"/>
              </a:spcBef>
              <a:spcAft>
                <a:spcPts val="600"/>
              </a:spcAft>
              <a:defRPr sz="1400" b="1">
                <a:solidFill>
                  <a:schemeClr val="accent1"/>
                </a:solidFill>
              </a:defRPr>
            </a:lvl1pPr>
          </a:lstStyle>
          <a:p>
            <a:pPr lvl="0"/>
            <a:r>
              <a:rPr lang="en-US"/>
              <a:t>Edit Master text styles</a:t>
            </a:r>
          </a:p>
        </p:txBody>
      </p:sp>
      <p:cxnSp>
        <p:nvCxnSpPr>
          <p:cNvPr id="8" name="Straight Connector 7"/>
          <p:cNvCxnSpPr>
            <a:cxnSpLocks/>
          </p:cNvCxnSpPr>
          <p:nvPr userDrawn="1"/>
        </p:nvCxnSpPr>
        <p:spPr>
          <a:xfrm>
            <a:off x="312223" y="3128343"/>
            <a:ext cx="52983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28" hasCustomPrompt="1"/>
          </p:nvPr>
        </p:nvSpPr>
        <p:spPr>
          <a:xfrm>
            <a:off x="3416300" y="785385"/>
            <a:ext cx="2720975" cy="2918298"/>
          </a:xfrm>
        </p:spPr>
        <p:txBody>
          <a:bodyPr>
            <a:noAutofit/>
          </a:bodyPr>
          <a:lstStyle>
            <a:lvl1pPr algn="ctr">
              <a:defRPr sz="1400"/>
            </a:lvl1pPr>
          </a:lstStyle>
          <a:p>
            <a:r>
              <a:rPr lang="en-GB" dirty="0"/>
              <a:t>Click on the icon below to insert an image</a:t>
            </a:r>
          </a:p>
        </p:txBody>
      </p:sp>
      <p:sp>
        <p:nvSpPr>
          <p:cNvPr id="30" name="Picture Placeholder 10"/>
          <p:cNvSpPr>
            <a:spLocks noGrp="1"/>
          </p:cNvSpPr>
          <p:nvPr>
            <p:ph type="pic" sz="quarter" idx="29" hasCustomPrompt="1"/>
          </p:nvPr>
        </p:nvSpPr>
        <p:spPr>
          <a:xfrm>
            <a:off x="6223877" y="782626"/>
            <a:ext cx="2720975" cy="2918298"/>
          </a:xfrm>
        </p:spPr>
        <p:txBody>
          <a:bodyPr>
            <a:noAutofit/>
          </a:bodyPr>
          <a:lstStyle>
            <a:lvl1pPr algn="ctr">
              <a:defRPr sz="1400"/>
            </a:lvl1pPr>
          </a:lstStyle>
          <a:p>
            <a:r>
              <a:rPr lang="en-GB" dirty="0"/>
              <a:t>Click on the icon below to insert an image</a:t>
            </a:r>
          </a:p>
        </p:txBody>
      </p:sp>
      <p:sp>
        <p:nvSpPr>
          <p:cNvPr id="13" name="Table Placeholder 12"/>
          <p:cNvSpPr>
            <a:spLocks noGrp="1"/>
          </p:cNvSpPr>
          <p:nvPr>
            <p:ph type="tbl" sz="quarter" idx="30" hasCustomPrompt="1"/>
          </p:nvPr>
        </p:nvSpPr>
        <p:spPr>
          <a:xfrm>
            <a:off x="3415606" y="3871913"/>
            <a:ext cx="5529245" cy="2578582"/>
          </a:xfrm>
        </p:spPr>
        <p:txBody>
          <a:bodyPr>
            <a:noAutofit/>
          </a:bodyPr>
          <a:lstStyle>
            <a:lvl1pPr algn="ctr">
              <a:defRPr sz="1400" baseline="0"/>
            </a:lvl1pPr>
          </a:lstStyle>
          <a:p>
            <a:r>
              <a:rPr lang="en-GB" dirty="0"/>
              <a:t>Click on the icon below to create a table</a:t>
            </a:r>
          </a:p>
        </p:txBody>
      </p:sp>
      <p:sp>
        <p:nvSpPr>
          <p:cNvPr id="60" name="Text Placeholder 3"/>
          <p:cNvSpPr>
            <a:spLocks noGrp="1"/>
          </p:cNvSpPr>
          <p:nvPr>
            <p:ph type="body" sz="quarter" idx="3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61"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62" name="Text Placeholder 10"/>
          <p:cNvSpPr>
            <a:spLocks noGrp="1"/>
          </p:cNvSpPr>
          <p:nvPr>
            <p:ph type="body" sz="quarter" idx="33"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63" name="Text Placeholder 8"/>
          <p:cNvSpPr>
            <a:spLocks noGrp="1"/>
          </p:cNvSpPr>
          <p:nvPr>
            <p:ph type="body" sz="quarter" idx="34"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64" name="Text Placeholder 10"/>
          <p:cNvSpPr>
            <a:spLocks noGrp="1"/>
          </p:cNvSpPr>
          <p:nvPr>
            <p:ph type="body" sz="quarter" idx="35"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842321484"/>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Shopper Trends with Images">
    <p:spTree>
      <p:nvGrpSpPr>
        <p:cNvPr id="1" name=""/>
        <p:cNvGrpSpPr/>
        <p:nvPr/>
      </p:nvGrpSpPr>
      <p:grpSpPr>
        <a:xfrm>
          <a:off x="0" y="0"/>
          <a:ext cx="0" cy="0"/>
          <a:chOff x="0" y="0"/>
          <a:chExt cx="0" cy="0"/>
        </a:xfrm>
      </p:grpSpPr>
      <p:sp>
        <p:nvSpPr>
          <p:cNvPr id="44" name="Text Placeholder 6"/>
          <p:cNvSpPr>
            <a:spLocks noGrp="1"/>
          </p:cNvSpPr>
          <p:nvPr>
            <p:ph type="body" sz="quarter" idx="41" hasCustomPrompt="1"/>
          </p:nvPr>
        </p:nvSpPr>
        <p:spPr>
          <a:xfrm>
            <a:off x="3438525" y="3676863"/>
            <a:ext cx="5522913" cy="1434579"/>
          </a:xfrm>
          <a:solidFill>
            <a:schemeClr val="bg1">
              <a:lumMod val="95000"/>
            </a:schemeClr>
          </a:solidFill>
        </p:spPr>
        <p:txBody>
          <a:bodyPr>
            <a:noAutofit/>
          </a:bodyPr>
          <a:lstStyle>
            <a:lvl1pPr>
              <a:defRPr/>
            </a:lvl1pPr>
          </a:lstStyle>
          <a:p>
            <a:pPr lvl="0"/>
            <a:r>
              <a:rPr lang="en-GB" dirty="0"/>
              <a:t>  </a:t>
            </a:r>
          </a:p>
        </p:txBody>
      </p:sp>
      <p:sp>
        <p:nvSpPr>
          <p:cNvPr id="47" name="Text Placeholder 6"/>
          <p:cNvSpPr>
            <a:spLocks noGrp="1"/>
          </p:cNvSpPr>
          <p:nvPr>
            <p:ph type="body" sz="quarter" idx="42" hasCustomPrompt="1"/>
          </p:nvPr>
        </p:nvSpPr>
        <p:spPr>
          <a:xfrm>
            <a:off x="3438525" y="785813"/>
            <a:ext cx="5522913" cy="1430857"/>
          </a:xfrm>
          <a:solidFill>
            <a:schemeClr val="bg1">
              <a:lumMod val="95000"/>
            </a:schemeClr>
          </a:solidFill>
        </p:spPr>
        <p:txBody>
          <a:bodyPr>
            <a:noAutofit/>
          </a:bodyPr>
          <a:lstStyle>
            <a:lvl1pPr>
              <a:defRPr/>
            </a:lvl1pPr>
          </a:lstStyle>
          <a:p>
            <a:pPr lvl="0"/>
            <a:r>
              <a:rPr lang="en-GB" dirty="0"/>
              <a:t>  </a:t>
            </a: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43"/>
          <p:cNvSpPr>
            <a:spLocks noGrp="1"/>
          </p:cNvSpPr>
          <p:nvPr>
            <p:ph type="body" sz="quarter" idx="14"/>
          </p:nvPr>
        </p:nvSpPr>
        <p:spPr>
          <a:xfrm>
            <a:off x="4960083" y="1129600"/>
            <a:ext cx="3767978" cy="895753"/>
          </a:xfrm>
        </p:spPr>
        <p:txBody>
          <a:bodyPr anchor="t">
            <a:noAutofit/>
          </a:bodyPr>
          <a:lstStyle>
            <a:lvl1pPr>
              <a:spcBef>
                <a:spcPts val="0"/>
              </a:spcBef>
              <a:defRPr sz="1100"/>
            </a:lvl1pPr>
          </a:lstStyle>
          <a:p>
            <a:pPr lvl="0"/>
            <a:r>
              <a:rPr lang="en-US"/>
              <a:t>Edit Master text styles</a:t>
            </a:r>
          </a:p>
        </p:txBody>
      </p:sp>
      <p:sp>
        <p:nvSpPr>
          <p:cNvPr id="7" name="Picture Placeholder 6"/>
          <p:cNvSpPr>
            <a:spLocks noGrp="1"/>
          </p:cNvSpPr>
          <p:nvPr>
            <p:ph type="pic" sz="quarter" idx="26" hasCustomPrompt="1"/>
          </p:nvPr>
        </p:nvSpPr>
        <p:spPr>
          <a:xfrm>
            <a:off x="3658078" y="889000"/>
            <a:ext cx="1067748" cy="836585"/>
          </a:xfrm>
        </p:spPr>
        <p:txBody>
          <a:bodyPr lIns="0" rIns="0">
            <a:noAutofit/>
          </a:bodyPr>
          <a:lstStyle>
            <a:lvl1pPr algn="ctr">
              <a:defRPr sz="800" baseline="0"/>
            </a:lvl1pPr>
          </a:lstStyle>
          <a:p>
            <a:r>
              <a:rPr lang="en-GB" dirty="0"/>
              <a:t>Click on the icon below to insert an icon</a:t>
            </a:r>
          </a:p>
        </p:txBody>
      </p:sp>
      <p:sp>
        <p:nvSpPr>
          <p:cNvPr id="21" name="Rectangle 20"/>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2" name="Text Placeholder 13"/>
          <p:cNvSpPr>
            <a:spLocks noGrp="1"/>
          </p:cNvSpPr>
          <p:nvPr>
            <p:ph type="body" sz="quarter" idx="22"/>
          </p:nvPr>
        </p:nvSpPr>
        <p:spPr>
          <a:xfrm>
            <a:off x="227957" y="2716040"/>
            <a:ext cx="2987853" cy="3734455"/>
          </a:xfrm>
        </p:spPr>
        <p:txBody>
          <a:bodyPr>
            <a:noAutofit/>
          </a:bodyPr>
          <a:lstStyle>
            <a:lvl1pPr>
              <a:defRPr sz="1100"/>
            </a:lvl1pPr>
            <a:lvl2pPr>
              <a:defRPr sz="1050"/>
            </a:lvl2pPr>
            <a:lvl3pPr>
              <a:defRPr sz="10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p:cNvSpPr>
            <a:spLocks noGrp="1"/>
          </p:cNvSpPr>
          <p:nvPr>
            <p:ph type="body" sz="quarter" idx="30"/>
          </p:nvPr>
        </p:nvSpPr>
        <p:spPr>
          <a:xfrm>
            <a:off x="4959383" y="889000"/>
            <a:ext cx="1751873" cy="240599"/>
          </a:xfrm>
        </p:spPr>
        <p:txBody>
          <a:bodyPr>
            <a:noAutofit/>
          </a:bodyPr>
          <a:lstStyle>
            <a:lvl1pPr>
              <a:spcBef>
                <a:spcPts val="0"/>
              </a:spcBef>
              <a:defRPr sz="1400" b="1">
                <a:solidFill>
                  <a:schemeClr val="accent1"/>
                </a:solidFill>
              </a:defRPr>
            </a:lvl1pPr>
          </a:lstStyle>
          <a:p>
            <a:pPr lvl="0"/>
            <a:r>
              <a:rPr lang="en-US"/>
              <a:t>Edit Master text styles</a:t>
            </a:r>
          </a:p>
        </p:txBody>
      </p:sp>
      <p:sp>
        <p:nvSpPr>
          <p:cNvPr id="30" name="Text Placeholder 43"/>
          <p:cNvSpPr>
            <a:spLocks noGrp="1"/>
          </p:cNvSpPr>
          <p:nvPr>
            <p:ph type="body" sz="quarter" idx="31"/>
          </p:nvPr>
        </p:nvSpPr>
        <p:spPr>
          <a:xfrm>
            <a:off x="4960083" y="2569599"/>
            <a:ext cx="3767978" cy="895753"/>
          </a:xfrm>
        </p:spPr>
        <p:txBody>
          <a:bodyPr anchor="t">
            <a:noAutofit/>
          </a:bodyPr>
          <a:lstStyle>
            <a:lvl1pPr>
              <a:spcBef>
                <a:spcPts val="0"/>
              </a:spcBef>
              <a:defRPr sz="1100"/>
            </a:lvl1pPr>
          </a:lstStyle>
          <a:p>
            <a:pPr lvl="0"/>
            <a:r>
              <a:rPr lang="en-US"/>
              <a:t>Edit Master text styles</a:t>
            </a:r>
          </a:p>
        </p:txBody>
      </p:sp>
      <p:sp>
        <p:nvSpPr>
          <p:cNvPr id="31" name="Picture Placeholder 6"/>
          <p:cNvSpPr>
            <a:spLocks noGrp="1"/>
          </p:cNvSpPr>
          <p:nvPr>
            <p:ph type="pic" sz="quarter" idx="32" hasCustomPrompt="1"/>
          </p:nvPr>
        </p:nvSpPr>
        <p:spPr>
          <a:xfrm>
            <a:off x="3658078" y="2328999"/>
            <a:ext cx="1067748" cy="836585"/>
          </a:xfrm>
        </p:spPr>
        <p:txBody>
          <a:bodyPr lIns="0" rIns="0">
            <a:noAutofit/>
          </a:bodyPr>
          <a:lstStyle>
            <a:lvl1pPr algn="ctr">
              <a:defRPr sz="800" baseline="0"/>
            </a:lvl1pPr>
          </a:lstStyle>
          <a:p>
            <a:r>
              <a:rPr lang="en-GB" dirty="0"/>
              <a:t>Click on the icon below to insert an icon</a:t>
            </a:r>
          </a:p>
        </p:txBody>
      </p:sp>
      <p:sp>
        <p:nvSpPr>
          <p:cNvPr id="34" name="Text Placeholder 7"/>
          <p:cNvSpPr>
            <a:spLocks noGrp="1"/>
          </p:cNvSpPr>
          <p:nvPr>
            <p:ph type="body" sz="quarter" idx="33"/>
          </p:nvPr>
        </p:nvSpPr>
        <p:spPr>
          <a:xfrm>
            <a:off x="4959383" y="2328999"/>
            <a:ext cx="1751873" cy="240599"/>
          </a:xfrm>
        </p:spPr>
        <p:txBody>
          <a:bodyPr>
            <a:noAutofit/>
          </a:bodyPr>
          <a:lstStyle>
            <a:lvl1pPr>
              <a:spcBef>
                <a:spcPts val="0"/>
              </a:spcBef>
              <a:defRPr sz="1400" b="1">
                <a:solidFill>
                  <a:schemeClr val="accent1"/>
                </a:solidFill>
              </a:defRPr>
            </a:lvl1pPr>
          </a:lstStyle>
          <a:p>
            <a:pPr lvl="0"/>
            <a:r>
              <a:rPr lang="en-US"/>
              <a:t>Edit Master text styles</a:t>
            </a:r>
          </a:p>
        </p:txBody>
      </p:sp>
      <p:sp>
        <p:nvSpPr>
          <p:cNvPr id="35" name="Text Placeholder 43"/>
          <p:cNvSpPr>
            <a:spLocks noGrp="1"/>
          </p:cNvSpPr>
          <p:nvPr>
            <p:ph type="body" sz="quarter" idx="34"/>
          </p:nvPr>
        </p:nvSpPr>
        <p:spPr>
          <a:xfrm>
            <a:off x="4960083" y="4011906"/>
            <a:ext cx="3767978" cy="895753"/>
          </a:xfrm>
        </p:spPr>
        <p:txBody>
          <a:bodyPr anchor="t">
            <a:noAutofit/>
          </a:bodyPr>
          <a:lstStyle>
            <a:lvl1pPr>
              <a:spcBef>
                <a:spcPts val="0"/>
              </a:spcBef>
              <a:defRPr sz="1100"/>
            </a:lvl1pPr>
          </a:lstStyle>
          <a:p>
            <a:pPr lvl="0"/>
            <a:r>
              <a:rPr lang="en-US"/>
              <a:t>Edit Master text styles</a:t>
            </a:r>
          </a:p>
        </p:txBody>
      </p:sp>
      <p:sp>
        <p:nvSpPr>
          <p:cNvPr id="36" name="Picture Placeholder 6"/>
          <p:cNvSpPr>
            <a:spLocks noGrp="1"/>
          </p:cNvSpPr>
          <p:nvPr>
            <p:ph type="pic" sz="quarter" idx="35" hasCustomPrompt="1"/>
          </p:nvPr>
        </p:nvSpPr>
        <p:spPr>
          <a:xfrm>
            <a:off x="3658078" y="3771306"/>
            <a:ext cx="1067748" cy="836585"/>
          </a:xfrm>
        </p:spPr>
        <p:txBody>
          <a:bodyPr lIns="0" rIns="0">
            <a:noAutofit/>
          </a:bodyPr>
          <a:lstStyle>
            <a:lvl1pPr algn="ctr">
              <a:defRPr sz="800" baseline="0"/>
            </a:lvl1pPr>
          </a:lstStyle>
          <a:p>
            <a:r>
              <a:rPr lang="en-GB" dirty="0"/>
              <a:t>Click on the icon below to insert an icon</a:t>
            </a:r>
          </a:p>
        </p:txBody>
      </p:sp>
      <p:sp>
        <p:nvSpPr>
          <p:cNvPr id="37" name="Text Placeholder 7"/>
          <p:cNvSpPr>
            <a:spLocks noGrp="1"/>
          </p:cNvSpPr>
          <p:nvPr>
            <p:ph type="body" sz="quarter" idx="36"/>
          </p:nvPr>
        </p:nvSpPr>
        <p:spPr>
          <a:xfrm>
            <a:off x="4959383" y="3771306"/>
            <a:ext cx="1751873" cy="240599"/>
          </a:xfrm>
        </p:spPr>
        <p:txBody>
          <a:bodyPr>
            <a:noAutofit/>
          </a:bodyPr>
          <a:lstStyle>
            <a:lvl1pPr>
              <a:spcBef>
                <a:spcPts val="0"/>
              </a:spcBef>
              <a:defRPr sz="1400" b="1">
                <a:solidFill>
                  <a:schemeClr val="accent1"/>
                </a:solidFill>
              </a:defRPr>
            </a:lvl1pPr>
          </a:lstStyle>
          <a:p>
            <a:pPr lvl="0"/>
            <a:r>
              <a:rPr lang="en-US"/>
              <a:t>Edit Master text styles</a:t>
            </a:r>
          </a:p>
        </p:txBody>
      </p:sp>
      <p:sp>
        <p:nvSpPr>
          <p:cNvPr id="38" name="Text Placeholder 43"/>
          <p:cNvSpPr>
            <a:spLocks noGrp="1"/>
          </p:cNvSpPr>
          <p:nvPr>
            <p:ph type="body" sz="quarter" idx="37"/>
          </p:nvPr>
        </p:nvSpPr>
        <p:spPr>
          <a:xfrm>
            <a:off x="4960083" y="5454213"/>
            <a:ext cx="3767978" cy="895753"/>
          </a:xfrm>
        </p:spPr>
        <p:txBody>
          <a:bodyPr anchor="t">
            <a:noAutofit/>
          </a:bodyPr>
          <a:lstStyle>
            <a:lvl1pPr>
              <a:spcBef>
                <a:spcPts val="0"/>
              </a:spcBef>
              <a:defRPr sz="1100"/>
            </a:lvl1pPr>
          </a:lstStyle>
          <a:p>
            <a:pPr lvl="0"/>
            <a:r>
              <a:rPr lang="en-US"/>
              <a:t>Edit Master text styles</a:t>
            </a:r>
          </a:p>
        </p:txBody>
      </p:sp>
      <p:sp>
        <p:nvSpPr>
          <p:cNvPr id="45" name="Picture Placeholder 6"/>
          <p:cNvSpPr>
            <a:spLocks noGrp="1"/>
          </p:cNvSpPr>
          <p:nvPr>
            <p:ph type="pic" sz="quarter" idx="38" hasCustomPrompt="1"/>
          </p:nvPr>
        </p:nvSpPr>
        <p:spPr>
          <a:xfrm>
            <a:off x="3658078" y="5213613"/>
            <a:ext cx="1067748" cy="836585"/>
          </a:xfrm>
        </p:spPr>
        <p:txBody>
          <a:bodyPr lIns="0" rIns="0">
            <a:noAutofit/>
          </a:bodyPr>
          <a:lstStyle>
            <a:lvl1pPr algn="ctr">
              <a:defRPr sz="800" baseline="0"/>
            </a:lvl1pPr>
          </a:lstStyle>
          <a:p>
            <a:r>
              <a:rPr lang="en-GB" dirty="0"/>
              <a:t>Click on the icon below to insert an icon</a:t>
            </a:r>
          </a:p>
        </p:txBody>
      </p:sp>
      <p:sp>
        <p:nvSpPr>
          <p:cNvPr id="46" name="Text Placeholder 7"/>
          <p:cNvSpPr>
            <a:spLocks noGrp="1"/>
          </p:cNvSpPr>
          <p:nvPr>
            <p:ph type="body" sz="quarter" idx="39"/>
          </p:nvPr>
        </p:nvSpPr>
        <p:spPr>
          <a:xfrm>
            <a:off x="4959383" y="5213613"/>
            <a:ext cx="1751873" cy="240599"/>
          </a:xfrm>
        </p:spPr>
        <p:txBody>
          <a:bodyPr>
            <a:noAutofit/>
          </a:bodyPr>
          <a:lstStyle>
            <a:lvl1pPr>
              <a:spcBef>
                <a:spcPts val="0"/>
              </a:spcBef>
              <a:defRPr sz="1400" b="1">
                <a:solidFill>
                  <a:schemeClr val="accent1"/>
                </a:solidFill>
              </a:defRPr>
            </a:lvl1pPr>
          </a:lstStyle>
          <a:p>
            <a:pPr lvl="0"/>
            <a:r>
              <a:rPr lang="en-US"/>
              <a:t>Edit Master text styles</a:t>
            </a:r>
          </a:p>
        </p:txBody>
      </p:sp>
      <p:sp>
        <p:nvSpPr>
          <p:cNvPr id="52" name="Text Placeholder 3"/>
          <p:cNvSpPr>
            <a:spLocks noGrp="1"/>
          </p:cNvSpPr>
          <p:nvPr>
            <p:ph type="body" sz="quarter" idx="45"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53" name="Text Placeholder 8"/>
          <p:cNvSpPr>
            <a:spLocks noGrp="1"/>
          </p:cNvSpPr>
          <p:nvPr>
            <p:ph type="body" sz="quarter" idx="4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3"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4"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5"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4187621658"/>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ShopperVista">
    <p:spTree>
      <p:nvGrpSpPr>
        <p:cNvPr id="1" name=""/>
        <p:cNvGrpSpPr/>
        <p:nvPr/>
      </p:nvGrpSpPr>
      <p:grpSpPr>
        <a:xfrm>
          <a:off x="0" y="0"/>
          <a:ext cx="0" cy="0"/>
          <a:chOff x="0" y="0"/>
          <a:chExt cx="0" cy="0"/>
        </a:xfrm>
      </p:grpSpPr>
      <p:sp>
        <p:nvSpPr>
          <p:cNvPr id="14" name="Rectangle 13"/>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9" name="Rectangle 8"/>
          <p:cNvSpPr>
            <a:spLocks/>
          </p:cNvSpPr>
          <p:nvPr userDrawn="1"/>
        </p:nvSpPr>
        <p:spPr>
          <a:xfrm>
            <a:off x="3438626" y="765465"/>
            <a:ext cx="2772000" cy="58509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3438625" y="76546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p:nvPr>
        </p:nvSpPr>
        <p:spPr>
          <a:xfrm>
            <a:off x="3557655" y="1145139"/>
            <a:ext cx="2485335" cy="5276512"/>
          </a:xfrm>
        </p:spPr>
        <p:txBody>
          <a:bodyPr numCol="1">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9"/>
          <p:cNvSpPr>
            <a:spLocks noGrp="1"/>
          </p:cNvSpPr>
          <p:nvPr>
            <p:ph type="body" sz="quarter" idx="18"/>
          </p:nvPr>
        </p:nvSpPr>
        <p:spPr>
          <a:xfrm>
            <a:off x="3557656" y="842027"/>
            <a:ext cx="2356126" cy="303113"/>
          </a:xfrm>
        </p:spPr>
        <p:txBody>
          <a:bodyPr>
            <a:noAutofit/>
          </a:bodyPr>
          <a:lstStyle>
            <a:lvl1pPr>
              <a:spcBef>
                <a:spcPts val="0"/>
              </a:spcBef>
              <a:defRPr sz="1400" b="1">
                <a:solidFill>
                  <a:schemeClr val="accent1"/>
                </a:solidFill>
              </a:defRPr>
            </a:lvl1pPr>
            <a:lvl2pPr>
              <a:defRPr sz="1400" b="1">
                <a:solidFill>
                  <a:schemeClr val="accent1"/>
                </a:solidFill>
              </a:defRPr>
            </a:lvl2pPr>
            <a:lvl3pPr>
              <a:defRPr sz="1200" b="1">
                <a:solidFill>
                  <a:schemeClr val="accent1"/>
                </a:solidFill>
              </a:defRPr>
            </a:lvl3pPr>
            <a:lvl4pPr>
              <a:defRPr sz="1100" b="1">
                <a:solidFill>
                  <a:schemeClr val="accent1"/>
                </a:solidFill>
              </a:defRPr>
            </a:lvl4pPr>
            <a:lvl5pPr>
              <a:defRPr sz="1100" b="1">
                <a:solidFill>
                  <a:schemeClr val="accent1"/>
                </a:solidFill>
              </a:defRPr>
            </a:lvl5pPr>
          </a:lstStyle>
          <a:p>
            <a:pPr lvl="0"/>
            <a:r>
              <a:rPr lang="en-US"/>
              <a:t>Edit Master text styles</a:t>
            </a:r>
          </a:p>
        </p:txBody>
      </p:sp>
      <p:sp>
        <p:nvSpPr>
          <p:cNvPr id="17" name="Text Placeholder 9"/>
          <p:cNvSpPr>
            <a:spLocks noGrp="1"/>
          </p:cNvSpPr>
          <p:nvPr>
            <p:ph type="body" sz="quarter" idx="19"/>
          </p:nvPr>
        </p:nvSpPr>
        <p:spPr>
          <a:xfrm>
            <a:off x="6329655" y="842027"/>
            <a:ext cx="2356126" cy="303113"/>
          </a:xfrm>
        </p:spPr>
        <p:txBody>
          <a:bodyPr>
            <a:noAutofit/>
          </a:bodyPr>
          <a:lstStyle>
            <a:lvl1pPr>
              <a:spcBef>
                <a:spcPts val="0"/>
              </a:spcBef>
              <a:defRPr sz="1400" b="1">
                <a:solidFill>
                  <a:schemeClr val="accent1"/>
                </a:solidFill>
              </a:defRPr>
            </a:lvl1pPr>
            <a:lvl2pPr>
              <a:defRPr sz="1400" b="1">
                <a:solidFill>
                  <a:schemeClr val="accent1"/>
                </a:solidFill>
              </a:defRPr>
            </a:lvl2pPr>
            <a:lvl3pPr>
              <a:defRPr sz="1200" b="1">
                <a:solidFill>
                  <a:schemeClr val="accent1"/>
                </a:solidFill>
              </a:defRPr>
            </a:lvl3pPr>
            <a:lvl4pPr>
              <a:defRPr sz="1100" b="1">
                <a:solidFill>
                  <a:schemeClr val="accent1"/>
                </a:solidFill>
              </a:defRPr>
            </a:lvl4pPr>
            <a:lvl5pPr>
              <a:defRPr sz="1100" b="1">
                <a:solidFill>
                  <a:schemeClr val="accent1"/>
                </a:solidFill>
              </a:defRPr>
            </a:lvl5pPr>
          </a:lstStyle>
          <a:p>
            <a:pPr lvl="0"/>
            <a:r>
              <a:rPr lang="en-US"/>
              <a:t>Edit Master text styles</a:t>
            </a:r>
          </a:p>
        </p:txBody>
      </p:sp>
      <p:sp>
        <p:nvSpPr>
          <p:cNvPr id="19" name="Text Placeholder 6"/>
          <p:cNvSpPr>
            <a:spLocks noGrp="1"/>
          </p:cNvSpPr>
          <p:nvPr>
            <p:ph type="body" sz="quarter" idx="21"/>
          </p:nvPr>
        </p:nvSpPr>
        <p:spPr>
          <a:xfrm>
            <a:off x="6329654" y="1145140"/>
            <a:ext cx="2496293" cy="375547"/>
          </a:xfrm>
        </p:spPr>
        <p:txBody>
          <a:bodyPr numCol="1">
            <a:noAutofit/>
          </a:bodyPr>
          <a:lstStyle>
            <a:lvl1pPr>
              <a:spcBef>
                <a:spcPts val="0"/>
              </a:spcBef>
              <a:defRPr sz="1100"/>
            </a:lvl1pPr>
            <a:lvl2pPr>
              <a:defRPr sz="1050"/>
            </a:lvl2pPr>
            <a:lvl3pPr>
              <a:defRPr sz="1000"/>
            </a:lvl3pPr>
            <a:lvl4pPr>
              <a:defRPr sz="900"/>
            </a:lvl4pPr>
            <a:lvl5pPr>
              <a:defRPr sz="900"/>
            </a:lvl5pPr>
          </a:lstStyle>
          <a:p>
            <a:pPr lvl="0"/>
            <a:r>
              <a:rPr lang="en-US"/>
              <a:t>Edit Master text styles</a:t>
            </a:r>
          </a:p>
        </p:txBody>
      </p:sp>
      <p:sp>
        <p:nvSpPr>
          <p:cNvPr id="21" name="Text Placeholder 6"/>
          <p:cNvSpPr>
            <a:spLocks noGrp="1"/>
          </p:cNvSpPr>
          <p:nvPr>
            <p:ph type="body" sz="quarter" idx="22"/>
          </p:nvPr>
        </p:nvSpPr>
        <p:spPr>
          <a:xfrm>
            <a:off x="6329654" y="3063353"/>
            <a:ext cx="2496293" cy="3358298"/>
          </a:xfrm>
        </p:spPr>
        <p:txBody>
          <a:bodyPr numCol="1">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p:cNvSpPr>
            <a:spLocks noGrp="1"/>
          </p:cNvSpPr>
          <p:nvPr>
            <p:ph type="pic" sz="quarter" idx="23" hasCustomPrompt="1"/>
          </p:nvPr>
        </p:nvSpPr>
        <p:spPr>
          <a:xfrm>
            <a:off x="6329653" y="1520686"/>
            <a:ext cx="2496294" cy="1431235"/>
          </a:xfrm>
        </p:spPr>
        <p:txBody>
          <a:bodyPr>
            <a:noAutofit/>
          </a:bodyPr>
          <a:lstStyle>
            <a:lvl1pPr algn="ctr">
              <a:defRPr sz="1050" baseline="0"/>
            </a:lvl1pPr>
          </a:lstStyle>
          <a:p>
            <a:r>
              <a:rPr lang="en-GB" dirty="0"/>
              <a:t>Click on icon below to insert an image </a:t>
            </a:r>
          </a:p>
        </p:txBody>
      </p:sp>
      <p:sp>
        <p:nvSpPr>
          <p:cNvPr id="22" name="Text Placeholder 46"/>
          <p:cNvSpPr>
            <a:spLocks noGrp="1"/>
          </p:cNvSpPr>
          <p:nvPr>
            <p:ph type="body" sz="quarter" idx="15" hasCustomPrompt="1"/>
          </p:nvPr>
        </p:nvSpPr>
        <p:spPr>
          <a:xfrm>
            <a:off x="343194" y="3218797"/>
            <a:ext cx="443757" cy="443757"/>
          </a:xfrm>
          <a:prstGeom prst="ellipse">
            <a:avLst/>
          </a:prstGeom>
          <a:solidFill>
            <a:schemeClr val="accent1"/>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4" name="Text Placeholder 46"/>
          <p:cNvSpPr>
            <a:spLocks noGrp="1"/>
          </p:cNvSpPr>
          <p:nvPr>
            <p:ph type="body" sz="quarter" idx="24" hasCustomPrompt="1"/>
          </p:nvPr>
        </p:nvSpPr>
        <p:spPr>
          <a:xfrm>
            <a:off x="343194" y="3906890"/>
            <a:ext cx="443757" cy="443757"/>
          </a:xfrm>
          <a:prstGeom prst="ellipse">
            <a:avLst/>
          </a:prstGeom>
          <a:solidFill>
            <a:schemeClr val="accent2"/>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5" name="Text Placeholder 46"/>
          <p:cNvSpPr>
            <a:spLocks noGrp="1"/>
          </p:cNvSpPr>
          <p:nvPr>
            <p:ph type="body" sz="quarter" idx="17" hasCustomPrompt="1"/>
          </p:nvPr>
        </p:nvSpPr>
        <p:spPr>
          <a:xfrm>
            <a:off x="343194" y="4594983"/>
            <a:ext cx="443757" cy="443757"/>
          </a:xfrm>
          <a:prstGeom prst="ellipse">
            <a:avLst/>
          </a:prstGeom>
          <a:solidFill>
            <a:schemeClr val="accent1"/>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6" name="Text Placeholder 46"/>
          <p:cNvSpPr>
            <a:spLocks noGrp="1"/>
          </p:cNvSpPr>
          <p:nvPr>
            <p:ph type="body" sz="quarter" idx="25" hasCustomPrompt="1"/>
          </p:nvPr>
        </p:nvSpPr>
        <p:spPr>
          <a:xfrm>
            <a:off x="343194" y="5283076"/>
            <a:ext cx="443757" cy="443757"/>
          </a:xfrm>
          <a:prstGeom prst="ellipse">
            <a:avLst/>
          </a:prstGeom>
          <a:solidFill>
            <a:schemeClr val="accent2"/>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7" name="Text Placeholder 46"/>
          <p:cNvSpPr>
            <a:spLocks noGrp="1"/>
          </p:cNvSpPr>
          <p:nvPr>
            <p:ph type="body" sz="quarter" idx="26" hasCustomPrompt="1"/>
          </p:nvPr>
        </p:nvSpPr>
        <p:spPr>
          <a:xfrm>
            <a:off x="343194" y="5971169"/>
            <a:ext cx="443757" cy="443757"/>
          </a:xfrm>
          <a:prstGeom prst="ellipse">
            <a:avLst/>
          </a:prstGeom>
          <a:solidFill>
            <a:schemeClr val="accent1"/>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10" name="Text Placeholder 9"/>
          <p:cNvSpPr>
            <a:spLocks noGrp="1"/>
          </p:cNvSpPr>
          <p:nvPr>
            <p:ph type="body" sz="quarter" idx="27"/>
          </p:nvPr>
        </p:nvSpPr>
        <p:spPr>
          <a:xfrm>
            <a:off x="786950" y="3212075"/>
            <a:ext cx="2298071" cy="457200"/>
          </a:xfrm>
        </p:spPr>
        <p:txBody>
          <a:bodyPr anchor="ctr">
            <a:noAutofit/>
          </a:bodyPr>
          <a:lstStyle>
            <a:lvl1pPr>
              <a:spcBef>
                <a:spcPts val="0"/>
              </a:spcBef>
              <a:defRPr sz="1400"/>
            </a:lvl1pPr>
          </a:lstStyle>
          <a:p>
            <a:pPr lvl="0"/>
            <a:r>
              <a:rPr lang="en-US"/>
              <a:t>Edit Master text styles</a:t>
            </a:r>
          </a:p>
        </p:txBody>
      </p:sp>
      <p:sp>
        <p:nvSpPr>
          <p:cNvPr id="30" name="Text Placeholder 9"/>
          <p:cNvSpPr>
            <a:spLocks noGrp="1"/>
          </p:cNvSpPr>
          <p:nvPr>
            <p:ph type="body" sz="quarter" idx="28"/>
          </p:nvPr>
        </p:nvSpPr>
        <p:spPr>
          <a:xfrm>
            <a:off x="786950" y="3900169"/>
            <a:ext cx="2298071" cy="457200"/>
          </a:xfrm>
        </p:spPr>
        <p:txBody>
          <a:bodyPr anchor="ctr">
            <a:noAutofit/>
          </a:bodyPr>
          <a:lstStyle>
            <a:lvl1pPr>
              <a:spcBef>
                <a:spcPts val="0"/>
              </a:spcBef>
              <a:defRPr sz="1400"/>
            </a:lvl1pPr>
          </a:lstStyle>
          <a:p>
            <a:pPr lvl="0"/>
            <a:r>
              <a:rPr lang="en-US"/>
              <a:t>Edit Master text styles</a:t>
            </a:r>
          </a:p>
        </p:txBody>
      </p:sp>
      <p:sp>
        <p:nvSpPr>
          <p:cNvPr id="32" name="Text Placeholder 9"/>
          <p:cNvSpPr>
            <a:spLocks noGrp="1"/>
          </p:cNvSpPr>
          <p:nvPr>
            <p:ph type="body" sz="quarter" idx="29"/>
          </p:nvPr>
        </p:nvSpPr>
        <p:spPr>
          <a:xfrm>
            <a:off x="786950" y="4588263"/>
            <a:ext cx="2298071" cy="457200"/>
          </a:xfrm>
        </p:spPr>
        <p:txBody>
          <a:bodyPr anchor="ctr">
            <a:noAutofit/>
          </a:bodyPr>
          <a:lstStyle>
            <a:lvl1pPr>
              <a:spcBef>
                <a:spcPts val="0"/>
              </a:spcBef>
              <a:defRPr sz="1400"/>
            </a:lvl1pPr>
          </a:lstStyle>
          <a:p>
            <a:pPr lvl="0"/>
            <a:r>
              <a:rPr lang="en-US"/>
              <a:t>Edit Master text styles</a:t>
            </a:r>
          </a:p>
        </p:txBody>
      </p:sp>
      <p:sp>
        <p:nvSpPr>
          <p:cNvPr id="34" name="Text Placeholder 9"/>
          <p:cNvSpPr>
            <a:spLocks noGrp="1"/>
          </p:cNvSpPr>
          <p:nvPr>
            <p:ph type="body" sz="quarter" idx="30"/>
          </p:nvPr>
        </p:nvSpPr>
        <p:spPr>
          <a:xfrm>
            <a:off x="786950" y="5276357"/>
            <a:ext cx="2298071" cy="457200"/>
          </a:xfrm>
        </p:spPr>
        <p:txBody>
          <a:bodyPr anchor="ctr">
            <a:noAutofit/>
          </a:bodyPr>
          <a:lstStyle>
            <a:lvl1pPr>
              <a:spcBef>
                <a:spcPts val="0"/>
              </a:spcBef>
              <a:defRPr sz="1400"/>
            </a:lvl1pPr>
          </a:lstStyle>
          <a:p>
            <a:pPr lvl="0"/>
            <a:r>
              <a:rPr lang="en-US"/>
              <a:t>Edit Master text styles</a:t>
            </a:r>
          </a:p>
        </p:txBody>
      </p:sp>
      <p:sp>
        <p:nvSpPr>
          <p:cNvPr id="35" name="Text Placeholder 9"/>
          <p:cNvSpPr>
            <a:spLocks noGrp="1"/>
          </p:cNvSpPr>
          <p:nvPr>
            <p:ph type="body" sz="quarter" idx="31"/>
          </p:nvPr>
        </p:nvSpPr>
        <p:spPr>
          <a:xfrm>
            <a:off x="786950" y="5964451"/>
            <a:ext cx="2298071" cy="457200"/>
          </a:xfrm>
        </p:spPr>
        <p:txBody>
          <a:bodyPr anchor="ctr">
            <a:noAutofit/>
          </a:bodyPr>
          <a:lstStyle>
            <a:lvl1pPr>
              <a:spcBef>
                <a:spcPts val="0"/>
              </a:spcBef>
              <a:defRPr sz="1400"/>
            </a:lvl1pPr>
          </a:lstStyle>
          <a:p>
            <a:pPr lvl="0"/>
            <a:r>
              <a:rPr lang="en-US"/>
              <a:t>Edit Master text styles</a:t>
            </a:r>
          </a:p>
        </p:txBody>
      </p:sp>
      <p:sp>
        <p:nvSpPr>
          <p:cNvPr id="36" name="Text Placeholder 9"/>
          <p:cNvSpPr>
            <a:spLocks noGrp="1"/>
          </p:cNvSpPr>
          <p:nvPr>
            <p:ph type="body" sz="quarter" idx="32"/>
          </p:nvPr>
        </p:nvSpPr>
        <p:spPr>
          <a:xfrm>
            <a:off x="264581" y="2666779"/>
            <a:ext cx="2951230" cy="457200"/>
          </a:xfrm>
        </p:spPr>
        <p:txBody>
          <a:bodyPr anchor="ctr">
            <a:noAutofit/>
          </a:bodyPr>
          <a:lstStyle>
            <a:lvl1pPr>
              <a:spcBef>
                <a:spcPts val="0"/>
              </a:spcBef>
              <a:defRPr sz="1400" b="1">
                <a:solidFill>
                  <a:schemeClr val="accent1"/>
                </a:solidFill>
              </a:defRPr>
            </a:lvl1pPr>
          </a:lstStyle>
          <a:p>
            <a:pPr lvl="0"/>
            <a:r>
              <a:rPr lang="en-US"/>
              <a:t>Edit Master text styles</a:t>
            </a:r>
          </a:p>
        </p:txBody>
      </p:sp>
      <p:sp>
        <p:nvSpPr>
          <p:cNvPr id="70" name="Text Placeholder 3"/>
          <p:cNvSpPr>
            <a:spLocks noGrp="1"/>
          </p:cNvSpPr>
          <p:nvPr>
            <p:ph type="body" sz="quarter" idx="37"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71" name="Text Placeholder 8"/>
          <p:cNvSpPr>
            <a:spLocks noGrp="1"/>
          </p:cNvSpPr>
          <p:nvPr>
            <p:ph type="body" sz="quarter" idx="38"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2" name="Text Placeholder 10"/>
          <p:cNvSpPr>
            <a:spLocks noGrp="1"/>
          </p:cNvSpPr>
          <p:nvPr>
            <p:ph type="body" sz="quarter" idx="39"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3" name="Text Placeholder 8"/>
          <p:cNvSpPr>
            <a:spLocks noGrp="1"/>
          </p:cNvSpPr>
          <p:nvPr>
            <p:ph type="body" sz="quarter" idx="40"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4" name="Text Placeholder 10"/>
          <p:cNvSpPr>
            <a:spLocks noGrp="1"/>
          </p:cNvSpPr>
          <p:nvPr>
            <p:ph type="body" sz="quarter" idx="41"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572194500"/>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Store Information">
    <p:spTree>
      <p:nvGrpSpPr>
        <p:cNvPr id="1" name=""/>
        <p:cNvGrpSpPr/>
        <p:nvPr/>
      </p:nvGrpSpPr>
      <p:grpSpPr>
        <a:xfrm>
          <a:off x="0" y="0"/>
          <a:ext cx="0" cy="0"/>
          <a:chOff x="0" y="0"/>
          <a:chExt cx="0" cy="0"/>
        </a:xfrm>
      </p:grpSpPr>
      <p:sp>
        <p:nvSpPr>
          <p:cNvPr id="16" name="Rectangle 15"/>
          <p:cNvSpPr/>
          <p:nvPr userDrawn="1"/>
        </p:nvSpPr>
        <p:spPr>
          <a:xfrm>
            <a:off x="6224435" y="3412371"/>
            <a:ext cx="2722227" cy="31962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7" name="Rectangle 36"/>
          <p:cNvSpPr/>
          <p:nvPr userDrawn="1"/>
        </p:nvSpPr>
        <p:spPr>
          <a:xfrm>
            <a:off x="3415607" y="3420241"/>
            <a:ext cx="2722227" cy="31962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3420241"/>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3420241"/>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ext Placeholder 14"/>
          <p:cNvSpPr>
            <a:spLocks noGrp="1"/>
          </p:cNvSpPr>
          <p:nvPr>
            <p:ph type="body" sz="quarter" idx="30"/>
          </p:nvPr>
        </p:nvSpPr>
        <p:spPr>
          <a:xfrm>
            <a:off x="3461367" y="4272898"/>
            <a:ext cx="2578550" cy="2179178"/>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0" name="Rectangle 39"/>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41" name="Text Placeholder 14"/>
          <p:cNvSpPr>
            <a:spLocks noGrp="1"/>
          </p:cNvSpPr>
          <p:nvPr>
            <p:ph type="body" sz="quarter" idx="18"/>
          </p:nvPr>
        </p:nvSpPr>
        <p:spPr>
          <a:xfrm>
            <a:off x="220235" y="3148660"/>
            <a:ext cx="2995575" cy="1389157"/>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2" name="Text Placeholder 14"/>
          <p:cNvSpPr>
            <a:spLocks noGrp="1"/>
          </p:cNvSpPr>
          <p:nvPr>
            <p:ph type="body" sz="quarter" idx="31"/>
          </p:nvPr>
        </p:nvSpPr>
        <p:spPr>
          <a:xfrm>
            <a:off x="6296273" y="4272897"/>
            <a:ext cx="2578550" cy="2179178"/>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3" name="Picture Placeholder 42"/>
          <p:cNvSpPr>
            <a:spLocks noGrp="1"/>
          </p:cNvSpPr>
          <p:nvPr>
            <p:ph type="pic" sz="quarter" idx="32" hasCustomPrompt="1"/>
          </p:nvPr>
        </p:nvSpPr>
        <p:spPr>
          <a:xfrm>
            <a:off x="3415606" y="778242"/>
            <a:ext cx="2721669" cy="2626986"/>
          </a:xfrm>
        </p:spPr>
        <p:txBody>
          <a:bodyPr>
            <a:noAutofit/>
          </a:bodyPr>
          <a:lstStyle>
            <a:lvl1pPr algn="ctr">
              <a:defRPr sz="1400"/>
            </a:lvl1pPr>
          </a:lstStyle>
          <a:p>
            <a:r>
              <a:rPr lang="en-GB" dirty="0"/>
              <a:t>Click on the icon below to insert an image</a:t>
            </a:r>
          </a:p>
        </p:txBody>
      </p:sp>
      <p:sp>
        <p:nvSpPr>
          <p:cNvPr id="45" name="Picture Placeholder 42"/>
          <p:cNvSpPr>
            <a:spLocks noGrp="1"/>
          </p:cNvSpPr>
          <p:nvPr>
            <p:ph type="pic" sz="quarter" idx="33" hasCustomPrompt="1"/>
          </p:nvPr>
        </p:nvSpPr>
        <p:spPr>
          <a:xfrm>
            <a:off x="6225687" y="778242"/>
            <a:ext cx="2720975" cy="2627123"/>
          </a:xfrm>
        </p:spPr>
        <p:txBody>
          <a:bodyPr>
            <a:noAutofit/>
          </a:bodyPr>
          <a:lstStyle>
            <a:lvl1pPr algn="ctr">
              <a:defRPr sz="1400"/>
            </a:lvl1pPr>
          </a:lstStyle>
          <a:p>
            <a:r>
              <a:rPr lang="en-GB" dirty="0"/>
              <a:t>Click on the icon below to insert an image</a:t>
            </a:r>
          </a:p>
        </p:txBody>
      </p:sp>
      <p:cxnSp>
        <p:nvCxnSpPr>
          <p:cNvPr id="4" name="Straight Connector 3"/>
          <p:cNvCxnSpPr/>
          <p:nvPr userDrawn="1"/>
        </p:nvCxnSpPr>
        <p:spPr>
          <a:xfrm>
            <a:off x="3563596" y="4119071"/>
            <a:ext cx="45292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6383708" y="4119071"/>
            <a:ext cx="45292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 14"/>
          <p:cNvSpPr>
            <a:spLocks noGrp="1"/>
          </p:cNvSpPr>
          <p:nvPr>
            <p:ph type="body" sz="quarter" idx="34"/>
          </p:nvPr>
        </p:nvSpPr>
        <p:spPr>
          <a:xfrm>
            <a:off x="220234" y="5082196"/>
            <a:ext cx="2995575" cy="1389157"/>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2" name="Straight Connector 21"/>
          <p:cNvCxnSpPr/>
          <p:nvPr userDrawn="1"/>
        </p:nvCxnSpPr>
        <p:spPr>
          <a:xfrm>
            <a:off x="323316" y="3057970"/>
            <a:ext cx="45292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23316" y="4999087"/>
            <a:ext cx="45292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35" hasCustomPrompt="1"/>
          </p:nvPr>
        </p:nvSpPr>
        <p:spPr>
          <a:xfrm>
            <a:off x="227958" y="2649432"/>
            <a:ext cx="2891959" cy="347752"/>
          </a:xfrm>
        </p:spPr>
        <p:txBody>
          <a:bodyPr anchor="b">
            <a:noAutofit/>
          </a:bodyPr>
          <a:lstStyle>
            <a:lvl1pPr>
              <a:spcBef>
                <a:spcPts val="0"/>
              </a:spcBef>
              <a:defRPr sz="1400" b="1">
                <a:solidFill>
                  <a:schemeClr val="accent1"/>
                </a:solidFill>
              </a:defRPr>
            </a:lvl1pPr>
          </a:lstStyle>
          <a:p>
            <a:pPr lvl="0"/>
            <a:r>
              <a:rPr lang="en-GB" dirty="0"/>
              <a:t>Summary</a:t>
            </a:r>
          </a:p>
        </p:txBody>
      </p:sp>
      <p:sp>
        <p:nvSpPr>
          <p:cNvPr id="26" name="Text Placeholder 7"/>
          <p:cNvSpPr>
            <a:spLocks noGrp="1"/>
          </p:cNvSpPr>
          <p:nvPr>
            <p:ph type="body" sz="quarter" idx="36" hasCustomPrompt="1"/>
          </p:nvPr>
        </p:nvSpPr>
        <p:spPr>
          <a:xfrm>
            <a:off x="227957" y="4582400"/>
            <a:ext cx="2891959" cy="347752"/>
          </a:xfrm>
        </p:spPr>
        <p:txBody>
          <a:bodyPr anchor="b">
            <a:noAutofit/>
          </a:bodyPr>
          <a:lstStyle>
            <a:lvl1pPr>
              <a:spcBef>
                <a:spcPts val="0"/>
              </a:spcBef>
              <a:defRPr sz="1400" b="1" baseline="0">
                <a:solidFill>
                  <a:schemeClr val="accent1"/>
                </a:solidFill>
              </a:defRPr>
            </a:lvl1pPr>
          </a:lstStyle>
          <a:p>
            <a:pPr lvl="0"/>
            <a:r>
              <a:rPr lang="en-GB" dirty="0"/>
              <a:t>Opening hours</a:t>
            </a:r>
          </a:p>
        </p:txBody>
      </p:sp>
      <p:sp>
        <p:nvSpPr>
          <p:cNvPr id="28" name="Text Placeholder 7"/>
          <p:cNvSpPr>
            <a:spLocks noGrp="1"/>
          </p:cNvSpPr>
          <p:nvPr>
            <p:ph type="body" sz="quarter" idx="37"/>
          </p:nvPr>
        </p:nvSpPr>
        <p:spPr>
          <a:xfrm>
            <a:off x="3456072" y="3581019"/>
            <a:ext cx="2583845" cy="452596"/>
          </a:xfrm>
        </p:spPr>
        <p:txBody>
          <a:bodyPr anchor="b">
            <a:noAutofit/>
          </a:bodyPr>
          <a:lstStyle>
            <a:lvl1pPr>
              <a:spcBef>
                <a:spcPts val="0"/>
              </a:spcBef>
              <a:defRPr sz="1400" b="1">
                <a:solidFill>
                  <a:schemeClr val="accent1"/>
                </a:solidFill>
              </a:defRPr>
            </a:lvl1pPr>
          </a:lstStyle>
          <a:p>
            <a:pPr lvl="0"/>
            <a:r>
              <a:rPr lang="en-US"/>
              <a:t>Edit Master text styles</a:t>
            </a:r>
          </a:p>
        </p:txBody>
      </p:sp>
      <p:sp>
        <p:nvSpPr>
          <p:cNvPr id="30" name="Text Placeholder 7"/>
          <p:cNvSpPr>
            <a:spLocks noGrp="1"/>
          </p:cNvSpPr>
          <p:nvPr>
            <p:ph type="body" sz="quarter" idx="38"/>
          </p:nvPr>
        </p:nvSpPr>
        <p:spPr>
          <a:xfrm>
            <a:off x="6290978" y="3581019"/>
            <a:ext cx="2583845" cy="452596"/>
          </a:xfrm>
        </p:spPr>
        <p:txBody>
          <a:bodyPr anchor="b">
            <a:noAutofit/>
          </a:bodyPr>
          <a:lstStyle>
            <a:lvl1pPr>
              <a:spcBef>
                <a:spcPts val="0"/>
              </a:spcBef>
              <a:defRPr sz="1400" b="1">
                <a:solidFill>
                  <a:schemeClr val="accent1"/>
                </a:solidFill>
              </a:defRPr>
            </a:lvl1pPr>
          </a:lstStyle>
          <a:p>
            <a:pPr lvl="0"/>
            <a:r>
              <a:rPr lang="en-US"/>
              <a:t>Edit Master text styles</a:t>
            </a:r>
          </a:p>
        </p:txBody>
      </p:sp>
      <p:sp>
        <p:nvSpPr>
          <p:cNvPr id="88" name="Text Placeholder 3"/>
          <p:cNvSpPr>
            <a:spLocks noGrp="1"/>
          </p:cNvSpPr>
          <p:nvPr>
            <p:ph type="body" sz="quarter" idx="39"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89"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90"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91"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92"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663871652"/>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ext and Images x4">
    <p:spTree>
      <p:nvGrpSpPr>
        <p:cNvPr id="1" name=""/>
        <p:cNvGrpSpPr/>
        <p:nvPr/>
      </p:nvGrpSpPr>
      <p:grpSpPr>
        <a:xfrm>
          <a:off x="0" y="0"/>
          <a:ext cx="0" cy="0"/>
          <a:chOff x="0" y="0"/>
          <a:chExt cx="0" cy="0"/>
        </a:xfrm>
      </p:grpSpPr>
      <p:sp>
        <p:nvSpPr>
          <p:cNvPr id="10" name="Rectangle 9"/>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31" name="Straight Connector 30"/>
          <p:cNvCxnSpPr>
            <a:cxnSpLocks/>
          </p:cNvCxnSpPr>
          <p:nvPr userDrawn="1"/>
        </p:nvCxnSpPr>
        <p:spPr>
          <a:xfrm>
            <a:off x="3438625" y="785385"/>
            <a:ext cx="5522994" cy="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3" hasCustomPrompt="1"/>
          </p:nvPr>
        </p:nvSpPr>
        <p:spPr>
          <a:xfrm>
            <a:off x="3438625" y="794908"/>
            <a:ext cx="5522994" cy="3393711"/>
          </a:xfrm>
        </p:spPr>
        <p:txBody>
          <a:bodyPr>
            <a:noAutofit/>
          </a:bodyPr>
          <a:lstStyle>
            <a:lvl1pPr algn="ctr">
              <a:defRPr sz="1800"/>
            </a:lvl1pPr>
          </a:lstStyle>
          <a:p>
            <a:r>
              <a:rPr lang="en-GB" dirty="0"/>
              <a:t>Click on the icon below to insert an image</a:t>
            </a:r>
          </a:p>
        </p:txBody>
      </p:sp>
      <p:sp>
        <p:nvSpPr>
          <p:cNvPr id="13" name="Text Placeholder 14"/>
          <p:cNvSpPr>
            <a:spLocks noGrp="1"/>
          </p:cNvSpPr>
          <p:nvPr>
            <p:ph type="body" sz="quarter" idx="18"/>
          </p:nvPr>
        </p:nvSpPr>
        <p:spPr>
          <a:xfrm>
            <a:off x="220235" y="2702961"/>
            <a:ext cx="2995575" cy="3749114"/>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9" name="Straight Connector 18"/>
          <p:cNvCxnSpPr>
            <a:cxnSpLocks/>
          </p:cNvCxnSpPr>
          <p:nvPr userDrawn="1"/>
        </p:nvCxnSpPr>
        <p:spPr>
          <a:xfrm>
            <a:off x="3438625" y="4277224"/>
            <a:ext cx="1762025"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userDrawn="1"/>
        </p:nvCxnSpPr>
        <p:spPr>
          <a:xfrm>
            <a:off x="5324575" y="4277224"/>
            <a:ext cx="1762025"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userDrawn="1"/>
        </p:nvCxnSpPr>
        <p:spPr>
          <a:xfrm>
            <a:off x="7210525" y="4277224"/>
            <a:ext cx="1762025"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Picture Placeholder 26"/>
          <p:cNvSpPr>
            <a:spLocks noGrp="1"/>
          </p:cNvSpPr>
          <p:nvPr>
            <p:ph type="pic" sz="quarter" idx="23" hasCustomPrompt="1"/>
          </p:nvPr>
        </p:nvSpPr>
        <p:spPr>
          <a:xfrm>
            <a:off x="3438525" y="4293392"/>
            <a:ext cx="1762125" cy="2322921"/>
          </a:xfrm>
        </p:spPr>
        <p:txBody>
          <a:bodyPr>
            <a:noAutofit/>
          </a:bodyPr>
          <a:lstStyle>
            <a:lvl1pPr>
              <a:defRPr sz="1200" baseline="0"/>
            </a:lvl1pPr>
          </a:lstStyle>
          <a:p>
            <a:r>
              <a:rPr lang="en-GB" dirty="0"/>
              <a:t>Click on the icon below to insert an image</a:t>
            </a:r>
          </a:p>
        </p:txBody>
      </p:sp>
      <p:sp>
        <p:nvSpPr>
          <p:cNvPr id="36" name="Picture Placeholder 26"/>
          <p:cNvSpPr>
            <a:spLocks noGrp="1"/>
          </p:cNvSpPr>
          <p:nvPr>
            <p:ph type="pic" sz="quarter" idx="24" hasCustomPrompt="1"/>
          </p:nvPr>
        </p:nvSpPr>
        <p:spPr>
          <a:xfrm>
            <a:off x="5324574" y="4293154"/>
            <a:ext cx="1762125" cy="2323160"/>
          </a:xfrm>
        </p:spPr>
        <p:txBody>
          <a:bodyPr>
            <a:noAutofit/>
          </a:bodyPr>
          <a:lstStyle>
            <a:lvl1pPr>
              <a:defRPr sz="1200" baseline="0"/>
            </a:lvl1pPr>
          </a:lstStyle>
          <a:p>
            <a:r>
              <a:rPr lang="en-GB" dirty="0"/>
              <a:t>Click on the icon below to insert an image</a:t>
            </a:r>
          </a:p>
        </p:txBody>
      </p:sp>
      <p:sp>
        <p:nvSpPr>
          <p:cNvPr id="37" name="Picture Placeholder 26"/>
          <p:cNvSpPr>
            <a:spLocks noGrp="1"/>
          </p:cNvSpPr>
          <p:nvPr>
            <p:ph type="pic" sz="quarter" idx="25" hasCustomPrompt="1"/>
          </p:nvPr>
        </p:nvSpPr>
        <p:spPr>
          <a:xfrm>
            <a:off x="7213005" y="4292914"/>
            <a:ext cx="1759546" cy="2323399"/>
          </a:xfrm>
        </p:spPr>
        <p:txBody>
          <a:bodyPr>
            <a:noAutofit/>
          </a:bodyPr>
          <a:lstStyle>
            <a:lvl1pPr>
              <a:defRPr sz="1200" baseline="0"/>
            </a:lvl1pPr>
          </a:lstStyle>
          <a:p>
            <a:r>
              <a:rPr lang="en-GB" dirty="0"/>
              <a:t>Click on the icon below to insert an image</a:t>
            </a:r>
          </a:p>
        </p:txBody>
      </p:sp>
      <p:cxnSp>
        <p:nvCxnSpPr>
          <p:cNvPr id="38" name="Straight Connector 37"/>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65" name="Text Placeholder 3"/>
          <p:cNvSpPr>
            <a:spLocks noGrp="1"/>
          </p:cNvSpPr>
          <p:nvPr>
            <p:ph type="body" sz="quarter" idx="2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66"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2"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3"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4"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4059104534"/>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ext with highligh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557655" y="827463"/>
            <a:ext cx="5403963" cy="5646223"/>
          </a:xfrm>
        </p:spPr>
        <p:txBody>
          <a:bodyPr numCol="2" spcCol="288000">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p:cNvSpPr>
            <a:spLocks noGrp="1"/>
          </p:cNvSpPr>
          <p:nvPr>
            <p:ph type="body" sz="quarter" idx="23" hasCustomPrompt="1"/>
          </p:nvPr>
        </p:nvSpPr>
        <p:spPr>
          <a:xfrm>
            <a:off x="6275238" y="3608388"/>
            <a:ext cx="2703513" cy="3007925"/>
          </a:xfrm>
          <a:solidFill>
            <a:schemeClr val="accent1"/>
          </a:solidFill>
        </p:spPr>
        <p:txBody>
          <a:bodyPr>
            <a:noAutofit/>
          </a:bodyPr>
          <a:lstStyle>
            <a:lvl1pPr>
              <a:defRPr/>
            </a:lvl1pPr>
          </a:lstStyle>
          <a:p>
            <a:pPr lvl="0"/>
            <a:r>
              <a:rPr lang="en-GB" dirty="0"/>
              <a:t>  </a:t>
            </a:r>
          </a:p>
        </p:txBody>
      </p:sp>
      <p:sp>
        <p:nvSpPr>
          <p:cNvPr id="9" name="Rectangle 8"/>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3438625" y="76546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4" hasCustomPrompt="1"/>
          </p:nvPr>
        </p:nvSpPr>
        <p:spPr>
          <a:xfrm>
            <a:off x="180998" y="2603499"/>
            <a:ext cx="3095602" cy="4012814"/>
          </a:xfrm>
        </p:spPr>
        <p:txBody>
          <a:bodyPr>
            <a:noAutofit/>
          </a:bodyPr>
          <a:lstStyle>
            <a:lvl1pPr algn="ctr">
              <a:defRPr sz="1100" baseline="0"/>
            </a:lvl1pPr>
          </a:lstStyle>
          <a:p>
            <a:r>
              <a:rPr lang="en-GB" dirty="0"/>
              <a:t>Click on the icon below to insert and image</a:t>
            </a:r>
          </a:p>
        </p:txBody>
      </p:sp>
      <p:sp>
        <p:nvSpPr>
          <p:cNvPr id="14" name="Text Placeholder 6"/>
          <p:cNvSpPr>
            <a:spLocks noGrp="1"/>
          </p:cNvSpPr>
          <p:nvPr>
            <p:ph type="body" sz="quarter" idx="17"/>
          </p:nvPr>
        </p:nvSpPr>
        <p:spPr>
          <a:xfrm>
            <a:off x="6448931" y="4010923"/>
            <a:ext cx="2356126" cy="2462763"/>
          </a:xfrm>
        </p:spPr>
        <p:txBody>
          <a:bodyPr numCol="1">
            <a:noAutofit/>
          </a:bodyPr>
          <a:lstStyle>
            <a:lvl1pPr>
              <a:spcBef>
                <a:spcPts val="0"/>
              </a:spcBef>
              <a:defRPr sz="1100">
                <a:solidFill>
                  <a:schemeClr val="bg1"/>
                </a:solidFill>
              </a:defRPr>
            </a:lvl1pPr>
            <a:lvl2pPr>
              <a:spcBef>
                <a:spcPts val="0"/>
              </a:spcBef>
              <a:defRPr sz="1050">
                <a:solidFill>
                  <a:schemeClr val="bg1"/>
                </a:solidFill>
              </a:defRPr>
            </a:lvl2pPr>
            <a:lvl3pPr>
              <a:spcBef>
                <a:spcPts val="0"/>
              </a:spcBef>
              <a:defRPr sz="1000">
                <a:solidFill>
                  <a:schemeClr val="bg1"/>
                </a:solidFill>
              </a:defRPr>
            </a:lvl3pPr>
            <a:lvl4pPr>
              <a:spcBef>
                <a:spcPts val="0"/>
              </a:spcBef>
              <a:defRPr sz="900">
                <a:solidFill>
                  <a:schemeClr val="bg1"/>
                </a:solidFill>
              </a:defRPr>
            </a:lvl4pPr>
            <a:lvl5pPr>
              <a:spcBef>
                <a:spcPts val="0"/>
              </a:spcBef>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6448931" y="3707810"/>
            <a:ext cx="2356126" cy="303113"/>
          </a:xfrm>
        </p:spPr>
        <p:txBody>
          <a:bodyPr>
            <a:noAutofit/>
          </a:bodyPr>
          <a:lstStyle>
            <a:lvl1pPr>
              <a:spcBef>
                <a:spcPts val="0"/>
              </a:spcBef>
              <a:defRPr sz="1400" b="1">
                <a:solidFill>
                  <a:schemeClr val="bg1"/>
                </a:solidFill>
              </a:defRPr>
            </a:lvl1pPr>
            <a:lvl2pPr>
              <a:defRPr sz="1400" b="1">
                <a:solidFill>
                  <a:schemeClr val="accent1"/>
                </a:solidFill>
              </a:defRPr>
            </a:lvl2pPr>
            <a:lvl3pPr>
              <a:defRPr sz="1200" b="1">
                <a:solidFill>
                  <a:schemeClr val="accent1"/>
                </a:solidFill>
              </a:defRPr>
            </a:lvl3pPr>
            <a:lvl4pPr>
              <a:defRPr sz="1100" b="1">
                <a:solidFill>
                  <a:schemeClr val="accent1"/>
                </a:solidFill>
              </a:defRPr>
            </a:lvl4pPr>
            <a:lvl5pPr>
              <a:defRPr sz="1100" b="1">
                <a:solidFill>
                  <a:schemeClr val="accent1"/>
                </a:solidFill>
              </a:defRPr>
            </a:lvl5pPr>
          </a:lstStyle>
          <a:p>
            <a:pPr lvl="0"/>
            <a:r>
              <a:rPr lang="en-US"/>
              <a:t>Edit Master text styles</a:t>
            </a:r>
          </a:p>
        </p:txBody>
      </p:sp>
      <p:sp>
        <p:nvSpPr>
          <p:cNvPr id="21" name="Text Placeholder 6"/>
          <p:cNvSpPr>
            <a:spLocks noGrp="1"/>
          </p:cNvSpPr>
          <p:nvPr>
            <p:ph type="body" sz="quarter" idx="22" hasCustomPrompt="1"/>
          </p:nvPr>
        </p:nvSpPr>
        <p:spPr>
          <a:xfrm>
            <a:off x="220236" y="1913193"/>
            <a:ext cx="2995574" cy="554311"/>
          </a:xfrm>
        </p:spPr>
        <p:txBody>
          <a:bodyPr anchor="t">
            <a:noAutofit/>
          </a:bodyPr>
          <a:lstStyle>
            <a:lvl1pPr>
              <a:spcBef>
                <a:spcPts val="0"/>
              </a:spcBef>
              <a:defRPr sz="1200" b="1" baseline="0">
                <a:solidFill>
                  <a:schemeClr val="accent1"/>
                </a:solidFill>
              </a:defRPr>
            </a:lvl1pPr>
          </a:lstStyle>
          <a:p>
            <a:pPr lvl="0"/>
            <a:r>
              <a:rPr lang="en-GB" dirty="0"/>
              <a:t>Click to add subtitle</a:t>
            </a:r>
          </a:p>
        </p:txBody>
      </p:sp>
      <p:sp>
        <p:nvSpPr>
          <p:cNvPr id="43" name="Text Placeholder 3"/>
          <p:cNvSpPr>
            <a:spLocks noGrp="1"/>
          </p:cNvSpPr>
          <p:nvPr>
            <p:ph type="body" sz="quarter" idx="24"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44"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45"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46"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47"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795877034"/>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userDrawn="1">
  <p:cSld name="Contacts Page">
    <p:spTree>
      <p:nvGrpSpPr>
        <p:cNvPr id="1" name=""/>
        <p:cNvGrpSpPr/>
        <p:nvPr/>
      </p:nvGrpSpPr>
      <p:grpSpPr>
        <a:xfrm>
          <a:off x="0" y="0"/>
          <a:ext cx="0" cy="0"/>
          <a:chOff x="0" y="0"/>
          <a:chExt cx="0" cy="0"/>
        </a:xfrm>
      </p:grpSpPr>
      <p:sp>
        <p:nvSpPr>
          <p:cNvPr id="16" name="Rectangle 15"/>
          <p:cNvSpPr/>
          <p:nvPr userDrawn="1"/>
        </p:nvSpPr>
        <p:spPr>
          <a:xfrm>
            <a:off x="4683009" y="1656806"/>
            <a:ext cx="4263654" cy="2703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8" name="Rectangle 17"/>
          <p:cNvSpPr/>
          <p:nvPr userDrawn="1"/>
        </p:nvSpPr>
        <p:spPr>
          <a:xfrm>
            <a:off x="227959" y="1656806"/>
            <a:ext cx="4263654" cy="2703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6168976" cy="689838"/>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userDrawn="1"/>
        </p:nvCxnSpPr>
        <p:spPr>
          <a:xfrm>
            <a:off x="229341" y="1656806"/>
            <a:ext cx="426365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4"/>
          <p:cNvSpPr>
            <a:spLocks noGrp="1"/>
          </p:cNvSpPr>
          <p:nvPr>
            <p:ph type="body" sz="quarter" idx="34"/>
          </p:nvPr>
        </p:nvSpPr>
        <p:spPr>
          <a:xfrm>
            <a:off x="602432" y="3352730"/>
            <a:ext cx="3514708" cy="772088"/>
          </a:xfrm>
        </p:spPr>
        <p:txBody>
          <a:bodyPr>
            <a:noAutofit/>
          </a:bodyPr>
          <a:lstStyle>
            <a:lvl1pPr algn="ctr">
              <a:spcBef>
                <a:spcPts val="0"/>
              </a:spcBef>
              <a:defRPr sz="1000">
                <a:solidFill>
                  <a:schemeClr val="bg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Edit Master text styles</a:t>
            </a:r>
          </a:p>
        </p:txBody>
      </p:sp>
      <p:cxnSp>
        <p:nvCxnSpPr>
          <p:cNvPr id="24" name="Straight Connector 23"/>
          <p:cNvCxnSpPr/>
          <p:nvPr userDrawn="1"/>
        </p:nvCxnSpPr>
        <p:spPr>
          <a:xfrm>
            <a:off x="2133323" y="3255974"/>
            <a:ext cx="45292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6588373" y="3255974"/>
            <a:ext cx="45292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14"/>
          <p:cNvSpPr>
            <a:spLocks noGrp="1"/>
          </p:cNvSpPr>
          <p:nvPr>
            <p:ph type="body" sz="quarter" idx="41"/>
          </p:nvPr>
        </p:nvSpPr>
        <p:spPr>
          <a:xfrm>
            <a:off x="5057482" y="3349235"/>
            <a:ext cx="3514708" cy="772088"/>
          </a:xfrm>
        </p:spPr>
        <p:txBody>
          <a:bodyPr>
            <a:noAutofit/>
          </a:bodyPr>
          <a:lstStyle>
            <a:lvl1pPr algn="ctr">
              <a:spcBef>
                <a:spcPts val="0"/>
              </a:spcBef>
              <a:defRPr sz="1000">
                <a:solidFill>
                  <a:schemeClr val="bg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Edit Master text styles</a:t>
            </a:r>
          </a:p>
        </p:txBody>
      </p:sp>
      <p:sp>
        <p:nvSpPr>
          <p:cNvPr id="34" name="Rectangle 33"/>
          <p:cNvSpPr/>
          <p:nvPr userDrawn="1"/>
        </p:nvSpPr>
        <p:spPr>
          <a:xfrm>
            <a:off x="6224435" y="4810582"/>
            <a:ext cx="2722227" cy="16203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6" name="Rectangle 35"/>
          <p:cNvSpPr/>
          <p:nvPr userDrawn="1"/>
        </p:nvSpPr>
        <p:spPr>
          <a:xfrm>
            <a:off x="3225638" y="4818452"/>
            <a:ext cx="2722227" cy="16156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8" name="Rectangle 37"/>
          <p:cNvSpPr/>
          <p:nvPr userDrawn="1"/>
        </p:nvSpPr>
        <p:spPr>
          <a:xfrm>
            <a:off x="227959" y="4810582"/>
            <a:ext cx="2722227" cy="16203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cxnSp>
        <p:nvCxnSpPr>
          <p:cNvPr id="39" name="Straight Connector 38"/>
          <p:cNvCxnSpPr>
            <a:cxnSpLocks/>
          </p:cNvCxnSpPr>
          <p:nvPr userDrawn="1"/>
        </p:nvCxnSpPr>
        <p:spPr>
          <a:xfrm>
            <a:off x="3225638" y="4810582"/>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userDrawn="1"/>
        </p:nvCxnSpPr>
        <p:spPr>
          <a:xfrm>
            <a:off x="6224436" y="4810582"/>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Picture Placeholder 42"/>
          <p:cNvSpPr>
            <a:spLocks noGrp="1"/>
          </p:cNvSpPr>
          <p:nvPr>
            <p:ph type="pic" sz="quarter" idx="42" hasCustomPrompt="1"/>
          </p:nvPr>
        </p:nvSpPr>
        <p:spPr>
          <a:xfrm>
            <a:off x="4230042" y="4943812"/>
            <a:ext cx="729358" cy="532294"/>
          </a:xfrm>
        </p:spPr>
        <p:txBody>
          <a:bodyPr>
            <a:noAutofit/>
          </a:bodyPr>
          <a:lstStyle>
            <a:lvl1pPr algn="ctr">
              <a:defRPr sz="1400"/>
            </a:lvl1pPr>
          </a:lstStyle>
          <a:p>
            <a:r>
              <a:rPr lang="en-GB" dirty="0"/>
              <a:t>Icon</a:t>
            </a:r>
          </a:p>
        </p:txBody>
      </p:sp>
      <p:sp>
        <p:nvSpPr>
          <p:cNvPr id="44" name="Picture Placeholder 42"/>
          <p:cNvSpPr>
            <a:spLocks noGrp="1"/>
          </p:cNvSpPr>
          <p:nvPr>
            <p:ph type="pic" sz="quarter" idx="43" hasCustomPrompt="1"/>
          </p:nvPr>
        </p:nvSpPr>
        <p:spPr>
          <a:xfrm>
            <a:off x="7230092" y="4949356"/>
            <a:ext cx="729172" cy="530715"/>
          </a:xfrm>
        </p:spPr>
        <p:txBody>
          <a:bodyPr>
            <a:noAutofit/>
          </a:bodyPr>
          <a:lstStyle>
            <a:lvl1pPr algn="ctr">
              <a:defRPr sz="1400"/>
            </a:lvl1pPr>
          </a:lstStyle>
          <a:p>
            <a:r>
              <a:rPr lang="en-GB" dirty="0"/>
              <a:t>Icon</a:t>
            </a:r>
          </a:p>
        </p:txBody>
      </p:sp>
      <p:cxnSp>
        <p:nvCxnSpPr>
          <p:cNvPr id="47" name="Straight Connector 46"/>
          <p:cNvCxnSpPr>
            <a:cxnSpLocks/>
          </p:cNvCxnSpPr>
          <p:nvPr userDrawn="1"/>
        </p:nvCxnSpPr>
        <p:spPr>
          <a:xfrm>
            <a:off x="227959" y="4810582"/>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 Placeholder 14"/>
          <p:cNvSpPr>
            <a:spLocks noGrp="1"/>
          </p:cNvSpPr>
          <p:nvPr>
            <p:ph type="body" sz="quarter" idx="44"/>
          </p:nvPr>
        </p:nvSpPr>
        <p:spPr>
          <a:xfrm>
            <a:off x="536688" y="5657247"/>
            <a:ext cx="2123865" cy="630152"/>
          </a:xfrm>
        </p:spPr>
        <p:txBody>
          <a:bodyPr>
            <a:noAutofit/>
          </a:bodyPr>
          <a:lstStyle>
            <a:lvl1pPr algn="ctr">
              <a:spcBef>
                <a:spcPts val="0"/>
              </a:spcBef>
              <a:defRPr sz="1000">
                <a:solidFill>
                  <a:schemeClr val="tx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Edit Master text styles</a:t>
            </a:r>
          </a:p>
        </p:txBody>
      </p:sp>
      <p:sp>
        <p:nvSpPr>
          <p:cNvPr id="49" name="Picture Placeholder 42"/>
          <p:cNvSpPr>
            <a:spLocks noGrp="1"/>
          </p:cNvSpPr>
          <p:nvPr>
            <p:ph type="pic" sz="quarter" idx="45" hasCustomPrompt="1"/>
          </p:nvPr>
        </p:nvSpPr>
        <p:spPr>
          <a:xfrm>
            <a:off x="1232363" y="4935942"/>
            <a:ext cx="729358" cy="532294"/>
          </a:xfrm>
        </p:spPr>
        <p:txBody>
          <a:bodyPr>
            <a:noAutofit/>
          </a:bodyPr>
          <a:lstStyle>
            <a:lvl1pPr algn="ctr">
              <a:defRPr sz="1400"/>
            </a:lvl1pPr>
          </a:lstStyle>
          <a:p>
            <a:r>
              <a:rPr lang="en-GB" dirty="0"/>
              <a:t>Icon</a:t>
            </a:r>
          </a:p>
        </p:txBody>
      </p:sp>
      <p:cxnSp>
        <p:nvCxnSpPr>
          <p:cNvPr id="50" name="Straight Connector 49"/>
          <p:cNvCxnSpPr/>
          <p:nvPr userDrawn="1"/>
        </p:nvCxnSpPr>
        <p:spPr>
          <a:xfrm>
            <a:off x="1344699" y="5588703"/>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4368736" y="5588703"/>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7372557" y="5588703"/>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Text Placeholder 14"/>
          <p:cNvSpPr>
            <a:spLocks noGrp="1"/>
          </p:cNvSpPr>
          <p:nvPr>
            <p:ph type="body" sz="quarter" idx="46"/>
          </p:nvPr>
        </p:nvSpPr>
        <p:spPr>
          <a:xfrm>
            <a:off x="3524318" y="5657246"/>
            <a:ext cx="2123865" cy="630152"/>
          </a:xfrm>
        </p:spPr>
        <p:txBody>
          <a:bodyPr>
            <a:noAutofit/>
          </a:bodyPr>
          <a:lstStyle>
            <a:lvl1pPr algn="ctr">
              <a:spcBef>
                <a:spcPts val="0"/>
              </a:spcBef>
              <a:defRPr sz="1000">
                <a:solidFill>
                  <a:schemeClr val="tx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Edit Master text styles</a:t>
            </a:r>
          </a:p>
        </p:txBody>
      </p:sp>
      <p:sp>
        <p:nvSpPr>
          <p:cNvPr id="54" name="Text Placeholder 14"/>
          <p:cNvSpPr>
            <a:spLocks noGrp="1"/>
          </p:cNvSpPr>
          <p:nvPr>
            <p:ph type="body" sz="quarter" idx="47"/>
          </p:nvPr>
        </p:nvSpPr>
        <p:spPr>
          <a:xfrm>
            <a:off x="6523615" y="5653752"/>
            <a:ext cx="2123865" cy="630152"/>
          </a:xfrm>
        </p:spPr>
        <p:txBody>
          <a:bodyPr>
            <a:noAutofit/>
          </a:bodyPr>
          <a:lstStyle>
            <a:lvl1pPr algn="ctr">
              <a:spcBef>
                <a:spcPts val="0"/>
              </a:spcBef>
              <a:defRPr sz="1000">
                <a:solidFill>
                  <a:schemeClr val="tx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Edit Master text styles</a:t>
            </a:r>
          </a:p>
        </p:txBody>
      </p:sp>
      <p:cxnSp>
        <p:nvCxnSpPr>
          <p:cNvPr id="42" name="Straight Connector 41"/>
          <p:cNvCxnSpPr>
            <a:cxnSpLocks/>
          </p:cNvCxnSpPr>
          <p:nvPr userDrawn="1"/>
        </p:nvCxnSpPr>
        <p:spPr>
          <a:xfrm>
            <a:off x="4683008" y="1656806"/>
            <a:ext cx="426365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55" name="Text Placeholder 14"/>
          <p:cNvSpPr>
            <a:spLocks noGrp="1"/>
          </p:cNvSpPr>
          <p:nvPr>
            <p:ph type="body" sz="quarter" idx="48" hasCustomPrompt="1"/>
          </p:nvPr>
        </p:nvSpPr>
        <p:spPr>
          <a:xfrm>
            <a:off x="602432" y="2524419"/>
            <a:ext cx="3514708" cy="606196"/>
          </a:xfrm>
        </p:spPr>
        <p:txBody>
          <a:bodyPr anchor="b">
            <a:noAutofit/>
          </a:bodyPr>
          <a:lstStyle>
            <a:lvl1pPr algn="ctr">
              <a:spcBef>
                <a:spcPts val="0"/>
              </a:spcBef>
              <a:defRPr sz="1100" b="1" baseline="0">
                <a:solidFill>
                  <a:schemeClr val="bg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GB" dirty="0"/>
              <a:t>Title</a:t>
            </a:r>
          </a:p>
        </p:txBody>
      </p:sp>
      <p:sp>
        <p:nvSpPr>
          <p:cNvPr id="56" name="Text Placeholder 14"/>
          <p:cNvSpPr>
            <a:spLocks noGrp="1"/>
          </p:cNvSpPr>
          <p:nvPr>
            <p:ph type="body" sz="quarter" idx="49" hasCustomPrompt="1"/>
          </p:nvPr>
        </p:nvSpPr>
        <p:spPr>
          <a:xfrm>
            <a:off x="5057482" y="2520924"/>
            <a:ext cx="3514708" cy="606196"/>
          </a:xfrm>
        </p:spPr>
        <p:txBody>
          <a:bodyPr anchor="b">
            <a:noAutofit/>
          </a:bodyPr>
          <a:lstStyle>
            <a:lvl1pPr algn="ctr">
              <a:spcBef>
                <a:spcPts val="0"/>
              </a:spcBef>
              <a:defRPr sz="1100" b="1">
                <a:solidFill>
                  <a:schemeClr val="bg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GB" dirty="0"/>
              <a:t>Title</a:t>
            </a:r>
          </a:p>
        </p:txBody>
      </p:sp>
      <p:sp>
        <p:nvSpPr>
          <p:cNvPr id="37" name="Picture Placeholder 42"/>
          <p:cNvSpPr>
            <a:spLocks noGrp="1"/>
          </p:cNvSpPr>
          <p:nvPr>
            <p:ph type="pic" sz="quarter" idx="33" hasCustomPrompt="1"/>
          </p:nvPr>
        </p:nvSpPr>
        <p:spPr>
          <a:xfrm>
            <a:off x="6437139" y="1721855"/>
            <a:ext cx="755391" cy="741226"/>
          </a:xfrm>
          <a:prstGeom prst="ellipse">
            <a:avLst/>
          </a:prstGeom>
        </p:spPr>
        <p:txBody>
          <a:bodyPr>
            <a:noAutofit/>
          </a:bodyPr>
          <a:lstStyle>
            <a:lvl1pPr algn="ctr">
              <a:defRPr sz="1400"/>
            </a:lvl1pPr>
          </a:lstStyle>
          <a:p>
            <a:r>
              <a:rPr lang="en-GB" dirty="0"/>
              <a:t>Icon</a:t>
            </a:r>
          </a:p>
        </p:txBody>
      </p:sp>
      <p:sp>
        <p:nvSpPr>
          <p:cNvPr id="43" name="Picture Placeholder 42"/>
          <p:cNvSpPr>
            <a:spLocks noGrp="1"/>
          </p:cNvSpPr>
          <p:nvPr>
            <p:ph type="pic" sz="quarter" idx="35" hasCustomPrompt="1"/>
          </p:nvPr>
        </p:nvSpPr>
        <p:spPr>
          <a:xfrm>
            <a:off x="1982699" y="1733351"/>
            <a:ext cx="755584" cy="739721"/>
          </a:xfrm>
          <a:prstGeom prst="ellipse">
            <a:avLst/>
          </a:prstGeom>
        </p:spPr>
        <p:txBody>
          <a:bodyPr>
            <a:noAutofit/>
          </a:bodyPr>
          <a:lstStyle>
            <a:lvl1pPr algn="ctr">
              <a:defRPr sz="1400"/>
            </a:lvl1pPr>
          </a:lstStyle>
          <a:p>
            <a:r>
              <a:rPr lang="en-GB" dirty="0"/>
              <a:t>Icon</a:t>
            </a:r>
          </a:p>
        </p:txBody>
      </p:sp>
      <p:sp>
        <p:nvSpPr>
          <p:cNvPr id="45" name="TextBox 44"/>
          <p:cNvSpPr txBox="1"/>
          <p:nvPr userDrawn="1"/>
        </p:nvSpPr>
        <p:spPr>
          <a:xfrm>
            <a:off x="227958" y="193700"/>
            <a:ext cx="1840124" cy="444644"/>
          </a:xfrm>
          <a:prstGeom prst="rect">
            <a:avLst/>
          </a:prstGeom>
          <a:noFill/>
        </p:spPr>
        <p:txBody>
          <a:bodyPr wrap="none" rtlCol="0" anchor="ctr">
            <a:noAutofit/>
          </a:bodyPr>
          <a:lstStyle/>
          <a:p>
            <a:pPr defTabSz="914400">
              <a:lnSpc>
                <a:spcPct val="90000"/>
              </a:lnSpc>
              <a:spcAft>
                <a:spcPts val="600"/>
              </a:spcAft>
            </a:pPr>
            <a:r>
              <a:rPr lang="en-GB" sz="1200" dirty="0">
                <a:solidFill>
                  <a:prstClr val="black"/>
                </a:solidFill>
              </a:rPr>
              <a:t>Want to know more?</a:t>
            </a:r>
          </a:p>
        </p:txBody>
      </p:sp>
      <p:sp>
        <p:nvSpPr>
          <p:cNvPr id="46" name="Rectangle 45"/>
          <p:cNvSpPr/>
          <p:nvPr userDrawn="1"/>
        </p:nvSpPr>
        <p:spPr>
          <a:xfrm>
            <a:off x="201561" y="4435683"/>
            <a:ext cx="1965603" cy="307777"/>
          </a:xfrm>
          <a:prstGeom prst="rect">
            <a:avLst/>
          </a:prstGeom>
        </p:spPr>
        <p:txBody>
          <a:bodyPr wrap="none">
            <a:noAutofit/>
          </a:bodyPr>
          <a:lstStyle/>
          <a:p>
            <a:pPr defTabSz="914400"/>
            <a:r>
              <a:rPr lang="en-GB" sz="1400" dirty="0">
                <a:solidFill>
                  <a:prstClr val="black"/>
                </a:solidFill>
              </a:rPr>
              <a:t>Need something else?</a:t>
            </a:r>
          </a:p>
        </p:txBody>
      </p:sp>
      <p:sp>
        <p:nvSpPr>
          <p:cNvPr id="57" name="Text Placeholder 3"/>
          <p:cNvSpPr>
            <a:spLocks noGrp="1"/>
          </p:cNvSpPr>
          <p:nvPr>
            <p:ph type="body" sz="quarter" idx="2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Tree>
    <p:extLst>
      <p:ext uri="{BB962C8B-B14F-4D97-AF65-F5344CB8AC3E}">
        <p14:creationId xmlns:p14="http://schemas.microsoft.com/office/powerpoint/2010/main" val="351984222"/>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2 Column with Images">
    <p:spTree>
      <p:nvGrpSpPr>
        <p:cNvPr id="1" name=""/>
        <p:cNvGrpSpPr/>
        <p:nvPr/>
      </p:nvGrpSpPr>
      <p:grpSpPr>
        <a:xfrm>
          <a:off x="0" y="0"/>
          <a:ext cx="0" cy="0"/>
          <a:chOff x="0" y="0"/>
          <a:chExt cx="0" cy="0"/>
        </a:xfrm>
      </p:grpSpPr>
      <p:sp>
        <p:nvSpPr>
          <p:cNvPr id="16" name="Rectangle 15"/>
          <p:cNvSpPr/>
          <p:nvPr userDrawn="1"/>
        </p:nvSpPr>
        <p:spPr>
          <a:xfrm>
            <a:off x="6224435" y="259641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7" name="Rectangle 36"/>
          <p:cNvSpPr/>
          <p:nvPr userDrawn="1"/>
        </p:nvSpPr>
        <p:spPr>
          <a:xfrm>
            <a:off x="3415607" y="260428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ext Placeholder 14"/>
          <p:cNvSpPr>
            <a:spLocks noGrp="1"/>
          </p:cNvSpPr>
          <p:nvPr>
            <p:ph type="body" sz="quarter" idx="30"/>
          </p:nvPr>
        </p:nvSpPr>
        <p:spPr>
          <a:xfrm>
            <a:off x="3461367" y="4577518"/>
            <a:ext cx="2578550" cy="1874557"/>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0" name="Rectangle 39"/>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41" name="Text Placeholder 14"/>
          <p:cNvSpPr>
            <a:spLocks noGrp="1"/>
          </p:cNvSpPr>
          <p:nvPr>
            <p:ph type="body" sz="quarter" idx="18"/>
          </p:nvPr>
        </p:nvSpPr>
        <p:spPr>
          <a:xfrm>
            <a:off x="220235" y="2702961"/>
            <a:ext cx="2995575" cy="3749114"/>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2" name="Text Placeholder 14"/>
          <p:cNvSpPr>
            <a:spLocks noGrp="1"/>
          </p:cNvSpPr>
          <p:nvPr>
            <p:ph type="body" sz="quarter" idx="31"/>
          </p:nvPr>
        </p:nvSpPr>
        <p:spPr>
          <a:xfrm>
            <a:off x="6296273" y="4577517"/>
            <a:ext cx="2578550" cy="1874557"/>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3" name="Picture Placeholder 42"/>
          <p:cNvSpPr>
            <a:spLocks noGrp="1"/>
          </p:cNvSpPr>
          <p:nvPr>
            <p:ph type="pic" sz="quarter" idx="32" hasCustomPrompt="1"/>
          </p:nvPr>
        </p:nvSpPr>
        <p:spPr>
          <a:xfrm>
            <a:off x="3415606" y="2607313"/>
            <a:ext cx="2721669" cy="1864360"/>
          </a:xfrm>
        </p:spPr>
        <p:txBody>
          <a:bodyPr>
            <a:noAutofit/>
          </a:bodyPr>
          <a:lstStyle>
            <a:lvl1pPr algn="ctr">
              <a:defRPr sz="1400"/>
            </a:lvl1pPr>
          </a:lstStyle>
          <a:p>
            <a:r>
              <a:rPr lang="en-GB" dirty="0"/>
              <a:t>Click on the icon below to insert an image</a:t>
            </a:r>
          </a:p>
        </p:txBody>
      </p:sp>
      <p:sp>
        <p:nvSpPr>
          <p:cNvPr id="45" name="Picture Placeholder 42"/>
          <p:cNvSpPr>
            <a:spLocks noGrp="1"/>
          </p:cNvSpPr>
          <p:nvPr>
            <p:ph type="pic" sz="quarter" idx="33" hasCustomPrompt="1"/>
          </p:nvPr>
        </p:nvSpPr>
        <p:spPr>
          <a:xfrm>
            <a:off x="6225687" y="2609998"/>
            <a:ext cx="2720975" cy="1864532"/>
          </a:xfrm>
        </p:spPr>
        <p:txBody>
          <a:bodyPr>
            <a:noAutofit/>
          </a:bodyPr>
          <a:lstStyle>
            <a:lvl1pPr algn="ctr">
              <a:defRPr sz="1400"/>
            </a:lvl1pPr>
          </a:lstStyle>
          <a:p>
            <a:r>
              <a:rPr lang="en-GB" dirty="0"/>
              <a:t>Click on the icon below to insert an image</a:t>
            </a:r>
          </a:p>
        </p:txBody>
      </p:sp>
      <p:sp>
        <p:nvSpPr>
          <p:cNvPr id="74" name="Text Placeholder 3"/>
          <p:cNvSpPr>
            <a:spLocks noGrp="1"/>
          </p:cNvSpPr>
          <p:nvPr>
            <p:ph type="body" sz="quarter" idx="34"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75"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6"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7"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8"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036695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4"/>
          <p:cNvGrpSpPr>
            <a:grpSpLocks noChangeAspect="1"/>
          </p:cNvGrpSpPr>
          <p:nvPr userDrawn="1"/>
        </p:nvGrpSpPr>
        <p:grpSpPr bwMode="auto">
          <a:xfrm>
            <a:off x="6243638" y="2620969"/>
            <a:ext cx="2303462" cy="784225"/>
            <a:chOff x="134" y="-75"/>
            <a:chExt cx="5760" cy="1962"/>
          </a:xfrm>
        </p:grpSpPr>
        <p:sp>
          <p:nvSpPr>
            <p:cNvPr id="4" name="Freeform 5"/>
            <p:cNvSpPr>
              <a:spLocks/>
            </p:cNvSpPr>
            <p:nvPr userDrawn="1"/>
          </p:nvSpPr>
          <p:spPr bwMode="auto">
            <a:xfrm>
              <a:off x="3626" y="782"/>
              <a:ext cx="452" cy="1073"/>
            </a:xfrm>
            <a:custGeom>
              <a:avLst/>
              <a:gdLst>
                <a:gd name="T0" fmla="*/ 571 w 348"/>
                <a:gd name="T1" fmla="*/ 132 h 827"/>
                <a:gd name="T2" fmla="*/ 355 w 348"/>
                <a:gd name="T3" fmla="*/ 1314 h 827"/>
                <a:gd name="T4" fmla="*/ 265 w 348"/>
                <a:gd name="T5" fmla="*/ 1391 h 827"/>
                <a:gd name="T6" fmla="*/ 81 w 348"/>
                <a:gd name="T7" fmla="*/ 1391 h 827"/>
                <a:gd name="T8" fmla="*/ 12 w 348"/>
                <a:gd name="T9" fmla="*/ 1307 h 827"/>
                <a:gd name="T10" fmla="*/ 220 w 348"/>
                <a:gd name="T11" fmla="*/ 143 h 827"/>
                <a:gd name="T12" fmla="*/ 533 w 348"/>
                <a:gd name="T13" fmla="*/ 12 h 827"/>
                <a:gd name="T14" fmla="*/ 566 w 348"/>
                <a:gd name="T15" fmla="*/ 0 h 827"/>
                <a:gd name="T16" fmla="*/ 587 w 348"/>
                <a:gd name="T17" fmla="*/ 27 h 827"/>
                <a:gd name="T18" fmla="*/ 571 w 348"/>
                <a:gd name="T19" fmla="*/ 132 h 8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5" name="Freeform 6"/>
            <p:cNvSpPr>
              <a:spLocks/>
            </p:cNvSpPr>
            <p:nvPr userDrawn="1"/>
          </p:nvSpPr>
          <p:spPr bwMode="auto">
            <a:xfrm>
              <a:off x="4435" y="-75"/>
              <a:ext cx="579" cy="352"/>
            </a:xfrm>
            <a:custGeom>
              <a:avLst/>
              <a:gdLst>
                <a:gd name="T0" fmla="*/ 750 w 447"/>
                <a:gd name="T1" fmla="*/ 225 h 271"/>
                <a:gd name="T2" fmla="*/ 750 w 447"/>
                <a:gd name="T3" fmla="*/ 225 h 271"/>
                <a:gd name="T4" fmla="*/ 745 w 447"/>
                <a:gd name="T5" fmla="*/ 214 h 271"/>
                <a:gd name="T6" fmla="*/ 540 w 447"/>
                <a:gd name="T7" fmla="*/ 4 h 271"/>
                <a:gd name="T8" fmla="*/ 523 w 447"/>
                <a:gd name="T9" fmla="*/ 4 h 271"/>
                <a:gd name="T10" fmla="*/ 13 w 447"/>
                <a:gd name="T11" fmla="*/ 216 h 271"/>
                <a:gd name="T12" fmla="*/ 1 w 447"/>
                <a:gd name="T13" fmla="*/ 227 h 271"/>
                <a:gd name="T14" fmla="*/ 1 w 447"/>
                <a:gd name="T15" fmla="*/ 231 h 271"/>
                <a:gd name="T16" fmla="*/ 10 w 447"/>
                <a:gd name="T17" fmla="*/ 243 h 271"/>
                <a:gd name="T18" fmla="*/ 442 w 447"/>
                <a:gd name="T19" fmla="*/ 452 h 271"/>
                <a:gd name="T20" fmla="*/ 466 w 447"/>
                <a:gd name="T21" fmla="*/ 452 h 271"/>
                <a:gd name="T22" fmla="*/ 740 w 447"/>
                <a:gd name="T23" fmla="*/ 244 h 271"/>
                <a:gd name="T24" fmla="*/ 749 w 447"/>
                <a:gd name="T25" fmla="*/ 233 h 271"/>
                <a:gd name="T26" fmla="*/ 749 w 447"/>
                <a:gd name="T27" fmla="*/ 233 h 271"/>
                <a:gd name="T28" fmla="*/ 750 w 447"/>
                <a:gd name="T29" fmla="*/ 230 h 271"/>
                <a:gd name="T30" fmla="*/ 750 w 447"/>
                <a:gd name="T31" fmla="*/ 225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6" name="Freeform 7"/>
            <p:cNvSpPr>
              <a:spLocks/>
            </p:cNvSpPr>
            <p:nvPr userDrawn="1"/>
          </p:nvSpPr>
          <p:spPr bwMode="auto">
            <a:xfrm>
              <a:off x="4366" y="330"/>
              <a:ext cx="580" cy="353"/>
            </a:xfrm>
            <a:custGeom>
              <a:avLst/>
              <a:gdLst>
                <a:gd name="T0" fmla="*/ 753 w 447"/>
                <a:gd name="T1" fmla="*/ 226 h 272"/>
                <a:gd name="T2" fmla="*/ 753 w 447"/>
                <a:gd name="T3" fmla="*/ 226 h 272"/>
                <a:gd name="T4" fmla="*/ 747 w 447"/>
                <a:gd name="T5" fmla="*/ 214 h 272"/>
                <a:gd name="T6" fmla="*/ 542 w 447"/>
                <a:gd name="T7" fmla="*/ 5 h 272"/>
                <a:gd name="T8" fmla="*/ 524 w 447"/>
                <a:gd name="T9" fmla="*/ 5 h 272"/>
                <a:gd name="T10" fmla="*/ 13 w 447"/>
                <a:gd name="T11" fmla="*/ 215 h 272"/>
                <a:gd name="T12" fmla="*/ 0 w 447"/>
                <a:gd name="T13" fmla="*/ 230 h 272"/>
                <a:gd name="T14" fmla="*/ 0 w 447"/>
                <a:gd name="T15" fmla="*/ 231 h 272"/>
                <a:gd name="T16" fmla="*/ 8 w 447"/>
                <a:gd name="T17" fmla="*/ 244 h 272"/>
                <a:gd name="T18" fmla="*/ 442 w 447"/>
                <a:gd name="T19" fmla="*/ 453 h 272"/>
                <a:gd name="T20" fmla="*/ 466 w 447"/>
                <a:gd name="T21" fmla="*/ 452 h 272"/>
                <a:gd name="T22" fmla="*/ 742 w 447"/>
                <a:gd name="T23" fmla="*/ 245 h 272"/>
                <a:gd name="T24" fmla="*/ 751 w 447"/>
                <a:gd name="T25" fmla="*/ 234 h 272"/>
                <a:gd name="T26" fmla="*/ 751 w 447"/>
                <a:gd name="T27" fmla="*/ 234 h 272"/>
                <a:gd name="T28" fmla="*/ 753 w 447"/>
                <a:gd name="T29" fmla="*/ 231 h 272"/>
                <a:gd name="T30" fmla="*/ 753 w 447"/>
                <a:gd name="T31" fmla="*/ 226 h 2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7" name="Freeform 8"/>
            <p:cNvSpPr>
              <a:spLocks/>
            </p:cNvSpPr>
            <p:nvPr userDrawn="1"/>
          </p:nvSpPr>
          <p:spPr bwMode="auto">
            <a:xfrm>
              <a:off x="3801" y="-75"/>
              <a:ext cx="580" cy="352"/>
            </a:xfrm>
            <a:custGeom>
              <a:avLst/>
              <a:gdLst>
                <a:gd name="T0" fmla="*/ 753 w 447"/>
                <a:gd name="T1" fmla="*/ 225 h 271"/>
                <a:gd name="T2" fmla="*/ 753 w 447"/>
                <a:gd name="T3" fmla="*/ 225 h 271"/>
                <a:gd name="T4" fmla="*/ 747 w 447"/>
                <a:gd name="T5" fmla="*/ 214 h 271"/>
                <a:gd name="T6" fmla="*/ 542 w 447"/>
                <a:gd name="T7" fmla="*/ 4 h 271"/>
                <a:gd name="T8" fmla="*/ 524 w 447"/>
                <a:gd name="T9" fmla="*/ 4 h 271"/>
                <a:gd name="T10" fmla="*/ 13 w 447"/>
                <a:gd name="T11" fmla="*/ 216 h 271"/>
                <a:gd name="T12" fmla="*/ 0 w 447"/>
                <a:gd name="T13" fmla="*/ 227 h 271"/>
                <a:gd name="T14" fmla="*/ 0 w 447"/>
                <a:gd name="T15" fmla="*/ 231 h 271"/>
                <a:gd name="T16" fmla="*/ 8 w 447"/>
                <a:gd name="T17" fmla="*/ 243 h 271"/>
                <a:gd name="T18" fmla="*/ 442 w 447"/>
                <a:gd name="T19" fmla="*/ 452 h 271"/>
                <a:gd name="T20" fmla="*/ 466 w 447"/>
                <a:gd name="T21" fmla="*/ 452 h 271"/>
                <a:gd name="T22" fmla="*/ 742 w 447"/>
                <a:gd name="T23" fmla="*/ 244 h 271"/>
                <a:gd name="T24" fmla="*/ 751 w 447"/>
                <a:gd name="T25" fmla="*/ 233 h 271"/>
                <a:gd name="T26" fmla="*/ 751 w 447"/>
                <a:gd name="T27" fmla="*/ 233 h 271"/>
                <a:gd name="T28" fmla="*/ 753 w 447"/>
                <a:gd name="T29" fmla="*/ 230 h 271"/>
                <a:gd name="T30" fmla="*/ 753 w 447"/>
                <a:gd name="T31" fmla="*/ 225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8" name="Freeform 9"/>
            <p:cNvSpPr>
              <a:spLocks/>
            </p:cNvSpPr>
            <p:nvPr userDrawn="1"/>
          </p:nvSpPr>
          <p:spPr bwMode="auto">
            <a:xfrm>
              <a:off x="3733" y="330"/>
              <a:ext cx="580" cy="353"/>
            </a:xfrm>
            <a:custGeom>
              <a:avLst/>
              <a:gdLst>
                <a:gd name="T0" fmla="*/ 753 w 447"/>
                <a:gd name="T1" fmla="*/ 226 h 272"/>
                <a:gd name="T2" fmla="*/ 753 w 447"/>
                <a:gd name="T3" fmla="*/ 226 h 272"/>
                <a:gd name="T4" fmla="*/ 747 w 447"/>
                <a:gd name="T5" fmla="*/ 214 h 272"/>
                <a:gd name="T6" fmla="*/ 542 w 447"/>
                <a:gd name="T7" fmla="*/ 5 h 272"/>
                <a:gd name="T8" fmla="*/ 526 w 447"/>
                <a:gd name="T9" fmla="*/ 5 h 272"/>
                <a:gd name="T10" fmla="*/ 13 w 447"/>
                <a:gd name="T11" fmla="*/ 215 h 272"/>
                <a:gd name="T12" fmla="*/ 1 w 447"/>
                <a:gd name="T13" fmla="*/ 230 h 272"/>
                <a:gd name="T14" fmla="*/ 0 w 447"/>
                <a:gd name="T15" fmla="*/ 231 h 272"/>
                <a:gd name="T16" fmla="*/ 10 w 447"/>
                <a:gd name="T17" fmla="*/ 244 h 272"/>
                <a:gd name="T18" fmla="*/ 442 w 447"/>
                <a:gd name="T19" fmla="*/ 453 h 272"/>
                <a:gd name="T20" fmla="*/ 468 w 447"/>
                <a:gd name="T21" fmla="*/ 452 h 272"/>
                <a:gd name="T22" fmla="*/ 742 w 447"/>
                <a:gd name="T23" fmla="*/ 245 h 272"/>
                <a:gd name="T24" fmla="*/ 751 w 447"/>
                <a:gd name="T25" fmla="*/ 234 h 272"/>
                <a:gd name="T26" fmla="*/ 751 w 447"/>
                <a:gd name="T27" fmla="*/ 234 h 272"/>
                <a:gd name="T28" fmla="*/ 753 w 447"/>
                <a:gd name="T29" fmla="*/ 231 h 272"/>
                <a:gd name="T30" fmla="*/ 753 w 447"/>
                <a:gd name="T31" fmla="*/ 226 h 2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9" name="Freeform 10"/>
            <p:cNvSpPr>
              <a:spLocks/>
            </p:cNvSpPr>
            <p:nvPr userDrawn="1"/>
          </p:nvSpPr>
          <p:spPr bwMode="auto">
            <a:xfrm>
              <a:off x="3170" y="-75"/>
              <a:ext cx="580" cy="352"/>
            </a:xfrm>
            <a:custGeom>
              <a:avLst/>
              <a:gdLst>
                <a:gd name="T0" fmla="*/ 753 w 447"/>
                <a:gd name="T1" fmla="*/ 225 h 271"/>
                <a:gd name="T2" fmla="*/ 753 w 447"/>
                <a:gd name="T3" fmla="*/ 225 h 271"/>
                <a:gd name="T4" fmla="*/ 747 w 447"/>
                <a:gd name="T5" fmla="*/ 214 h 271"/>
                <a:gd name="T6" fmla="*/ 542 w 447"/>
                <a:gd name="T7" fmla="*/ 4 h 271"/>
                <a:gd name="T8" fmla="*/ 526 w 447"/>
                <a:gd name="T9" fmla="*/ 4 h 271"/>
                <a:gd name="T10" fmla="*/ 13 w 447"/>
                <a:gd name="T11" fmla="*/ 216 h 271"/>
                <a:gd name="T12" fmla="*/ 1 w 447"/>
                <a:gd name="T13" fmla="*/ 227 h 271"/>
                <a:gd name="T14" fmla="*/ 0 w 447"/>
                <a:gd name="T15" fmla="*/ 231 h 271"/>
                <a:gd name="T16" fmla="*/ 8 w 447"/>
                <a:gd name="T17" fmla="*/ 243 h 271"/>
                <a:gd name="T18" fmla="*/ 442 w 447"/>
                <a:gd name="T19" fmla="*/ 452 h 271"/>
                <a:gd name="T20" fmla="*/ 466 w 447"/>
                <a:gd name="T21" fmla="*/ 452 h 271"/>
                <a:gd name="T22" fmla="*/ 742 w 447"/>
                <a:gd name="T23" fmla="*/ 244 h 271"/>
                <a:gd name="T24" fmla="*/ 751 w 447"/>
                <a:gd name="T25" fmla="*/ 233 h 271"/>
                <a:gd name="T26" fmla="*/ 751 w 447"/>
                <a:gd name="T27" fmla="*/ 233 h 271"/>
                <a:gd name="T28" fmla="*/ 753 w 447"/>
                <a:gd name="T29" fmla="*/ 230 h 271"/>
                <a:gd name="T30" fmla="*/ 753 w 447"/>
                <a:gd name="T31" fmla="*/ 225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10" name="Freeform 11"/>
            <p:cNvSpPr>
              <a:spLocks/>
            </p:cNvSpPr>
            <p:nvPr userDrawn="1"/>
          </p:nvSpPr>
          <p:spPr bwMode="auto">
            <a:xfrm>
              <a:off x="2537" y="-75"/>
              <a:ext cx="579" cy="352"/>
            </a:xfrm>
            <a:custGeom>
              <a:avLst/>
              <a:gdLst>
                <a:gd name="T0" fmla="*/ 750 w 447"/>
                <a:gd name="T1" fmla="*/ 225 h 271"/>
                <a:gd name="T2" fmla="*/ 750 w 447"/>
                <a:gd name="T3" fmla="*/ 225 h 271"/>
                <a:gd name="T4" fmla="*/ 746 w 447"/>
                <a:gd name="T5" fmla="*/ 214 h 271"/>
                <a:gd name="T6" fmla="*/ 541 w 447"/>
                <a:gd name="T7" fmla="*/ 4 h 271"/>
                <a:gd name="T8" fmla="*/ 523 w 447"/>
                <a:gd name="T9" fmla="*/ 4 h 271"/>
                <a:gd name="T10" fmla="*/ 16 w 447"/>
                <a:gd name="T11" fmla="*/ 216 h 271"/>
                <a:gd name="T12" fmla="*/ 1 w 447"/>
                <a:gd name="T13" fmla="*/ 227 h 271"/>
                <a:gd name="T14" fmla="*/ 1 w 447"/>
                <a:gd name="T15" fmla="*/ 231 h 271"/>
                <a:gd name="T16" fmla="*/ 10 w 447"/>
                <a:gd name="T17" fmla="*/ 243 h 271"/>
                <a:gd name="T18" fmla="*/ 442 w 447"/>
                <a:gd name="T19" fmla="*/ 452 h 271"/>
                <a:gd name="T20" fmla="*/ 466 w 447"/>
                <a:gd name="T21" fmla="*/ 452 h 271"/>
                <a:gd name="T22" fmla="*/ 740 w 447"/>
                <a:gd name="T23" fmla="*/ 244 h 271"/>
                <a:gd name="T24" fmla="*/ 750 w 447"/>
                <a:gd name="T25" fmla="*/ 233 h 271"/>
                <a:gd name="T26" fmla="*/ 750 w 447"/>
                <a:gd name="T27" fmla="*/ 233 h 271"/>
                <a:gd name="T28" fmla="*/ 750 w 447"/>
                <a:gd name="T29" fmla="*/ 230 h 271"/>
                <a:gd name="T30" fmla="*/ 750 w 447"/>
                <a:gd name="T31" fmla="*/ 225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11" name="Freeform 12"/>
            <p:cNvSpPr>
              <a:spLocks/>
            </p:cNvSpPr>
            <p:nvPr userDrawn="1"/>
          </p:nvSpPr>
          <p:spPr bwMode="auto">
            <a:xfrm>
              <a:off x="134" y="783"/>
              <a:ext cx="785" cy="1100"/>
            </a:xfrm>
            <a:custGeom>
              <a:avLst/>
              <a:gdLst>
                <a:gd name="T0" fmla="*/ 54 w 605"/>
                <a:gd name="T1" fmla="*/ 379 h 848"/>
                <a:gd name="T2" fmla="*/ 574 w 605"/>
                <a:gd name="T3" fmla="*/ 0 h 848"/>
                <a:gd name="T4" fmla="*/ 967 w 605"/>
                <a:gd name="T5" fmla="*/ 86 h 848"/>
                <a:gd name="T6" fmla="*/ 1000 w 605"/>
                <a:gd name="T7" fmla="*/ 128 h 848"/>
                <a:gd name="T8" fmla="*/ 978 w 605"/>
                <a:gd name="T9" fmla="*/ 166 h 848"/>
                <a:gd name="T10" fmla="*/ 904 w 605"/>
                <a:gd name="T11" fmla="*/ 265 h 848"/>
                <a:gd name="T12" fmla="*/ 856 w 605"/>
                <a:gd name="T13" fmla="*/ 301 h 848"/>
                <a:gd name="T14" fmla="*/ 832 w 605"/>
                <a:gd name="T15" fmla="*/ 294 h 848"/>
                <a:gd name="T16" fmla="*/ 586 w 605"/>
                <a:gd name="T17" fmla="*/ 239 h 848"/>
                <a:gd name="T18" fmla="*/ 392 w 605"/>
                <a:gd name="T19" fmla="*/ 370 h 848"/>
                <a:gd name="T20" fmla="*/ 1019 w 605"/>
                <a:gd name="T21" fmla="*/ 992 h 848"/>
                <a:gd name="T22" fmla="*/ 485 w 605"/>
                <a:gd name="T23" fmla="*/ 1427 h 848"/>
                <a:gd name="T24" fmla="*/ 0 w 605"/>
                <a:gd name="T25" fmla="*/ 1228 h 848"/>
                <a:gd name="T26" fmla="*/ 16 w 605"/>
                <a:gd name="T27" fmla="*/ 1200 h 848"/>
                <a:gd name="T28" fmla="*/ 104 w 605"/>
                <a:gd name="T29" fmla="*/ 1116 h 848"/>
                <a:gd name="T30" fmla="*/ 158 w 605"/>
                <a:gd name="T31" fmla="*/ 1077 h 848"/>
                <a:gd name="T32" fmla="*/ 193 w 605"/>
                <a:gd name="T33" fmla="*/ 1091 h 848"/>
                <a:gd name="T34" fmla="*/ 454 w 605"/>
                <a:gd name="T35" fmla="*/ 1190 h 848"/>
                <a:gd name="T36" fmla="*/ 686 w 605"/>
                <a:gd name="T37" fmla="*/ 1035 h 848"/>
                <a:gd name="T38" fmla="*/ 54 w 605"/>
                <a:gd name="T39" fmla="*/ 379 h 8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12" name="Freeform 13"/>
            <p:cNvSpPr>
              <a:spLocks/>
            </p:cNvSpPr>
            <p:nvPr userDrawn="1"/>
          </p:nvSpPr>
          <p:spPr bwMode="auto">
            <a:xfrm>
              <a:off x="4123" y="783"/>
              <a:ext cx="785" cy="1100"/>
            </a:xfrm>
            <a:custGeom>
              <a:avLst/>
              <a:gdLst>
                <a:gd name="T0" fmla="*/ 54 w 605"/>
                <a:gd name="T1" fmla="*/ 379 h 848"/>
                <a:gd name="T2" fmla="*/ 576 w 605"/>
                <a:gd name="T3" fmla="*/ 0 h 848"/>
                <a:gd name="T4" fmla="*/ 967 w 605"/>
                <a:gd name="T5" fmla="*/ 86 h 848"/>
                <a:gd name="T6" fmla="*/ 1000 w 605"/>
                <a:gd name="T7" fmla="*/ 128 h 848"/>
                <a:gd name="T8" fmla="*/ 978 w 605"/>
                <a:gd name="T9" fmla="*/ 166 h 848"/>
                <a:gd name="T10" fmla="*/ 904 w 605"/>
                <a:gd name="T11" fmla="*/ 265 h 848"/>
                <a:gd name="T12" fmla="*/ 859 w 605"/>
                <a:gd name="T13" fmla="*/ 301 h 848"/>
                <a:gd name="T14" fmla="*/ 832 w 605"/>
                <a:gd name="T15" fmla="*/ 294 h 848"/>
                <a:gd name="T16" fmla="*/ 586 w 605"/>
                <a:gd name="T17" fmla="*/ 239 h 848"/>
                <a:gd name="T18" fmla="*/ 392 w 605"/>
                <a:gd name="T19" fmla="*/ 370 h 848"/>
                <a:gd name="T20" fmla="*/ 1019 w 605"/>
                <a:gd name="T21" fmla="*/ 992 h 848"/>
                <a:gd name="T22" fmla="*/ 487 w 605"/>
                <a:gd name="T23" fmla="*/ 1427 h 848"/>
                <a:gd name="T24" fmla="*/ 0 w 605"/>
                <a:gd name="T25" fmla="*/ 1228 h 848"/>
                <a:gd name="T26" fmla="*/ 16 w 605"/>
                <a:gd name="T27" fmla="*/ 1200 h 848"/>
                <a:gd name="T28" fmla="*/ 104 w 605"/>
                <a:gd name="T29" fmla="*/ 1116 h 848"/>
                <a:gd name="T30" fmla="*/ 158 w 605"/>
                <a:gd name="T31" fmla="*/ 1077 h 848"/>
                <a:gd name="T32" fmla="*/ 193 w 605"/>
                <a:gd name="T33" fmla="*/ 1091 h 848"/>
                <a:gd name="T34" fmla="*/ 454 w 605"/>
                <a:gd name="T35" fmla="*/ 1190 h 848"/>
                <a:gd name="T36" fmla="*/ 689 w 605"/>
                <a:gd name="T37" fmla="*/ 1035 h 848"/>
                <a:gd name="T38" fmla="*/ 54 w 605"/>
                <a:gd name="T39" fmla="*/ 379 h 8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13" name="Freeform 14"/>
            <p:cNvSpPr>
              <a:spLocks noEditPoints="1"/>
            </p:cNvSpPr>
            <p:nvPr userDrawn="1"/>
          </p:nvSpPr>
          <p:spPr bwMode="auto">
            <a:xfrm>
              <a:off x="1018" y="784"/>
              <a:ext cx="914" cy="1103"/>
            </a:xfrm>
            <a:custGeom>
              <a:avLst/>
              <a:gdLst>
                <a:gd name="T0" fmla="*/ 1185 w 705"/>
                <a:gd name="T1" fmla="*/ 690 h 850"/>
                <a:gd name="T2" fmla="*/ 625 w 705"/>
                <a:gd name="T3" fmla="*/ 0 h 850"/>
                <a:gd name="T4" fmla="*/ 0 w 705"/>
                <a:gd name="T5" fmla="*/ 714 h 850"/>
                <a:gd name="T6" fmla="*/ 613 w 705"/>
                <a:gd name="T7" fmla="*/ 1431 h 850"/>
                <a:gd name="T8" fmla="*/ 1084 w 705"/>
                <a:gd name="T9" fmla="*/ 1260 h 850"/>
                <a:gd name="T10" fmla="*/ 1116 w 705"/>
                <a:gd name="T11" fmla="*/ 1211 h 850"/>
                <a:gd name="T12" fmla="*/ 1081 w 705"/>
                <a:gd name="T13" fmla="*/ 1155 h 850"/>
                <a:gd name="T14" fmla="*/ 1019 w 705"/>
                <a:gd name="T15" fmla="*/ 1077 h 850"/>
                <a:gd name="T16" fmla="*/ 993 w 705"/>
                <a:gd name="T17" fmla="*/ 1063 h 850"/>
                <a:gd name="T18" fmla="*/ 954 w 705"/>
                <a:gd name="T19" fmla="*/ 1081 h 850"/>
                <a:gd name="T20" fmla="*/ 665 w 705"/>
                <a:gd name="T21" fmla="*/ 1199 h 850"/>
                <a:gd name="T22" fmla="*/ 338 w 705"/>
                <a:gd name="T23" fmla="*/ 797 h 850"/>
                <a:gd name="T24" fmla="*/ 1105 w 705"/>
                <a:gd name="T25" fmla="*/ 797 h 850"/>
                <a:gd name="T26" fmla="*/ 1185 w 705"/>
                <a:gd name="T27" fmla="*/ 690 h 850"/>
                <a:gd name="T28" fmla="*/ 340 w 705"/>
                <a:gd name="T29" fmla="*/ 600 h 850"/>
                <a:gd name="T30" fmla="*/ 625 w 705"/>
                <a:gd name="T31" fmla="*/ 231 h 850"/>
                <a:gd name="T32" fmla="*/ 856 w 705"/>
                <a:gd name="T33" fmla="*/ 601 h 850"/>
                <a:gd name="T34" fmla="*/ 340 w 705"/>
                <a:gd name="T35" fmla="*/ 600 h 8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14" name="Freeform 15"/>
            <p:cNvSpPr>
              <a:spLocks/>
            </p:cNvSpPr>
            <p:nvPr userDrawn="1"/>
          </p:nvSpPr>
          <p:spPr bwMode="auto">
            <a:xfrm>
              <a:off x="2982" y="314"/>
              <a:ext cx="685" cy="1542"/>
            </a:xfrm>
            <a:custGeom>
              <a:avLst/>
              <a:gdLst>
                <a:gd name="T0" fmla="*/ 741 w 528"/>
                <a:gd name="T1" fmla="*/ 241 h 1188"/>
                <a:gd name="T2" fmla="*/ 868 w 528"/>
                <a:gd name="T3" fmla="*/ 253 h 1188"/>
                <a:gd name="T4" fmla="*/ 889 w 528"/>
                <a:gd name="T5" fmla="*/ 241 h 1188"/>
                <a:gd name="T6" fmla="*/ 864 w 528"/>
                <a:gd name="T7" fmla="*/ 202 h 1188"/>
                <a:gd name="T8" fmla="*/ 752 w 528"/>
                <a:gd name="T9" fmla="*/ 57 h 1188"/>
                <a:gd name="T10" fmla="*/ 697 w 528"/>
                <a:gd name="T11" fmla="*/ 10 h 1188"/>
                <a:gd name="T12" fmla="*/ 571 w 528"/>
                <a:gd name="T13" fmla="*/ 0 h 1188"/>
                <a:gd name="T14" fmla="*/ 183 w 528"/>
                <a:gd name="T15" fmla="*/ 426 h 1188"/>
                <a:gd name="T16" fmla="*/ 183 w 528"/>
                <a:gd name="T17" fmla="*/ 633 h 1188"/>
                <a:gd name="T18" fmla="*/ 108 w 528"/>
                <a:gd name="T19" fmla="*/ 633 h 1188"/>
                <a:gd name="T20" fmla="*/ 0 w 528"/>
                <a:gd name="T21" fmla="*/ 746 h 1188"/>
                <a:gd name="T22" fmla="*/ 0 w 528"/>
                <a:gd name="T23" fmla="*/ 802 h 1188"/>
                <a:gd name="T24" fmla="*/ 183 w 528"/>
                <a:gd name="T25" fmla="*/ 876 h 1188"/>
                <a:gd name="T26" fmla="*/ 186 w 528"/>
                <a:gd name="T27" fmla="*/ 1938 h 1188"/>
                <a:gd name="T28" fmla="*/ 248 w 528"/>
                <a:gd name="T29" fmla="*/ 2001 h 1188"/>
                <a:gd name="T30" fmla="*/ 464 w 528"/>
                <a:gd name="T31" fmla="*/ 2001 h 1188"/>
                <a:gd name="T32" fmla="*/ 528 w 528"/>
                <a:gd name="T33" fmla="*/ 1940 h 1188"/>
                <a:gd name="T34" fmla="*/ 528 w 528"/>
                <a:gd name="T35" fmla="*/ 883 h 1188"/>
                <a:gd name="T36" fmla="*/ 876 w 528"/>
                <a:gd name="T37" fmla="*/ 805 h 1188"/>
                <a:gd name="T38" fmla="*/ 876 w 528"/>
                <a:gd name="T39" fmla="*/ 709 h 1188"/>
                <a:gd name="T40" fmla="*/ 785 w 528"/>
                <a:gd name="T41" fmla="*/ 633 h 1188"/>
                <a:gd name="T42" fmla="*/ 528 w 528"/>
                <a:gd name="T43" fmla="*/ 633 h 1188"/>
                <a:gd name="T44" fmla="*/ 528 w 528"/>
                <a:gd name="T45" fmla="*/ 458 h 1188"/>
                <a:gd name="T46" fmla="*/ 741 w 528"/>
                <a:gd name="T47" fmla="*/ 241 h 11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15" name="Freeform 16"/>
            <p:cNvSpPr>
              <a:spLocks noEditPoints="1"/>
            </p:cNvSpPr>
            <p:nvPr userDrawn="1"/>
          </p:nvSpPr>
          <p:spPr bwMode="auto">
            <a:xfrm>
              <a:off x="2009" y="787"/>
              <a:ext cx="868" cy="1083"/>
            </a:xfrm>
            <a:custGeom>
              <a:avLst/>
              <a:gdLst>
                <a:gd name="T0" fmla="*/ 1126 w 669"/>
                <a:gd name="T1" fmla="*/ 370 h 835"/>
                <a:gd name="T2" fmla="*/ 641 w 669"/>
                <a:gd name="T3" fmla="*/ 0 h 835"/>
                <a:gd name="T4" fmla="*/ 109 w 669"/>
                <a:gd name="T5" fmla="*/ 106 h 835"/>
                <a:gd name="T6" fmla="*/ 95 w 669"/>
                <a:gd name="T7" fmla="*/ 169 h 835"/>
                <a:gd name="T8" fmla="*/ 145 w 669"/>
                <a:gd name="T9" fmla="*/ 293 h 835"/>
                <a:gd name="T10" fmla="*/ 182 w 669"/>
                <a:gd name="T11" fmla="*/ 323 h 835"/>
                <a:gd name="T12" fmla="*/ 237 w 669"/>
                <a:gd name="T13" fmla="*/ 307 h 835"/>
                <a:gd name="T14" fmla="*/ 570 w 669"/>
                <a:gd name="T15" fmla="*/ 240 h 835"/>
                <a:gd name="T16" fmla="*/ 788 w 669"/>
                <a:gd name="T17" fmla="*/ 419 h 835"/>
                <a:gd name="T18" fmla="*/ 788 w 669"/>
                <a:gd name="T19" fmla="*/ 523 h 835"/>
                <a:gd name="T20" fmla="*/ 318 w 669"/>
                <a:gd name="T21" fmla="*/ 590 h 835"/>
                <a:gd name="T22" fmla="*/ 0 w 669"/>
                <a:gd name="T23" fmla="*/ 1014 h 835"/>
                <a:gd name="T24" fmla="*/ 375 w 669"/>
                <a:gd name="T25" fmla="*/ 1405 h 835"/>
                <a:gd name="T26" fmla="*/ 819 w 669"/>
                <a:gd name="T27" fmla="*/ 1241 h 835"/>
                <a:gd name="T28" fmla="*/ 963 w 669"/>
                <a:gd name="T29" fmla="*/ 1386 h 835"/>
                <a:gd name="T30" fmla="*/ 1063 w 669"/>
                <a:gd name="T31" fmla="*/ 1386 h 835"/>
                <a:gd name="T32" fmla="*/ 1126 w 669"/>
                <a:gd name="T33" fmla="*/ 1324 h 835"/>
                <a:gd name="T34" fmla="*/ 1126 w 669"/>
                <a:gd name="T35" fmla="*/ 370 h 835"/>
                <a:gd name="T36" fmla="*/ 759 w 669"/>
                <a:gd name="T37" fmla="*/ 1065 h 835"/>
                <a:gd name="T38" fmla="*/ 500 w 669"/>
                <a:gd name="T39" fmla="*/ 1183 h 835"/>
                <a:gd name="T40" fmla="*/ 327 w 669"/>
                <a:gd name="T41" fmla="*/ 987 h 835"/>
                <a:gd name="T42" fmla="*/ 788 w 669"/>
                <a:gd name="T43" fmla="*/ 719 h 835"/>
                <a:gd name="T44" fmla="*/ 788 w 669"/>
                <a:gd name="T45" fmla="*/ 968 h 835"/>
                <a:gd name="T46" fmla="*/ 759 w 669"/>
                <a:gd name="T47" fmla="*/ 1065 h 8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16" name="Freeform 17"/>
            <p:cNvSpPr>
              <a:spLocks/>
            </p:cNvSpPr>
            <p:nvPr userDrawn="1"/>
          </p:nvSpPr>
          <p:spPr bwMode="auto">
            <a:xfrm>
              <a:off x="5026" y="377"/>
              <a:ext cx="868" cy="1480"/>
            </a:xfrm>
            <a:custGeom>
              <a:avLst/>
              <a:gdLst>
                <a:gd name="T0" fmla="*/ 1126 w 669"/>
                <a:gd name="T1" fmla="*/ 870 h 1141"/>
                <a:gd name="T2" fmla="*/ 771 w 669"/>
                <a:gd name="T3" fmla="*/ 538 h 1141"/>
                <a:gd name="T4" fmla="*/ 344 w 669"/>
                <a:gd name="T5" fmla="*/ 691 h 1141"/>
                <a:gd name="T6" fmla="*/ 344 w 669"/>
                <a:gd name="T7" fmla="*/ 32 h 1141"/>
                <a:gd name="T8" fmla="*/ 327 w 669"/>
                <a:gd name="T9" fmla="*/ 0 h 1141"/>
                <a:gd name="T10" fmla="*/ 305 w 669"/>
                <a:gd name="T11" fmla="*/ 8 h 1141"/>
                <a:gd name="T12" fmla="*/ 21 w 669"/>
                <a:gd name="T13" fmla="*/ 158 h 1141"/>
                <a:gd name="T14" fmla="*/ 0 w 669"/>
                <a:gd name="T15" fmla="*/ 188 h 1141"/>
                <a:gd name="T16" fmla="*/ 0 w 669"/>
                <a:gd name="T17" fmla="*/ 1857 h 1141"/>
                <a:gd name="T18" fmla="*/ 66 w 669"/>
                <a:gd name="T19" fmla="*/ 1920 h 1141"/>
                <a:gd name="T20" fmla="*/ 282 w 669"/>
                <a:gd name="T21" fmla="*/ 1920 h 1141"/>
                <a:gd name="T22" fmla="*/ 344 w 669"/>
                <a:gd name="T23" fmla="*/ 1859 h 1141"/>
                <a:gd name="T24" fmla="*/ 344 w 669"/>
                <a:gd name="T25" fmla="*/ 968 h 1141"/>
                <a:gd name="T26" fmla="*/ 372 w 669"/>
                <a:gd name="T27" fmla="*/ 895 h 1141"/>
                <a:gd name="T28" fmla="*/ 660 w 669"/>
                <a:gd name="T29" fmla="*/ 793 h 1141"/>
                <a:gd name="T30" fmla="*/ 785 w 669"/>
                <a:gd name="T31" fmla="*/ 953 h 1141"/>
                <a:gd name="T32" fmla="*/ 785 w 669"/>
                <a:gd name="T33" fmla="*/ 1857 h 1141"/>
                <a:gd name="T34" fmla="*/ 849 w 669"/>
                <a:gd name="T35" fmla="*/ 1920 h 1141"/>
                <a:gd name="T36" fmla="*/ 1064 w 669"/>
                <a:gd name="T37" fmla="*/ 1920 h 1141"/>
                <a:gd name="T38" fmla="*/ 1126 w 669"/>
                <a:gd name="T39" fmla="*/ 1857 h 1141"/>
                <a:gd name="T40" fmla="*/ 1126 w 669"/>
                <a:gd name="T41" fmla="*/ 870 h 1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grpSp>
      <p:sp>
        <p:nvSpPr>
          <p:cNvPr id="2" name="Title 1"/>
          <p:cNvSpPr>
            <a:spLocks noGrp="1"/>
          </p:cNvSpPr>
          <p:nvPr>
            <p:ph type="ctrTitle"/>
          </p:nvPr>
        </p:nvSpPr>
        <p:spPr>
          <a:xfrm>
            <a:off x="1098000" y="2905200"/>
            <a:ext cx="4996800" cy="363600"/>
          </a:xfrm>
        </p:spPr>
        <p:txBody>
          <a:bodyPr/>
          <a:lstStyle>
            <a:lvl1pPr algn="r">
              <a:defRPr sz="2700"/>
            </a:lvl1pPr>
          </a:lstStyle>
          <a:p>
            <a:r>
              <a:rPr lang="en-US" smtClean="0"/>
              <a:t>Click to edit Master title style</a:t>
            </a:r>
            <a:endParaRPr lang="en-US" dirty="0"/>
          </a:p>
        </p:txBody>
      </p:sp>
      <p:sp>
        <p:nvSpPr>
          <p:cNvPr id="17" name="Date Placeholder 3"/>
          <p:cNvSpPr>
            <a:spLocks noGrp="1"/>
          </p:cNvSpPr>
          <p:nvPr>
            <p:ph type="dt" sz="half" idx="10"/>
          </p:nvPr>
        </p:nvSpPr>
        <p:spPr>
          <a:xfrm>
            <a:off x="4572010" y="3246438"/>
            <a:ext cx="1522413" cy="146050"/>
          </a:xfrm>
        </p:spPr>
        <p:txBody>
          <a:bodyPr anchor="t"/>
          <a:lstStyle>
            <a:lvl1pPr algn="r">
              <a:defRPr b="1" cap="all" baseline="0"/>
            </a:lvl1pPr>
          </a:lstStyle>
          <a:p>
            <a:pPr>
              <a:defRPr/>
            </a:pPr>
            <a:fld id="{84083148-663B-47C6-A55B-487C93FBFBDF}" type="datetime3">
              <a:rPr lang="en-US">
                <a:solidFill>
                  <a:srgbClr val="0075BF"/>
                </a:solidFill>
              </a:rPr>
              <a:pPr>
                <a:defRPr/>
              </a:pPr>
              <a:t>20 January 2020</a:t>
            </a:fld>
            <a:endParaRPr lang="en-GB" dirty="0">
              <a:solidFill>
                <a:srgbClr val="0075BF"/>
              </a:solidFill>
            </a:endParaRPr>
          </a:p>
        </p:txBody>
      </p:sp>
    </p:spTree>
    <p:extLst>
      <p:ext uri="{BB962C8B-B14F-4D97-AF65-F5344CB8AC3E}">
        <p14:creationId xmlns:p14="http://schemas.microsoft.com/office/powerpoint/2010/main" val="498388514"/>
      </p:ext>
    </p:extLst>
  </p:cSld>
  <p:clrMapOvr>
    <a:masterClrMapping/>
  </p:clrMapOvr>
  <p:transition>
    <p:fade/>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3 Column with Images">
    <p:spTree>
      <p:nvGrpSpPr>
        <p:cNvPr id="1" name=""/>
        <p:cNvGrpSpPr/>
        <p:nvPr/>
      </p:nvGrpSpPr>
      <p:grpSpPr>
        <a:xfrm>
          <a:off x="0" y="0"/>
          <a:ext cx="0" cy="0"/>
          <a:chOff x="0" y="0"/>
          <a:chExt cx="0" cy="0"/>
        </a:xfrm>
      </p:grpSpPr>
      <p:sp>
        <p:nvSpPr>
          <p:cNvPr id="16" name="Rectangle 15"/>
          <p:cNvSpPr/>
          <p:nvPr userDrawn="1"/>
        </p:nvSpPr>
        <p:spPr>
          <a:xfrm>
            <a:off x="6224435" y="259641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7" name="Rectangle 36"/>
          <p:cNvSpPr/>
          <p:nvPr userDrawn="1"/>
        </p:nvSpPr>
        <p:spPr>
          <a:xfrm>
            <a:off x="3225638" y="260428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8" name="Rectangle 17"/>
          <p:cNvSpPr/>
          <p:nvPr userDrawn="1"/>
        </p:nvSpPr>
        <p:spPr>
          <a:xfrm>
            <a:off x="227959" y="259641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225638"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ext Placeholder 14"/>
          <p:cNvSpPr>
            <a:spLocks noGrp="1"/>
          </p:cNvSpPr>
          <p:nvPr>
            <p:ph type="body" sz="quarter" idx="30"/>
          </p:nvPr>
        </p:nvSpPr>
        <p:spPr>
          <a:xfrm>
            <a:off x="3271398" y="5122269"/>
            <a:ext cx="2578550" cy="1424715"/>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2" name="Text Placeholder 14"/>
          <p:cNvSpPr>
            <a:spLocks noGrp="1"/>
          </p:cNvSpPr>
          <p:nvPr>
            <p:ph type="body" sz="quarter" idx="31"/>
          </p:nvPr>
        </p:nvSpPr>
        <p:spPr>
          <a:xfrm>
            <a:off x="6296273" y="5122268"/>
            <a:ext cx="2578550" cy="1424715"/>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3" name="Picture Placeholder 42"/>
          <p:cNvSpPr>
            <a:spLocks noGrp="1"/>
          </p:cNvSpPr>
          <p:nvPr>
            <p:ph type="pic" sz="quarter" idx="32" hasCustomPrompt="1"/>
          </p:nvPr>
        </p:nvSpPr>
        <p:spPr>
          <a:xfrm>
            <a:off x="3225637" y="2608898"/>
            <a:ext cx="2721669" cy="1862205"/>
          </a:xfrm>
        </p:spPr>
        <p:txBody>
          <a:bodyPr>
            <a:noAutofit/>
          </a:bodyPr>
          <a:lstStyle>
            <a:lvl1pPr algn="ctr">
              <a:defRPr sz="1400"/>
            </a:lvl1pPr>
          </a:lstStyle>
          <a:p>
            <a:r>
              <a:rPr lang="en-GB" dirty="0"/>
              <a:t>Click on the icon below to insert an image</a:t>
            </a:r>
          </a:p>
        </p:txBody>
      </p:sp>
      <p:sp>
        <p:nvSpPr>
          <p:cNvPr id="45" name="Picture Placeholder 42"/>
          <p:cNvSpPr>
            <a:spLocks noGrp="1"/>
          </p:cNvSpPr>
          <p:nvPr>
            <p:ph type="pic" sz="quarter" idx="33" hasCustomPrompt="1"/>
          </p:nvPr>
        </p:nvSpPr>
        <p:spPr>
          <a:xfrm>
            <a:off x="6225687" y="2609362"/>
            <a:ext cx="2720975" cy="1861741"/>
          </a:xfrm>
        </p:spPr>
        <p:txBody>
          <a:bodyPr>
            <a:noAutofit/>
          </a:bodyPr>
          <a:lstStyle>
            <a:lvl1pPr algn="ctr">
              <a:defRPr sz="1400"/>
            </a:lvl1pPr>
          </a:lstStyle>
          <a:p>
            <a:r>
              <a:rPr lang="en-GB" dirty="0"/>
              <a:t>Click on the icon below to insert an image</a:t>
            </a:r>
          </a:p>
        </p:txBody>
      </p:sp>
      <p:cxnSp>
        <p:nvCxnSpPr>
          <p:cNvPr id="19" name="Straight Connector 18"/>
          <p:cNvCxnSpPr>
            <a:cxnSpLocks/>
          </p:cNvCxnSpPr>
          <p:nvPr userDrawn="1"/>
        </p:nvCxnSpPr>
        <p:spPr>
          <a:xfrm>
            <a:off x="227959" y="258342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4"/>
          <p:cNvSpPr>
            <a:spLocks noGrp="1"/>
          </p:cNvSpPr>
          <p:nvPr>
            <p:ph type="body" sz="quarter" idx="34"/>
          </p:nvPr>
        </p:nvSpPr>
        <p:spPr>
          <a:xfrm>
            <a:off x="273719" y="5114399"/>
            <a:ext cx="2578550" cy="1424715"/>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Picture Placeholder 42"/>
          <p:cNvSpPr>
            <a:spLocks noGrp="1"/>
          </p:cNvSpPr>
          <p:nvPr>
            <p:ph type="pic" sz="quarter" idx="35" hasCustomPrompt="1"/>
          </p:nvPr>
        </p:nvSpPr>
        <p:spPr>
          <a:xfrm>
            <a:off x="227959" y="2601028"/>
            <a:ext cx="2720550" cy="1870075"/>
          </a:xfrm>
        </p:spPr>
        <p:txBody>
          <a:bodyPr>
            <a:noAutofit/>
          </a:bodyPr>
          <a:lstStyle>
            <a:lvl1pPr algn="ctr">
              <a:defRPr sz="1400"/>
            </a:lvl1pPr>
          </a:lstStyle>
          <a:p>
            <a:r>
              <a:rPr lang="en-GB" dirty="0"/>
              <a:t>Click on the icon below to insert an image</a:t>
            </a:r>
          </a:p>
        </p:txBody>
      </p:sp>
      <p:sp>
        <p:nvSpPr>
          <p:cNvPr id="4" name="Text Placeholder 3"/>
          <p:cNvSpPr>
            <a:spLocks noGrp="1"/>
          </p:cNvSpPr>
          <p:nvPr>
            <p:ph type="body" sz="quarter" idx="36"/>
          </p:nvPr>
        </p:nvSpPr>
        <p:spPr>
          <a:xfrm>
            <a:off x="3438525" y="894089"/>
            <a:ext cx="5436298" cy="1386773"/>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4" name="Straight Connector 23"/>
          <p:cNvCxnSpPr/>
          <p:nvPr userDrawn="1"/>
        </p:nvCxnSpPr>
        <p:spPr>
          <a:xfrm>
            <a:off x="369076" y="4987207"/>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7"/>
          <p:cNvSpPr>
            <a:spLocks noGrp="1"/>
          </p:cNvSpPr>
          <p:nvPr>
            <p:ph type="body" sz="quarter" idx="37"/>
          </p:nvPr>
        </p:nvSpPr>
        <p:spPr>
          <a:xfrm>
            <a:off x="273719" y="4558177"/>
            <a:ext cx="2578550" cy="374370"/>
          </a:xfrm>
        </p:spPr>
        <p:txBody>
          <a:bodyPr anchor="ctr">
            <a:noAutofit/>
          </a:bodyPr>
          <a:lstStyle>
            <a:lvl1pPr>
              <a:spcBef>
                <a:spcPts val="0"/>
              </a:spcBef>
              <a:defRPr sz="1400" b="1">
                <a:solidFill>
                  <a:schemeClr val="accent1"/>
                </a:solidFill>
              </a:defRPr>
            </a:lvl1pPr>
          </a:lstStyle>
          <a:p>
            <a:pPr lvl="0"/>
            <a:r>
              <a:rPr lang="en-US"/>
              <a:t>Edit Master text styles</a:t>
            </a:r>
          </a:p>
        </p:txBody>
      </p:sp>
      <p:cxnSp>
        <p:nvCxnSpPr>
          <p:cNvPr id="27" name="Straight Connector 26"/>
          <p:cNvCxnSpPr/>
          <p:nvPr userDrawn="1"/>
        </p:nvCxnSpPr>
        <p:spPr>
          <a:xfrm>
            <a:off x="3393113" y="4987207"/>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7"/>
          <p:cNvSpPr>
            <a:spLocks noGrp="1"/>
          </p:cNvSpPr>
          <p:nvPr>
            <p:ph type="body" sz="quarter" idx="38"/>
          </p:nvPr>
        </p:nvSpPr>
        <p:spPr>
          <a:xfrm>
            <a:off x="3297756" y="4558177"/>
            <a:ext cx="2578550" cy="374370"/>
          </a:xfrm>
        </p:spPr>
        <p:txBody>
          <a:bodyPr anchor="ctr">
            <a:noAutofit/>
          </a:bodyPr>
          <a:lstStyle>
            <a:lvl1pPr>
              <a:spcBef>
                <a:spcPts val="0"/>
              </a:spcBef>
              <a:defRPr sz="1400" b="1">
                <a:solidFill>
                  <a:schemeClr val="accent1"/>
                </a:solidFill>
              </a:defRPr>
            </a:lvl1pPr>
          </a:lstStyle>
          <a:p>
            <a:pPr lvl="0"/>
            <a:r>
              <a:rPr lang="en-US"/>
              <a:t>Edit Master text styles</a:t>
            </a:r>
          </a:p>
        </p:txBody>
      </p:sp>
      <p:cxnSp>
        <p:nvCxnSpPr>
          <p:cNvPr id="30" name="Straight Connector 29"/>
          <p:cNvCxnSpPr/>
          <p:nvPr userDrawn="1"/>
        </p:nvCxnSpPr>
        <p:spPr>
          <a:xfrm>
            <a:off x="6396934" y="4987207"/>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Text Placeholder 7"/>
          <p:cNvSpPr>
            <a:spLocks noGrp="1"/>
          </p:cNvSpPr>
          <p:nvPr>
            <p:ph type="body" sz="quarter" idx="39"/>
          </p:nvPr>
        </p:nvSpPr>
        <p:spPr>
          <a:xfrm>
            <a:off x="6301577" y="4558177"/>
            <a:ext cx="2578550" cy="374370"/>
          </a:xfrm>
        </p:spPr>
        <p:txBody>
          <a:bodyPr anchor="ctr">
            <a:noAutofit/>
          </a:bodyPr>
          <a:lstStyle>
            <a:lvl1pPr>
              <a:spcBef>
                <a:spcPts val="0"/>
              </a:spcBef>
              <a:defRPr sz="1400" b="1">
                <a:solidFill>
                  <a:schemeClr val="accent1"/>
                </a:solidFill>
              </a:defRPr>
            </a:lvl1pPr>
          </a:lstStyle>
          <a:p>
            <a:pPr lvl="0"/>
            <a:r>
              <a:rPr lang="en-US"/>
              <a:t>Edit Master text styles</a:t>
            </a:r>
          </a:p>
        </p:txBody>
      </p:sp>
      <p:sp>
        <p:nvSpPr>
          <p:cNvPr id="81" name="Text Placeholder 3"/>
          <p:cNvSpPr>
            <a:spLocks noGrp="1"/>
          </p:cNvSpPr>
          <p:nvPr>
            <p:ph type="body" sz="quarter" idx="40"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82"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88"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89"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90"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050264936"/>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3 Point Horizontal">
    <p:spTree>
      <p:nvGrpSpPr>
        <p:cNvPr id="1" name=""/>
        <p:cNvGrpSpPr/>
        <p:nvPr/>
      </p:nvGrpSpPr>
      <p:grpSpPr>
        <a:xfrm>
          <a:off x="0" y="0"/>
          <a:ext cx="0" cy="0"/>
          <a:chOff x="0" y="0"/>
          <a:chExt cx="0" cy="0"/>
        </a:xfrm>
      </p:grpSpPr>
      <p:sp>
        <p:nvSpPr>
          <p:cNvPr id="54" name="Rectangle 53"/>
          <p:cNvSpPr>
            <a:spLocks/>
          </p:cNvSpPr>
          <p:nvPr userDrawn="1"/>
        </p:nvSpPr>
        <p:spPr>
          <a:xfrm>
            <a:off x="3471547" y="3949456"/>
            <a:ext cx="5522994" cy="11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55" name="Rectangle 54"/>
          <p:cNvSpPr>
            <a:spLocks/>
          </p:cNvSpPr>
          <p:nvPr userDrawn="1"/>
        </p:nvSpPr>
        <p:spPr>
          <a:xfrm>
            <a:off x="3468550" y="5310811"/>
            <a:ext cx="5522994" cy="11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45" name="Rectangle 44"/>
          <p:cNvSpPr/>
          <p:nvPr userDrawn="1"/>
        </p:nvSpPr>
        <p:spPr>
          <a:xfrm>
            <a:off x="3468606" y="2591298"/>
            <a:ext cx="5522994" cy="11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3438625" y="76546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userDrawn="1"/>
        </p:nvCxnSpPr>
        <p:spPr>
          <a:xfrm>
            <a:off x="3468606" y="2589112"/>
            <a:ext cx="552299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userDrawn="1"/>
        </p:nvCxnSpPr>
        <p:spPr>
          <a:xfrm>
            <a:off x="3468606" y="3931559"/>
            <a:ext cx="552299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userDrawn="1"/>
        </p:nvCxnSpPr>
        <p:spPr>
          <a:xfrm>
            <a:off x="3468606" y="5313005"/>
            <a:ext cx="552299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22" hasCustomPrompt="1"/>
          </p:nvPr>
        </p:nvSpPr>
        <p:spPr>
          <a:xfrm>
            <a:off x="3468688" y="2605129"/>
            <a:ext cx="1547692" cy="1174169"/>
          </a:xfrm>
        </p:spPr>
        <p:txBody>
          <a:bodyPr lIns="0" rIns="0">
            <a:noAutofit/>
          </a:bodyPr>
          <a:lstStyle>
            <a:lvl1pPr algn="ctr">
              <a:defRPr sz="1000"/>
            </a:lvl1pPr>
          </a:lstStyle>
          <a:p>
            <a:r>
              <a:rPr lang="en-GB" dirty="0"/>
              <a:t>Click icon below to insert an image</a:t>
            </a:r>
          </a:p>
        </p:txBody>
      </p:sp>
      <p:sp>
        <p:nvSpPr>
          <p:cNvPr id="58" name="Picture Placeholder 3"/>
          <p:cNvSpPr>
            <a:spLocks noGrp="1"/>
          </p:cNvSpPr>
          <p:nvPr>
            <p:ph type="pic" sz="quarter" idx="23" hasCustomPrompt="1"/>
          </p:nvPr>
        </p:nvSpPr>
        <p:spPr>
          <a:xfrm>
            <a:off x="3468549" y="3948453"/>
            <a:ext cx="1547831" cy="1189003"/>
          </a:xfrm>
        </p:spPr>
        <p:txBody>
          <a:bodyPr lIns="0" rIns="0">
            <a:noAutofit/>
          </a:bodyPr>
          <a:lstStyle>
            <a:lvl1pPr algn="ctr">
              <a:defRPr sz="1000"/>
            </a:lvl1pPr>
          </a:lstStyle>
          <a:p>
            <a:r>
              <a:rPr lang="en-GB" dirty="0"/>
              <a:t>Click icon below to insert an image</a:t>
            </a:r>
          </a:p>
        </p:txBody>
      </p:sp>
      <p:sp>
        <p:nvSpPr>
          <p:cNvPr id="59" name="Picture Placeholder 3"/>
          <p:cNvSpPr>
            <a:spLocks noGrp="1"/>
          </p:cNvSpPr>
          <p:nvPr>
            <p:ph type="pic" sz="quarter" idx="24" hasCustomPrompt="1"/>
          </p:nvPr>
        </p:nvSpPr>
        <p:spPr>
          <a:xfrm>
            <a:off x="3477429" y="5329286"/>
            <a:ext cx="1538952" cy="1167510"/>
          </a:xfrm>
        </p:spPr>
        <p:txBody>
          <a:bodyPr lIns="0" rIns="0">
            <a:noAutofit/>
          </a:bodyPr>
          <a:lstStyle>
            <a:lvl1pPr algn="ctr">
              <a:defRPr sz="1000"/>
            </a:lvl1pPr>
          </a:lstStyle>
          <a:p>
            <a:r>
              <a:rPr lang="en-GB" dirty="0"/>
              <a:t>Click icon below to insert an image</a:t>
            </a:r>
          </a:p>
        </p:txBody>
      </p:sp>
      <p:sp>
        <p:nvSpPr>
          <p:cNvPr id="25" name="Rectangle 24"/>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6" name="Text Placeholder 14"/>
          <p:cNvSpPr>
            <a:spLocks noGrp="1"/>
          </p:cNvSpPr>
          <p:nvPr>
            <p:ph type="body" sz="quarter" idx="18"/>
          </p:nvPr>
        </p:nvSpPr>
        <p:spPr>
          <a:xfrm>
            <a:off x="220235" y="3148660"/>
            <a:ext cx="2961007" cy="3348136"/>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7" name="Straight Connector 26"/>
          <p:cNvCxnSpPr/>
          <p:nvPr userDrawn="1"/>
        </p:nvCxnSpPr>
        <p:spPr>
          <a:xfrm>
            <a:off x="323316" y="3057970"/>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7"/>
          <p:cNvSpPr>
            <a:spLocks noGrp="1"/>
          </p:cNvSpPr>
          <p:nvPr>
            <p:ph type="body" sz="quarter" idx="35"/>
          </p:nvPr>
        </p:nvSpPr>
        <p:spPr>
          <a:xfrm>
            <a:off x="227958" y="2649432"/>
            <a:ext cx="2891959" cy="347752"/>
          </a:xfrm>
        </p:spPr>
        <p:txBody>
          <a:bodyPr anchor="b">
            <a:noAutofit/>
          </a:bodyPr>
          <a:lstStyle>
            <a:lvl1pPr>
              <a:spcBef>
                <a:spcPts val="0"/>
              </a:spcBef>
              <a:defRPr sz="1400" b="1">
                <a:solidFill>
                  <a:schemeClr val="accent1"/>
                </a:solidFill>
              </a:defRPr>
            </a:lvl1pPr>
          </a:lstStyle>
          <a:p>
            <a:pPr lvl="0"/>
            <a:r>
              <a:rPr lang="en-US"/>
              <a:t>Edit Master text styles</a:t>
            </a:r>
          </a:p>
        </p:txBody>
      </p:sp>
      <p:sp>
        <p:nvSpPr>
          <p:cNvPr id="30" name="Text Placeholder 14"/>
          <p:cNvSpPr>
            <a:spLocks noGrp="1"/>
          </p:cNvSpPr>
          <p:nvPr>
            <p:ph type="body" sz="quarter" idx="36"/>
          </p:nvPr>
        </p:nvSpPr>
        <p:spPr>
          <a:xfrm>
            <a:off x="5200606" y="3001962"/>
            <a:ext cx="3695566" cy="670398"/>
          </a:xfrm>
        </p:spPr>
        <p:txBody>
          <a:bodyPr>
            <a:noAutofit/>
          </a:bodyPr>
          <a:lstStyle>
            <a:lvl1pPr>
              <a:spcBef>
                <a:spcPts val="0"/>
              </a:spcBef>
              <a:defRPr sz="1100"/>
            </a:lvl1pPr>
            <a:lvl2pPr>
              <a:defRPr sz="1050"/>
            </a:lvl2pPr>
            <a:lvl3pPr>
              <a:defRPr sz="1000"/>
            </a:lvl3pPr>
            <a:lvl4pPr>
              <a:defRPr sz="900"/>
            </a:lvl4pPr>
            <a:lvl5pPr>
              <a:defRPr sz="900"/>
            </a:lvl5pPr>
          </a:lstStyle>
          <a:p>
            <a:pPr lvl="0"/>
            <a:r>
              <a:rPr lang="en-US"/>
              <a:t>Edit Master text styles</a:t>
            </a:r>
          </a:p>
        </p:txBody>
      </p:sp>
      <p:cxnSp>
        <p:nvCxnSpPr>
          <p:cNvPr id="32" name="Straight Connector 31"/>
          <p:cNvCxnSpPr/>
          <p:nvPr userDrawn="1"/>
        </p:nvCxnSpPr>
        <p:spPr>
          <a:xfrm>
            <a:off x="5303687" y="2949364"/>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 Placeholder 7"/>
          <p:cNvSpPr>
            <a:spLocks noGrp="1"/>
          </p:cNvSpPr>
          <p:nvPr>
            <p:ph type="body" sz="quarter" idx="37"/>
          </p:nvPr>
        </p:nvSpPr>
        <p:spPr>
          <a:xfrm>
            <a:off x="5208329" y="2601612"/>
            <a:ext cx="2891959" cy="347752"/>
          </a:xfrm>
        </p:spPr>
        <p:txBody>
          <a:bodyPr anchor="ctr">
            <a:noAutofit/>
          </a:bodyPr>
          <a:lstStyle>
            <a:lvl1pPr>
              <a:spcBef>
                <a:spcPts val="0"/>
              </a:spcBef>
              <a:defRPr sz="1200" b="1">
                <a:solidFill>
                  <a:schemeClr val="accent1"/>
                </a:solidFill>
              </a:defRPr>
            </a:lvl1pPr>
          </a:lstStyle>
          <a:p>
            <a:pPr lvl="0"/>
            <a:r>
              <a:rPr lang="en-US"/>
              <a:t>Edit Master text styles</a:t>
            </a:r>
          </a:p>
        </p:txBody>
      </p:sp>
      <p:sp>
        <p:nvSpPr>
          <p:cNvPr id="35" name="Text Placeholder 14"/>
          <p:cNvSpPr>
            <a:spLocks noGrp="1"/>
          </p:cNvSpPr>
          <p:nvPr>
            <p:ph type="body" sz="quarter" idx="38"/>
          </p:nvPr>
        </p:nvSpPr>
        <p:spPr>
          <a:xfrm>
            <a:off x="5208329" y="4348897"/>
            <a:ext cx="3695566" cy="670398"/>
          </a:xfrm>
        </p:spPr>
        <p:txBody>
          <a:bodyPr>
            <a:noAutofit/>
          </a:bodyPr>
          <a:lstStyle>
            <a:lvl1pPr>
              <a:spcBef>
                <a:spcPts val="0"/>
              </a:spcBef>
              <a:defRPr sz="1100"/>
            </a:lvl1pPr>
            <a:lvl2pPr>
              <a:defRPr sz="1050"/>
            </a:lvl2pPr>
            <a:lvl3pPr>
              <a:defRPr sz="1000"/>
            </a:lvl3pPr>
            <a:lvl4pPr>
              <a:defRPr sz="900"/>
            </a:lvl4pPr>
            <a:lvl5pPr>
              <a:defRPr sz="900"/>
            </a:lvl5pPr>
          </a:lstStyle>
          <a:p>
            <a:pPr lvl="0"/>
            <a:r>
              <a:rPr lang="en-US"/>
              <a:t>Edit Master text styles</a:t>
            </a:r>
          </a:p>
        </p:txBody>
      </p:sp>
      <p:cxnSp>
        <p:nvCxnSpPr>
          <p:cNvPr id="37" name="Straight Connector 36"/>
          <p:cNvCxnSpPr/>
          <p:nvPr userDrawn="1"/>
        </p:nvCxnSpPr>
        <p:spPr>
          <a:xfrm>
            <a:off x="5311410" y="4296299"/>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 Placeholder 7"/>
          <p:cNvSpPr>
            <a:spLocks noGrp="1"/>
          </p:cNvSpPr>
          <p:nvPr>
            <p:ph type="body" sz="quarter" idx="39"/>
          </p:nvPr>
        </p:nvSpPr>
        <p:spPr>
          <a:xfrm>
            <a:off x="5216052" y="3948547"/>
            <a:ext cx="2891959" cy="347752"/>
          </a:xfrm>
        </p:spPr>
        <p:txBody>
          <a:bodyPr anchor="ctr">
            <a:noAutofit/>
          </a:bodyPr>
          <a:lstStyle>
            <a:lvl1pPr>
              <a:spcBef>
                <a:spcPts val="0"/>
              </a:spcBef>
              <a:defRPr sz="1200" b="1">
                <a:solidFill>
                  <a:schemeClr val="accent1"/>
                </a:solidFill>
              </a:defRPr>
            </a:lvl1pPr>
          </a:lstStyle>
          <a:p>
            <a:pPr lvl="0"/>
            <a:r>
              <a:rPr lang="en-US"/>
              <a:t>Edit Master text styles</a:t>
            </a:r>
          </a:p>
        </p:txBody>
      </p:sp>
      <p:sp>
        <p:nvSpPr>
          <p:cNvPr id="43" name="Text Placeholder 14"/>
          <p:cNvSpPr>
            <a:spLocks noGrp="1"/>
          </p:cNvSpPr>
          <p:nvPr>
            <p:ph type="body" sz="quarter" idx="40"/>
          </p:nvPr>
        </p:nvSpPr>
        <p:spPr>
          <a:xfrm>
            <a:off x="5216052" y="5738728"/>
            <a:ext cx="3695566" cy="670398"/>
          </a:xfrm>
        </p:spPr>
        <p:txBody>
          <a:bodyPr>
            <a:noAutofit/>
          </a:bodyPr>
          <a:lstStyle>
            <a:lvl1pPr>
              <a:spcBef>
                <a:spcPts val="0"/>
              </a:spcBef>
              <a:defRPr sz="1100"/>
            </a:lvl1pPr>
            <a:lvl2pPr>
              <a:defRPr sz="1050"/>
            </a:lvl2pPr>
            <a:lvl3pPr>
              <a:defRPr sz="1000"/>
            </a:lvl3pPr>
            <a:lvl4pPr>
              <a:defRPr sz="900"/>
            </a:lvl4pPr>
            <a:lvl5pPr>
              <a:defRPr sz="900"/>
            </a:lvl5pPr>
          </a:lstStyle>
          <a:p>
            <a:pPr lvl="0"/>
            <a:r>
              <a:rPr lang="en-US"/>
              <a:t>Edit Master text styles</a:t>
            </a:r>
          </a:p>
        </p:txBody>
      </p:sp>
      <p:cxnSp>
        <p:nvCxnSpPr>
          <p:cNvPr id="46" name="Straight Connector 45"/>
          <p:cNvCxnSpPr/>
          <p:nvPr userDrawn="1"/>
        </p:nvCxnSpPr>
        <p:spPr>
          <a:xfrm>
            <a:off x="5319133" y="5686130"/>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Text Placeholder 7"/>
          <p:cNvSpPr>
            <a:spLocks noGrp="1"/>
          </p:cNvSpPr>
          <p:nvPr>
            <p:ph type="body" sz="quarter" idx="41"/>
          </p:nvPr>
        </p:nvSpPr>
        <p:spPr>
          <a:xfrm>
            <a:off x="5223775" y="5338378"/>
            <a:ext cx="2891959" cy="347752"/>
          </a:xfrm>
        </p:spPr>
        <p:txBody>
          <a:bodyPr anchor="ctr">
            <a:noAutofit/>
          </a:bodyPr>
          <a:lstStyle>
            <a:lvl1pPr>
              <a:spcBef>
                <a:spcPts val="0"/>
              </a:spcBef>
              <a:defRPr sz="1200" b="1">
                <a:solidFill>
                  <a:schemeClr val="accent1"/>
                </a:solidFill>
              </a:defRPr>
            </a:lvl1pPr>
          </a:lstStyle>
          <a:p>
            <a:pPr lvl="0"/>
            <a:r>
              <a:rPr lang="en-US"/>
              <a:t>Edit Master text styles</a:t>
            </a:r>
          </a:p>
        </p:txBody>
      </p:sp>
      <p:sp>
        <p:nvSpPr>
          <p:cNvPr id="63" name="Text Placeholder 3"/>
          <p:cNvSpPr>
            <a:spLocks noGrp="1"/>
          </p:cNvSpPr>
          <p:nvPr>
            <p:ph type="body" sz="quarter" idx="44"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64"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65"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66"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96"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905614090"/>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3 Point Vertical">
    <p:spTree>
      <p:nvGrpSpPr>
        <p:cNvPr id="1" name=""/>
        <p:cNvGrpSpPr/>
        <p:nvPr/>
      </p:nvGrpSpPr>
      <p:grpSpPr>
        <a:xfrm>
          <a:off x="0" y="0"/>
          <a:ext cx="0" cy="0"/>
          <a:chOff x="0" y="0"/>
          <a:chExt cx="0" cy="0"/>
        </a:xfrm>
      </p:grpSpPr>
      <p:sp>
        <p:nvSpPr>
          <p:cNvPr id="25" name="Rectangle 24"/>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55" name="Rectangle 54"/>
          <p:cNvSpPr>
            <a:spLocks/>
          </p:cNvSpPr>
          <p:nvPr userDrawn="1"/>
        </p:nvSpPr>
        <p:spPr>
          <a:xfrm>
            <a:off x="7229257" y="2589112"/>
            <a:ext cx="1779248" cy="40272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45" name="Rectangle 44"/>
          <p:cNvSpPr/>
          <p:nvPr userDrawn="1"/>
        </p:nvSpPr>
        <p:spPr>
          <a:xfrm>
            <a:off x="3468606" y="2591297"/>
            <a:ext cx="1787268" cy="40251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3438625" y="76546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userDrawn="1"/>
        </p:nvCxnSpPr>
        <p:spPr>
          <a:xfrm>
            <a:off x="3468606" y="2589112"/>
            <a:ext cx="178726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userDrawn="1"/>
        </p:nvCxnSpPr>
        <p:spPr>
          <a:xfrm>
            <a:off x="5351189" y="2589112"/>
            <a:ext cx="1773766"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userDrawn="1"/>
        </p:nvCxnSpPr>
        <p:spPr>
          <a:xfrm>
            <a:off x="7230680" y="2589112"/>
            <a:ext cx="1777825"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22" hasCustomPrompt="1"/>
          </p:nvPr>
        </p:nvSpPr>
        <p:spPr>
          <a:xfrm>
            <a:off x="3468687" y="2604326"/>
            <a:ext cx="1787187" cy="1316906"/>
          </a:xfrm>
        </p:spPr>
        <p:txBody>
          <a:bodyPr lIns="0" rIns="0">
            <a:noAutofit/>
          </a:bodyPr>
          <a:lstStyle>
            <a:lvl1pPr algn="ctr">
              <a:defRPr sz="1000"/>
            </a:lvl1pPr>
          </a:lstStyle>
          <a:p>
            <a:r>
              <a:rPr lang="en-GB" dirty="0"/>
              <a:t>Click icon below to insert an image</a:t>
            </a:r>
          </a:p>
        </p:txBody>
      </p:sp>
      <p:sp>
        <p:nvSpPr>
          <p:cNvPr id="58" name="Picture Placeholder 3"/>
          <p:cNvSpPr>
            <a:spLocks noGrp="1"/>
          </p:cNvSpPr>
          <p:nvPr>
            <p:ph type="pic" sz="quarter" idx="23" hasCustomPrompt="1"/>
          </p:nvPr>
        </p:nvSpPr>
        <p:spPr>
          <a:xfrm>
            <a:off x="5351190" y="2605351"/>
            <a:ext cx="1773765" cy="1313382"/>
          </a:xfrm>
        </p:spPr>
        <p:txBody>
          <a:bodyPr lIns="0" rIns="0">
            <a:noAutofit/>
          </a:bodyPr>
          <a:lstStyle>
            <a:lvl1pPr algn="ctr">
              <a:defRPr sz="1000"/>
            </a:lvl1pPr>
          </a:lstStyle>
          <a:p>
            <a:r>
              <a:rPr lang="en-GB" dirty="0"/>
              <a:t>Click icon below to insert an image</a:t>
            </a:r>
          </a:p>
        </p:txBody>
      </p:sp>
      <p:sp>
        <p:nvSpPr>
          <p:cNvPr id="59" name="Picture Placeholder 3"/>
          <p:cNvSpPr>
            <a:spLocks noGrp="1"/>
          </p:cNvSpPr>
          <p:nvPr>
            <p:ph type="pic" sz="quarter" idx="24" hasCustomPrompt="1"/>
          </p:nvPr>
        </p:nvSpPr>
        <p:spPr>
          <a:xfrm>
            <a:off x="7229257" y="2606851"/>
            <a:ext cx="1779248" cy="1309384"/>
          </a:xfrm>
        </p:spPr>
        <p:txBody>
          <a:bodyPr lIns="0" rIns="0">
            <a:noAutofit/>
          </a:bodyPr>
          <a:lstStyle>
            <a:lvl1pPr algn="ctr">
              <a:defRPr sz="1000"/>
            </a:lvl1pPr>
          </a:lstStyle>
          <a:p>
            <a:r>
              <a:rPr lang="en-GB" dirty="0"/>
              <a:t>Click icon below to insert an image</a:t>
            </a:r>
          </a:p>
        </p:txBody>
      </p:sp>
      <p:sp>
        <p:nvSpPr>
          <p:cNvPr id="26" name="Text Placeholder 14"/>
          <p:cNvSpPr>
            <a:spLocks noGrp="1"/>
          </p:cNvSpPr>
          <p:nvPr>
            <p:ph type="body" sz="quarter" idx="18"/>
          </p:nvPr>
        </p:nvSpPr>
        <p:spPr>
          <a:xfrm>
            <a:off x="220235" y="3148660"/>
            <a:ext cx="2961007" cy="3348136"/>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7" name="Straight Connector 26"/>
          <p:cNvCxnSpPr/>
          <p:nvPr userDrawn="1"/>
        </p:nvCxnSpPr>
        <p:spPr>
          <a:xfrm>
            <a:off x="323316" y="3057970"/>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7"/>
          <p:cNvSpPr>
            <a:spLocks noGrp="1"/>
          </p:cNvSpPr>
          <p:nvPr>
            <p:ph type="body" sz="quarter" idx="35"/>
          </p:nvPr>
        </p:nvSpPr>
        <p:spPr>
          <a:xfrm>
            <a:off x="227958" y="2649432"/>
            <a:ext cx="2891959" cy="347752"/>
          </a:xfrm>
        </p:spPr>
        <p:txBody>
          <a:bodyPr anchor="b">
            <a:noAutofit/>
          </a:bodyPr>
          <a:lstStyle>
            <a:lvl1pPr>
              <a:spcBef>
                <a:spcPts val="0"/>
              </a:spcBef>
              <a:defRPr sz="1400" b="1">
                <a:solidFill>
                  <a:schemeClr val="accent1"/>
                </a:solidFill>
              </a:defRPr>
            </a:lvl1pPr>
          </a:lstStyle>
          <a:p>
            <a:pPr lvl="0"/>
            <a:r>
              <a:rPr lang="en-US"/>
              <a:t>Edit Master text styles</a:t>
            </a:r>
          </a:p>
        </p:txBody>
      </p:sp>
      <p:cxnSp>
        <p:nvCxnSpPr>
          <p:cNvPr id="32" name="Straight Connector 31"/>
          <p:cNvCxnSpPr/>
          <p:nvPr userDrawn="1"/>
        </p:nvCxnSpPr>
        <p:spPr>
          <a:xfrm>
            <a:off x="3571687" y="4279699"/>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 Placeholder 7"/>
          <p:cNvSpPr>
            <a:spLocks noGrp="1"/>
          </p:cNvSpPr>
          <p:nvPr>
            <p:ph type="body" sz="quarter" idx="37"/>
          </p:nvPr>
        </p:nvSpPr>
        <p:spPr>
          <a:xfrm>
            <a:off x="3476330" y="3931947"/>
            <a:ext cx="1678296" cy="347752"/>
          </a:xfrm>
        </p:spPr>
        <p:txBody>
          <a:bodyPr anchor="ctr">
            <a:noAutofit/>
          </a:bodyPr>
          <a:lstStyle>
            <a:lvl1pPr>
              <a:spcBef>
                <a:spcPts val="0"/>
              </a:spcBef>
              <a:defRPr sz="1200" b="1">
                <a:solidFill>
                  <a:schemeClr val="accent1"/>
                </a:solidFill>
              </a:defRPr>
            </a:lvl1pPr>
          </a:lstStyle>
          <a:p>
            <a:pPr lvl="0"/>
            <a:r>
              <a:rPr lang="en-US"/>
              <a:t>Edit Master text styles</a:t>
            </a:r>
          </a:p>
        </p:txBody>
      </p:sp>
      <p:cxnSp>
        <p:nvCxnSpPr>
          <p:cNvPr id="44" name="Straight Connector 43"/>
          <p:cNvCxnSpPr/>
          <p:nvPr userDrawn="1"/>
        </p:nvCxnSpPr>
        <p:spPr>
          <a:xfrm>
            <a:off x="5449712" y="4272711"/>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Text Placeholder 7"/>
          <p:cNvSpPr>
            <a:spLocks noGrp="1"/>
          </p:cNvSpPr>
          <p:nvPr>
            <p:ph type="body" sz="quarter" idx="39"/>
          </p:nvPr>
        </p:nvSpPr>
        <p:spPr>
          <a:xfrm>
            <a:off x="5354355" y="3924959"/>
            <a:ext cx="1678296" cy="347752"/>
          </a:xfrm>
        </p:spPr>
        <p:txBody>
          <a:bodyPr anchor="ctr">
            <a:noAutofit/>
          </a:bodyPr>
          <a:lstStyle>
            <a:lvl1pPr>
              <a:spcBef>
                <a:spcPts val="0"/>
              </a:spcBef>
              <a:defRPr sz="1200" b="1">
                <a:solidFill>
                  <a:schemeClr val="accent1"/>
                </a:solidFill>
              </a:defRPr>
            </a:lvl1pPr>
          </a:lstStyle>
          <a:p>
            <a:pPr lvl="0"/>
            <a:r>
              <a:rPr lang="en-US"/>
              <a:t>Edit Master text styles</a:t>
            </a:r>
          </a:p>
        </p:txBody>
      </p:sp>
      <p:cxnSp>
        <p:nvCxnSpPr>
          <p:cNvPr id="50" name="Straight Connector 49"/>
          <p:cNvCxnSpPr/>
          <p:nvPr userDrawn="1"/>
        </p:nvCxnSpPr>
        <p:spPr>
          <a:xfrm>
            <a:off x="7376929" y="4279699"/>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Text Placeholder 7"/>
          <p:cNvSpPr>
            <a:spLocks noGrp="1"/>
          </p:cNvSpPr>
          <p:nvPr>
            <p:ph type="body" sz="quarter" idx="41"/>
          </p:nvPr>
        </p:nvSpPr>
        <p:spPr>
          <a:xfrm>
            <a:off x="7281572" y="3931947"/>
            <a:ext cx="1678296" cy="347752"/>
          </a:xfrm>
        </p:spPr>
        <p:txBody>
          <a:bodyPr anchor="ctr">
            <a:noAutofit/>
          </a:bodyPr>
          <a:lstStyle>
            <a:lvl1pPr>
              <a:spcBef>
                <a:spcPts val="0"/>
              </a:spcBef>
              <a:defRPr sz="1200" b="1">
                <a:solidFill>
                  <a:schemeClr val="accent1"/>
                </a:solidFill>
              </a:defRPr>
            </a:lvl1pPr>
          </a:lstStyle>
          <a:p>
            <a:pPr lvl="0"/>
            <a:r>
              <a:rPr lang="en-US"/>
              <a:t>Edit Master text styles</a:t>
            </a:r>
          </a:p>
        </p:txBody>
      </p:sp>
      <p:sp>
        <p:nvSpPr>
          <p:cNvPr id="7" name="Text Placeholder 6"/>
          <p:cNvSpPr>
            <a:spLocks noGrp="1"/>
          </p:cNvSpPr>
          <p:nvPr>
            <p:ph type="body" sz="quarter" idx="42"/>
          </p:nvPr>
        </p:nvSpPr>
        <p:spPr>
          <a:xfrm>
            <a:off x="3468700" y="4369425"/>
            <a:ext cx="1685925" cy="2127371"/>
          </a:xfrm>
        </p:spPr>
        <p:txBody>
          <a:bodyPr>
            <a:noAutofit/>
          </a:bodyPr>
          <a:lstStyle>
            <a:lvl1pPr>
              <a:defRPr sz="1100"/>
            </a:lvl1pPr>
            <a:lvl2pPr>
              <a:defRPr sz="1050"/>
            </a:lvl2pPr>
            <a:lvl3pPr>
              <a:defRPr sz="10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6" name="Text Placeholder 6"/>
          <p:cNvSpPr>
            <a:spLocks noGrp="1"/>
          </p:cNvSpPr>
          <p:nvPr>
            <p:ph type="body" sz="quarter" idx="43"/>
          </p:nvPr>
        </p:nvSpPr>
        <p:spPr>
          <a:xfrm>
            <a:off x="5357159" y="4354724"/>
            <a:ext cx="1685925" cy="2142072"/>
          </a:xfrm>
        </p:spPr>
        <p:txBody>
          <a:bodyPr>
            <a:noAutofit/>
          </a:bodyPr>
          <a:lstStyle>
            <a:lvl1pPr>
              <a:defRPr sz="1100"/>
            </a:lvl1pPr>
            <a:lvl2pPr>
              <a:defRPr sz="1050"/>
            </a:lvl2pPr>
            <a:lvl3pPr>
              <a:defRPr sz="10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7" name="Text Placeholder 6"/>
          <p:cNvSpPr>
            <a:spLocks noGrp="1"/>
          </p:cNvSpPr>
          <p:nvPr>
            <p:ph type="body" sz="quarter" idx="44"/>
          </p:nvPr>
        </p:nvSpPr>
        <p:spPr>
          <a:xfrm>
            <a:off x="7274259" y="4354360"/>
            <a:ext cx="1685925" cy="2142072"/>
          </a:xfrm>
        </p:spPr>
        <p:txBody>
          <a:bodyPr>
            <a:noAutofit/>
          </a:bodyPr>
          <a:lstStyle>
            <a:lvl1pPr>
              <a:defRPr sz="1100"/>
            </a:lvl1pPr>
            <a:lvl2pPr>
              <a:defRPr sz="1050"/>
            </a:lvl2pPr>
            <a:lvl3pPr>
              <a:defRPr sz="10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4" name="Text Placeholder 3"/>
          <p:cNvSpPr>
            <a:spLocks noGrp="1"/>
          </p:cNvSpPr>
          <p:nvPr>
            <p:ph type="body" sz="quarter" idx="47"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35"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36"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37"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39"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455144627"/>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4 Image with Text">
    <p:spTree>
      <p:nvGrpSpPr>
        <p:cNvPr id="1" name=""/>
        <p:cNvGrpSpPr/>
        <p:nvPr/>
      </p:nvGrpSpPr>
      <p:grpSpPr>
        <a:xfrm>
          <a:off x="0" y="0"/>
          <a:ext cx="0" cy="0"/>
          <a:chOff x="0" y="0"/>
          <a:chExt cx="0" cy="0"/>
        </a:xfrm>
      </p:grpSpPr>
      <p:sp>
        <p:nvSpPr>
          <p:cNvPr id="40" name="Rectangle 39"/>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Text Placeholder 14"/>
          <p:cNvSpPr>
            <a:spLocks noGrp="1"/>
          </p:cNvSpPr>
          <p:nvPr>
            <p:ph type="body" sz="quarter" idx="18"/>
          </p:nvPr>
        </p:nvSpPr>
        <p:spPr>
          <a:xfrm>
            <a:off x="220235" y="2702961"/>
            <a:ext cx="2995575" cy="3749114"/>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Rectangle 17"/>
          <p:cNvSpPr/>
          <p:nvPr userDrawn="1"/>
        </p:nvSpPr>
        <p:spPr>
          <a:xfrm>
            <a:off x="6263347" y="785387"/>
            <a:ext cx="2722227" cy="2854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9" name="Rectangle 18"/>
          <p:cNvSpPr/>
          <p:nvPr userDrawn="1"/>
        </p:nvSpPr>
        <p:spPr>
          <a:xfrm>
            <a:off x="3405879" y="793257"/>
            <a:ext cx="2722227" cy="2854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cxnSp>
        <p:nvCxnSpPr>
          <p:cNvPr id="20" name="Straight Connector 19"/>
          <p:cNvCxnSpPr>
            <a:cxnSpLocks/>
          </p:cNvCxnSpPr>
          <p:nvPr userDrawn="1"/>
        </p:nvCxnSpPr>
        <p:spPr>
          <a:xfrm>
            <a:off x="3405879" y="793256"/>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a:off x="6263348" y="793256"/>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 Placeholder 14"/>
          <p:cNvSpPr>
            <a:spLocks noGrp="1"/>
          </p:cNvSpPr>
          <p:nvPr>
            <p:ph type="body" sz="quarter" idx="34"/>
          </p:nvPr>
        </p:nvSpPr>
        <p:spPr>
          <a:xfrm>
            <a:off x="3451639" y="2302673"/>
            <a:ext cx="2578550" cy="1195327"/>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14"/>
          <p:cNvSpPr>
            <a:spLocks noGrp="1"/>
          </p:cNvSpPr>
          <p:nvPr>
            <p:ph type="body" sz="quarter" idx="35"/>
          </p:nvPr>
        </p:nvSpPr>
        <p:spPr>
          <a:xfrm>
            <a:off x="6335185" y="2302672"/>
            <a:ext cx="2578550" cy="1195327"/>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Picture Placeholder 42"/>
          <p:cNvSpPr>
            <a:spLocks noGrp="1"/>
          </p:cNvSpPr>
          <p:nvPr>
            <p:ph type="pic" sz="quarter" idx="36" hasCustomPrompt="1"/>
          </p:nvPr>
        </p:nvSpPr>
        <p:spPr>
          <a:xfrm>
            <a:off x="3405878" y="810283"/>
            <a:ext cx="2721669" cy="1384487"/>
          </a:xfrm>
        </p:spPr>
        <p:txBody>
          <a:bodyPr>
            <a:noAutofit/>
          </a:bodyPr>
          <a:lstStyle>
            <a:lvl1pPr algn="ctr">
              <a:defRPr sz="1400"/>
            </a:lvl1pPr>
          </a:lstStyle>
          <a:p>
            <a:r>
              <a:rPr lang="en-GB" dirty="0"/>
              <a:t>Click on the icon below to insert an image</a:t>
            </a:r>
          </a:p>
        </p:txBody>
      </p:sp>
      <p:sp>
        <p:nvSpPr>
          <p:cNvPr id="25" name="Picture Placeholder 42"/>
          <p:cNvSpPr>
            <a:spLocks noGrp="1"/>
          </p:cNvSpPr>
          <p:nvPr>
            <p:ph type="pic" sz="quarter" idx="37" hasCustomPrompt="1"/>
          </p:nvPr>
        </p:nvSpPr>
        <p:spPr>
          <a:xfrm>
            <a:off x="6264599" y="809511"/>
            <a:ext cx="2720975" cy="1380383"/>
          </a:xfrm>
        </p:spPr>
        <p:txBody>
          <a:bodyPr>
            <a:noAutofit/>
          </a:bodyPr>
          <a:lstStyle>
            <a:lvl1pPr algn="ctr">
              <a:defRPr sz="1400"/>
            </a:lvl1pPr>
          </a:lstStyle>
          <a:p>
            <a:r>
              <a:rPr lang="en-GB" dirty="0"/>
              <a:t>Click on the icon below to insert an image</a:t>
            </a:r>
          </a:p>
        </p:txBody>
      </p:sp>
      <p:sp>
        <p:nvSpPr>
          <p:cNvPr id="63" name="Rectangle 62"/>
          <p:cNvSpPr/>
          <p:nvPr userDrawn="1"/>
        </p:nvSpPr>
        <p:spPr>
          <a:xfrm>
            <a:off x="6262788" y="3739462"/>
            <a:ext cx="2722227" cy="2854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64" name="Rectangle 63"/>
          <p:cNvSpPr/>
          <p:nvPr userDrawn="1"/>
        </p:nvSpPr>
        <p:spPr>
          <a:xfrm>
            <a:off x="3405320" y="3747332"/>
            <a:ext cx="2722227" cy="2854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cxnSp>
        <p:nvCxnSpPr>
          <p:cNvPr id="65" name="Straight Connector 64"/>
          <p:cNvCxnSpPr>
            <a:cxnSpLocks/>
          </p:cNvCxnSpPr>
          <p:nvPr userDrawn="1"/>
        </p:nvCxnSpPr>
        <p:spPr>
          <a:xfrm>
            <a:off x="3405320" y="3747331"/>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userDrawn="1"/>
        </p:nvCxnSpPr>
        <p:spPr>
          <a:xfrm>
            <a:off x="6262789" y="3747331"/>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67" name="Text Placeholder 14"/>
          <p:cNvSpPr>
            <a:spLocks noGrp="1"/>
          </p:cNvSpPr>
          <p:nvPr>
            <p:ph type="body" sz="quarter" idx="38"/>
          </p:nvPr>
        </p:nvSpPr>
        <p:spPr>
          <a:xfrm>
            <a:off x="3451080" y="5256748"/>
            <a:ext cx="2578550" cy="1195327"/>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8" name="Text Placeholder 14"/>
          <p:cNvSpPr>
            <a:spLocks noGrp="1"/>
          </p:cNvSpPr>
          <p:nvPr>
            <p:ph type="body" sz="quarter" idx="39"/>
          </p:nvPr>
        </p:nvSpPr>
        <p:spPr>
          <a:xfrm>
            <a:off x="6334626" y="5256747"/>
            <a:ext cx="2578550" cy="1195327"/>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9" name="Picture Placeholder 42"/>
          <p:cNvSpPr>
            <a:spLocks noGrp="1"/>
          </p:cNvSpPr>
          <p:nvPr>
            <p:ph type="pic" sz="quarter" idx="40" hasCustomPrompt="1"/>
          </p:nvPr>
        </p:nvSpPr>
        <p:spPr>
          <a:xfrm>
            <a:off x="3405319" y="3765389"/>
            <a:ext cx="2721669" cy="1384487"/>
          </a:xfrm>
        </p:spPr>
        <p:txBody>
          <a:bodyPr>
            <a:noAutofit/>
          </a:bodyPr>
          <a:lstStyle>
            <a:lvl1pPr algn="ctr">
              <a:defRPr sz="1400"/>
            </a:lvl1pPr>
          </a:lstStyle>
          <a:p>
            <a:r>
              <a:rPr lang="en-GB" dirty="0"/>
              <a:t>Click on the icon below to insert an image</a:t>
            </a:r>
          </a:p>
        </p:txBody>
      </p:sp>
      <p:sp>
        <p:nvSpPr>
          <p:cNvPr id="70" name="Picture Placeholder 42"/>
          <p:cNvSpPr>
            <a:spLocks noGrp="1"/>
          </p:cNvSpPr>
          <p:nvPr>
            <p:ph type="pic" sz="quarter" idx="41" hasCustomPrompt="1"/>
          </p:nvPr>
        </p:nvSpPr>
        <p:spPr>
          <a:xfrm>
            <a:off x="6264040" y="3763586"/>
            <a:ext cx="2720975" cy="1380383"/>
          </a:xfrm>
        </p:spPr>
        <p:txBody>
          <a:bodyPr>
            <a:noAutofit/>
          </a:bodyPr>
          <a:lstStyle>
            <a:lvl1pPr algn="ctr">
              <a:defRPr sz="1400"/>
            </a:lvl1pPr>
          </a:lstStyle>
          <a:p>
            <a:r>
              <a:rPr lang="en-GB" dirty="0"/>
              <a:t>Click on the icon below to insert an image</a:t>
            </a:r>
          </a:p>
        </p:txBody>
      </p:sp>
      <p:sp>
        <p:nvSpPr>
          <p:cNvPr id="76" name="Text Placeholder 3"/>
          <p:cNvSpPr>
            <a:spLocks noGrp="1"/>
          </p:cNvSpPr>
          <p:nvPr>
            <p:ph type="body" sz="quarter" idx="4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77"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8"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9"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85"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706103558"/>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Category Planning">
    <p:spTree>
      <p:nvGrpSpPr>
        <p:cNvPr id="1" name=""/>
        <p:cNvGrpSpPr/>
        <p:nvPr/>
      </p:nvGrpSpPr>
      <p:grpSpPr>
        <a:xfrm>
          <a:off x="0" y="0"/>
          <a:ext cx="0" cy="0"/>
          <a:chOff x="0" y="0"/>
          <a:chExt cx="0" cy="0"/>
        </a:xfrm>
      </p:grpSpPr>
      <p:sp>
        <p:nvSpPr>
          <p:cNvPr id="16" name="Rectangle 15"/>
          <p:cNvSpPr/>
          <p:nvPr userDrawn="1"/>
        </p:nvSpPr>
        <p:spPr>
          <a:xfrm>
            <a:off x="6224435" y="259641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7" name="Rectangle 36"/>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73" name="Text Placeholder 6"/>
          <p:cNvSpPr>
            <a:spLocks noGrp="1"/>
          </p:cNvSpPr>
          <p:nvPr>
            <p:ph type="body" sz="quarter" idx="30" hasCustomPrompt="1"/>
          </p:nvPr>
        </p:nvSpPr>
        <p:spPr>
          <a:xfrm>
            <a:off x="189843" y="5175250"/>
            <a:ext cx="3086758" cy="1441063"/>
          </a:xfrm>
          <a:solidFill>
            <a:schemeClr val="accent1"/>
          </a:solidFill>
        </p:spPr>
        <p:txBody>
          <a:bodyPr>
            <a:noAutofit/>
          </a:bodyPr>
          <a:lstStyle>
            <a:lvl1pPr>
              <a:defRPr/>
            </a:lvl1pPr>
          </a:lstStyle>
          <a:p>
            <a:pPr lvl="0"/>
            <a:r>
              <a:rPr lang="en-GB" dirty="0"/>
              <a:t>  </a:t>
            </a:r>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6"/>
          </p:nvPr>
        </p:nvSpPr>
        <p:spPr>
          <a:xfrm>
            <a:off x="220235" y="3013438"/>
            <a:ext cx="2995575" cy="2067829"/>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14"/>
          <p:cNvSpPr>
            <a:spLocks noGrp="1"/>
          </p:cNvSpPr>
          <p:nvPr>
            <p:ph type="body" sz="quarter" idx="17"/>
          </p:nvPr>
        </p:nvSpPr>
        <p:spPr>
          <a:xfrm>
            <a:off x="6296273" y="5438775"/>
            <a:ext cx="2578550" cy="1041538"/>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p:cNvSpPr>
            <a:spLocks noGrp="1"/>
          </p:cNvSpPr>
          <p:nvPr>
            <p:ph type="body" sz="quarter" idx="18"/>
          </p:nvPr>
        </p:nvSpPr>
        <p:spPr>
          <a:xfrm>
            <a:off x="219578" y="5267020"/>
            <a:ext cx="2996232" cy="249197"/>
          </a:xfrm>
        </p:spPr>
        <p:txBody>
          <a:bodyPr anchor="ctr">
            <a:noAutofit/>
          </a:bodyPr>
          <a:lstStyle>
            <a:lvl1pPr>
              <a:spcBef>
                <a:spcPts val="0"/>
              </a:spcBef>
              <a:defRPr sz="1200" b="1">
                <a:solidFill>
                  <a:schemeClr val="bg1"/>
                </a:solidFill>
              </a:defRPr>
            </a:lvl1pPr>
          </a:lstStyle>
          <a:p>
            <a:pPr lvl="0"/>
            <a:r>
              <a:rPr lang="en-US"/>
              <a:t>Edit Master text styles</a:t>
            </a:r>
          </a:p>
        </p:txBody>
      </p:sp>
      <p:sp>
        <p:nvSpPr>
          <p:cNvPr id="9" name="Text Placeholder 8"/>
          <p:cNvSpPr>
            <a:spLocks noGrp="1"/>
          </p:cNvSpPr>
          <p:nvPr>
            <p:ph type="body" sz="quarter" idx="19"/>
          </p:nvPr>
        </p:nvSpPr>
        <p:spPr>
          <a:xfrm>
            <a:off x="220235" y="5516563"/>
            <a:ext cx="2996040" cy="963612"/>
          </a:xfrm>
        </p:spPr>
        <p:txBody>
          <a:bodyPr>
            <a:noAutofit/>
          </a:bodyPr>
          <a:lstStyle>
            <a:lvl1pPr>
              <a:spcBef>
                <a:spcPts val="0"/>
              </a:spcBef>
              <a:defRPr sz="1100">
                <a:solidFill>
                  <a:schemeClr val="bg1"/>
                </a:solidFill>
              </a:defRPr>
            </a:lvl1pPr>
            <a:lvl2pPr>
              <a:spcBef>
                <a:spcPts val="0"/>
              </a:spcBef>
              <a:defRPr sz="1050">
                <a:solidFill>
                  <a:schemeClr val="bg1"/>
                </a:solidFill>
              </a:defRPr>
            </a:lvl2pPr>
            <a:lvl3pPr>
              <a:spcBef>
                <a:spcPts val="0"/>
              </a:spcBef>
              <a:defRPr sz="1000">
                <a:solidFill>
                  <a:schemeClr val="bg1"/>
                </a:solidFill>
              </a:defRPr>
            </a:lvl3pPr>
            <a:lvl4pPr>
              <a:spcBef>
                <a:spcPts val="0"/>
              </a:spcBef>
              <a:defRPr sz="900">
                <a:solidFill>
                  <a:schemeClr val="bg1"/>
                </a:solidFill>
              </a:defRPr>
            </a:lvl4pPr>
            <a:lvl5pPr>
              <a:spcBef>
                <a:spcPts val="0"/>
              </a:spcBef>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6"/>
          <p:cNvSpPr>
            <a:spLocks noGrp="1"/>
          </p:cNvSpPr>
          <p:nvPr>
            <p:ph type="body" sz="quarter" idx="20"/>
          </p:nvPr>
        </p:nvSpPr>
        <p:spPr>
          <a:xfrm>
            <a:off x="227958" y="2695853"/>
            <a:ext cx="2987852" cy="317239"/>
          </a:xfrm>
        </p:spPr>
        <p:txBody>
          <a:bodyPr anchor="ctr">
            <a:noAutofit/>
          </a:bodyPr>
          <a:lstStyle>
            <a:lvl1pPr>
              <a:spcBef>
                <a:spcPts val="0"/>
              </a:spcBef>
              <a:defRPr sz="1200" b="1">
                <a:solidFill>
                  <a:schemeClr val="accent1"/>
                </a:solidFill>
              </a:defRPr>
            </a:lvl1pPr>
          </a:lstStyle>
          <a:p>
            <a:pPr lvl="0"/>
            <a:r>
              <a:rPr lang="en-US"/>
              <a:t>Edit Master text styles</a:t>
            </a:r>
          </a:p>
        </p:txBody>
      </p:sp>
      <p:sp>
        <p:nvSpPr>
          <p:cNvPr id="12" name="Picture Placeholder 11"/>
          <p:cNvSpPr>
            <a:spLocks noGrp="1"/>
          </p:cNvSpPr>
          <p:nvPr>
            <p:ph type="pic" sz="quarter" idx="21" hasCustomPrompt="1"/>
          </p:nvPr>
        </p:nvSpPr>
        <p:spPr>
          <a:xfrm>
            <a:off x="3415606" y="2609496"/>
            <a:ext cx="2721669" cy="4006818"/>
          </a:xfrm>
        </p:spPr>
        <p:txBody>
          <a:bodyPr>
            <a:noAutofit/>
          </a:bodyPr>
          <a:lstStyle>
            <a:lvl1pPr algn="ctr">
              <a:defRPr sz="1400" baseline="0"/>
            </a:lvl1pPr>
          </a:lstStyle>
          <a:p>
            <a:r>
              <a:rPr lang="en-GB" dirty="0"/>
              <a:t>Click on the icon below to insert an image</a:t>
            </a:r>
          </a:p>
        </p:txBody>
      </p:sp>
      <p:sp>
        <p:nvSpPr>
          <p:cNvPr id="27" name="Text Placeholder 6"/>
          <p:cNvSpPr>
            <a:spLocks noGrp="1"/>
          </p:cNvSpPr>
          <p:nvPr>
            <p:ph type="body" sz="quarter" idx="22" hasCustomPrompt="1"/>
          </p:nvPr>
        </p:nvSpPr>
        <p:spPr>
          <a:xfrm>
            <a:off x="220236" y="1913193"/>
            <a:ext cx="2995574" cy="554311"/>
          </a:xfrm>
        </p:spPr>
        <p:txBody>
          <a:bodyPr anchor="t">
            <a:noAutofit/>
          </a:bodyPr>
          <a:lstStyle>
            <a:lvl1pPr>
              <a:spcBef>
                <a:spcPts val="0"/>
              </a:spcBef>
              <a:defRPr sz="1200" b="1" baseline="0">
                <a:solidFill>
                  <a:schemeClr val="accent1"/>
                </a:solidFill>
              </a:defRPr>
            </a:lvl1pPr>
          </a:lstStyle>
          <a:p>
            <a:pPr lvl="0"/>
            <a:r>
              <a:rPr lang="en-GB" dirty="0"/>
              <a:t>Click to add subtitle</a:t>
            </a:r>
          </a:p>
        </p:txBody>
      </p:sp>
      <p:sp>
        <p:nvSpPr>
          <p:cNvPr id="14" name="Chart Placeholder 13"/>
          <p:cNvSpPr>
            <a:spLocks noGrp="1"/>
          </p:cNvSpPr>
          <p:nvPr>
            <p:ph type="chart" sz="quarter" idx="23" hasCustomPrompt="1"/>
          </p:nvPr>
        </p:nvSpPr>
        <p:spPr>
          <a:xfrm>
            <a:off x="6296272" y="2695853"/>
            <a:ext cx="2577853" cy="2742922"/>
          </a:xfrm>
        </p:spPr>
        <p:txBody>
          <a:bodyPr>
            <a:noAutofit/>
          </a:bodyPr>
          <a:lstStyle>
            <a:lvl1pPr algn="ctr">
              <a:defRPr sz="1400"/>
            </a:lvl1pPr>
          </a:lstStyle>
          <a:p>
            <a:r>
              <a:rPr lang="en-GB" dirty="0"/>
              <a:t>Click on the icon below to insert a chart</a:t>
            </a:r>
          </a:p>
        </p:txBody>
      </p:sp>
      <p:sp>
        <p:nvSpPr>
          <p:cNvPr id="74" name="Text Placeholder 3"/>
          <p:cNvSpPr>
            <a:spLocks noGrp="1"/>
          </p:cNvSpPr>
          <p:nvPr>
            <p:ph type="body" sz="quarter" idx="31"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75"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6"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7"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8"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4259329813"/>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Rectangle 8"/>
          <p:cNvSpPr>
            <a:spLocks/>
          </p:cNvSpPr>
          <p:nvPr userDrawn="1"/>
        </p:nvSpPr>
        <p:spPr>
          <a:xfrm>
            <a:off x="3438626" y="765465"/>
            <a:ext cx="2772000" cy="58509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3438625" y="76546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p:nvPr>
        </p:nvSpPr>
        <p:spPr>
          <a:xfrm>
            <a:off x="3647109" y="2591299"/>
            <a:ext cx="2356126" cy="3918831"/>
          </a:xfrm>
        </p:spPr>
        <p:txBody>
          <a:bodyPr numCol="1">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6"/>
          <p:cNvSpPr>
            <a:spLocks noGrp="1"/>
          </p:cNvSpPr>
          <p:nvPr>
            <p:ph type="body" sz="quarter" idx="16"/>
          </p:nvPr>
        </p:nvSpPr>
        <p:spPr>
          <a:xfrm>
            <a:off x="6433441" y="2591299"/>
            <a:ext cx="2356126" cy="3918831"/>
          </a:xfrm>
        </p:spPr>
        <p:txBody>
          <a:bodyPr numCol="1">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p:cNvSpPr>
            <a:spLocks noGrp="1"/>
          </p:cNvSpPr>
          <p:nvPr>
            <p:ph type="pic" sz="quarter" idx="17" hasCustomPrompt="1"/>
          </p:nvPr>
        </p:nvSpPr>
        <p:spPr>
          <a:xfrm>
            <a:off x="3438623" y="772932"/>
            <a:ext cx="2772003" cy="1694572"/>
          </a:xfrm>
        </p:spPr>
        <p:txBody>
          <a:bodyPr>
            <a:noAutofit/>
          </a:bodyPr>
          <a:lstStyle>
            <a:lvl1pPr algn="ctr">
              <a:defRPr sz="1050"/>
            </a:lvl1pPr>
          </a:lstStyle>
          <a:p>
            <a:r>
              <a:rPr lang="en-GB" dirty="0"/>
              <a:t>Click on icon below to insert a logo</a:t>
            </a:r>
          </a:p>
        </p:txBody>
      </p:sp>
      <p:sp>
        <p:nvSpPr>
          <p:cNvPr id="23" name="Picture Placeholder 14"/>
          <p:cNvSpPr>
            <a:spLocks noGrp="1"/>
          </p:cNvSpPr>
          <p:nvPr>
            <p:ph type="pic" sz="quarter" idx="18" hasCustomPrompt="1"/>
          </p:nvPr>
        </p:nvSpPr>
        <p:spPr>
          <a:xfrm>
            <a:off x="6226795" y="772932"/>
            <a:ext cx="2734823" cy="1694572"/>
          </a:xfrm>
        </p:spPr>
        <p:txBody>
          <a:bodyPr>
            <a:noAutofit/>
          </a:bodyPr>
          <a:lstStyle>
            <a:lvl1pPr algn="ctr">
              <a:defRPr sz="1050"/>
            </a:lvl1pPr>
          </a:lstStyle>
          <a:p>
            <a:r>
              <a:rPr lang="en-GB" dirty="0"/>
              <a:t>Click on icon below to insert a logo</a:t>
            </a:r>
          </a:p>
        </p:txBody>
      </p:sp>
      <p:sp>
        <p:nvSpPr>
          <p:cNvPr id="24" name="Text Placeholder 6"/>
          <p:cNvSpPr>
            <a:spLocks noGrp="1"/>
          </p:cNvSpPr>
          <p:nvPr>
            <p:ph type="body" sz="quarter" idx="22" hasCustomPrompt="1"/>
          </p:nvPr>
        </p:nvSpPr>
        <p:spPr>
          <a:xfrm>
            <a:off x="220236" y="1913193"/>
            <a:ext cx="2995574" cy="554311"/>
          </a:xfrm>
        </p:spPr>
        <p:txBody>
          <a:bodyPr anchor="t">
            <a:noAutofit/>
          </a:bodyPr>
          <a:lstStyle>
            <a:lvl1pPr>
              <a:spcBef>
                <a:spcPts val="0"/>
              </a:spcBef>
              <a:defRPr sz="1200" b="1" baseline="0">
                <a:solidFill>
                  <a:schemeClr val="accent1"/>
                </a:solidFill>
              </a:defRPr>
            </a:lvl1pPr>
          </a:lstStyle>
          <a:p>
            <a:pPr lvl="0"/>
            <a:r>
              <a:rPr lang="en-GB" dirty="0"/>
              <a:t>Click to add subtitle</a:t>
            </a:r>
          </a:p>
        </p:txBody>
      </p:sp>
      <p:sp>
        <p:nvSpPr>
          <p:cNvPr id="48" name="Text Placeholder 3"/>
          <p:cNvSpPr>
            <a:spLocks noGrp="1"/>
          </p:cNvSpPr>
          <p:nvPr>
            <p:ph type="body" sz="quarter" idx="2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49"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50"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51" name="Text Placeholder 8"/>
          <p:cNvSpPr>
            <a:spLocks noGrp="1"/>
          </p:cNvSpPr>
          <p:nvPr>
            <p:ph type="body" sz="quarter" idx="29"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52" name="Text Placeholder 10"/>
          <p:cNvSpPr>
            <a:spLocks noGrp="1"/>
          </p:cNvSpPr>
          <p:nvPr>
            <p:ph type="body" sz="quarter" idx="30"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654536181"/>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Country summary">
    <p:spTree>
      <p:nvGrpSpPr>
        <p:cNvPr id="1" name=""/>
        <p:cNvGrpSpPr/>
        <p:nvPr/>
      </p:nvGrpSpPr>
      <p:grpSpPr>
        <a:xfrm>
          <a:off x="0" y="0"/>
          <a:ext cx="0" cy="0"/>
          <a:chOff x="0" y="0"/>
          <a:chExt cx="0" cy="0"/>
        </a:xfrm>
      </p:grpSpPr>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3438625" y="765465"/>
            <a:ext cx="5522994" cy="0"/>
          </a:xfrm>
          <a:prstGeom prst="line">
            <a:avLst/>
          </a:prstGeom>
          <a:ln w="28575"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1" name="Text Placeholder 10"/>
          <p:cNvSpPr>
            <a:spLocks noGrp="1"/>
          </p:cNvSpPr>
          <p:nvPr>
            <p:ph type="body" sz="quarter" idx="14" hasCustomPrompt="1"/>
          </p:nvPr>
        </p:nvSpPr>
        <p:spPr>
          <a:xfrm>
            <a:off x="228600" y="2743201"/>
            <a:ext cx="2987211" cy="3739660"/>
          </a:xfrm>
        </p:spPr>
        <p:txBody>
          <a:bodyPr>
            <a:noAutofit/>
          </a:bodyPr>
          <a:lstStyle>
            <a:lvl1pPr>
              <a:spcBef>
                <a:spcPts val="0"/>
              </a:spcBef>
              <a:spcAft>
                <a:spcPts val="600"/>
              </a:spcAft>
              <a:defRPr sz="1400" b="1" baseline="0">
                <a:solidFill>
                  <a:schemeClr val="accent1"/>
                </a:solidFill>
              </a:defRPr>
            </a:lvl1pPr>
          </a:lstStyle>
          <a:p>
            <a:pPr lvl="0"/>
            <a:r>
              <a:rPr lang="en-GB" dirty="0"/>
              <a:t>Capital city: </a:t>
            </a:r>
          </a:p>
          <a:p>
            <a:pPr lvl="0"/>
            <a:r>
              <a:rPr lang="en-GB" dirty="0"/>
              <a:t>National currency:</a:t>
            </a:r>
          </a:p>
          <a:p>
            <a:pPr lvl="0"/>
            <a:r>
              <a:rPr lang="en-GB" dirty="0"/>
              <a:t>Population:</a:t>
            </a:r>
          </a:p>
          <a:p>
            <a:pPr lvl="0"/>
            <a:r>
              <a:rPr lang="en-GB" dirty="0"/>
              <a:t>Area:</a:t>
            </a:r>
          </a:p>
          <a:p>
            <a:pPr lvl="0"/>
            <a:r>
              <a:rPr lang="en-GB" dirty="0"/>
              <a:t>Population density:</a:t>
            </a:r>
          </a:p>
          <a:p>
            <a:pPr lvl="0"/>
            <a:r>
              <a:rPr lang="en-GB" dirty="0"/>
              <a:t>President:</a:t>
            </a:r>
          </a:p>
          <a:p>
            <a:pPr lvl="0"/>
            <a:r>
              <a:rPr lang="en-GB" dirty="0"/>
              <a:t>Ruling party:</a:t>
            </a:r>
          </a:p>
          <a:p>
            <a:pPr lvl="0"/>
            <a:r>
              <a:rPr lang="en-GB" dirty="0"/>
              <a:t>Prime minister:</a:t>
            </a:r>
          </a:p>
        </p:txBody>
      </p:sp>
      <p:sp>
        <p:nvSpPr>
          <p:cNvPr id="8" name="Picture Placeholder 7"/>
          <p:cNvSpPr>
            <a:spLocks noGrp="1"/>
          </p:cNvSpPr>
          <p:nvPr>
            <p:ph type="pic" sz="quarter" idx="28"/>
          </p:nvPr>
        </p:nvSpPr>
        <p:spPr>
          <a:xfrm>
            <a:off x="3438525" y="784008"/>
            <a:ext cx="5522913" cy="5832305"/>
          </a:xfrm>
        </p:spPr>
        <p:txBody>
          <a:bodyPr>
            <a:noAutofit/>
          </a:bodyPr>
          <a:lstStyle/>
          <a:p>
            <a:r>
              <a:rPr lang="en-US" dirty="0"/>
              <a:t>Click icon to add picture</a:t>
            </a:r>
            <a:endParaRPr lang="en-GB" dirty="0"/>
          </a:p>
        </p:txBody>
      </p:sp>
      <p:sp>
        <p:nvSpPr>
          <p:cNvPr id="67" name="Text Placeholder 3"/>
          <p:cNvSpPr>
            <a:spLocks noGrp="1"/>
          </p:cNvSpPr>
          <p:nvPr>
            <p:ph type="body" sz="quarter" idx="29"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68"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69"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0" name="Text Placeholder 8"/>
          <p:cNvSpPr>
            <a:spLocks noGrp="1"/>
          </p:cNvSpPr>
          <p:nvPr>
            <p:ph type="body" sz="quarter" idx="30"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1" name="Text Placeholder 10"/>
          <p:cNvSpPr>
            <a:spLocks noGrp="1"/>
          </p:cNvSpPr>
          <p:nvPr>
            <p:ph type="body" sz="quarter" idx="31"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989144210"/>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Developments">
    <p:spTree>
      <p:nvGrpSpPr>
        <p:cNvPr id="1" name=""/>
        <p:cNvGrpSpPr/>
        <p:nvPr/>
      </p:nvGrpSpPr>
      <p:grpSpPr>
        <a:xfrm>
          <a:off x="0" y="0"/>
          <a:ext cx="0" cy="0"/>
          <a:chOff x="0" y="0"/>
          <a:chExt cx="0" cy="0"/>
        </a:xfrm>
      </p:grpSpPr>
      <p:sp>
        <p:nvSpPr>
          <p:cNvPr id="45" name="Text Placeholder 6"/>
          <p:cNvSpPr>
            <a:spLocks noGrp="1"/>
          </p:cNvSpPr>
          <p:nvPr>
            <p:ph type="body" sz="quarter" idx="35" hasCustomPrompt="1"/>
          </p:nvPr>
        </p:nvSpPr>
        <p:spPr>
          <a:xfrm>
            <a:off x="3438524" y="5464463"/>
            <a:ext cx="5522913" cy="1137425"/>
          </a:xfrm>
          <a:solidFill>
            <a:schemeClr val="bg1">
              <a:lumMod val="95000"/>
            </a:schemeClr>
          </a:solidFill>
        </p:spPr>
        <p:txBody>
          <a:bodyPr>
            <a:noAutofit/>
          </a:bodyPr>
          <a:lstStyle>
            <a:lvl1pPr>
              <a:defRPr/>
            </a:lvl1pPr>
          </a:lstStyle>
          <a:p>
            <a:pPr lvl="0"/>
            <a:r>
              <a:rPr lang="en-GB" dirty="0"/>
              <a:t>  </a:t>
            </a:r>
          </a:p>
        </p:txBody>
      </p:sp>
      <p:sp>
        <p:nvSpPr>
          <p:cNvPr id="46" name="Text Placeholder 6"/>
          <p:cNvSpPr>
            <a:spLocks noGrp="1"/>
          </p:cNvSpPr>
          <p:nvPr>
            <p:ph type="body" sz="quarter" idx="34" hasCustomPrompt="1"/>
          </p:nvPr>
        </p:nvSpPr>
        <p:spPr>
          <a:xfrm>
            <a:off x="3438525" y="3139533"/>
            <a:ext cx="5522913" cy="1129439"/>
          </a:xfrm>
          <a:solidFill>
            <a:schemeClr val="bg1">
              <a:lumMod val="95000"/>
            </a:schemeClr>
          </a:solidFill>
        </p:spPr>
        <p:txBody>
          <a:bodyPr>
            <a:noAutofit/>
          </a:bodyPr>
          <a:lstStyle>
            <a:lvl1pPr>
              <a:defRPr/>
            </a:lvl1pPr>
          </a:lstStyle>
          <a:p>
            <a:pPr lvl="0"/>
            <a:r>
              <a:rPr lang="en-GB" dirty="0"/>
              <a:t>  </a:t>
            </a:r>
          </a:p>
        </p:txBody>
      </p:sp>
      <p:sp>
        <p:nvSpPr>
          <p:cNvPr id="47" name="Text Placeholder 6"/>
          <p:cNvSpPr>
            <a:spLocks noGrp="1"/>
          </p:cNvSpPr>
          <p:nvPr>
            <p:ph type="body" sz="quarter" idx="33" hasCustomPrompt="1"/>
          </p:nvPr>
        </p:nvSpPr>
        <p:spPr>
          <a:xfrm>
            <a:off x="3438525" y="785813"/>
            <a:ext cx="5522913" cy="1136998"/>
          </a:xfrm>
          <a:solidFill>
            <a:schemeClr val="bg1">
              <a:lumMod val="95000"/>
            </a:schemeClr>
          </a:solidFill>
        </p:spPr>
        <p:txBody>
          <a:bodyPr>
            <a:noAutofit/>
          </a:bodyPr>
          <a:lstStyle>
            <a:lvl1pPr>
              <a:defRPr/>
            </a:lvl1pPr>
          </a:lstStyle>
          <a:p>
            <a:pPr lvl="0"/>
            <a:r>
              <a:rPr lang="en-GB" dirty="0"/>
              <a:t>  </a:t>
            </a: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43"/>
          <p:cNvSpPr>
            <a:spLocks noGrp="1"/>
          </p:cNvSpPr>
          <p:nvPr>
            <p:ph type="body" sz="quarter" idx="14"/>
          </p:nvPr>
        </p:nvSpPr>
        <p:spPr>
          <a:xfrm>
            <a:off x="5085462" y="889665"/>
            <a:ext cx="3767978" cy="964772"/>
          </a:xfrm>
        </p:spPr>
        <p:txBody>
          <a:bodyPr anchor="t">
            <a:noAutofit/>
          </a:bodyPr>
          <a:lstStyle>
            <a:lvl1pPr>
              <a:spcBef>
                <a:spcPts val="0"/>
              </a:spcBef>
              <a:spcAft>
                <a:spcPts val="600"/>
              </a:spcAft>
              <a:defRPr sz="1100"/>
            </a:lvl1pPr>
          </a:lstStyle>
          <a:p>
            <a:pPr lvl="0"/>
            <a:r>
              <a:rPr lang="en-US"/>
              <a:t>Edit Master text styles</a:t>
            </a:r>
          </a:p>
        </p:txBody>
      </p:sp>
      <p:sp>
        <p:nvSpPr>
          <p:cNvPr id="26" name="Text Placeholder 43"/>
          <p:cNvSpPr>
            <a:spLocks noGrp="1"/>
          </p:cNvSpPr>
          <p:nvPr>
            <p:ph type="body" sz="quarter" idx="19"/>
          </p:nvPr>
        </p:nvSpPr>
        <p:spPr>
          <a:xfrm>
            <a:off x="5085463" y="2041663"/>
            <a:ext cx="3767977" cy="1009603"/>
          </a:xfrm>
        </p:spPr>
        <p:txBody>
          <a:bodyPr anchor="t">
            <a:noAutofit/>
          </a:bodyPr>
          <a:lstStyle>
            <a:lvl1pPr>
              <a:spcBef>
                <a:spcPts val="0"/>
              </a:spcBef>
              <a:spcAft>
                <a:spcPts val="600"/>
              </a:spcAft>
              <a:defRPr sz="1100"/>
            </a:lvl1pPr>
          </a:lstStyle>
          <a:p>
            <a:pPr lvl="0"/>
            <a:r>
              <a:rPr lang="en-US"/>
              <a:t>Edit Master text styles</a:t>
            </a:r>
          </a:p>
        </p:txBody>
      </p:sp>
      <p:sp>
        <p:nvSpPr>
          <p:cNvPr id="27" name="Text Placeholder 43"/>
          <p:cNvSpPr>
            <a:spLocks noGrp="1"/>
          </p:cNvSpPr>
          <p:nvPr>
            <p:ph type="body" sz="quarter" idx="20"/>
          </p:nvPr>
        </p:nvSpPr>
        <p:spPr>
          <a:xfrm>
            <a:off x="5085462" y="3221252"/>
            <a:ext cx="3767979" cy="983279"/>
          </a:xfrm>
        </p:spPr>
        <p:txBody>
          <a:bodyPr anchor="t">
            <a:noAutofit/>
          </a:bodyPr>
          <a:lstStyle>
            <a:lvl1pPr>
              <a:spcBef>
                <a:spcPts val="0"/>
              </a:spcBef>
              <a:spcAft>
                <a:spcPts val="600"/>
              </a:spcAft>
              <a:defRPr sz="1100"/>
            </a:lvl1pPr>
          </a:lstStyle>
          <a:p>
            <a:pPr lvl="0"/>
            <a:r>
              <a:rPr lang="en-US"/>
              <a:t>Edit Master text styles</a:t>
            </a:r>
          </a:p>
        </p:txBody>
      </p:sp>
      <p:sp>
        <p:nvSpPr>
          <p:cNvPr id="28" name="Text Placeholder 43"/>
          <p:cNvSpPr>
            <a:spLocks noGrp="1"/>
          </p:cNvSpPr>
          <p:nvPr>
            <p:ph type="body" sz="quarter" idx="21"/>
          </p:nvPr>
        </p:nvSpPr>
        <p:spPr>
          <a:xfrm>
            <a:off x="5085464" y="4380939"/>
            <a:ext cx="3767978" cy="1004594"/>
          </a:xfrm>
        </p:spPr>
        <p:txBody>
          <a:bodyPr anchor="t">
            <a:noAutofit/>
          </a:bodyPr>
          <a:lstStyle>
            <a:lvl1pPr>
              <a:spcBef>
                <a:spcPts val="0"/>
              </a:spcBef>
              <a:spcAft>
                <a:spcPts val="600"/>
              </a:spcAft>
              <a:defRPr sz="1100"/>
            </a:lvl1pPr>
          </a:lstStyle>
          <a:p>
            <a:pPr lvl="0"/>
            <a:r>
              <a:rPr lang="en-US"/>
              <a:t>Edit Master text styles</a:t>
            </a:r>
          </a:p>
        </p:txBody>
      </p:sp>
      <p:sp>
        <p:nvSpPr>
          <p:cNvPr id="32" name="Text Placeholder 43"/>
          <p:cNvSpPr>
            <a:spLocks noGrp="1"/>
          </p:cNvSpPr>
          <p:nvPr>
            <p:ph type="body" sz="quarter" idx="25"/>
          </p:nvPr>
        </p:nvSpPr>
        <p:spPr>
          <a:xfrm>
            <a:off x="5085463" y="5563205"/>
            <a:ext cx="3767979" cy="974328"/>
          </a:xfrm>
        </p:spPr>
        <p:txBody>
          <a:bodyPr anchor="t">
            <a:noAutofit/>
          </a:bodyPr>
          <a:lstStyle>
            <a:lvl1pPr>
              <a:spcBef>
                <a:spcPts val="0"/>
              </a:spcBef>
              <a:spcAft>
                <a:spcPts val="600"/>
              </a:spcAft>
              <a:defRPr sz="1100"/>
            </a:lvl1pPr>
          </a:lstStyle>
          <a:p>
            <a:pPr lvl="0"/>
            <a:r>
              <a:rPr lang="en-US"/>
              <a:t>Edit Master text styles</a:t>
            </a:r>
          </a:p>
        </p:txBody>
      </p:sp>
      <p:sp>
        <p:nvSpPr>
          <p:cNvPr id="7" name="Picture Placeholder 6"/>
          <p:cNvSpPr>
            <a:spLocks noGrp="1"/>
          </p:cNvSpPr>
          <p:nvPr>
            <p:ph type="pic" sz="quarter" idx="26" hasCustomPrompt="1"/>
          </p:nvPr>
        </p:nvSpPr>
        <p:spPr>
          <a:xfrm>
            <a:off x="3564073" y="889665"/>
            <a:ext cx="1298575" cy="964772"/>
          </a:xfrm>
        </p:spPr>
        <p:txBody>
          <a:bodyPr lIns="0" rIns="0">
            <a:noAutofit/>
          </a:bodyPr>
          <a:lstStyle>
            <a:lvl1pPr algn="ctr">
              <a:defRPr sz="800" baseline="0"/>
            </a:lvl1pPr>
          </a:lstStyle>
          <a:p>
            <a:r>
              <a:rPr lang="en-GB" dirty="0"/>
              <a:t>Click on the icon below to insert an icon</a:t>
            </a:r>
          </a:p>
        </p:txBody>
      </p:sp>
      <p:sp>
        <p:nvSpPr>
          <p:cNvPr id="41" name="Picture Placeholder 6"/>
          <p:cNvSpPr>
            <a:spLocks noGrp="1"/>
          </p:cNvSpPr>
          <p:nvPr>
            <p:ph type="pic" sz="quarter" idx="27" hasCustomPrompt="1"/>
          </p:nvPr>
        </p:nvSpPr>
        <p:spPr>
          <a:xfrm>
            <a:off x="3564073" y="2058586"/>
            <a:ext cx="1298575" cy="964772"/>
          </a:xfrm>
        </p:spPr>
        <p:txBody>
          <a:bodyPr lIns="0" rIns="0">
            <a:noAutofit/>
          </a:bodyPr>
          <a:lstStyle>
            <a:lvl1pPr algn="ctr">
              <a:defRPr sz="800" baseline="0"/>
            </a:lvl1pPr>
          </a:lstStyle>
          <a:p>
            <a:r>
              <a:rPr lang="en-GB" dirty="0"/>
              <a:t>Click on the icon below to insert an icon</a:t>
            </a:r>
          </a:p>
        </p:txBody>
      </p:sp>
      <p:sp>
        <p:nvSpPr>
          <p:cNvPr id="42" name="Picture Placeholder 6"/>
          <p:cNvSpPr>
            <a:spLocks noGrp="1"/>
          </p:cNvSpPr>
          <p:nvPr>
            <p:ph type="pic" sz="quarter" idx="28" hasCustomPrompt="1"/>
          </p:nvPr>
        </p:nvSpPr>
        <p:spPr>
          <a:xfrm>
            <a:off x="3564073" y="3213879"/>
            <a:ext cx="1298575" cy="964772"/>
          </a:xfrm>
        </p:spPr>
        <p:txBody>
          <a:bodyPr lIns="0" rIns="0">
            <a:noAutofit/>
          </a:bodyPr>
          <a:lstStyle>
            <a:lvl1pPr algn="ctr">
              <a:defRPr sz="800" baseline="0"/>
            </a:lvl1pPr>
          </a:lstStyle>
          <a:p>
            <a:r>
              <a:rPr lang="en-GB" dirty="0"/>
              <a:t>Click on the icon below to insert an icon</a:t>
            </a:r>
          </a:p>
        </p:txBody>
      </p:sp>
      <p:sp>
        <p:nvSpPr>
          <p:cNvPr id="43" name="Picture Placeholder 6"/>
          <p:cNvSpPr>
            <a:spLocks noGrp="1"/>
          </p:cNvSpPr>
          <p:nvPr>
            <p:ph type="pic" sz="quarter" idx="29" hasCustomPrompt="1"/>
          </p:nvPr>
        </p:nvSpPr>
        <p:spPr>
          <a:xfrm>
            <a:off x="3564073" y="4404747"/>
            <a:ext cx="1298575" cy="964772"/>
          </a:xfrm>
        </p:spPr>
        <p:txBody>
          <a:bodyPr lIns="0" rIns="0">
            <a:noAutofit/>
          </a:bodyPr>
          <a:lstStyle>
            <a:lvl1pPr algn="ctr">
              <a:defRPr sz="800" baseline="0"/>
            </a:lvl1pPr>
          </a:lstStyle>
          <a:p>
            <a:r>
              <a:rPr lang="en-GB" dirty="0"/>
              <a:t>Click on the icon below to insert an icon</a:t>
            </a:r>
          </a:p>
        </p:txBody>
      </p:sp>
      <p:sp>
        <p:nvSpPr>
          <p:cNvPr id="44" name="Picture Placeholder 6"/>
          <p:cNvSpPr>
            <a:spLocks noGrp="1"/>
          </p:cNvSpPr>
          <p:nvPr>
            <p:ph type="pic" sz="quarter" idx="30" hasCustomPrompt="1"/>
          </p:nvPr>
        </p:nvSpPr>
        <p:spPr>
          <a:xfrm>
            <a:off x="3564073" y="5544852"/>
            <a:ext cx="1298575" cy="964772"/>
          </a:xfrm>
        </p:spPr>
        <p:txBody>
          <a:bodyPr lIns="0" rIns="0">
            <a:noAutofit/>
          </a:bodyPr>
          <a:lstStyle>
            <a:lvl1pPr algn="ctr">
              <a:defRPr sz="800" baseline="0"/>
            </a:lvl1pPr>
          </a:lstStyle>
          <a:p>
            <a:r>
              <a:rPr lang="en-GB" dirty="0"/>
              <a:t>Click on the icon below to insert an icon</a:t>
            </a:r>
          </a:p>
        </p:txBody>
      </p:sp>
      <p:sp>
        <p:nvSpPr>
          <p:cNvPr id="71" name="Text Placeholder 3"/>
          <p:cNvSpPr>
            <a:spLocks noGrp="1"/>
          </p:cNvSpPr>
          <p:nvPr>
            <p:ph type="body" sz="quarter" idx="3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72" name="Text Placeholder 8"/>
          <p:cNvSpPr>
            <a:spLocks noGrp="1"/>
          </p:cNvSpPr>
          <p:nvPr>
            <p:ph type="body" sz="quarter" idx="39"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3" name="Text Placeholder 10"/>
          <p:cNvSpPr>
            <a:spLocks noGrp="1"/>
          </p:cNvSpPr>
          <p:nvPr>
            <p:ph type="body" sz="quarter" idx="40"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4" name="Text Placeholder 8"/>
          <p:cNvSpPr>
            <a:spLocks noGrp="1"/>
          </p:cNvSpPr>
          <p:nvPr>
            <p:ph type="body" sz="quarter" idx="41"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5" name="Text Placeholder 10"/>
          <p:cNvSpPr>
            <a:spLocks noGrp="1"/>
          </p:cNvSpPr>
          <p:nvPr>
            <p:ph type="body" sz="quarter" idx="42"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603127604"/>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Full Chart">
    <p:spTree>
      <p:nvGrpSpPr>
        <p:cNvPr id="1" name=""/>
        <p:cNvGrpSpPr/>
        <p:nvPr/>
      </p:nvGrpSpPr>
      <p:grpSpPr>
        <a:xfrm>
          <a:off x="0" y="0"/>
          <a:ext cx="0" cy="0"/>
          <a:chOff x="0" y="0"/>
          <a:chExt cx="0" cy="0"/>
        </a:xfrm>
      </p:grpSpPr>
      <p:sp>
        <p:nvSpPr>
          <p:cNvPr id="3" name="Rectangle 2"/>
          <p:cNvSpPr/>
          <p:nvPr userDrawn="1"/>
        </p:nvSpPr>
        <p:spPr>
          <a:xfrm>
            <a:off x="201561" y="2591299"/>
            <a:ext cx="8760058" cy="40251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hart Placeholder 6"/>
          <p:cNvSpPr>
            <a:spLocks noGrp="1"/>
          </p:cNvSpPr>
          <p:nvPr>
            <p:ph type="chart" sz="quarter" idx="13" hasCustomPrompt="1"/>
          </p:nvPr>
        </p:nvSpPr>
        <p:spPr>
          <a:xfrm>
            <a:off x="334270" y="2724402"/>
            <a:ext cx="4029500" cy="3748826"/>
          </a:xfrm>
        </p:spPr>
        <p:txBody>
          <a:bodyPr>
            <a:noAutofit/>
          </a:bodyPr>
          <a:lstStyle>
            <a:lvl1pPr algn="ctr">
              <a:defRPr sz="1600" baseline="0"/>
            </a:lvl1pPr>
          </a:lstStyle>
          <a:p>
            <a:r>
              <a:rPr lang="en-GB" dirty="0"/>
              <a:t>Click on the icon below to insert an image</a:t>
            </a:r>
          </a:p>
        </p:txBody>
      </p:sp>
      <p:sp>
        <p:nvSpPr>
          <p:cNvPr id="14" name="Chart Placeholder 6"/>
          <p:cNvSpPr>
            <a:spLocks noGrp="1"/>
          </p:cNvSpPr>
          <p:nvPr>
            <p:ph type="chart" sz="quarter" idx="14" hasCustomPrompt="1"/>
          </p:nvPr>
        </p:nvSpPr>
        <p:spPr>
          <a:xfrm>
            <a:off x="4796119" y="2724402"/>
            <a:ext cx="4029500" cy="3748826"/>
          </a:xfrm>
        </p:spPr>
        <p:txBody>
          <a:bodyPr>
            <a:noAutofit/>
          </a:bodyPr>
          <a:lstStyle>
            <a:lvl1pPr algn="ctr">
              <a:defRPr sz="1600" baseline="0"/>
            </a:lvl1pPr>
          </a:lstStyle>
          <a:p>
            <a:r>
              <a:rPr lang="en-GB" dirty="0"/>
              <a:t>Click on the icon below to insert an image</a:t>
            </a:r>
          </a:p>
        </p:txBody>
      </p:sp>
      <p:sp>
        <p:nvSpPr>
          <p:cNvPr id="42" name="Text Placeholder 3"/>
          <p:cNvSpPr>
            <a:spLocks noGrp="1"/>
          </p:cNvSpPr>
          <p:nvPr>
            <p:ph type="body" sz="quarter" idx="2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43"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44"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45" name="Text Placeholder 8"/>
          <p:cNvSpPr>
            <a:spLocks noGrp="1"/>
          </p:cNvSpPr>
          <p:nvPr>
            <p:ph type="body" sz="quarter" idx="29"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46" name="Text Placeholder 10"/>
          <p:cNvSpPr>
            <a:spLocks noGrp="1"/>
          </p:cNvSpPr>
          <p:nvPr>
            <p:ph type="body" sz="quarter" idx="30"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55571855"/>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1078" y="785385"/>
            <a:ext cx="9145078" cy="5831076"/>
          </a:xfrm>
        </p:spPr>
        <p:txBody>
          <a:bodyPr>
            <a:noAutofit/>
          </a:bodyPr>
          <a:lstStyle>
            <a:lvl1pPr algn="ctr">
              <a:defRPr sz="1800"/>
            </a:lvl1pPr>
          </a:lstStyle>
          <a:p>
            <a:r>
              <a:rPr lang="en-GB" dirty="0"/>
              <a:t>Click on the icon below to insert an image</a:t>
            </a:r>
          </a:p>
        </p:txBody>
      </p:sp>
      <p:sp>
        <p:nvSpPr>
          <p:cNvPr id="2" name="Title 1"/>
          <p:cNvSpPr>
            <a:spLocks noGrp="1"/>
          </p:cNvSpPr>
          <p:nvPr>
            <p:ph type="title"/>
          </p:nvPr>
        </p:nvSpPr>
        <p:spPr>
          <a:xfrm>
            <a:off x="227958" y="785384"/>
            <a:ext cx="2987853" cy="1433480"/>
          </a:xfrm>
          <a:solidFill>
            <a:schemeClr val="bg1">
              <a:alpha val="90000"/>
            </a:schemeClr>
          </a:solidFill>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1" name="Straight Connector 20"/>
          <p:cNvCxnSpPr>
            <a:cxnSpLocks/>
          </p:cNvCxnSpPr>
          <p:nvPr userDrawn="1"/>
        </p:nvCxnSpPr>
        <p:spPr>
          <a:xfrm>
            <a:off x="227957" y="785385"/>
            <a:ext cx="298785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28" hasCustomPrompt="1"/>
          </p:nvPr>
        </p:nvSpPr>
        <p:spPr>
          <a:xfrm>
            <a:off x="228600" y="2219325"/>
            <a:ext cx="2987675" cy="46038"/>
          </a:xfrm>
          <a:solidFill>
            <a:schemeClr val="accent2"/>
          </a:solidFill>
        </p:spPr>
        <p:txBody>
          <a:bodyPr>
            <a:noAutofit/>
          </a:bodyPr>
          <a:lstStyle>
            <a:lvl1pPr>
              <a:defRPr/>
            </a:lvl1pPr>
          </a:lstStyle>
          <a:p>
            <a:pPr lvl="0"/>
            <a:r>
              <a:rPr lang="en-GB" dirty="0"/>
              <a:t>  </a:t>
            </a:r>
          </a:p>
        </p:txBody>
      </p:sp>
      <p:sp>
        <p:nvSpPr>
          <p:cNvPr id="36" name="Text Placeholder 3"/>
          <p:cNvSpPr>
            <a:spLocks noGrp="1"/>
          </p:cNvSpPr>
          <p:nvPr>
            <p:ph type="body" sz="quarter" idx="2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42"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43"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44" name="Text Placeholder 8"/>
          <p:cNvSpPr>
            <a:spLocks noGrp="1"/>
          </p:cNvSpPr>
          <p:nvPr>
            <p:ph type="body" sz="quarter" idx="29"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45" name="Text Placeholder 10"/>
          <p:cNvSpPr>
            <a:spLocks noGrp="1"/>
          </p:cNvSpPr>
          <p:nvPr>
            <p:ph type="body" sz="quarter" idx="30"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2784031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Alt">
    <p:bg bwMode="gray">
      <p:bgPr>
        <a:solidFill>
          <a:schemeClr val="accent1"/>
        </a:solidFill>
        <a:effectLst/>
      </p:bgPr>
    </p:bg>
    <p:spTree>
      <p:nvGrpSpPr>
        <p:cNvPr id="1" name=""/>
        <p:cNvGrpSpPr/>
        <p:nvPr/>
      </p:nvGrpSpPr>
      <p:grpSpPr>
        <a:xfrm>
          <a:off x="0" y="0"/>
          <a:ext cx="0" cy="0"/>
          <a:chOff x="0" y="0"/>
          <a:chExt cx="0" cy="0"/>
        </a:xfrm>
      </p:grpSpPr>
      <p:grpSp>
        <p:nvGrpSpPr>
          <p:cNvPr id="3" name="Group 4">
            <a:extLst>
              <a:ext uri="{FF2B5EF4-FFF2-40B4-BE49-F238E27FC236}"/>
            </a:extLst>
          </p:cNvPr>
          <p:cNvGrpSpPr>
            <a:grpSpLocks noChangeAspect="1"/>
          </p:cNvGrpSpPr>
          <p:nvPr userDrawn="1"/>
        </p:nvGrpSpPr>
        <p:grpSpPr bwMode="auto">
          <a:xfrm>
            <a:off x="6243100" y="2620800"/>
            <a:ext cx="2304000" cy="784800"/>
            <a:chOff x="134" y="-75"/>
            <a:chExt cx="5760" cy="1962"/>
          </a:xfrm>
          <a:solidFill>
            <a:schemeClr val="bg1"/>
          </a:solidFill>
        </p:grpSpPr>
        <p:sp>
          <p:nvSpPr>
            <p:cNvPr id="4" name="Freeform 5">
              <a:extLst>
                <a:ext uri="{FF2B5EF4-FFF2-40B4-BE49-F238E27FC236}"/>
              </a:extLst>
            </p:cNvPr>
            <p:cNvSpPr>
              <a:spLocks/>
            </p:cNvSpPr>
            <p:nvPr/>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5" name="Freeform 6">
              <a:extLst>
                <a:ext uri="{FF2B5EF4-FFF2-40B4-BE49-F238E27FC236}"/>
              </a:extLst>
            </p:cNvPr>
            <p:cNvSpPr>
              <a:spLocks/>
            </p:cNvSpPr>
            <p:nvPr/>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6" name="Freeform 7">
              <a:extLst>
                <a:ext uri="{FF2B5EF4-FFF2-40B4-BE49-F238E27FC236}"/>
              </a:extLst>
            </p:cNvPr>
            <p:cNvSpPr>
              <a:spLocks/>
            </p:cNvSpPr>
            <p:nvPr/>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7" name="Freeform 8">
              <a:extLst>
                <a:ext uri="{FF2B5EF4-FFF2-40B4-BE49-F238E27FC236}"/>
              </a:extLst>
            </p:cNvPr>
            <p:cNvSpPr>
              <a:spLocks/>
            </p:cNvSpPr>
            <p:nvPr/>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8" name="Freeform 9">
              <a:extLst>
                <a:ext uri="{FF2B5EF4-FFF2-40B4-BE49-F238E27FC236}"/>
              </a:extLst>
            </p:cNvPr>
            <p:cNvSpPr>
              <a:spLocks/>
            </p:cNvSpPr>
            <p:nvPr/>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9" name="Freeform 10">
              <a:extLst>
                <a:ext uri="{FF2B5EF4-FFF2-40B4-BE49-F238E27FC236}"/>
              </a:extLst>
            </p:cNvPr>
            <p:cNvSpPr>
              <a:spLocks/>
            </p:cNvSpPr>
            <p:nvPr/>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0" name="Freeform 11">
              <a:extLst>
                <a:ext uri="{FF2B5EF4-FFF2-40B4-BE49-F238E27FC236}"/>
              </a:extLst>
            </p:cNvPr>
            <p:cNvSpPr>
              <a:spLocks/>
            </p:cNvSpPr>
            <p:nvPr/>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1" name="Freeform 12">
              <a:extLst>
                <a:ext uri="{FF2B5EF4-FFF2-40B4-BE49-F238E27FC236}"/>
              </a:extLst>
            </p:cNvPr>
            <p:cNvSpPr>
              <a:spLocks/>
            </p:cNvSpPr>
            <p:nvPr/>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2" name="Freeform 13">
              <a:extLst>
                <a:ext uri="{FF2B5EF4-FFF2-40B4-BE49-F238E27FC236}"/>
              </a:extLst>
            </p:cNvPr>
            <p:cNvSpPr>
              <a:spLocks/>
            </p:cNvSpPr>
            <p:nvPr/>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3" name="Freeform 14">
              <a:extLst>
                <a:ext uri="{FF2B5EF4-FFF2-40B4-BE49-F238E27FC236}"/>
              </a:extLst>
            </p:cNvPr>
            <p:cNvSpPr>
              <a:spLocks noEditPoints="1"/>
            </p:cNvSpPr>
            <p:nvPr/>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4" name="Freeform 15">
              <a:extLst>
                <a:ext uri="{FF2B5EF4-FFF2-40B4-BE49-F238E27FC236}"/>
              </a:extLst>
            </p:cNvPr>
            <p:cNvSpPr>
              <a:spLocks/>
            </p:cNvSpPr>
            <p:nvPr/>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5" name="Freeform 16">
              <a:extLst>
                <a:ext uri="{FF2B5EF4-FFF2-40B4-BE49-F238E27FC236}"/>
              </a:extLst>
            </p:cNvPr>
            <p:cNvSpPr>
              <a:spLocks noEditPoints="1"/>
            </p:cNvSpPr>
            <p:nvPr/>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6" name="Freeform 17">
              <a:extLst>
                <a:ext uri="{FF2B5EF4-FFF2-40B4-BE49-F238E27FC236}"/>
              </a:extLst>
            </p:cNvPr>
            <p:cNvSpPr>
              <a:spLocks/>
            </p:cNvSpPr>
            <p:nvPr/>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grpSp>
      <p:sp>
        <p:nvSpPr>
          <p:cNvPr id="2" name="Title 1"/>
          <p:cNvSpPr>
            <a:spLocks noGrp="1"/>
          </p:cNvSpPr>
          <p:nvPr>
            <p:ph type="ctrTitle"/>
          </p:nvPr>
        </p:nvSpPr>
        <p:spPr bwMode="white">
          <a:xfrm>
            <a:off x="1098000" y="2905200"/>
            <a:ext cx="4996800" cy="363600"/>
          </a:xfrm>
        </p:spPr>
        <p:txBody>
          <a:bodyPr/>
          <a:lstStyle>
            <a:lvl1pPr algn="r">
              <a:defRPr sz="2700">
                <a:solidFill>
                  <a:schemeClr val="bg1"/>
                </a:solidFill>
              </a:defRPr>
            </a:lvl1pPr>
          </a:lstStyle>
          <a:p>
            <a:r>
              <a:rPr lang="en-US" smtClean="0"/>
              <a:t>Click to edit Master title style</a:t>
            </a:r>
            <a:endParaRPr lang="en-US" dirty="0"/>
          </a:p>
        </p:txBody>
      </p:sp>
      <p:sp>
        <p:nvSpPr>
          <p:cNvPr id="17" name="Date Placeholder 3"/>
          <p:cNvSpPr>
            <a:spLocks noGrp="1"/>
          </p:cNvSpPr>
          <p:nvPr>
            <p:ph type="dt" sz="half" idx="10"/>
          </p:nvPr>
        </p:nvSpPr>
        <p:spPr bwMode="white">
          <a:xfrm>
            <a:off x="4572010" y="3246438"/>
            <a:ext cx="1522413" cy="146050"/>
          </a:xfrm>
        </p:spPr>
        <p:txBody>
          <a:bodyPr anchor="t"/>
          <a:lstStyle>
            <a:lvl1pPr algn="r">
              <a:defRPr b="1" cap="all" baseline="0">
                <a:solidFill>
                  <a:schemeClr val="bg1"/>
                </a:solidFill>
              </a:defRPr>
            </a:lvl1pPr>
          </a:lstStyle>
          <a:p>
            <a:pPr>
              <a:defRPr/>
            </a:pPr>
            <a:fld id="{6F2E0AFB-729E-4D84-B96F-F7CCD0758EA1}" type="datetime3">
              <a:rPr lang="en-US">
                <a:solidFill>
                  <a:prstClr val="white"/>
                </a:solidFill>
              </a:rPr>
              <a:pPr>
                <a:defRPr/>
              </a:pPr>
              <a:t>20 January 2020</a:t>
            </a:fld>
            <a:endParaRPr lang="en-GB" dirty="0">
              <a:solidFill>
                <a:prstClr val="white"/>
              </a:solidFill>
            </a:endParaRPr>
          </a:p>
        </p:txBody>
      </p:sp>
    </p:spTree>
    <p:extLst>
      <p:ext uri="{BB962C8B-B14F-4D97-AF65-F5344CB8AC3E}">
        <p14:creationId xmlns:p14="http://schemas.microsoft.com/office/powerpoint/2010/main" val="2845648404"/>
      </p:ext>
    </p:extLst>
  </p:cSld>
  <p:clrMapOvr>
    <a:masterClrMapping/>
  </p:clrMapOvr>
  <p:transition>
    <p:fade/>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Half Text and Image">
    <p:spTree>
      <p:nvGrpSpPr>
        <p:cNvPr id="1" name=""/>
        <p:cNvGrpSpPr/>
        <p:nvPr/>
      </p:nvGrpSpPr>
      <p:grpSpPr>
        <a:xfrm>
          <a:off x="0" y="0"/>
          <a:ext cx="0" cy="0"/>
          <a:chOff x="0" y="0"/>
          <a:chExt cx="0" cy="0"/>
        </a:xfrm>
      </p:grpSpPr>
      <p:sp>
        <p:nvSpPr>
          <p:cNvPr id="10" name="Rectangle 9"/>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4"/>
          </p:nvPr>
        </p:nvSpPr>
        <p:spPr>
          <a:xfrm>
            <a:off x="227958" y="2713038"/>
            <a:ext cx="2907127" cy="3769824"/>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73" name="Straight Connector 72"/>
          <p:cNvCxnSpPr>
            <a:cxnSpLocks/>
          </p:cNvCxnSpPr>
          <p:nvPr userDrawn="1"/>
        </p:nvCxnSpPr>
        <p:spPr>
          <a:xfrm>
            <a:off x="3438625" y="765465"/>
            <a:ext cx="5522994" cy="0"/>
          </a:xfrm>
          <a:prstGeom prst="line">
            <a:avLst/>
          </a:prstGeom>
          <a:ln w="28575"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Picture Placeholder 7"/>
          <p:cNvSpPr>
            <a:spLocks noGrp="1"/>
          </p:cNvSpPr>
          <p:nvPr>
            <p:ph type="pic" sz="quarter" idx="28"/>
          </p:nvPr>
        </p:nvSpPr>
        <p:spPr>
          <a:xfrm>
            <a:off x="3438525" y="784008"/>
            <a:ext cx="5522913" cy="5832305"/>
          </a:xfrm>
        </p:spPr>
        <p:txBody>
          <a:bodyPr>
            <a:noAutofit/>
          </a:bodyPr>
          <a:lstStyle/>
          <a:p>
            <a:r>
              <a:rPr lang="en-US" dirty="0"/>
              <a:t>Click icon to add picture</a:t>
            </a:r>
            <a:endParaRPr lang="en-GB" dirty="0"/>
          </a:p>
        </p:txBody>
      </p:sp>
      <p:sp>
        <p:nvSpPr>
          <p:cNvPr id="63" name="Text Placeholder 3"/>
          <p:cNvSpPr>
            <a:spLocks noGrp="1"/>
          </p:cNvSpPr>
          <p:nvPr>
            <p:ph type="body" sz="quarter" idx="29"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64"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65"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66" name="Text Placeholder 8"/>
          <p:cNvSpPr>
            <a:spLocks noGrp="1"/>
          </p:cNvSpPr>
          <p:nvPr>
            <p:ph type="body" sz="quarter" idx="30"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67" name="Text Placeholder 10"/>
          <p:cNvSpPr>
            <a:spLocks noGrp="1"/>
          </p:cNvSpPr>
          <p:nvPr>
            <p:ph type="body" sz="quarter" idx="31"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60770829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Highlighted Text">
    <p:spTree>
      <p:nvGrpSpPr>
        <p:cNvPr id="1" name=""/>
        <p:cNvGrpSpPr/>
        <p:nvPr/>
      </p:nvGrpSpPr>
      <p:grpSpPr>
        <a:xfrm>
          <a:off x="0" y="0"/>
          <a:ext cx="0" cy="0"/>
          <a:chOff x="0" y="0"/>
          <a:chExt cx="0" cy="0"/>
        </a:xfrm>
      </p:grpSpPr>
      <p:sp>
        <p:nvSpPr>
          <p:cNvPr id="37" name="Rectangle 36"/>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Picture Placeholder 35"/>
          <p:cNvSpPr>
            <a:spLocks noGrp="1"/>
          </p:cNvSpPr>
          <p:nvPr>
            <p:ph type="pic" sz="quarter" idx="13" hasCustomPrompt="1"/>
          </p:nvPr>
        </p:nvSpPr>
        <p:spPr>
          <a:xfrm>
            <a:off x="3420039" y="2604281"/>
            <a:ext cx="5507168" cy="4012180"/>
          </a:xfrm>
        </p:spPr>
        <p:txBody>
          <a:bodyPr lIns="0" rIns="0">
            <a:noAutofit/>
          </a:bodyPr>
          <a:lstStyle>
            <a:lvl1pPr algn="ctr">
              <a:defRPr sz="1600">
                <a:solidFill>
                  <a:schemeClr val="tx1"/>
                </a:solidFill>
              </a:defRPr>
            </a:lvl1pPr>
          </a:lstStyle>
          <a:p>
            <a:r>
              <a:rPr lang="en-GB" dirty="0"/>
              <a:t>Click on icon below to </a:t>
            </a:r>
            <a:br>
              <a:rPr lang="en-GB" dirty="0"/>
            </a:br>
            <a:r>
              <a:rPr lang="en-GB" dirty="0"/>
              <a:t>insert an image</a:t>
            </a:r>
          </a:p>
        </p:txBody>
      </p:sp>
      <p:cxnSp>
        <p:nvCxnSpPr>
          <p:cNvPr id="25" name="Straight Connector 24"/>
          <p:cNvCxnSpPr>
            <a:cxnSpLocks/>
          </p:cNvCxnSpPr>
          <p:nvPr userDrawn="1"/>
        </p:nvCxnSpPr>
        <p:spPr>
          <a:xfrm>
            <a:off x="3420039" y="2591299"/>
            <a:ext cx="550716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27957" y="2732708"/>
            <a:ext cx="2987853" cy="3717787"/>
          </a:xfrm>
        </p:spPr>
        <p:txBody>
          <a:bodyPr>
            <a:noAutofit/>
          </a:bodyPr>
          <a:lstStyle>
            <a:lvl1pPr>
              <a:spcBef>
                <a:spcPts val="0"/>
              </a:spcBef>
              <a:spcAft>
                <a:spcPts val="600"/>
              </a:spcAft>
              <a:defRPr sz="1100"/>
            </a:lvl1pPr>
            <a:lvl2pPr>
              <a:spcBef>
                <a:spcPts val="0"/>
              </a:spcBef>
              <a:spcAft>
                <a:spcPts val="600"/>
              </a:spcAft>
              <a:defRPr sz="1050"/>
            </a:lvl2pPr>
            <a:lvl3pPr>
              <a:spcBef>
                <a:spcPts val="0"/>
              </a:spcBef>
              <a:spcAft>
                <a:spcPts val="600"/>
              </a:spcAft>
              <a:defRPr sz="1000"/>
            </a:lvl3pPr>
            <a:lvl4pPr>
              <a:spcBef>
                <a:spcPts val="0"/>
              </a:spcBef>
              <a:spcAft>
                <a:spcPts val="600"/>
              </a:spcAft>
              <a:defRPr sz="900"/>
            </a:lvl4pPr>
            <a:lvl5pPr>
              <a:spcBef>
                <a:spcPts val="0"/>
              </a:spcBef>
              <a:spcAft>
                <a:spcPts val="600"/>
              </a:spcAf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6" name="Straight Connector 45"/>
          <p:cNvCxnSpPr>
            <a:cxnSpLocks/>
          </p:cNvCxnSpPr>
          <p:nvPr userDrawn="1"/>
        </p:nvCxnSpPr>
        <p:spPr>
          <a:xfrm>
            <a:off x="3420039" y="785385"/>
            <a:ext cx="5508000"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3420039" y="798367"/>
            <a:ext cx="5507168" cy="1701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0" name="Text Placeholder 9"/>
          <p:cNvSpPr>
            <a:spLocks noGrp="1"/>
          </p:cNvSpPr>
          <p:nvPr>
            <p:ph type="body" sz="quarter" idx="15"/>
          </p:nvPr>
        </p:nvSpPr>
        <p:spPr>
          <a:xfrm>
            <a:off x="3542068" y="876676"/>
            <a:ext cx="5263109" cy="352769"/>
          </a:xfrm>
        </p:spPr>
        <p:txBody>
          <a:bodyPr anchor="ctr">
            <a:noAutofit/>
          </a:bodyPr>
          <a:lstStyle>
            <a:lvl1pPr>
              <a:spcBef>
                <a:spcPts val="0"/>
              </a:spcBef>
              <a:spcAft>
                <a:spcPts val="600"/>
              </a:spcAft>
              <a:defRPr sz="1400" b="1">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cxnSp>
        <p:nvCxnSpPr>
          <p:cNvPr id="12" name="Straight Connector 11"/>
          <p:cNvCxnSpPr>
            <a:cxnSpLocks/>
          </p:cNvCxnSpPr>
          <p:nvPr userDrawn="1"/>
        </p:nvCxnSpPr>
        <p:spPr>
          <a:xfrm flipV="1">
            <a:off x="3649916" y="1306286"/>
            <a:ext cx="4456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6"/>
          </p:nvPr>
        </p:nvSpPr>
        <p:spPr>
          <a:xfrm>
            <a:off x="3541713" y="1397577"/>
            <a:ext cx="5263464" cy="1030578"/>
          </a:xfrm>
        </p:spPr>
        <p:txBody>
          <a:bodyPr>
            <a:noAutofit/>
          </a:bodyPr>
          <a:lstStyle>
            <a:lvl1pPr>
              <a:spcBef>
                <a:spcPts val="0"/>
              </a:spcBef>
              <a:spcAft>
                <a:spcPts val="600"/>
              </a:spcAft>
              <a:defRPr sz="1000">
                <a:solidFill>
                  <a:schemeClr val="bg1"/>
                </a:solidFill>
              </a:defRPr>
            </a:lvl1pPr>
            <a:lvl2pPr>
              <a:spcBef>
                <a:spcPts val="0"/>
              </a:spcBef>
              <a:spcAft>
                <a:spcPts val="600"/>
              </a:spcAft>
              <a:defRPr sz="900">
                <a:solidFill>
                  <a:schemeClr val="bg1"/>
                </a:solidFill>
              </a:defRPr>
            </a:lvl2pPr>
            <a:lvl3pPr>
              <a:spcBef>
                <a:spcPts val="0"/>
              </a:spcBef>
              <a:spcAft>
                <a:spcPts val="600"/>
              </a:spcAft>
              <a:defRPr sz="800">
                <a:solidFill>
                  <a:schemeClr val="bg1"/>
                </a:solidFill>
              </a:defRPr>
            </a:lvl3pPr>
            <a:lvl4pPr>
              <a:spcBef>
                <a:spcPts val="0"/>
              </a:spcBef>
              <a:spcAft>
                <a:spcPts val="600"/>
              </a:spcAft>
              <a:defRPr sz="700">
                <a:solidFill>
                  <a:schemeClr val="bg1"/>
                </a:solidFill>
              </a:defRPr>
            </a:lvl4pPr>
            <a:lvl5pPr>
              <a:spcBef>
                <a:spcPts val="0"/>
              </a:spcBef>
              <a:spcAft>
                <a:spcPts val="600"/>
              </a:spcAft>
              <a:defRPr sz="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6" name="Text Placeholder 3"/>
          <p:cNvSpPr>
            <a:spLocks noGrp="1"/>
          </p:cNvSpPr>
          <p:nvPr>
            <p:ph type="body" sz="quarter" idx="2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67"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68"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69" name="Text Placeholder 8"/>
          <p:cNvSpPr>
            <a:spLocks noGrp="1"/>
          </p:cNvSpPr>
          <p:nvPr>
            <p:ph type="body" sz="quarter" idx="29"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0" name="Text Placeholder 10"/>
          <p:cNvSpPr>
            <a:spLocks noGrp="1"/>
          </p:cNvSpPr>
          <p:nvPr>
            <p:ph type="body" sz="quarter" idx="30"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15855089"/>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Icons with Text">
    <p:spTree>
      <p:nvGrpSpPr>
        <p:cNvPr id="1" name=""/>
        <p:cNvGrpSpPr/>
        <p:nvPr/>
      </p:nvGrpSpPr>
      <p:grpSpPr>
        <a:xfrm>
          <a:off x="0" y="0"/>
          <a:ext cx="0" cy="0"/>
          <a:chOff x="0" y="0"/>
          <a:chExt cx="0" cy="0"/>
        </a:xfrm>
      </p:grpSpPr>
      <p:sp>
        <p:nvSpPr>
          <p:cNvPr id="23" name="Text Placeholder 6"/>
          <p:cNvSpPr>
            <a:spLocks noGrp="1"/>
          </p:cNvSpPr>
          <p:nvPr>
            <p:ph type="body" sz="quarter" idx="35" hasCustomPrompt="1"/>
          </p:nvPr>
        </p:nvSpPr>
        <p:spPr>
          <a:xfrm>
            <a:off x="3438524" y="4635836"/>
            <a:ext cx="5522913" cy="945715"/>
          </a:xfrm>
          <a:solidFill>
            <a:schemeClr val="bg1">
              <a:lumMod val="95000"/>
            </a:schemeClr>
          </a:solidFill>
        </p:spPr>
        <p:txBody>
          <a:bodyPr>
            <a:noAutofit/>
          </a:bodyPr>
          <a:lstStyle>
            <a:lvl1pPr>
              <a:defRPr/>
            </a:lvl1pPr>
          </a:lstStyle>
          <a:p>
            <a:pPr lvl="0"/>
            <a:r>
              <a:rPr lang="en-GB" dirty="0"/>
              <a:t>  </a:t>
            </a:r>
          </a:p>
        </p:txBody>
      </p:sp>
      <p:sp>
        <p:nvSpPr>
          <p:cNvPr id="24" name="Text Placeholder 6"/>
          <p:cNvSpPr>
            <a:spLocks noGrp="1"/>
          </p:cNvSpPr>
          <p:nvPr>
            <p:ph type="body" sz="quarter" idx="34" hasCustomPrompt="1"/>
          </p:nvPr>
        </p:nvSpPr>
        <p:spPr>
          <a:xfrm>
            <a:off x="3438525" y="2687233"/>
            <a:ext cx="5522913" cy="947151"/>
          </a:xfrm>
          <a:solidFill>
            <a:schemeClr val="bg1">
              <a:lumMod val="95000"/>
            </a:schemeClr>
          </a:solidFill>
        </p:spPr>
        <p:txBody>
          <a:bodyPr>
            <a:noAutofit/>
          </a:bodyPr>
          <a:lstStyle>
            <a:lvl1pPr>
              <a:defRPr/>
            </a:lvl1pPr>
          </a:lstStyle>
          <a:p>
            <a:pPr lvl="0"/>
            <a:r>
              <a:rPr lang="en-GB" dirty="0"/>
              <a:t>  </a:t>
            </a:r>
          </a:p>
        </p:txBody>
      </p:sp>
      <p:sp>
        <p:nvSpPr>
          <p:cNvPr id="25" name="Text Placeholder 6"/>
          <p:cNvSpPr>
            <a:spLocks noGrp="1"/>
          </p:cNvSpPr>
          <p:nvPr>
            <p:ph type="body" sz="quarter" idx="33" hasCustomPrompt="1"/>
          </p:nvPr>
        </p:nvSpPr>
        <p:spPr>
          <a:xfrm>
            <a:off x="3438525" y="785813"/>
            <a:ext cx="5522913" cy="942145"/>
          </a:xfrm>
          <a:solidFill>
            <a:schemeClr val="bg1">
              <a:lumMod val="95000"/>
            </a:schemeClr>
          </a:solidFill>
        </p:spPr>
        <p:txBody>
          <a:bodyPr>
            <a:noAutofit/>
          </a:bodyPr>
          <a:lstStyle>
            <a:lvl1pPr>
              <a:defRPr/>
            </a:lvl1pPr>
          </a:lstStyle>
          <a:p>
            <a:pPr lvl="0"/>
            <a:r>
              <a:rPr lang="en-GB" dirty="0"/>
              <a:t>  </a:t>
            </a: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43"/>
          <p:cNvSpPr>
            <a:spLocks noGrp="1"/>
          </p:cNvSpPr>
          <p:nvPr>
            <p:ph type="body" sz="quarter" idx="14"/>
          </p:nvPr>
        </p:nvSpPr>
        <p:spPr>
          <a:xfrm>
            <a:off x="4495088" y="944483"/>
            <a:ext cx="4233080" cy="645657"/>
          </a:xfrm>
        </p:spPr>
        <p:txBody>
          <a:bodyPr anchor="ctr">
            <a:noAutofit/>
          </a:bodyPr>
          <a:lstStyle>
            <a:lvl1pPr>
              <a:spcBef>
                <a:spcPts val="0"/>
              </a:spcBef>
              <a:defRPr sz="1400"/>
            </a:lvl1pPr>
          </a:lstStyle>
          <a:p>
            <a:pPr lvl="0"/>
            <a:r>
              <a:rPr lang="en-US"/>
              <a:t>Edit Master text styles</a:t>
            </a:r>
          </a:p>
        </p:txBody>
      </p:sp>
      <p:sp>
        <p:nvSpPr>
          <p:cNvPr id="26" name="Text Placeholder 43"/>
          <p:cNvSpPr>
            <a:spLocks noGrp="1"/>
          </p:cNvSpPr>
          <p:nvPr>
            <p:ph type="body" sz="quarter" idx="19"/>
          </p:nvPr>
        </p:nvSpPr>
        <p:spPr>
          <a:xfrm>
            <a:off x="4495088" y="1844397"/>
            <a:ext cx="4233080" cy="672658"/>
          </a:xfrm>
        </p:spPr>
        <p:txBody>
          <a:bodyPr anchor="ctr">
            <a:noAutofit/>
          </a:bodyPr>
          <a:lstStyle>
            <a:lvl1pPr>
              <a:spcBef>
                <a:spcPts val="0"/>
              </a:spcBef>
              <a:defRPr sz="1400"/>
            </a:lvl1pPr>
          </a:lstStyle>
          <a:p>
            <a:pPr lvl="0"/>
            <a:r>
              <a:rPr lang="en-US"/>
              <a:t>Edit Master text styles</a:t>
            </a:r>
          </a:p>
        </p:txBody>
      </p:sp>
      <p:sp>
        <p:nvSpPr>
          <p:cNvPr id="27" name="Text Placeholder 43"/>
          <p:cNvSpPr>
            <a:spLocks noGrp="1"/>
          </p:cNvSpPr>
          <p:nvPr>
            <p:ph type="body" sz="quarter" idx="20"/>
          </p:nvPr>
        </p:nvSpPr>
        <p:spPr>
          <a:xfrm>
            <a:off x="4495088" y="2829239"/>
            <a:ext cx="4233080" cy="655501"/>
          </a:xfrm>
        </p:spPr>
        <p:txBody>
          <a:bodyPr anchor="ctr">
            <a:noAutofit/>
          </a:bodyPr>
          <a:lstStyle>
            <a:lvl1pPr>
              <a:spcBef>
                <a:spcPts val="0"/>
              </a:spcBef>
              <a:defRPr sz="1400"/>
            </a:lvl1pPr>
          </a:lstStyle>
          <a:p>
            <a:pPr lvl="0"/>
            <a:r>
              <a:rPr lang="en-US"/>
              <a:t>Edit Master text styles</a:t>
            </a:r>
          </a:p>
        </p:txBody>
      </p:sp>
      <p:sp>
        <p:nvSpPr>
          <p:cNvPr id="28" name="Text Placeholder 43"/>
          <p:cNvSpPr>
            <a:spLocks noGrp="1"/>
          </p:cNvSpPr>
          <p:nvPr>
            <p:ph type="body" sz="quarter" idx="21"/>
          </p:nvPr>
        </p:nvSpPr>
        <p:spPr>
          <a:xfrm>
            <a:off x="4495088" y="3813944"/>
            <a:ext cx="4233080" cy="655952"/>
          </a:xfrm>
        </p:spPr>
        <p:txBody>
          <a:bodyPr anchor="ctr">
            <a:noAutofit/>
          </a:bodyPr>
          <a:lstStyle>
            <a:lvl1pPr>
              <a:spcBef>
                <a:spcPts val="0"/>
              </a:spcBef>
              <a:defRPr sz="1400"/>
            </a:lvl1pPr>
          </a:lstStyle>
          <a:p>
            <a:pPr lvl="0"/>
            <a:r>
              <a:rPr lang="en-US"/>
              <a:t>Edit Master text styles</a:t>
            </a:r>
          </a:p>
        </p:txBody>
      </p:sp>
      <p:sp>
        <p:nvSpPr>
          <p:cNvPr id="32" name="Text Placeholder 43"/>
          <p:cNvSpPr>
            <a:spLocks noGrp="1"/>
          </p:cNvSpPr>
          <p:nvPr>
            <p:ph type="body" sz="quarter" idx="25"/>
          </p:nvPr>
        </p:nvSpPr>
        <p:spPr>
          <a:xfrm>
            <a:off x="4495088" y="4782512"/>
            <a:ext cx="4233080" cy="655501"/>
          </a:xfrm>
        </p:spPr>
        <p:txBody>
          <a:bodyPr anchor="ctr">
            <a:noAutofit/>
          </a:bodyPr>
          <a:lstStyle>
            <a:lvl1pPr>
              <a:spcBef>
                <a:spcPts val="0"/>
              </a:spcBef>
              <a:defRPr sz="1400"/>
            </a:lvl1pPr>
          </a:lstStyle>
          <a:p>
            <a:pPr lvl="0"/>
            <a:r>
              <a:rPr lang="en-US"/>
              <a:t>Edit Master text styles</a:t>
            </a:r>
          </a:p>
        </p:txBody>
      </p:sp>
      <p:sp>
        <p:nvSpPr>
          <p:cNvPr id="34" name="Text Placeholder 43"/>
          <p:cNvSpPr>
            <a:spLocks noGrp="1"/>
          </p:cNvSpPr>
          <p:nvPr>
            <p:ph type="body" sz="quarter" idx="26"/>
          </p:nvPr>
        </p:nvSpPr>
        <p:spPr>
          <a:xfrm>
            <a:off x="4495088" y="5750632"/>
            <a:ext cx="4233080" cy="655952"/>
          </a:xfrm>
        </p:spPr>
        <p:txBody>
          <a:bodyPr anchor="ctr">
            <a:noAutofit/>
          </a:bodyPr>
          <a:lstStyle>
            <a:lvl1pPr>
              <a:spcBef>
                <a:spcPts val="0"/>
              </a:spcBef>
              <a:defRPr sz="1400"/>
            </a:lvl1pPr>
          </a:lstStyle>
          <a:p>
            <a:pPr lvl="0"/>
            <a:r>
              <a:rPr lang="en-US"/>
              <a:t>Edit Master text styles</a:t>
            </a:r>
          </a:p>
        </p:txBody>
      </p:sp>
      <p:sp>
        <p:nvSpPr>
          <p:cNvPr id="4" name="Picture Placeholder 3"/>
          <p:cNvSpPr>
            <a:spLocks noGrp="1"/>
          </p:cNvSpPr>
          <p:nvPr>
            <p:ph type="pic" sz="quarter" idx="27" hasCustomPrompt="1"/>
          </p:nvPr>
        </p:nvSpPr>
        <p:spPr>
          <a:xfrm>
            <a:off x="3702140" y="967458"/>
            <a:ext cx="559497" cy="559497"/>
          </a:xfrm>
          <a:prstGeom prst="ellipse">
            <a:avLst/>
          </a:prstGeom>
        </p:spPr>
        <p:txBody>
          <a:bodyPr lIns="0" tIns="0" rIns="0">
            <a:noAutofit/>
          </a:bodyPr>
          <a:lstStyle>
            <a:lvl1pPr algn="ctr">
              <a:defRPr sz="600"/>
            </a:lvl1pPr>
          </a:lstStyle>
          <a:p>
            <a:r>
              <a:rPr lang="en-GB" dirty="0"/>
              <a:t>Click to insert an icon</a:t>
            </a:r>
          </a:p>
        </p:txBody>
      </p:sp>
      <p:sp>
        <p:nvSpPr>
          <p:cNvPr id="36" name="Picture Placeholder 3"/>
          <p:cNvSpPr>
            <a:spLocks noGrp="1"/>
          </p:cNvSpPr>
          <p:nvPr>
            <p:ph type="pic" sz="quarter" idx="28" hasCustomPrompt="1"/>
          </p:nvPr>
        </p:nvSpPr>
        <p:spPr>
          <a:xfrm>
            <a:off x="3702139" y="1905188"/>
            <a:ext cx="559497" cy="559497"/>
          </a:xfrm>
          <a:prstGeom prst="ellipse">
            <a:avLst/>
          </a:prstGeom>
        </p:spPr>
        <p:txBody>
          <a:bodyPr lIns="0" tIns="0" rIns="0">
            <a:noAutofit/>
          </a:bodyPr>
          <a:lstStyle>
            <a:lvl1pPr algn="ctr">
              <a:defRPr sz="600"/>
            </a:lvl1pPr>
          </a:lstStyle>
          <a:p>
            <a:r>
              <a:rPr lang="en-GB" dirty="0"/>
              <a:t>Click to insert an icon</a:t>
            </a:r>
          </a:p>
        </p:txBody>
      </p:sp>
      <p:sp>
        <p:nvSpPr>
          <p:cNvPr id="37" name="Picture Placeholder 3"/>
          <p:cNvSpPr>
            <a:spLocks noGrp="1"/>
          </p:cNvSpPr>
          <p:nvPr>
            <p:ph type="pic" sz="quarter" idx="29" hasCustomPrompt="1"/>
          </p:nvPr>
        </p:nvSpPr>
        <p:spPr>
          <a:xfrm>
            <a:off x="3702138" y="2884919"/>
            <a:ext cx="559497" cy="559497"/>
          </a:xfrm>
          <a:prstGeom prst="ellipse">
            <a:avLst/>
          </a:prstGeom>
        </p:spPr>
        <p:txBody>
          <a:bodyPr lIns="0" tIns="0" rIns="0">
            <a:noAutofit/>
          </a:bodyPr>
          <a:lstStyle>
            <a:lvl1pPr algn="ctr">
              <a:defRPr sz="600"/>
            </a:lvl1pPr>
          </a:lstStyle>
          <a:p>
            <a:r>
              <a:rPr lang="en-GB" dirty="0"/>
              <a:t>Click to insert an icon</a:t>
            </a:r>
          </a:p>
        </p:txBody>
      </p:sp>
      <p:sp>
        <p:nvSpPr>
          <p:cNvPr id="38" name="Picture Placeholder 3"/>
          <p:cNvSpPr>
            <a:spLocks noGrp="1"/>
          </p:cNvSpPr>
          <p:nvPr>
            <p:ph type="pic" sz="quarter" idx="30" hasCustomPrompt="1"/>
          </p:nvPr>
        </p:nvSpPr>
        <p:spPr>
          <a:xfrm>
            <a:off x="3702137" y="3856932"/>
            <a:ext cx="559497" cy="559497"/>
          </a:xfrm>
          <a:prstGeom prst="ellipse">
            <a:avLst/>
          </a:prstGeom>
        </p:spPr>
        <p:txBody>
          <a:bodyPr lIns="0" tIns="0" rIns="0">
            <a:noAutofit/>
          </a:bodyPr>
          <a:lstStyle>
            <a:lvl1pPr algn="ctr">
              <a:defRPr sz="600"/>
            </a:lvl1pPr>
          </a:lstStyle>
          <a:p>
            <a:r>
              <a:rPr lang="en-GB" dirty="0"/>
              <a:t>Click to insert an icon</a:t>
            </a:r>
          </a:p>
        </p:txBody>
      </p:sp>
      <p:sp>
        <p:nvSpPr>
          <p:cNvPr id="39" name="Picture Placeholder 3"/>
          <p:cNvSpPr>
            <a:spLocks noGrp="1"/>
          </p:cNvSpPr>
          <p:nvPr>
            <p:ph type="pic" sz="quarter" idx="31" hasCustomPrompt="1"/>
          </p:nvPr>
        </p:nvSpPr>
        <p:spPr>
          <a:xfrm>
            <a:off x="3702136" y="4828945"/>
            <a:ext cx="559497" cy="559497"/>
          </a:xfrm>
          <a:prstGeom prst="ellipse">
            <a:avLst/>
          </a:prstGeom>
        </p:spPr>
        <p:txBody>
          <a:bodyPr lIns="0" tIns="0" rIns="0">
            <a:noAutofit/>
          </a:bodyPr>
          <a:lstStyle>
            <a:lvl1pPr algn="ctr">
              <a:defRPr sz="600"/>
            </a:lvl1pPr>
          </a:lstStyle>
          <a:p>
            <a:r>
              <a:rPr lang="en-GB" dirty="0"/>
              <a:t>Click to insert an icon</a:t>
            </a:r>
          </a:p>
        </p:txBody>
      </p:sp>
      <p:sp>
        <p:nvSpPr>
          <p:cNvPr id="40" name="Picture Placeholder 3"/>
          <p:cNvSpPr>
            <a:spLocks noGrp="1"/>
          </p:cNvSpPr>
          <p:nvPr>
            <p:ph type="pic" sz="quarter" idx="32" hasCustomPrompt="1"/>
          </p:nvPr>
        </p:nvSpPr>
        <p:spPr>
          <a:xfrm>
            <a:off x="3702135" y="5800958"/>
            <a:ext cx="559497" cy="559497"/>
          </a:xfrm>
          <a:prstGeom prst="ellipse">
            <a:avLst/>
          </a:prstGeom>
        </p:spPr>
        <p:txBody>
          <a:bodyPr lIns="0" tIns="0" rIns="0">
            <a:noAutofit/>
          </a:bodyPr>
          <a:lstStyle>
            <a:lvl1pPr algn="ctr">
              <a:defRPr sz="600"/>
            </a:lvl1pPr>
          </a:lstStyle>
          <a:p>
            <a:r>
              <a:rPr lang="en-GB" dirty="0"/>
              <a:t>Click to insert an icon</a:t>
            </a:r>
          </a:p>
        </p:txBody>
      </p:sp>
      <p:sp>
        <p:nvSpPr>
          <p:cNvPr id="47" name="Text Placeholder 3"/>
          <p:cNvSpPr>
            <a:spLocks noGrp="1"/>
          </p:cNvSpPr>
          <p:nvPr>
            <p:ph type="body" sz="quarter" idx="3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48" name="Text Placeholder 8"/>
          <p:cNvSpPr>
            <a:spLocks noGrp="1"/>
          </p:cNvSpPr>
          <p:nvPr>
            <p:ph type="body" sz="quarter" idx="39"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49" name="Text Placeholder 10"/>
          <p:cNvSpPr>
            <a:spLocks noGrp="1"/>
          </p:cNvSpPr>
          <p:nvPr>
            <p:ph type="body" sz="quarter" idx="40"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50" name="Text Placeholder 8"/>
          <p:cNvSpPr>
            <a:spLocks noGrp="1"/>
          </p:cNvSpPr>
          <p:nvPr>
            <p:ph type="body" sz="quarter" idx="41"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51" name="Text Placeholder 10"/>
          <p:cNvSpPr>
            <a:spLocks noGrp="1"/>
          </p:cNvSpPr>
          <p:nvPr>
            <p:ph type="body" sz="quarter" idx="42"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704901516"/>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Forecast Scenarios Horizontal">
    <p:spTree>
      <p:nvGrpSpPr>
        <p:cNvPr id="1" name=""/>
        <p:cNvGrpSpPr/>
        <p:nvPr/>
      </p:nvGrpSpPr>
      <p:grpSpPr>
        <a:xfrm>
          <a:off x="0" y="0"/>
          <a:ext cx="0" cy="0"/>
          <a:chOff x="0" y="0"/>
          <a:chExt cx="0" cy="0"/>
        </a:xfrm>
      </p:grpSpPr>
      <p:sp>
        <p:nvSpPr>
          <p:cNvPr id="16" name="Rectangle 15"/>
          <p:cNvSpPr/>
          <p:nvPr userDrawn="1"/>
        </p:nvSpPr>
        <p:spPr>
          <a:xfrm>
            <a:off x="6224435" y="259641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7" name="Rectangle 36"/>
          <p:cNvSpPr/>
          <p:nvPr userDrawn="1"/>
        </p:nvSpPr>
        <p:spPr>
          <a:xfrm>
            <a:off x="3415607" y="260428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3827128" y="968965"/>
            <a:ext cx="1446543" cy="1446543"/>
          </a:xfrm>
          <a:prstGeom prst="ellipse">
            <a:avLst/>
          </a:prstGeom>
          <a:solidFill>
            <a:schemeClr val="accent1"/>
          </a:solidFill>
        </p:spPr>
        <p:txBody>
          <a:bodyPr anchor="ctr">
            <a:noAutofit/>
          </a:bodyPr>
          <a:lstStyle>
            <a:lvl1pPr algn="ctr">
              <a:defRPr sz="2000">
                <a:solidFill>
                  <a:schemeClr val="bg1"/>
                </a:solidFill>
              </a:defRPr>
            </a:lvl1pPr>
          </a:lstStyle>
          <a:p>
            <a:pPr lvl="0"/>
            <a:r>
              <a:rPr lang="en-US"/>
              <a:t>Edit Master text styles</a:t>
            </a:r>
          </a:p>
        </p:txBody>
      </p:sp>
      <p:sp>
        <p:nvSpPr>
          <p:cNvPr id="22" name="Text Placeholder 9"/>
          <p:cNvSpPr>
            <a:spLocks noGrp="1"/>
          </p:cNvSpPr>
          <p:nvPr>
            <p:ph type="body" sz="quarter" idx="14"/>
          </p:nvPr>
        </p:nvSpPr>
        <p:spPr>
          <a:xfrm>
            <a:off x="5500412" y="967463"/>
            <a:ext cx="1448045" cy="1448045"/>
          </a:xfrm>
          <a:prstGeom prst="ellipse">
            <a:avLst/>
          </a:prstGeom>
          <a:solidFill>
            <a:schemeClr val="accent2"/>
          </a:solidFill>
        </p:spPr>
        <p:txBody>
          <a:bodyPr anchor="ctr">
            <a:noAutofit/>
          </a:bodyPr>
          <a:lstStyle>
            <a:lvl1pPr algn="ctr">
              <a:defRPr sz="2000">
                <a:solidFill>
                  <a:schemeClr val="bg1"/>
                </a:solidFill>
              </a:defRPr>
            </a:lvl1pPr>
          </a:lstStyle>
          <a:p>
            <a:pPr lvl="0"/>
            <a:r>
              <a:rPr lang="en-US"/>
              <a:t>Edit Master text styles</a:t>
            </a:r>
          </a:p>
        </p:txBody>
      </p:sp>
      <p:sp>
        <p:nvSpPr>
          <p:cNvPr id="23" name="Text Placeholder 9"/>
          <p:cNvSpPr>
            <a:spLocks noGrp="1"/>
          </p:cNvSpPr>
          <p:nvPr>
            <p:ph type="body" sz="quarter" idx="15"/>
          </p:nvPr>
        </p:nvSpPr>
        <p:spPr>
          <a:xfrm>
            <a:off x="7175044" y="967756"/>
            <a:ext cx="1445182" cy="1445182"/>
          </a:xfrm>
          <a:prstGeom prst="ellipse">
            <a:avLst/>
          </a:prstGeom>
          <a:solidFill>
            <a:schemeClr val="accent3"/>
          </a:solidFill>
        </p:spPr>
        <p:txBody>
          <a:bodyPr anchor="ctr">
            <a:noAutofit/>
          </a:bodyPr>
          <a:lstStyle>
            <a:lvl1pPr algn="ctr">
              <a:defRPr sz="2000">
                <a:solidFill>
                  <a:schemeClr val="bg1"/>
                </a:solidFill>
              </a:defRPr>
            </a:lvl1pPr>
          </a:lstStyle>
          <a:p>
            <a:pPr lvl="0"/>
            <a:r>
              <a:rPr lang="en-US"/>
              <a:t>Edit Master text styles</a:t>
            </a:r>
          </a:p>
        </p:txBody>
      </p:sp>
      <p:sp>
        <p:nvSpPr>
          <p:cNvPr id="27" name="Text Placeholder 14"/>
          <p:cNvSpPr>
            <a:spLocks noGrp="1"/>
          </p:cNvSpPr>
          <p:nvPr>
            <p:ph type="body" sz="quarter" idx="18"/>
          </p:nvPr>
        </p:nvSpPr>
        <p:spPr>
          <a:xfrm>
            <a:off x="252697" y="2702961"/>
            <a:ext cx="2963114" cy="3777352"/>
          </a:xfrm>
        </p:spPr>
        <p:txBody>
          <a:bodyPr>
            <a:noAutofit/>
          </a:bodyPr>
          <a:lstStyle>
            <a:lvl1pPr>
              <a:spcBef>
                <a:spcPts val="0"/>
              </a:spcBef>
              <a:defRPr sz="1100" b="1">
                <a:solidFill>
                  <a:schemeClr val="accent1"/>
                </a:solidFill>
              </a:defRPr>
            </a:lvl1pPr>
            <a:lvl2pPr>
              <a:spcBef>
                <a:spcPts val="0"/>
              </a:spcBef>
              <a:defRPr sz="1050" b="1">
                <a:solidFill>
                  <a:schemeClr val="accent1"/>
                </a:solidFill>
              </a:defRPr>
            </a:lvl2pPr>
            <a:lvl3pPr>
              <a:spcBef>
                <a:spcPts val="0"/>
              </a:spcBef>
              <a:defRPr sz="1000" b="1">
                <a:solidFill>
                  <a:schemeClr val="accent1"/>
                </a:solidFill>
              </a:defRPr>
            </a:lvl3pPr>
            <a:lvl4pPr>
              <a:spcBef>
                <a:spcPts val="0"/>
              </a:spcBef>
              <a:defRPr sz="900" b="1">
                <a:solidFill>
                  <a:schemeClr val="accent1"/>
                </a:solidFill>
              </a:defRPr>
            </a:lvl4pPr>
            <a:lvl5pPr>
              <a:spcBef>
                <a:spcPts val="0"/>
              </a:spcBef>
              <a:defRPr sz="900" b="1">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6"/>
          <p:cNvSpPr>
            <a:spLocks noGrp="1"/>
          </p:cNvSpPr>
          <p:nvPr>
            <p:ph type="body" sz="quarter" idx="22" hasCustomPrompt="1"/>
          </p:nvPr>
        </p:nvSpPr>
        <p:spPr>
          <a:xfrm>
            <a:off x="220236" y="1913193"/>
            <a:ext cx="2995574" cy="554311"/>
          </a:xfrm>
        </p:spPr>
        <p:txBody>
          <a:bodyPr anchor="t">
            <a:noAutofit/>
          </a:bodyPr>
          <a:lstStyle>
            <a:lvl1pPr>
              <a:spcBef>
                <a:spcPts val="0"/>
              </a:spcBef>
              <a:defRPr sz="1200" b="1" baseline="0">
                <a:solidFill>
                  <a:schemeClr val="accent1"/>
                </a:solidFill>
              </a:defRPr>
            </a:lvl1pPr>
          </a:lstStyle>
          <a:p>
            <a:pPr lvl="0"/>
            <a:r>
              <a:rPr lang="en-GB" dirty="0"/>
              <a:t>Click to add subtitle</a:t>
            </a:r>
          </a:p>
        </p:txBody>
      </p:sp>
      <p:sp>
        <p:nvSpPr>
          <p:cNvPr id="30" name="Text Placeholder 14"/>
          <p:cNvSpPr>
            <a:spLocks noGrp="1"/>
          </p:cNvSpPr>
          <p:nvPr>
            <p:ph type="body" sz="quarter" idx="16"/>
          </p:nvPr>
        </p:nvSpPr>
        <p:spPr>
          <a:xfrm>
            <a:off x="3474380" y="2702961"/>
            <a:ext cx="5396351" cy="3777352"/>
          </a:xfrm>
        </p:spPr>
        <p:txBody>
          <a:bodyPr numCol="2" spcCol="288000">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9" name="Text Placeholder 3"/>
          <p:cNvSpPr>
            <a:spLocks noGrp="1"/>
          </p:cNvSpPr>
          <p:nvPr>
            <p:ph type="body" sz="quarter" idx="2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50"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51"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52" name="Text Placeholder 8"/>
          <p:cNvSpPr>
            <a:spLocks noGrp="1"/>
          </p:cNvSpPr>
          <p:nvPr>
            <p:ph type="body" sz="quarter" idx="29"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53" name="Text Placeholder 10"/>
          <p:cNvSpPr>
            <a:spLocks noGrp="1"/>
          </p:cNvSpPr>
          <p:nvPr>
            <p:ph type="body" sz="quarter" idx="30"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7513028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Images x 4">
    <p:spTree>
      <p:nvGrpSpPr>
        <p:cNvPr id="1" name=""/>
        <p:cNvGrpSpPr/>
        <p:nvPr/>
      </p:nvGrpSpPr>
      <p:grpSpPr>
        <a:xfrm>
          <a:off x="0" y="0"/>
          <a:ext cx="0" cy="0"/>
          <a:chOff x="0" y="0"/>
          <a:chExt cx="0" cy="0"/>
        </a:xfrm>
      </p:grpSpPr>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a:off x="3405879" y="793256"/>
            <a:ext cx="2722227" cy="0"/>
          </a:xfrm>
          <a:prstGeom prst="line">
            <a:avLst/>
          </a:prstGeom>
          <a:ln w="28575"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a:off x="6263348" y="793256"/>
            <a:ext cx="2722227" cy="0"/>
          </a:xfrm>
          <a:prstGeom prst="line">
            <a:avLst/>
          </a:prstGeom>
          <a:ln w="28575"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userDrawn="1"/>
        </p:nvCxnSpPr>
        <p:spPr>
          <a:xfrm>
            <a:off x="3405320" y="3747331"/>
            <a:ext cx="2722227" cy="0"/>
          </a:xfrm>
          <a:prstGeom prst="line">
            <a:avLst/>
          </a:prstGeom>
          <a:ln w="28575"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userDrawn="1"/>
        </p:nvCxnSpPr>
        <p:spPr>
          <a:xfrm>
            <a:off x="6262789" y="3747331"/>
            <a:ext cx="2722227" cy="0"/>
          </a:xfrm>
          <a:prstGeom prst="line">
            <a:avLst/>
          </a:prstGeom>
          <a:ln w="28575"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3" hasCustomPrompt="1"/>
          </p:nvPr>
        </p:nvSpPr>
        <p:spPr>
          <a:xfrm>
            <a:off x="3405188" y="810956"/>
            <a:ext cx="2722562" cy="2854325"/>
          </a:xfrm>
        </p:spPr>
        <p:txBody>
          <a:bodyPr>
            <a:noAutofit/>
          </a:bodyPr>
          <a:lstStyle>
            <a:lvl1pPr algn="ctr">
              <a:defRPr sz="1400"/>
            </a:lvl1pPr>
          </a:lstStyle>
          <a:p>
            <a:r>
              <a:rPr lang="en-GB" dirty="0"/>
              <a:t>Click on the icon below to insert an image</a:t>
            </a:r>
          </a:p>
        </p:txBody>
      </p:sp>
      <p:sp>
        <p:nvSpPr>
          <p:cNvPr id="36" name="Picture Placeholder 3"/>
          <p:cNvSpPr>
            <a:spLocks noGrp="1"/>
          </p:cNvSpPr>
          <p:nvPr>
            <p:ph type="pic" sz="quarter" idx="14" hasCustomPrompt="1"/>
          </p:nvPr>
        </p:nvSpPr>
        <p:spPr>
          <a:xfrm>
            <a:off x="6262788" y="810105"/>
            <a:ext cx="2722562" cy="2854325"/>
          </a:xfrm>
        </p:spPr>
        <p:txBody>
          <a:bodyPr>
            <a:noAutofit/>
          </a:bodyPr>
          <a:lstStyle>
            <a:lvl1pPr algn="ctr">
              <a:defRPr sz="1400"/>
            </a:lvl1pPr>
          </a:lstStyle>
          <a:p>
            <a:r>
              <a:rPr lang="en-GB" dirty="0"/>
              <a:t>Click on the icon below to insert an image</a:t>
            </a:r>
          </a:p>
        </p:txBody>
      </p:sp>
      <p:sp>
        <p:nvSpPr>
          <p:cNvPr id="37" name="Picture Placeholder 3"/>
          <p:cNvSpPr>
            <a:spLocks noGrp="1"/>
          </p:cNvSpPr>
          <p:nvPr>
            <p:ph type="pic" sz="quarter" idx="15" hasCustomPrompt="1"/>
          </p:nvPr>
        </p:nvSpPr>
        <p:spPr>
          <a:xfrm>
            <a:off x="3404853" y="3764741"/>
            <a:ext cx="2722562" cy="2851572"/>
          </a:xfrm>
        </p:spPr>
        <p:txBody>
          <a:bodyPr>
            <a:noAutofit/>
          </a:bodyPr>
          <a:lstStyle>
            <a:lvl1pPr algn="ctr">
              <a:defRPr sz="1400"/>
            </a:lvl1pPr>
          </a:lstStyle>
          <a:p>
            <a:r>
              <a:rPr lang="en-GB" dirty="0"/>
              <a:t>Click on the icon below to insert an image</a:t>
            </a:r>
          </a:p>
        </p:txBody>
      </p:sp>
      <p:sp>
        <p:nvSpPr>
          <p:cNvPr id="38" name="Picture Placeholder 3"/>
          <p:cNvSpPr>
            <a:spLocks noGrp="1"/>
          </p:cNvSpPr>
          <p:nvPr>
            <p:ph type="pic" sz="quarter" idx="16" hasCustomPrompt="1"/>
          </p:nvPr>
        </p:nvSpPr>
        <p:spPr>
          <a:xfrm>
            <a:off x="6262453" y="3760201"/>
            <a:ext cx="2722562" cy="2849463"/>
          </a:xfrm>
        </p:spPr>
        <p:txBody>
          <a:bodyPr>
            <a:noAutofit/>
          </a:bodyPr>
          <a:lstStyle>
            <a:lvl1pPr algn="ctr">
              <a:defRPr sz="1400"/>
            </a:lvl1pPr>
          </a:lstStyle>
          <a:p>
            <a:r>
              <a:rPr lang="en-GB" dirty="0"/>
              <a:t>Click on the icon below to insert an image</a:t>
            </a:r>
          </a:p>
        </p:txBody>
      </p:sp>
      <p:sp>
        <p:nvSpPr>
          <p:cNvPr id="60" name="Text Placeholder 3"/>
          <p:cNvSpPr>
            <a:spLocks noGrp="1"/>
          </p:cNvSpPr>
          <p:nvPr>
            <p:ph type="body" sz="quarter" idx="2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61"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62"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63" name="Text Placeholder 8"/>
          <p:cNvSpPr>
            <a:spLocks noGrp="1"/>
          </p:cNvSpPr>
          <p:nvPr>
            <p:ph type="body" sz="quarter" idx="29"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64" name="Text Placeholder 10"/>
          <p:cNvSpPr>
            <a:spLocks noGrp="1"/>
          </p:cNvSpPr>
          <p:nvPr>
            <p:ph type="body" sz="quarter" idx="30"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83147538"/>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Introduction with logos">
    <p:spTree>
      <p:nvGrpSpPr>
        <p:cNvPr id="1" name=""/>
        <p:cNvGrpSpPr/>
        <p:nvPr/>
      </p:nvGrpSpPr>
      <p:grpSpPr>
        <a:xfrm>
          <a:off x="0" y="0"/>
          <a:ext cx="0" cy="0"/>
          <a:chOff x="0" y="0"/>
          <a:chExt cx="0" cy="0"/>
        </a:xfrm>
      </p:grpSpPr>
      <p:sp>
        <p:nvSpPr>
          <p:cNvPr id="37" name="Rectangle 36"/>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27957" y="3104037"/>
            <a:ext cx="2987853" cy="3296763"/>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6" name="Straight Connector 45"/>
          <p:cNvCxnSpPr>
            <a:cxnSpLocks/>
          </p:cNvCxnSpPr>
          <p:nvPr userDrawn="1"/>
        </p:nvCxnSpPr>
        <p:spPr>
          <a:xfrm>
            <a:off x="3438625" y="2588540"/>
            <a:ext cx="552299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7"/>
          </p:nvPr>
        </p:nvSpPr>
        <p:spPr>
          <a:xfrm>
            <a:off x="228600" y="2723768"/>
            <a:ext cx="2987210" cy="355935"/>
          </a:xfrm>
        </p:spPr>
        <p:txBody>
          <a:bodyPr anchor="ctr">
            <a:noAutofit/>
          </a:bodyPr>
          <a:lstStyle>
            <a:lvl1pPr>
              <a:spcBef>
                <a:spcPts val="0"/>
              </a:spcBef>
              <a:defRPr sz="1400" b="1">
                <a:solidFill>
                  <a:schemeClr val="accent1"/>
                </a:solidFill>
              </a:defRPr>
            </a:lvl1pPr>
          </a:lstStyle>
          <a:p>
            <a:pPr lvl="0"/>
            <a:r>
              <a:rPr lang="en-US"/>
              <a:t>Edit Master text styles</a:t>
            </a:r>
          </a:p>
        </p:txBody>
      </p:sp>
      <p:cxnSp>
        <p:nvCxnSpPr>
          <p:cNvPr id="16" name="Straight Connector 15"/>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3438625" y="2596411"/>
            <a:ext cx="5522994"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9" name="Picture Placeholder 3 - 3"/>
          <p:cNvSpPr>
            <a:spLocks noGrp="1"/>
          </p:cNvSpPr>
          <p:nvPr>
            <p:ph type="pic" sz="quarter" idx="19" hasCustomPrompt="1"/>
          </p:nvPr>
        </p:nvSpPr>
        <p:spPr>
          <a:xfrm>
            <a:off x="3627607" y="2763041"/>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0" name="Picture Placeholder 3 - 4"/>
          <p:cNvSpPr>
            <a:spLocks noGrp="1"/>
          </p:cNvSpPr>
          <p:nvPr>
            <p:ph type="pic" sz="quarter" idx="20" hasCustomPrompt="1"/>
          </p:nvPr>
        </p:nvSpPr>
        <p:spPr>
          <a:xfrm>
            <a:off x="4953558" y="2763041"/>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1" name="Picture Placeholder 3 - 5"/>
          <p:cNvSpPr>
            <a:spLocks noGrp="1"/>
          </p:cNvSpPr>
          <p:nvPr>
            <p:ph type="pic" sz="quarter" idx="21" hasCustomPrompt="1"/>
          </p:nvPr>
        </p:nvSpPr>
        <p:spPr>
          <a:xfrm>
            <a:off x="6279509" y="2763041"/>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2" name="Picture Placeholder 3 - 6"/>
          <p:cNvSpPr>
            <a:spLocks noGrp="1"/>
          </p:cNvSpPr>
          <p:nvPr>
            <p:ph type="pic" sz="quarter" idx="22" hasCustomPrompt="1"/>
          </p:nvPr>
        </p:nvSpPr>
        <p:spPr>
          <a:xfrm>
            <a:off x="7605459" y="2763041"/>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3" name="Picture Placeholder 3 - 3 - 1"/>
          <p:cNvSpPr>
            <a:spLocks noGrp="1"/>
          </p:cNvSpPr>
          <p:nvPr>
            <p:ph type="pic" sz="quarter" idx="26" hasCustomPrompt="1"/>
          </p:nvPr>
        </p:nvSpPr>
        <p:spPr>
          <a:xfrm>
            <a:off x="3628936" y="3727307"/>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4" name="Picture Placeholder 3 - 4 - 1"/>
          <p:cNvSpPr>
            <a:spLocks noGrp="1"/>
          </p:cNvSpPr>
          <p:nvPr>
            <p:ph type="pic" sz="quarter" idx="28" hasCustomPrompt="1"/>
          </p:nvPr>
        </p:nvSpPr>
        <p:spPr>
          <a:xfrm>
            <a:off x="4954887" y="3727307"/>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5" name="Picture Placeholder 3 - 5 - 1"/>
          <p:cNvSpPr>
            <a:spLocks noGrp="1"/>
          </p:cNvSpPr>
          <p:nvPr>
            <p:ph type="pic" sz="quarter" idx="29" hasCustomPrompt="1"/>
          </p:nvPr>
        </p:nvSpPr>
        <p:spPr>
          <a:xfrm>
            <a:off x="6280838" y="3727307"/>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6" name="Picture Placeholder 3 - 6 - 1"/>
          <p:cNvSpPr>
            <a:spLocks noGrp="1"/>
          </p:cNvSpPr>
          <p:nvPr>
            <p:ph type="pic" sz="quarter" idx="30" hasCustomPrompt="1"/>
          </p:nvPr>
        </p:nvSpPr>
        <p:spPr>
          <a:xfrm>
            <a:off x="7606788" y="3727307"/>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7" name="Picture Placeholder 3 - 3 - 2"/>
          <p:cNvSpPr>
            <a:spLocks noGrp="1"/>
          </p:cNvSpPr>
          <p:nvPr>
            <p:ph type="pic" sz="quarter" idx="33" hasCustomPrompt="1"/>
          </p:nvPr>
        </p:nvSpPr>
        <p:spPr>
          <a:xfrm>
            <a:off x="3630265" y="469157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8" name="Picture Placeholder 3 - 4 - 2"/>
          <p:cNvSpPr>
            <a:spLocks noGrp="1"/>
          </p:cNvSpPr>
          <p:nvPr>
            <p:ph type="pic" sz="quarter" idx="34" hasCustomPrompt="1"/>
          </p:nvPr>
        </p:nvSpPr>
        <p:spPr>
          <a:xfrm>
            <a:off x="4956216" y="469157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2" name="Picture Placeholder 3 - 5 - 2"/>
          <p:cNvSpPr>
            <a:spLocks noGrp="1"/>
          </p:cNvSpPr>
          <p:nvPr>
            <p:ph type="pic" sz="quarter" idx="35" hasCustomPrompt="1"/>
          </p:nvPr>
        </p:nvSpPr>
        <p:spPr>
          <a:xfrm>
            <a:off x="6282167" y="469157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4" name="Picture Placeholder 3 - 6 - 2"/>
          <p:cNvSpPr>
            <a:spLocks noGrp="1"/>
          </p:cNvSpPr>
          <p:nvPr>
            <p:ph type="pic" sz="quarter" idx="36" hasCustomPrompt="1"/>
          </p:nvPr>
        </p:nvSpPr>
        <p:spPr>
          <a:xfrm>
            <a:off x="7608117" y="469157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5" name="Picture Placeholder 3 - 3 - 3"/>
          <p:cNvSpPr>
            <a:spLocks noGrp="1"/>
          </p:cNvSpPr>
          <p:nvPr>
            <p:ph type="pic" sz="quarter" idx="40" hasCustomPrompt="1"/>
          </p:nvPr>
        </p:nvSpPr>
        <p:spPr>
          <a:xfrm>
            <a:off x="3631594" y="565583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6" name="Picture Placeholder 3 - 4 - 3"/>
          <p:cNvSpPr>
            <a:spLocks noGrp="1"/>
          </p:cNvSpPr>
          <p:nvPr>
            <p:ph type="pic" sz="quarter" idx="41" hasCustomPrompt="1"/>
          </p:nvPr>
        </p:nvSpPr>
        <p:spPr>
          <a:xfrm>
            <a:off x="4957545" y="565583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8" name="Picture Placeholder 3 - 5 - 3"/>
          <p:cNvSpPr>
            <a:spLocks noGrp="1"/>
          </p:cNvSpPr>
          <p:nvPr>
            <p:ph type="pic" sz="quarter" idx="42" hasCustomPrompt="1"/>
          </p:nvPr>
        </p:nvSpPr>
        <p:spPr>
          <a:xfrm>
            <a:off x="6283496" y="565583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9" name="Picture Placeholder 3 - 6 - 3"/>
          <p:cNvSpPr>
            <a:spLocks noGrp="1"/>
          </p:cNvSpPr>
          <p:nvPr>
            <p:ph type="pic" sz="quarter" idx="43" hasCustomPrompt="1"/>
          </p:nvPr>
        </p:nvSpPr>
        <p:spPr>
          <a:xfrm>
            <a:off x="7609446" y="565583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0" name="Text Placeholder 17"/>
          <p:cNvSpPr>
            <a:spLocks noGrp="1"/>
          </p:cNvSpPr>
          <p:nvPr>
            <p:ph type="body" sz="quarter" idx="15"/>
          </p:nvPr>
        </p:nvSpPr>
        <p:spPr>
          <a:xfrm>
            <a:off x="3438625" y="923842"/>
            <a:ext cx="5318834" cy="1416609"/>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3" name="Text Placeholder 3"/>
          <p:cNvSpPr>
            <a:spLocks noGrp="1"/>
          </p:cNvSpPr>
          <p:nvPr>
            <p:ph type="body" sz="quarter" idx="47"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84" name="Text Placeholder 8"/>
          <p:cNvSpPr>
            <a:spLocks noGrp="1"/>
          </p:cNvSpPr>
          <p:nvPr>
            <p:ph type="body" sz="quarter" idx="48"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85" name="Text Placeholder 10"/>
          <p:cNvSpPr>
            <a:spLocks noGrp="1"/>
          </p:cNvSpPr>
          <p:nvPr>
            <p:ph type="body" sz="quarter" idx="49"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86" name="Text Placeholder 8"/>
          <p:cNvSpPr>
            <a:spLocks noGrp="1"/>
          </p:cNvSpPr>
          <p:nvPr>
            <p:ph type="body" sz="quarter" idx="50"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92" name="Text Placeholder 10"/>
          <p:cNvSpPr>
            <a:spLocks noGrp="1"/>
          </p:cNvSpPr>
          <p:nvPr>
            <p:ph type="body" sz="quarter" idx="51"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4111818768"/>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Introduction with Logo sections">
    <p:spTree>
      <p:nvGrpSpPr>
        <p:cNvPr id="1" name=""/>
        <p:cNvGrpSpPr/>
        <p:nvPr/>
      </p:nvGrpSpPr>
      <p:grpSpPr>
        <a:xfrm>
          <a:off x="0" y="0"/>
          <a:ext cx="0" cy="0"/>
          <a:chOff x="0" y="0"/>
          <a:chExt cx="0" cy="0"/>
        </a:xfrm>
      </p:grpSpPr>
      <p:sp>
        <p:nvSpPr>
          <p:cNvPr id="37" name="Rectangle 36"/>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27957" y="3104037"/>
            <a:ext cx="2987853" cy="3296763"/>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6" name="Straight Connector 45"/>
          <p:cNvCxnSpPr>
            <a:cxnSpLocks/>
          </p:cNvCxnSpPr>
          <p:nvPr userDrawn="1"/>
        </p:nvCxnSpPr>
        <p:spPr>
          <a:xfrm>
            <a:off x="3438625" y="2588540"/>
            <a:ext cx="552299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7"/>
          </p:nvPr>
        </p:nvSpPr>
        <p:spPr>
          <a:xfrm>
            <a:off x="228600" y="2723768"/>
            <a:ext cx="2987210" cy="355935"/>
          </a:xfrm>
        </p:spPr>
        <p:txBody>
          <a:bodyPr anchor="ctr">
            <a:noAutofit/>
          </a:bodyPr>
          <a:lstStyle>
            <a:lvl1pPr>
              <a:spcBef>
                <a:spcPts val="0"/>
              </a:spcBef>
              <a:defRPr sz="1400" b="1">
                <a:solidFill>
                  <a:schemeClr val="accent1"/>
                </a:solidFill>
              </a:defRPr>
            </a:lvl1pPr>
          </a:lstStyle>
          <a:p>
            <a:pPr lvl="0"/>
            <a:r>
              <a:rPr lang="en-US"/>
              <a:t>Edit Master text styles</a:t>
            </a:r>
          </a:p>
        </p:txBody>
      </p:sp>
      <p:cxnSp>
        <p:nvCxnSpPr>
          <p:cNvPr id="16" name="Straight Connector 15"/>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3438625" y="2596411"/>
            <a:ext cx="5522994"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9" name="Picture Placeholder 3 - 3"/>
          <p:cNvSpPr>
            <a:spLocks noGrp="1"/>
          </p:cNvSpPr>
          <p:nvPr>
            <p:ph type="pic" sz="quarter" idx="19" hasCustomPrompt="1"/>
          </p:nvPr>
        </p:nvSpPr>
        <p:spPr>
          <a:xfrm>
            <a:off x="3627607" y="309918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0" name="Picture Placeholder 3 - 4"/>
          <p:cNvSpPr>
            <a:spLocks noGrp="1"/>
          </p:cNvSpPr>
          <p:nvPr>
            <p:ph type="pic" sz="quarter" idx="20" hasCustomPrompt="1"/>
          </p:nvPr>
        </p:nvSpPr>
        <p:spPr>
          <a:xfrm>
            <a:off x="4953558" y="309918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1" name="Picture Placeholder 3 - 5"/>
          <p:cNvSpPr>
            <a:spLocks noGrp="1"/>
          </p:cNvSpPr>
          <p:nvPr>
            <p:ph type="pic" sz="quarter" idx="21" hasCustomPrompt="1"/>
          </p:nvPr>
        </p:nvSpPr>
        <p:spPr>
          <a:xfrm>
            <a:off x="6279509" y="309918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2" name="Picture Placeholder 3 - 6"/>
          <p:cNvSpPr>
            <a:spLocks noGrp="1"/>
          </p:cNvSpPr>
          <p:nvPr>
            <p:ph type="pic" sz="quarter" idx="22" hasCustomPrompt="1"/>
          </p:nvPr>
        </p:nvSpPr>
        <p:spPr>
          <a:xfrm>
            <a:off x="7605459" y="309918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3" name="Picture Placeholder 3 - 3 - 1"/>
          <p:cNvSpPr>
            <a:spLocks noGrp="1"/>
          </p:cNvSpPr>
          <p:nvPr>
            <p:ph type="pic" sz="quarter" idx="26" hasCustomPrompt="1"/>
          </p:nvPr>
        </p:nvSpPr>
        <p:spPr>
          <a:xfrm>
            <a:off x="3628936" y="438291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4" name="Picture Placeholder 3 - 4 - 1"/>
          <p:cNvSpPr>
            <a:spLocks noGrp="1"/>
          </p:cNvSpPr>
          <p:nvPr>
            <p:ph type="pic" sz="quarter" idx="28" hasCustomPrompt="1"/>
          </p:nvPr>
        </p:nvSpPr>
        <p:spPr>
          <a:xfrm>
            <a:off x="4954887" y="438291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5" name="Picture Placeholder 3 - 5 - 1"/>
          <p:cNvSpPr>
            <a:spLocks noGrp="1"/>
          </p:cNvSpPr>
          <p:nvPr>
            <p:ph type="pic" sz="quarter" idx="29" hasCustomPrompt="1"/>
          </p:nvPr>
        </p:nvSpPr>
        <p:spPr>
          <a:xfrm>
            <a:off x="6280838" y="438291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6" name="Picture Placeholder 3 - 6 - 1"/>
          <p:cNvSpPr>
            <a:spLocks noGrp="1"/>
          </p:cNvSpPr>
          <p:nvPr>
            <p:ph type="pic" sz="quarter" idx="30" hasCustomPrompt="1"/>
          </p:nvPr>
        </p:nvSpPr>
        <p:spPr>
          <a:xfrm>
            <a:off x="7606788" y="438291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7" name="Picture Placeholder 3 - 3 - 2"/>
          <p:cNvSpPr>
            <a:spLocks noGrp="1"/>
          </p:cNvSpPr>
          <p:nvPr>
            <p:ph type="pic" sz="quarter" idx="33" hasCustomPrompt="1"/>
          </p:nvPr>
        </p:nvSpPr>
        <p:spPr>
          <a:xfrm>
            <a:off x="3630265" y="566296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8" name="Picture Placeholder 3 - 4 - 2"/>
          <p:cNvSpPr>
            <a:spLocks noGrp="1"/>
          </p:cNvSpPr>
          <p:nvPr>
            <p:ph type="pic" sz="quarter" idx="34" hasCustomPrompt="1"/>
          </p:nvPr>
        </p:nvSpPr>
        <p:spPr>
          <a:xfrm>
            <a:off x="4956216" y="566296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2" name="Picture Placeholder 3 - 5 - 2"/>
          <p:cNvSpPr>
            <a:spLocks noGrp="1"/>
          </p:cNvSpPr>
          <p:nvPr>
            <p:ph type="pic" sz="quarter" idx="35" hasCustomPrompt="1"/>
          </p:nvPr>
        </p:nvSpPr>
        <p:spPr>
          <a:xfrm>
            <a:off x="6282167" y="566296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4" name="Picture Placeholder 3 - 6 - 2"/>
          <p:cNvSpPr>
            <a:spLocks noGrp="1"/>
          </p:cNvSpPr>
          <p:nvPr>
            <p:ph type="pic" sz="quarter" idx="36" hasCustomPrompt="1"/>
          </p:nvPr>
        </p:nvSpPr>
        <p:spPr>
          <a:xfrm>
            <a:off x="7608117" y="566296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0" name="Text Placeholder 17"/>
          <p:cNvSpPr>
            <a:spLocks noGrp="1"/>
          </p:cNvSpPr>
          <p:nvPr>
            <p:ph type="body" sz="quarter" idx="15"/>
          </p:nvPr>
        </p:nvSpPr>
        <p:spPr>
          <a:xfrm>
            <a:off x="3438625" y="923842"/>
            <a:ext cx="5318834" cy="1416609"/>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3"/>
          <p:cNvSpPr>
            <a:spLocks noGrp="1"/>
          </p:cNvSpPr>
          <p:nvPr>
            <p:ph type="body" sz="quarter" idx="37"/>
          </p:nvPr>
        </p:nvSpPr>
        <p:spPr>
          <a:xfrm>
            <a:off x="3511827" y="2759220"/>
            <a:ext cx="2987210" cy="355935"/>
          </a:xfrm>
        </p:spPr>
        <p:txBody>
          <a:bodyPr anchor="ctr">
            <a:noAutofit/>
          </a:bodyPr>
          <a:lstStyle>
            <a:lvl1pPr>
              <a:spcBef>
                <a:spcPts val="0"/>
              </a:spcBef>
              <a:defRPr sz="1400" b="1">
                <a:solidFill>
                  <a:schemeClr val="accent1"/>
                </a:solidFill>
              </a:defRPr>
            </a:lvl1pPr>
          </a:lstStyle>
          <a:p>
            <a:pPr lvl="0"/>
            <a:r>
              <a:rPr lang="en-US"/>
              <a:t>Edit Master text styles</a:t>
            </a:r>
          </a:p>
        </p:txBody>
      </p:sp>
      <p:sp>
        <p:nvSpPr>
          <p:cNvPr id="31" name="Text Placeholder 3"/>
          <p:cNvSpPr>
            <a:spLocks noGrp="1"/>
          </p:cNvSpPr>
          <p:nvPr>
            <p:ph type="body" sz="quarter" idx="38"/>
          </p:nvPr>
        </p:nvSpPr>
        <p:spPr>
          <a:xfrm>
            <a:off x="3511827" y="4043568"/>
            <a:ext cx="2987210" cy="355935"/>
          </a:xfrm>
        </p:spPr>
        <p:txBody>
          <a:bodyPr anchor="ctr">
            <a:noAutofit/>
          </a:bodyPr>
          <a:lstStyle>
            <a:lvl1pPr>
              <a:spcBef>
                <a:spcPts val="0"/>
              </a:spcBef>
              <a:defRPr sz="1400" b="1">
                <a:solidFill>
                  <a:schemeClr val="accent1"/>
                </a:solidFill>
              </a:defRPr>
            </a:lvl1pPr>
          </a:lstStyle>
          <a:p>
            <a:pPr lvl="0"/>
            <a:r>
              <a:rPr lang="en-US"/>
              <a:t>Edit Master text styles</a:t>
            </a:r>
          </a:p>
        </p:txBody>
      </p:sp>
      <p:sp>
        <p:nvSpPr>
          <p:cNvPr id="41" name="Text Placeholder 3"/>
          <p:cNvSpPr>
            <a:spLocks noGrp="1"/>
          </p:cNvSpPr>
          <p:nvPr>
            <p:ph type="body" sz="quarter" idx="39"/>
          </p:nvPr>
        </p:nvSpPr>
        <p:spPr>
          <a:xfrm>
            <a:off x="3511827" y="5324243"/>
            <a:ext cx="2987210" cy="355935"/>
          </a:xfrm>
        </p:spPr>
        <p:txBody>
          <a:bodyPr anchor="ctr">
            <a:noAutofit/>
          </a:bodyPr>
          <a:lstStyle>
            <a:lvl1pPr>
              <a:spcBef>
                <a:spcPts val="0"/>
              </a:spcBef>
              <a:defRPr sz="1400" b="1">
                <a:solidFill>
                  <a:schemeClr val="accent1"/>
                </a:solidFill>
              </a:defRPr>
            </a:lvl1pPr>
          </a:lstStyle>
          <a:p>
            <a:pPr lvl="0"/>
            <a:r>
              <a:rPr lang="en-US"/>
              <a:t>Edit Master text styles</a:t>
            </a:r>
          </a:p>
        </p:txBody>
      </p:sp>
      <p:sp>
        <p:nvSpPr>
          <p:cNvPr id="82" name="Text Placeholder 3"/>
          <p:cNvSpPr>
            <a:spLocks noGrp="1"/>
          </p:cNvSpPr>
          <p:nvPr>
            <p:ph type="body" sz="quarter" idx="43"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83" name="Text Placeholder 8"/>
          <p:cNvSpPr>
            <a:spLocks noGrp="1"/>
          </p:cNvSpPr>
          <p:nvPr>
            <p:ph type="body" sz="quarter" idx="44"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84" name="Text Placeholder 10"/>
          <p:cNvSpPr>
            <a:spLocks noGrp="1"/>
          </p:cNvSpPr>
          <p:nvPr>
            <p:ph type="body" sz="quarter" idx="45"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85" name="Text Placeholder 8"/>
          <p:cNvSpPr>
            <a:spLocks noGrp="1"/>
          </p:cNvSpPr>
          <p:nvPr>
            <p:ph type="body" sz="quarter" idx="46"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91" name="Text Placeholder 10"/>
          <p:cNvSpPr>
            <a:spLocks noGrp="1"/>
          </p:cNvSpPr>
          <p:nvPr>
            <p:ph type="body" sz="quarter" idx="47"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912213639"/>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Introduction with Practical Tool">
    <p:spTree>
      <p:nvGrpSpPr>
        <p:cNvPr id="1" name=""/>
        <p:cNvGrpSpPr/>
        <p:nvPr/>
      </p:nvGrpSpPr>
      <p:grpSpPr>
        <a:xfrm>
          <a:off x="0" y="0"/>
          <a:ext cx="0" cy="0"/>
          <a:chOff x="0" y="0"/>
          <a:chExt cx="0" cy="0"/>
        </a:xfrm>
      </p:grpSpPr>
      <p:sp>
        <p:nvSpPr>
          <p:cNvPr id="32" name="Rectangle 31"/>
          <p:cNvSpPr/>
          <p:nvPr userDrawn="1"/>
        </p:nvSpPr>
        <p:spPr>
          <a:xfrm>
            <a:off x="3412071" y="259641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0" name="Rectangle 29"/>
          <p:cNvSpPr/>
          <p:nvPr userDrawn="1"/>
        </p:nvSpPr>
        <p:spPr>
          <a:xfrm>
            <a:off x="6224435" y="2596411"/>
            <a:ext cx="2722227" cy="40121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9" name="Rectangle 18"/>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4"/>
          <p:cNvSpPr>
            <a:spLocks noGrp="1"/>
          </p:cNvSpPr>
          <p:nvPr>
            <p:ph type="body" sz="quarter" idx="18"/>
          </p:nvPr>
        </p:nvSpPr>
        <p:spPr>
          <a:xfrm>
            <a:off x="220235" y="2702961"/>
            <a:ext cx="2995575" cy="3727984"/>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Picture Placeholder 11"/>
          <p:cNvSpPr>
            <a:spLocks noGrp="1"/>
          </p:cNvSpPr>
          <p:nvPr>
            <p:ph type="pic" sz="quarter" idx="21" hasCustomPrompt="1"/>
          </p:nvPr>
        </p:nvSpPr>
        <p:spPr>
          <a:xfrm>
            <a:off x="3526139" y="3120995"/>
            <a:ext cx="1126248" cy="1109361"/>
          </a:xfrm>
        </p:spPr>
        <p:txBody>
          <a:bodyPr>
            <a:noAutofit/>
          </a:bodyPr>
          <a:lstStyle>
            <a:lvl1pPr algn="ctr">
              <a:defRPr sz="1050" baseline="0"/>
            </a:lvl1pPr>
          </a:lstStyle>
          <a:p>
            <a:r>
              <a:rPr lang="en-GB" dirty="0"/>
              <a:t>Click on the icon below to insert an image</a:t>
            </a:r>
          </a:p>
        </p:txBody>
      </p:sp>
      <p:sp>
        <p:nvSpPr>
          <p:cNvPr id="22" name="Picture Placeholder 11"/>
          <p:cNvSpPr>
            <a:spLocks noGrp="1"/>
          </p:cNvSpPr>
          <p:nvPr>
            <p:ph type="pic" sz="quarter" idx="26" hasCustomPrompt="1"/>
          </p:nvPr>
        </p:nvSpPr>
        <p:spPr>
          <a:xfrm>
            <a:off x="7086600" y="2702961"/>
            <a:ext cx="1020427" cy="868201"/>
          </a:xfrm>
        </p:spPr>
        <p:txBody>
          <a:bodyPr>
            <a:noAutofit/>
          </a:bodyPr>
          <a:lstStyle>
            <a:lvl1pPr algn="ctr">
              <a:defRPr sz="1100" baseline="0"/>
            </a:lvl1pPr>
          </a:lstStyle>
          <a:p>
            <a:r>
              <a:rPr lang="en-GB" dirty="0"/>
              <a:t>Icon</a:t>
            </a:r>
          </a:p>
        </p:txBody>
      </p:sp>
      <p:cxnSp>
        <p:nvCxnSpPr>
          <p:cNvPr id="23" name="Straight Connector 22"/>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Picture Placeholder 11"/>
          <p:cNvSpPr>
            <a:spLocks noGrp="1"/>
          </p:cNvSpPr>
          <p:nvPr>
            <p:ph type="pic" sz="quarter" idx="27" hasCustomPrompt="1"/>
          </p:nvPr>
        </p:nvSpPr>
        <p:spPr>
          <a:xfrm>
            <a:off x="4901926" y="3120994"/>
            <a:ext cx="1126248" cy="1109361"/>
          </a:xfrm>
        </p:spPr>
        <p:txBody>
          <a:bodyPr>
            <a:noAutofit/>
          </a:bodyPr>
          <a:lstStyle>
            <a:lvl1pPr algn="ctr">
              <a:defRPr sz="1050" baseline="0"/>
            </a:lvl1pPr>
          </a:lstStyle>
          <a:p>
            <a:r>
              <a:rPr lang="en-GB" dirty="0"/>
              <a:t>Click on the icon below to insert an image</a:t>
            </a:r>
          </a:p>
        </p:txBody>
      </p:sp>
      <p:sp>
        <p:nvSpPr>
          <p:cNvPr id="27" name="Picture Placeholder 11"/>
          <p:cNvSpPr>
            <a:spLocks noGrp="1"/>
          </p:cNvSpPr>
          <p:nvPr>
            <p:ph type="pic" sz="quarter" idx="28" hasCustomPrompt="1"/>
          </p:nvPr>
        </p:nvSpPr>
        <p:spPr>
          <a:xfrm>
            <a:off x="3526139" y="4760051"/>
            <a:ext cx="1126248" cy="1109361"/>
          </a:xfrm>
        </p:spPr>
        <p:txBody>
          <a:bodyPr>
            <a:noAutofit/>
          </a:bodyPr>
          <a:lstStyle>
            <a:lvl1pPr algn="ctr">
              <a:defRPr sz="1050" baseline="0"/>
            </a:lvl1pPr>
          </a:lstStyle>
          <a:p>
            <a:r>
              <a:rPr lang="en-GB" dirty="0"/>
              <a:t>Click on the icon below to insert an image</a:t>
            </a:r>
          </a:p>
        </p:txBody>
      </p:sp>
      <p:sp>
        <p:nvSpPr>
          <p:cNvPr id="28" name="Picture Placeholder 11"/>
          <p:cNvSpPr>
            <a:spLocks noGrp="1"/>
          </p:cNvSpPr>
          <p:nvPr>
            <p:ph type="pic" sz="quarter" idx="29" hasCustomPrompt="1"/>
          </p:nvPr>
        </p:nvSpPr>
        <p:spPr>
          <a:xfrm>
            <a:off x="4892463" y="4760051"/>
            <a:ext cx="1126248" cy="1109361"/>
          </a:xfrm>
        </p:spPr>
        <p:txBody>
          <a:bodyPr>
            <a:noAutofit/>
          </a:bodyPr>
          <a:lstStyle>
            <a:lvl1pPr algn="ctr">
              <a:defRPr sz="1050" baseline="0"/>
            </a:lvl1pPr>
          </a:lstStyle>
          <a:p>
            <a:r>
              <a:rPr lang="en-GB" dirty="0"/>
              <a:t>Click on the icon below to insert an image</a:t>
            </a:r>
          </a:p>
        </p:txBody>
      </p:sp>
      <p:sp>
        <p:nvSpPr>
          <p:cNvPr id="7" name="Text Placeholder 6"/>
          <p:cNvSpPr>
            <a:spLocks noGrp="1"/>
          </p:cNvSpPr>
          <p:nvPr>
            <p:ph type="body" sz="quarter" idx="30"/>
          </p:nvPr>
        </p:nvSpPr>
        <p:spPr>
          <a:xfrm>
            <a:off x="3525838" y="2609722"/>
            <a:ext cx="2502336" cy="412370"/>
          </a:xfrm>
        </p:spPr>
        <p:txBody>
          <a:bodyPr anchor="ctr">
            <a:noAutofit/>
          </a:bodyPr>
          <a:lstStyle>
            <a:lvl1pPr>
              <a:spcBef>
                <a:spcPts val="0"/>
              </a:spcBef>
              <a:defRPr sz="1400" b="1">
                <a:solidFill>
                  <a:schemeClr val="accent1"/>
                </a:solidFill>
              </a:defRPr>
            </a:lvl1pPr>
          </a:lstStyle>
          <a:p>
            <a:pPr lvl="0"/>
            <a:r>
              <a:rPr lang="en-US"/>
              <a:t>Edit Master text styles</a:t>
            </a:r>
          </a:p>
        </p:txBody>
      </p:sp>
      <p:sp>
        <p:nvSpPr>
          <p:cNvPr id="9" name="Text Placeholder 8"/>
          <p:cNvSpPr>
            <a:spLocks noGrp="1"/>
          </p:cNvSpPr>
          <p:nvPr>
            <p:ph type="body" sz="quarter" idx="31"/>
          </p:nvPr>
        </p:nvSpPr>
        <p:spPr>
          <a:xfrm>
            <a:off x="3455301" y="4230355"/>
            <a:ext cx="1269965" cy="422032"/>
          </a:xfrm>
        </p:spPr>
        <p:txBody>
          <a:bodyPr anchor="ctr">
            <a:noAutofit/>
          </a:bodyPr>
          <a:lstStyle>
            <a:lvl1pPr algn="ctr">
              <a:spcBef>
                <a:spcPts val="0"/>
              </a:spcBef>
              <a:defRPr sz="1100"/>
            </a:lvl1pPr>
          </a:lstStyle>
          <a:p>
            <a:pPr lvl="0"/>
            <a:r>
              <a:rPr lang="en-US"/>
              <a:t>Edit Master text styles</a:t>
            </a:r>
          </a:p>
        </p:txBody>
      </p:sp>
      <p:sp>
        <p:nvSpPr>
          <p:cNvPr id="36" name="Text Placeholder 8"/>
          <p:cNvSpPr>
            <a:spLocks noGrp="1"/>
          </p:cNvSpPr>
          <p:nvPr>
            <p:ph type="body" sz="quarter" idx="32"/>
          </p:nvPr>
        </p:nvSpPr>
        <p:spPr>
          <a:xfrm>
            <a:off x="4825452" y="4230355"/>
            <a:ext cx="1269965" cy="422032"/>
          </a:xfrm>
        </p:spPr>
        <p:txBody>
          <a:bodyPr anchor="ctr">
            <a:noAutofit/>
          </a:bodyPr>
          <a:lstStyle>
            <a:lvl1pPr algn="ctr">
              <a:spcBef>
                <a:spcPts val="0"/>
              </a:spcBef>
              <a:defRPr sz="1100"/>
            </a:lvl1pPr>
          </a:lstStyle>
          <a:p>
            <a:pPr lvl="0"/>
            <a:r>
              <a:rPr lang="en-US"/>
              <a:t>Edit Master text styles</a:t>
            </a:r>
          </a:p>
        </p:txBody>
      </p:sp>
      <p:sp>
        <p:nvSpPr>
          <p:cNvPr id="37" name="Text Placeholder 8"/>
          <p:cNvSpPr>
            <a:spLocks noGrp="1"/>
          </p:cNvSpPr>
          <p:nvPr>
            <p:ph type="body" sz="quarter" idx="33"/>
          </p:nvPr>
        </p:nvSpPr>
        <p:spPr>
          <a:xfrm>
            <a:off x="3454280" y="5889508"/>
            <a:ext cx="1269965" cy="422032"/>
          </a:xfrm>
        </p:spPr>
        <p:txBody>
          <a:bodyPr anchor="ctr">
            <a:noAutofit/>
          </a:bodyPr>
          <a:lstStyle>
            <a:lvl1pPr algn="ctr">
              <a:spcBef>
                <a:spcPts val="0"/>
              </a:spcBef>
              <a:defRPr sz="1100"/>
            </a:lvl1pPr>
          </a:lstStyle>
          <a:p>
            <a:pPr lvl="0"/>
            <a:r>
              <a:rPr lang="en-US"/>
              <a:t>Edit Master text styles</a:t>
            </a:r>
          </a:p>
        </p:txBody>
      </p:sp>
      <p:sp>
        <p:nvSpPr>
          <p:cNvPr id="39" name="Text Placeholder 8"/>
          <p:cNvSpPr>
            <a:spLocks noGrp="1"/>
          </p:cNvSpPr>
          <p:nvPr>
            <p:ph type="body" sz="quarter" idx="34"/>
          </p:nvPr>
        </p:nvSpPr>
        <p:spPr>
          <a:xfrm>
            <a:off x="4825452" y="5889508"/>
            <a:ext cx="1269965" cy="422032"/>
          </a:xfrm>
        </p:spPr>
        <p:txBody>
          <a:bodyPr anchor="ctr">
            <a:noAutofit/>
          </a:bodyPr>
          <a:lstStyle>
            <a:lvl1pPr algn="ctr">
              <a:spcBef>
                <a:spcPts val="0"/>
              </a:spcBef>
              <a:defRPr sz="1100"/>
            </a:lvl1pPr>
          </a:lstStyle>
          <a:p>
            <a:pPr lvl="0"/>
            <a:r>
              <a:rPr lang="en-US"/>
              <a:t>Edit Master text styles</a:t>
            </a:r>
          </a:p>
        </p:txBody>
      </p:sp>
      <p:sp>
        <p:nvSpPr>
          <p:cNvPr id="40" name="Text Placeholder 6"/>
          <p:cNvSpPr>
            <a:spLocks noGrp="1"/>
          </p:cNvSpPr>
          <p:nvPr>
            <p:ph type="body" sz="quarter" idx="35"/>
          </p:nvPr>
        </p:nvSpPr>
        <p:spPr>
          <a:xfrm>
            <a:off x="6310958" y="3571162"/>
            <a:ext cx="2502336" cy="635069"/>
          </a:xfrm>
        </p:spPr>
        <p:txBody>
          <a:bodyPr anchor="b">
            <a:noAutofit/>
          </a:bodyPr>
          <a:lstStyle>
            <a:lvl1pPr>
              <a:spcBef>
                <a:spcPts val="0"/>
              </a:spcBef>
              <a:defRPr sz="1400" b="1">
                <a:solidFill>
                  <a:schemeClr val="bg1"/>
                </a:solidFill>
              </a:defRPr>
            </a:lvl1pPr>
          </a:lstStyle>
          <a:p>
            <a:pPr lvl="0"/>
            <a:r>
              <a:rPr lang="en-US"/>
              <a:t>Edit Master text styles</a:t>
            </a:r>
          </a:p>
        </p:txBody>
      </p:sp>
      <p:cxnSp>
        <p:nvCxnSpPr>
          <p:cNvPr id="11" name="Straight Connector 10"/>
          <p:cNvCxnSpPr/>
          <p:nvPr userDrawn="1"/>
        </p:nvCxnSpPr>
        <p:spPr>
          <a:xfrm>
            <a:off x="6411442" y="4250456"/>
            <a:ext cx="56211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36"/>
          </p:nvPr>
        </p:nvSpPr>
        <p:spPr>
          <a:xfrm>
            <a:off x="6310312" y="4395205"/>
            <a:ext cx="2502981" cy="1869715"/>
          </a:xfrm>
        </p:spPr>
        <p:txBody>
          <a:bodyPr>
            <a:noAutofit/>
          </a:bodyPr>
          <a:lstStyle>
            <a:lvl1pPr>
              <a:spcBef>
                <a:spcPts val="0"/>
              </a:spcBef>
              <a:defRPr sz="1100">
                <a:solidFill>
                  <a:schemeClr val="bg1"/>
                </a:solidFill>
              </a:defRPr>
            </a:lvl1pPr>
            <a:lvl2pPr>
              <a:spcBef>
                <a:spcPts val="0"/>
              </a:spcBef>
              <a:defRPr sz="1050">
                <a:solidFill>
                  <a:schemeClr val="bg1"/>
                </a:solidFill>
              </a:defRPr>
            </a:lvl2pPr>
            <a:lvl3pPr>
              <a:spcBef>
                <a:spcPts val="0"/>
              </a:spcBef>
              <a:defRPr sz="1000">
                <a:solidFill>
                  <a:schemeClr val="bg1"/>
                </a:solidFill>
              </a:defRPr>
            </a:lvl3pPr>
            <a:lvl4pPr>
              <a:spcBef>
                <a:spcPts val="0"/>
              </a:spcBef>
              <a:defRPr sz="900">
                <a:solidFill>
                  <a:schemeClr val="bg1"/>
                </a:solidFill>
              </a:defRPr>
            </a:lvl4pPr>
            <a:lvl5pPr>
              <a:spcBef>
                <a:spcPts val="0"/>
              </a:spcBef>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5" name="Text Placeholder 3"/>
          <p:cNvSpPr>
            <a:spLocks noGrp="1"/>
          </p:cNvSpPr>
          <p:nvPr>
            <p:ph type="body" sz="quarter" idx="39"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80" name="Text Placeholder 8"/>
          <p:cNvSpPr>
            <a:spLocks noGrp="1"/>
          </p:cNvSpPr>
          <p:nvPr>
            <p:ph type="body" sz="quarter" idx="40"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81" name="Text Placeholder 10"/>
          <p:cNvSpPr>
            <a:spLocks noGrp="1"/>
          </p:cNvSpPr>
          <p:nvPr>
            <p:ph type="body" sz="quarter" idx="41"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82" name="Text Placeholder 8"/>
          <p:cNvSpPr>
            <a:spLocks noGrp="1"/>
          </p:cNvSpPr>
          <p:nvPr>
            <p:ph type="body" sz="quarter" idx="42"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83" name="Text Placeholder 10"/>
          <p:cNvSpPr>
            <a:spLocks noGrp="1"/>
          </p:cNvSpPr>
          <p:nvPr>
            <p:ph type="body" sz="quarter" idx="43"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319978656"/>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Key Trends with Images">
    <p:spTree>
      <p:nvGrpSpPr>
        <p:cNvPr id="1" name=""/>
        <p:cNvGrpSpPr/>
        <p:nvPr/>
      </p:nvGrpSpPr>
      <p:grpSpPr>
        <a:xfrm>
          <a:off x="0" y="0"/>
          <a:ext cx="0" cy="0"/>
          <a:chOff x="0" y="0"/>
          <a:chExt cx="0" cy="0"/>
        </a:xfrm>
      </p:grpSpPr>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88540"/>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2588540"/>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88540"/>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28" hasCustomPrompt="1"/>
          </p:nvPr>
        </p:nvSpPr>
        <p:spPr>
          <a:xfrm>
            <a:off x="3416300" y="785385"/>
            <a:ext cx="2720975" cy="1805914"/>
          </a:xfrm>
        </p:spPr>
        <p:txBody>
          <a:bodyPr>
            <a:noAutofit/>
          </a:bodyPr>
          <a:lstStyle>
            <a:lvl1pPr algn="ctr">
              <a:defRPr sz="1400"/>
            </a:lvl1pPr>
          </a:lstStyle>
          <a:p>
            <a:r>
              <a:rPr lang="en-GB" dirty="0"/>
              <a:t>Click on the icon below to insert an image</a:t>
            </a:r>
          </a:p>
        </p:txBody>
      </p:sp>
      <p:sp>
        <p:nvSpPr>
          <p:cNvPr id="30" name="Picture Placeholder 10"/>
          <p:cNvSpPr>
            <a:spLocks noGrp="1"/>
          </p:cNvSpPr>
          <p:nvPr>
            <p:ph type="pic" sz="quarter" idx="29" hasCustomPrompt="1"/>
          </p:nvPr>
        </p:nvSpPr>
        <p:spPr>
          <a:xfrm>
            <a:off x="6223877" y="782626"/>
            <a:ext cx="2720975" cy="1805914"/>
          </a:xfrm>
        </p:spPr>
        <p:txBody>
          <a:bodyPr>
            <a:noAutofit/>
          </a:bodyPr>
          <a:lstStyle>
            <a:lvl1pPr algn="ctr">
              <a:defRPr sz="1400"/>
            </a:lvl1pPr>
          </a:lstStyle>
          <a:p>
            <a:r>
              <a:rPr lang="en-GB" dirty="0"/>
              <a:t>Click on the icon below to insert an image</a:t>
            </a:r>
          </a:p>
        </p:txBody>
      </p:sp>
      <p:sp>
        <p:nvSpPr>
          <p:cNvPr id="22" name="Text Placeholder 43"/>
          <p:cNvSpPr>
            <a:spLocks noGrp="1"/>
          </p:cNvSpPr>
          <p:nvPr>
            <p:ph type="body" sz="quarter" idx="14"/>
          </p:nvPr>
        </p:nvSpPr>
        <p:spPr>
          <a:xfrm>
            <a:off x="4168637" y="2865126"/>
            <a:ext cx="4559531" cy="645657"/>
          </a:xfrm>
        </p:spPr>
        <p:txBody>
          <a:bodyPr anchor="t">
            <a:noAutofit/>
          </a:bodyPr>
          <a:lstStyle>
            <a:lvl1pPr>
              <a:spcBef>
                <a:spcPts val="0"/>
              </a:spcBef>
              <a:defRPr sz="1100"/>
            </a:lvl1pPr>
          </a:lstStyle>
          <a:p>
            <a:pPr lvl="0"/>
            <a:r>
              <a:rPr lang="en-US"/>
              <a:t>Edit Master text styles</a:t>
            </a:r>
          </a:p>
        </p:txBody>
      </p:sp>
      <p:sp>
        <p:nvSpPr>
          <p:cNvPr id="23" name="Text Placeholder 46"/>
          <p:cNvSpPr>
            <a:spLocks noGrp="1"/>
          </p:cNvSpPr>
          <p:nvPr>
            <p:ph type="body" sz="quarter" idx="15" hasCustomPrompt="1"/>
          </p:nvPr>
        </p:nvSpPr>
        <p:spPr>
          <a:xfrm>
            <a:off x="3573411" y="2888598"/>
            <a:ext cx="443757" cy="443757"/>
          </a:xfrm>
          <a:prstGeom prst="ellipse">
            <a:avLst/>
          </a:prstGeom>
          <a:solidFill>
            <a:schemeClr val="accent1"/>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4" name="Text Placeholder 46"/>
          <p:cNvSpPr>
            <a:spLocks noGrp="1"/>
          </p:cNvSpPr>
          <p:nvPr>
            <p:ph type="body" sz="quarter" idx="16" hasCustomPrompt="1"/>
          </p:nvPr>
        </p:nvSpPr>
        <p:spPr>
          <a:xfrm>
            <a:off x="3573411" y="3807699"/>
            <a:ext cx="443757" cy="443757"/>
          </a:xfrm>
          <a:prstGeom prst="ellipse">
            <a:avLst/>
          </a:prstGeom>
          <a:solidFill>
            <a:schemeClr val="accent2"/>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5" name="Text Placeholder 46"/>
          <p:cNvSpPr>
            <a:spLocks noGrp="1"/>
          </p:cNvSpPr>
          <p:nvPr>
            <p:ph type="body" sz="quarter" idx="17" hasCustomPrompt="1"/>
          </p:nvPr>
        </p:nvSpPr>
        <p:spPr>
          <a:xfrm>
            <a:off x="3573411" y="4766681"/>
            <a:ext cx="443757" cy="443757"/>
          </a:xfrm>
          <a:prstGeom prst="ellipse">
            <a:avLst/>
          </a:prstGeom>
          <a:solidFill>
            <a:schemeClr val="accent1"/>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6" name="Text Placeholder 46"/>
          <p:cNvSpPr>
            <a:spLocks noGrp="1"/>
          </p:cNvSpPr>
          <p:nvPr>
            <p:ph type="body" sz="quarter" idx="18" hasCustomPrompt="1"/>
          </p:nvPr>
        </p:nvSpPr>
        <p:spPr>
          <a:xfrm>
            <a:off x="3573411" y="5714125"/>
            <a:ext cx="443757" cy="443757"/>
          </a:xfrm>
          <a:prstGeom prst="ellipse">
            <a:avLst/>
          </a:prstGeom>
          <a:solidFill>
            <a:schemeClr val="accent2"/>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7" name="Text Placeholder 43"/>
          <p:cNvSpPr>
            <a:spLocks noGrp="1"/>
          </p:cNvSpPr>
          <p:nvPr>
            <p:ph type="body" sz="quarter" idx="19"/>
          </p:nvPr>
        </p:nvSpPr>
        <p:spPr>
          <a:xfrm>
            <a:off x="4168637" y="3776840"/>
            <a:ext cx="4559531" cy="672658"/>
          </a:xfrm>
        </p:spPr>
        <p:txBody>
          <a:bodyPr anchor="t">
            <a:noAutofit/>
          </a:bodyPr>
          <a:lstStyle>
            <a:lvl1pPr>
              <a:spcBef>
                <a:spcPts val="0"/>
              </a:spcBef>
              <a:defRPr sz="1100"/>
            </a:lvl1pPr>
          </a:lstStyle>
          <a:p>
            <a:pPr lvl="0"/>
            <a:r>
              <a:rPr lang="en-US"/>
              <a:t>Edit Master text styles</a:t>
            </a:r>
          </a:p>
        </p:txBody>
      </p:sp>
      <p:sp>
        <p:nvSpPr>
          <p:cNvPr id="28" name="Text Placeholder 43"/>
          <p:cNvSpPr>
            <a:spLocks noGrp="1"/>
          </p:cNvSpPr>
          <p:nvPr>
            <p:ph type="body" sz="quarter" idx="20"/>
          </p:nvPr>
        </p:nvSpPr>
        <p:spPr>
          <a:xfrm>
            <a:off x="4168637" y="4736817"/>
            <a:ext cx="4559531" cy="655501"/>
          </a:xfrm>
        </p:spPr>
        <p:txBody>
          <a:bodyPr anchor="t">
            <a:noAutofit/>
          </a:bodyPr>
          <a:lstStyle>
            <a:lvl1pPr>
              <a:spcBef>
                <a:spcPts val="0"/>
              </a:spcBef>
              <a:defRPr sz="1100"/>
            </a:lvl1pPr>
          </a:lstStyle>
          <a:p>
            <a:pPr lvl="0"/>
            <a:r>
              <a:rPr lang="en-US"/>
              <a:t>Edit Master text styles</a:t>
            </a:r>
          </a:p>
        </p:txBody>
      </p:sp>
      <p:sp>
        <p:nvSpPr>
          <p:cNvPr id="32" name="Text Placeholder 43"/>
          <p:cNvSpPr>
            <a:spLocks noGrp="1"/>
          </p:cNvSpPr>
          <p:nvPr>
            <p:ph type="body" sz="quarter" idx="21"/>
          </p:nvPr>
        </p:nvSpPr>
        <p:spPr>
          <a:xfrm>
            <a:off x="4168637" y="5683922"/>
            <a:ext cx="4559531" cy="655952"/>
          </a:xfrm>
        </p:spPr>
        <p:txBody>
          <a:bodyPr anchor="t">
            <a:noAutofit/>
          </a:bodyPr>
          <a:lstStyle>
            <a:lvl1pPr>
              <a:spcBef>
                <a:spcPts val="0"/>
              </a:spcBef>
              <a:defRPr sz="1100"/>
            </a:lvl1pPr>
          </a:lstStyle>
          <a:p>
            <a:pPr lvl="0"/>
            <a:r>
              <a:rPr lang="en-US"/>
              <a:t>Edit Master text styles</a:t>
            </a:r>
          </a:p>
        </p:txBody>
      </p:sp>
      <p:sp>
        <p:nvSpPr>
          <p:cNvPr id="77" name="Text Placeholder 3"/>
          <p:cNvSpPr>
            <a:spLocks noGrp="1"/>
          </p:cNvSpPr>
          <p:nvPr>
            <p:ph type="body" sz="quarter" idx="30"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78"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9"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80" name="Text Placeholder 8"/>
          <p:cNvSpPr>
            <a:spLocks noGrp="1"/>
          </p:cNvSpPr>
          <p:nvPr>
            <p:ph type="body" sz="quarter" idx="31"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81" name="Text Placeholder 10"/>
          <p:cNvSpPr>
            <a:spLocks noGrp="1"/>
          </p:cNvSpPr>
          <p:nvPr>
            <p:ph type="body" sz="quarter" idx="32"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844266252"/>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Leading Retailers">
    <p:spTree>
      <p:nvGrpSpPr>
        <p:cNvPr id="1" name=""/>
        <p:cNvGrpSpPr/>
        <p:nvPr/>
      </p:nvGrpSpPr>
      <p:grpSpPr>
        <a:xfrm>
          <a:off x="0" y="0"/>
          <a:ext cx="0" cy="0"/>
          <a:chOff x="0" y="0"/>
          <a:chExt cx="0" cy="0"/>
        </a:xfrm>
      </p:grpSpPr>
      <p:sp>
        <p:nvSpPr>
          <p:cNvPr id="37" name="Picture Placeholder 3"/>
          <p:cNvSpPr>
            <a:spLocks noGrp="1"/>
          </p:cNvSpPr>
          <p:nvPr>
            <p:ph type="pic" sz="quarter" idx="15" hasCustomPrompt="1"/>
          </p:nvPr>
        </p:nvSpPr>
        <p:spPr>
          <a:xfrm>
            <a:off x="180691" y="2626035"/>
            <a:ext cx="4303760" cy="2415853"/>
          </a:xfrm>
        </p:spPr>
        <p:txBody>
          <a:bodyPr>
            <a:noAutofit/>
          </a:bodyPr>
          <a:lstStyle>
            <a:lvl1pPr algn="ctr">
              <a:defRPr sz="1400"/>
            </a:lvl1pPr>
          </a:lstStyle>
          <a:p>
            <a:r>
              <a:rPr lang="en-GB" dirty="0"/>
              <a:t>Click on the icon below to insert an image</a:t>
            </a:r>
          </a:p>
        </p:txBody>
      </p:sp>
      <p:sp>
        <p:nvSpPr>
          <p:cNvPr id="38" name="Picture Placeholder 3"/>
          <p:cNvSpPr>
            <a:spLocks noGrp="1"/>
          </p:cNvSpPr>
          <p:nvPr>
            <p:ph type="pic" sz="quarter" idx="16" hasCustomPrompt="1"/>
          </p:nvPr>
        </p:nvSpPr>
        <p:spPr>
          <a:xfrm>
            <a:off x="4680353" y="2626035"/>
            <a:ext cx="4320852" cy="2415853"/>
          </a:xfrm>
        </p:spPr>
        <p:txBody>
          <a:bodyPr>
            <a:noAutofit/>
          </a:bodyPr>
          <a:lstStyle>
            <a:lvl1pPr algn="ctr">
              <a:defRPr sz="1400"/>
            </a:lvl1pPr>
          </a:lstStyle>
          <a:p>
            <a:r>
              <a:rPr lang="en-GB" dirty="0"/>
              <a:t>Click on the icon below to insert an image</a:t>
            </a:r>
          </a:p>
        </p:txBody>
      </p:sp>
      <p:sp>
        <p:nvSpPr>
          <p:cNvPr id="2" name="Title 1"/>
          <p:cNvSpPr>
            <a:spLocks noGrp="1"/>
          </p:cNvSpPr>
          <p:nvPr>
            <p:ph type="title"/>
          </p:nvPr>
        </p:nvSpPr>
        <p:spPr>
          <a:xfrm>
            <a:off x="227958" y="827463"/>
            <a:ext cx="4256493" cy="1201362"/>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4282890"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63599" y="5061034"/>
            <a:ext cx="4320852"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4680354" y="785385"/>
            <a:ext cx="4304661"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userDrawn="1"/>
        </p:nvCxnSpPr>
        <p:spPr>
          <a:xfrm>
            <a:off x="4680353" y="5061034"/>
            <a:ext cx="4320852"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163599" y="5088596"/>
            <a:ext cx="4320852" cy="15202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4" name="Rectangle 23"/>
          <p:cNvSpPr/>
          <p:nvPr userDrawn="1"/>
        </p:nvSpPr>
        <p:spPr>
          <a:xfrm>
            <a:off x="4680353" y="5080383"/>
            <a:ext cx="4320852" cy="15202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1" name="Text Placeholder 10"/>
          <p:cNvSpPr>
            <a:spLocks noGrp="1"/>
          </p:cNvSpPr>
          <p:nvPr>
            <p:ph type="body" sz="quarter" idx="17"/>
          </p:nvPr>
        </p:nvSpPr>
        <p:spPr>
          <a:xfrm>
            <a:off x="228600" y="5181600"/>
            <a:ext cx="4124325" cy="1333500"/>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10"/>
          <p:cNvSpPr>
            <a:spLocks noGrp="1"/>
          </p:cNvSpPr>
          <p:nvPr>
            <p:ph type="body" sz="quarter" idx="18"/>
          </p:nvPr>
        </p:nvSpPr>
        <p:spPr>
          <a:xfrm>
            <a:off x="4680353" y="947363"/>
            <a:ext cx="4304662" cy="1333500"/>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10"/>
          <p:cNvSpPr>
            <a:spLocks noGrp="1"/>
          </p:cNvSpPr>
          <p:nvPr>
            <p:ph type="body" sz="quarter" idx="19"/>
          </p:nvPr>
        </p:nvSpPr>
        <p:spPr>
          <a:xfrm>
            <a:off x="4770521" y="5181600"/>
            <a:ext cx="4124325" cy="1333500"/>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6" name="Text Placeholder 3"/>
          <p:cNvSpPr>
            <a:spLocks noGrp="1"/>
          </p:cNvSpPr>
          <p:nvPr>
            <p:ph type="body" sz="quarter" idx="2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45"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47"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2"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3"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3163916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0A6039EA-023F-4871-9FE7-F78E7FE90708}" type="slidenum">
              <a:rPr lang="en-GB">
                <a:solidFill>
                  <a:srgbClr val="0075BF"/>
                </a:solidFill>
              </a:rPr>
              <a:pPr>
                <a:defRPr/>
              </a:pPr>
              <a:t>‹#›</a:t>
            </a:fld>
            <a:endParaRPr lang="en-GB" dirty="0">
              <a:solidFill>
                <a:srgbClr val="0075BF"/>
              </a:solidFill>
            </a:endParaRPr>
          </a:p>
        </p:txBody>
      </p:sp>
    </p:spTree>
    <p:extLst>
      <p:ext uri="{BB962C8B-B14F-4D97-AF65-F5344CB8AC3E}">
        <p14:creationId xmlns:p14="http://schemas.microsoft.com/office/powerpoint/2010/main" val="2498583124"/>
      </p:ext>
    </p:extLst>
  </p:cSld>
  <p:clrMapOvr>
    <a:masterClrMapping/>
  </p:clrMapOvr>
  <p:transition>
    <p:fade/>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List with image x 7">
    <p:spTree>
      <p:nvGrpSpPr>
        <p:cNvPr id="1" name=""/>
        <p:cNvGrpSpPr/>
        <p:nvPr/>
      </p:nvGrpSpPr>
      <p:grpSpPr>
        <a:xfrm>
          <a:off x="0" y="0"/>
          <a:ext cx="0" cy="0"/>
          <a:chOff x="0" y="0"/>
          <a:chExt cx="0" cy="0"/>
        </a:xfrm>
      </p:grpSpPr>
      <p:sp>
        <p:nvSpPr>
          <p:cNvPr id="47" name="Text Placeholder 6"/>
          <p:cNvSpPr>
            <a:spLocks noGrp="1"/>
          </p:cNvSpPr>
          <p:nvPr>
            <p:ph type="body" sz="quarter" idx="33" hasCustomPrompt="1"/>
          </p:nvPr>
        </p:nvSpPr>
        <p:spPr>
          <a:xfrm>
            <a:off x="3438525" y="785813"/>
            <a:ext cx="5522913" cy="854268"/>
          </a:xfrm>
          <a:solidFill>
            <a:schemeClr val="bg1">
              <a:lumMod val="95000"/>
            </a:schemeClr>
          </a:solidFill>
        </p:spPr>
        <p:txBody>
          <a:bodyPr/>
          <a:lstStyle>
            <a:lvl1pPr>
              <a:defRPr/>
            </a:lvl1pPr>
          </a:lstStyle>
          <a:p>
            <a:pPr lvl="0"/>
            <a:r>
              <a:rPr lang="en-GB" dirty="0"/>
              <a:t>  </a:t>
            </a:r>
          </a:p>
        </p:txBody>
      </p:sp>
      <p:sp>
        <p:nvSpPr>
          <p:cNvPr id="45" name="Text Placeholder 6"/>
          <p:cNvSpPr>
            <a:spLocks noGrp="1"/>
          </p:cNvSpPr>
          <p:nvPr>
            <p:ph type="body" sz="quarter" idx="35" hasCustomPrompt="1"/>
          </p:nvPr>
        </p:nvSpPr>
        <p:spPr>
          <a:xfrm>
            <a:off x="3438524" y="4177319"/>
            <a:ext cx="5522913" cy="844857"/>
          </a:xfrm>
          <a:solidFill>
            <a:schemeClr val="bg1">
              <a:lumMod val="95000"/>
            </a:schemeClr>
          </a:solidFill>
        </p:spPr>
        <p:txBody>
          <a:bodyPr/>
          <a:lstStyle>
            <a:lvl1pPr>
              <a:defRPr/>
            </a:lvl1pPr>
          </a:lstStyle>
          <a:p>
            <a:pPr lvl="0"/>
            <a:r>
              <a:rPr lang="en-GB" dirty="0"/>
              <a:t>  </a:t>
            </a:r>
          </a:p>
        </p:txBody>
      </p:sp>
      <p:sp>
        <p:nvSpPr>
          <p:cNvPr id="46" name="Text Placeholder 6"/>
          <p:cNvSpPr>
            <a:spLocks noGrp="1"/>
          </p:cNvSpPr>
          <p:nvPr>
            <p:ph type="body" sz="quarter" idx="34" hasCustomPrompt="1"/>
          </p:nvPr>
        </p:nvSpPr>
        <p:spPr>
          <a:xfrm>
            <a:off x="3438525" y="2495896"/>
            <a:ext cx="5522913" cy="847338"/>
          </a:xfrm>
          <a:solidFill>
            <a:schemeClr val="bg1">
              <a:lumMod val="95000"/>
            </a:schemeClr>
          </a:solidFill>
        </p:spPr>
        <p:txBody>
          <a:bodyPr/>
          <a:lstStyle>
            <a:lvl1pPr>
              <a:defRPr/>
            </a:lvl1pPr>
          </a:lstStyle>
          <a:p>
            <a:pPr lvl="0"/>
            <a:r>
              <a:rPr lang="en-GB" dirty="0"/>
              <a:t>  </a:t>
            </a:r>
          </a:p>
        </p:txBody>
      </p:sp>
      <p:sp>
        <p:nvSpPr>
          <p:cNvPr id="2" name="Title 1"/>
          <p:cNvSpPr>
            <a:spLocks noGrp="1"/>
          </p:cNvSpPr>
          <p:nvPr>
            <p:ph type="title"/>
          </p:nvPr>
        </p:nvSpPr>
        <p:spPr>
          <a:xfrm>
            <a:off x="227958" y="827463"/>
            <a:ext cx="2987853" cy="1453400"/>
          </a:xfrm>
        </p:spPr>
        <p:txBody>
          <a:bodyPr anchor="t">
            <a:norm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GB" dirty="0">
                <a:solidFill>
                  <a:prstClr val="white"/>
                </a:solidFill>
              </a:rPr>
              <a:t>© IGD 2019</a:t>
            </a:r>
          </a:p>
        </p:txBody>
      </p:sp>
      <p:sp>
        <p:nvSpPr>
          <p:cNvPr id="6" name="Slide Number Placeholder 5"/>
          <p:cNvSpPr>
            <a:spLocks noGrp="1"/>
          </p:cNvSpPr>
          <p:nvPr>
            <p:ph type="sldNum" sz="quarter" idx="12"/>
          </p:nvPr>
        </p:nvSpPr>
        <p:spPr>
          <a:xfrm>
            <a:off x="8515350" y="6616460"/>
            <a:ext cx="628650" cy="241540"/>
          </a:xfrm>
        </p:spPr>
        <p:txBody>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43"/>
          <p:cNvSpPr>
            <a:spLocks noGrp="1"/>
          </p:cNvSpPr>
          <p:nvPr>
            <p:ph type="body" sz="quarter" idx="14"/>
          </p:nvPr>
        </p:nvSpPr>
        <p:spPr>
          <a:xfrm>
            <a:off x="4871167" y="889665"/>
            <a:ext cx="3949302" cy="617372"/>
          </a:xfrm>
        </p:spPr>
        <p:txBody>
          <a:bodyPr anchor="t">
            <a:normAutofit/>
          </a:bodyPr>
          <a:lstStyle>
            <a:lvl1pPr>
              <a:spcBef>
                <a:spcPts val="0"/>
              </a:spcBef>
              <a:spcAft>
                <a:spcPts val="600"/>
              </a:spcAft>
              <a:defRPr sz="1100"/>
            </a:lvl1pPr>
          </a:lstStyle>
          <a:p>
            <a:pPr lvl="0"/>
            <a:r>
              <a:rPr lang="en-US" dirty="0"/>
              <a:t>Edit Master text styles</a:t>
            </a:r>
          </a:p>
        </p:txBody>
      </p:sp>
      <p:sp>
        <p:nvSpPr>
          <p:cNvPr id="26" name="Text Placeholder 43"/>
          <p:cNvSpPr>
            <a:spLocks noGrp="1"/>
          </p:cNvSpPr>
          <p:nvPr>
            <p:ph type="body" sz="quarter" idx="19"/>
          </p:nvPr>
        </p:nvSpPr>
        <p:spPr>
          <a:xfrm>
            <a:off x="4871168" y="1755564"/>
            <a:ext cx="3949301" cy="646060"/>
          </a:xfrm>
        </p:spPr>
        <p:txBody>
          <a:bodyPr anchor="t">
            <a:normAutofit/>
          </a:bodyPr>
          <a:lstStyle>
            <a:lvl1pPr>
              <a:spcBef>
                <a:spcPts val="0"/>
              </a:spcBef>
              <a:spcAft>
                <a:spcPts val="600"/>
              </a:spcAft>
              <a:defRPr sz="1100"/>
            </a:lvl1pPr>
          </a:lstStyle>
          <a:p>
            <a:pPr lvl="0"/>
            <a:r>
              <a:rPr lang="en-US" dirty="0"/>
              <a:t>Edit Master text styles</a:t>
            </a:r>
          </a:p>
        </p:txBody>
      </p:sp>
      <p:sp>
        <p:nvSpPr>
          <p:cNvPr id="27" name="Text Placeholder 43"/>
          <p:cNvSpPr>
            <a:spLocks noGrp="1"/>
          </p:cNvSpPr>
          <p:nvPr>
            <p:ph type="body" sz="quarter" idx="20"/>
          </p:nvPr>
        </p:nvSpPr>
        <p:spPr>
          <a:xfrm>
            <a:off x="4871167" y="2577614"/>
            <a:ext cx="3949303" cy="629215"/>
          </a:xfrm>
        </p:spPr>
        <p:txBody>
          <a:bodyPr anchor="t">
            <a:normAutofit/>
          </a:bodyPr>
          <a:lstStyle>
            <a:lvl1pPr>
              <a:spcBef>
                <a:spcPts val="0"/>
              </a:spcBef>
              <a:spcAft>
                <a:spcPts val="600"/>
              </a:spcAft>
              <a:defRPr sz="1100"/>
            </a:lvl1pPr>
          </a:lstStyle>
          <a:p>
            <a:pPr lvl="0"/>
            <a:r>
              <a:rPr lang="en-US"/>
              <a:t>Edit Master text styles</a:t>
            </a:r>
          </a:p>
        </p:txBody>
      </p:sp>
      <p:sp>
        <p:nvSpPr>
          <p:cNvPr id="28" name="Text Placeholder 43"/>
          <p:cNvSpPr>
            <a:spLocks noGrp="1"/>
          </p:cNvSpPr>
          <p:nvPr>
            <p:ph type="body" sz="quarter" idx="21"/>
          </p:nvPr>
        </p:nvSpPr>
        <p:spPr>
          <a:xfrm>
            <a:off x="4871169" y="3441232"/>
            <a:ext cx="3949302" cy="641840"/>
          </a:xfrm>
        </p:spPr>
        <p:txBody>
          <a:bodyPr anchor="t">
            <a:normAutofit/>
          </a:bodyPr>
          <a:lstStyle>
            <a:lvl1pPr>
              <a:spcBef>
                <a:spcPts val="0"/>
              </a:spcBef>
              <a:spcAft>
                <a:spcPts val="600"/>
              </a:spcAft>
              <a:defRPr sz="1100"/>
            </a:lvl1pPr>
          </a:lstStyle>
          <a:p>
            <a:pPr lvl="0"/>
            <a:r>
              <a:rPr lang="en-US" dirty="0"/>
              <a:t>Edit Master text styles</a:t>
            </a:r>
          </a:p>
        </p:txBody>
      </p:sp>
      <p:sp>
        <p:nvSpPr>
          <p:cNvPr id="32" name="Text Placeholder 43"/>
          <p:cNvSpPr>
            <a:spLocks noGrp="1"/>
          </p:cNvSpPr>
          <p:nvPr>
            <p:ph type="body" sz="quarter" idx="25"/>
          </p:nvPr>
        </p:nvSpPr>
        <p:spPr>
          <a:xfrm>
            <a:off x="4871168" y="4257709"/>
            <a:ext cx="3949303" cy="641840"/>
          </a:xfrm>
        </p:spPr>
        <p:txBody>
          <a:bodyPr anchor="t">
            <a:normAutofit/>
          </a:bodyPr>
          <a:lstStyle>
            <a:lvl1pPr>
              <a:spcBef>
                <a:spcPts val="0"/>
              </a:spcBef>
              <a:spcAft>
                <a:spcPts val="600"/>
              </a:spcAft>
              <a:defRPr sz="1100"/>
            </a:lvl1pPr>
          </a:lstStyle>
          <a:p>
            <a:pPr lvl="0"/>
            <a:r>
              <a:rPr lang="en-US" dirty="0"/>
              <a:t>Edit Master text styles</a:t>
            </a:r>
          </a:p>
        </p:txBody>
      </p:sp>
      <p:sp>
        <p:nvSpPr>
          <p:cNvPr id="7" name="Picture Placeholder 6"/>
          <p:cNvSpPr>
            <a:spLocks noGrp="1"/>
          </p:cNvSpPr>
          <p:nvPr>
            <p:ph type="pic" sz="quarter" idx="26" hasCustomPrompt="1"/>
          </p:nvPr>
        </p:nvSpPr>
        <p:spPr>
          <a:xfrm>
            <a:off x="3564072" y="889665"/>
            <a:ext cx="1166125" cy="641840"/>
          </a:xfrm>
        </p:spPr>
        <p:txBody>
          <a:bodyPr lIns="0" rIns="0"/>
          <a:lstStyle>
            <a:lvl1pPr algn="ctr">
              <a:defRPr sz="800" baseline="0"/>
            </a:lvl1pPr>
          </a:lstStyle>
          <a:p>
            <a:r>
              <a:rPr lang="en-GB" dirty="0"/>
              <a:t>Click on the icon below to insert an icon</a:t>
            </a:r>
          </a:p>
        </p:txBody>
      </p:sp>
      <p:sp>
        <p:nvSpPr>
          <p:cNvPr id="41" name="Picture Placeholder 6"/>
          <p:cNvSpPr>
            <a:spLocks noGrp="1"/>
          </p:cNvSpPr>
          <p:nvPr>
            <p:ph type="pic" sz="quarter" idx="27" hasCustomPrompt="1"/>
          </p:nvPr>
        </p:nvSpPr>
        <p:spPr>
          <a:xfrm>
            <a:off x="3564072" y="1755234"/>
            <a:ext cx="1166125" cy="641840"/>
          </a:xfrm>
        </p:spPr>
        <p:txBody>
          <a:bodyPr lIns="0" rIns="0"/>
          <a:lstStyle>
            <a:lvl1pPr algn="ctr">
              <a:defRPr sz="800" baseline="0"/>
            </a:lvl1pPr>
          </a:lstStyle>
          <a:p>
            <a:r>
              <a:rPr lang="en-GB" dirty="0"/>
              <a:t>Click on the icon below to insert an icon</a:t>
            </a:r>
          </a:p>
        </p:txBody>
      </p:sp>
      <p:sp>
        <p:nvSpPr>
          <p:cNvPr id="42" name="Picture Placeholder 6"/>
          <p:cNvSpPr>
            <a:spLocks noGrp="1"/>
          </p:cNvSpPr>
          <p:nvPr>
            <p:ph type="pic" sz="quarter" idx="28" hasCustomPrompt="1"/>
          </p:nvPr>
        </p:nvSpPr>
        <p:spPr>
          <a:xfrm>
            <a:off x="3564072" y="2570241"/>
            <a:ext cx="1166125" cy="641840"/>
          </a:xfrm>
        </p:spPr>
        <p:txBody>
          <a:bodyPr lIns="0" rIns="0"/>
          <a:lstStyle>
            <a:lvl1pPr algn="ctr">
              <a:defRPr sz="800" baseline="0"/>
            </a:lvl1pPr>
          </a:lstStyle>
          <a:p>
            <a:r>
              <a:rPr lang="en-GB" dirty="0"/>
              <a:t>Click on the icon below to insert an icon</a:t>
            </a:r>
          </a:p>
        </p:txBody>
      </p:sp>
      <p:sp>
        <p:nvSpPr>
          <p:cNvPr id="43" name="Picture Placeholder 6"/>
          <p:cNvSpPr>
            <a:spLocks noGrp="1"/>
          </p:cNvSpPr>
          <p:nvPr>
            <p:ph type="pic" sz="quarter" idx="29" hasCustomPrompt="1"/>
          </p:nvPr>
        </p:nvSpPr>
        <p:spPr>
          <a:xfrm>
            <a:off x="3564072" y="3441232"/>
            <a:ext cx="1166125" cy="641840"/>
          </a:xfrm>
        </p:spPr>
        <p:txBody>
          <a:bodyPr lIns="0" rIns="0"/>
          <a:lstStyle>
            <a:lvl1pPr algn="ctr">
              <a:defRPr sz="800" baseline="0"/>
            </a:lvl1pPr>
          </a:lstStyle>
          <a:p>
            <a:r>
              <a:rPr lang="en-GB" dirty="0"/>
              <a:t>Click on the icon below to insert an icon</a:t>
            </a:r>
          </a:p>
        </p:txBody>
      </p:sp>
      <p:sp>
        <p:nvSpPr>
          <p:cNvPr id="44" name="Picture Placeholder 6"/>
          <p:cNvSpPr>
            <a:spLocks noGrp="1"/>
          </p:cNvSpPr>
          <p:nvPr>
            <p:ph type="pic" sz="quarter" idx="30" hasCustomPrompt="1"/>
          </p:nvPr>
        </p:nvSpPr>
        <p:spPr>
          <a:xfrm>
            <a:off x="3564072" y="4257708"/>
            <a:ext cx="1166125" cy="641840"/>
          </a:xfrm>
        </p:spPr>
        <p:txBody>
          <a:bodyPr lIns="0" rIns="0"/>
          <a:lstStyle>
            <a:lvl1pPr algn="ctr">
              <a:defRPr sz="800" baseline="0"/>
            </a:lvl1pPr>
          </a:lstStyle>
          <a:p>
            <a:r>
              <a:rPr lang="en-GB" dirty="0"/>
              <a:t>Click on the icon below to insert an icon</a:t>
            </a:r>
          </a:p>
        </p:txBody>
      </p:sp>
      <p:sp>
        <p:nvSpPr>
          <p:cNvPr id="30" name="Text Placeholder 6"/>
          <p:cNvSpPr>
            <a:spLocks noGrp="1"/>
          </p:cNvSpPr>
          <p:nvPr>
            <p:ph type="body" sz="quarter" idx="39" hasCustomPrompt="1"/>
          </p:nvPr>
        </p:nvSpPr>
        <p:spPr>
          <a:xfrm>
            <a:off x="3437124" y="5853756"/>
            <a:ext cx="5522913" cy="745006"/>
          </a:xfrm>
          <a:solidFill>
            <a:schemeClr val="bg1">
              <a:lumMod val="95000"/>
            </a:schemeClr>
          </a:solidFill>
        </p:spPr>
        <p:txBody>
          <a:bodyPr/>
          <a:lstStyle>
            <a:lvl1pPr>
              <a:defRPr/>
            </a:lvl1pPr>
          </a:lstStyle>
          <a:p>
            <a:pPr lvl="0"/>
            <a:r>
              <a:rPr lang="en-GB" dirty="0"/>
              <a:t>  </a:t>
            </a:r>
          </a:p>
        </p:txBody>
      </p:sp>
      <p:sp>
        <p:nvSpPr>
          <p:cNvPr id="31" name="Text Placeholder 43"/>
          <p:cNvSpPr>
            <a:spLocks noGrp="1"/>
          </p:cNvSpPr>
          <p:nvPr>
            <p:ph type="body" sz="quarter" idx="40"/>
          </p:nvPr>
        </p:nvSpPr>
        <p:spPr>
          <a:xfrm>
            <a:off x="4869769" y="5117668"/>
            <a:ext cx="3949302" cy="641840"/>
          </a:xfrm>
        </p:spPr>
        <p:txBody>
          <a:bodyPr anchor="t">
            <a:normAutofit/>
          </a:bodyPr>
          <a:lstStyle>
            <a:lvl1pPr>
              <a:spcBef>
                <a:spcPts val="0"/>
              </a:spcBef>
              <a:spcAft>
                <a:spcPts val="600"/>
              </a:spcAft>
              <a:defRPr sz="1100"/>
            </a:lvl1pPr>
          </a:lstStyle>
          <a:p>
            <a:pPr lvl="0"/>
            <a:r>
              <a:rPr lang="en-US" dirty="0"/>
              <a:t>Edit Master text styles</a:t>
            </a:r>
          </a:p>
        </p:txBody>
      </p:sp>
      <p:sp>
        <p:nvSpPr>
          <p:cNvPr id="34" name="Text Placeholder 43"/>
          <p:cNvSpPr>
            <a:spLocks noGrp="1"/>
          </p:cNvSpPr>
          <p:nvPr>
            <p:ph type="body" sz="quarter" idx="41"/>
          </p:nvPr>
        </p:nvSpPr>
        <p:spPr>
          <a:xfrm>
            <a:off x="4869768" y="5934145"/>
            <a:ext cx="3949303" cy="641840"/>
          </a:xfrm>
        </p:spPr>
        <p:txBody>
          <a:bodyPr anchor="t">
            <a:normAutofit/>
          </a:bodyPr>
          <a:lstStyle>
            <a:lvl1pPr>
              <a:spcBef>
                <a:spcPts val="0"/>
              </a:spcBef>
              <a:spcAft>
                <a:spcPts val="600"/>
              </a:spcAft>
              <a:defRPr sz="1100"/>
            </a:lvl1pPr>
          </a:lstStyle>
          <a:p>
            <a:pPr lvl="0"/>
            <a:r>
              <a:rPr lang="en-US" dirty="0"/>
              <a:t>Edit Master text styles</a:t>
            </a:r>
          </a:p>
        </p:txBody>
      </p:sp>
      <p:sp>
        <p:nvSpPr>
          <p:cNvPr id="35" name="Picture Placeholder 6"/>
          <p:cNvSpPr>
            <a:spLocks noGrp="1"/>
          </p:cNvSpPr>
          <p:nvPr>
            <p:ph type="pic" sz="quarter" idx="42" hasCustomPrompt="1"/>
          </p:nvPr>
        </p:nvSpPr>
        <p:spPr>
          <a:xfrm>
            <a:off x="3562672" y="5117668"/>
            <a:ext cx="1166125" cy="641840"/>
          </a:xfrm>
        </p:spPr>
        <p:txBody>
          <a:bodyPr lIns="0" rIns="0"/>
          <a:lstStyle>
            <a:lvl1pPr algn="ctr">
              <a:defRPr sz="800" baseline="0"/>
            </a:lvl1pPr>
          </a:lstStyle>
          <a:p>
            <a:r>
              <a:rPr lang="en-GB" dirty="0"/>
              <a:t>Click on the icon below to insert an icon</a:t>
            </a:r>
          </a:p>
        </p:txBody>
      </p:sp>
      <p:sp>
        <p:nvSpPr>
          <p:cNvPr id="36" name="Picture Placeholder 6"/>
          <p:cNvSpPr>
            <a:spLocks noGrp="1"/>
          </p:cNvSpPr>
          <p:nvPr>
            <p:ph type="pic" sz="quarter" idx="43" hasCustomPrompt="1"/>
          </p:nvPr>
        </p:nvSpPr>
        <p:spPr>
          <a:xfrm>
            <a:off x="3562672" y="5934144"/>
            <a:ext cx="1166125" cy="641840"/>
          </a:xfrm>
        </p:spPr>
        <p:txBody>
          <a:bodyPr lIns="0" rIns="0"/>
          <a:lstStyle>
            <a:lvl1pPr algn="ctr">
              <a:defRPr sz="800" baseline="0"/>
            </a:lvl1pPr>
          </a:lstStyle>
          <a:p>
            <a:r>
              <a:rPr lang="en-GB" dirty="0"/>
              <a:t>Click on the icon below to insert an icon</a:t>
            </a:r>
          </a:p>
        </p:txBody>
      </p:sp>
      <p:sp>
        <p:nvSpPr>
          <p:cNvPr id="52" name="Text Placeholder 3"/>
          <p:cNvSpPr>
            <a:spLocks noGrp="1"/>
          </p:cNvSpPr>
          <p:nvPr>
            <p:ph type="body" sz="quarter" idx="22" hasCustomPrompt="1"/>
          </p:nvPr>
        </p:nvSpPr>
        <p:spPr>
          <a:xfrm>
            <a:off x="723900" y="6633069"/>
            <a:ext cx="7791450" cy="231949"/>
          </a:xfrm>
        </p:spPr>
        <p:txBody>
          <a:bodyPr anchor="ctr">
            <a:noAutofit/>
          </a:bodyPr>
          <a:lstStyle>
            <a:lvl1pPr>
              <a:defRPr sz="700" b="1">
                <a:solidFill>
                  <a:schemeClr val="bg1"/>
                </a:solidFill>
              </a:defRPr>
            </a:lvl1pPr>
          </a:lstStyle>
          <a:p>
            <a:pPr lvl="0"/>
            <a:r>
              <a:rPr lang="en-US" dirty="0"/>
              <a:t>Source:</a:t>
            </a:r>
            <a:endParaRPr lang="en-GB" dirty="0"/>
          </a:p>
        </p:txBody>
      </p:sp>
      <p:sp>
        <p:nvSpPr>
          <p:cNvPr id="37" name="Text Placeholder 8"/>
          <p:cNvSpPr>
            <a:spLocks noGrp="1"/>
          </p:cNvSpPr>
          <p:nvPr>
            <p:ph type="body" sz="quarter" idx="44"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38" name="Text Placeholder 10"/>
          <p:cNvSpPr>
            <a:spLocks noGrp="1"/>
          </p:cNvSpPr>
          <p:nvPr>
            <p:ph type="body" sz="quarter" idx="45"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39" name="Text Placeholder 8"/>
          <p:cNvSpPr>
            <a:spLocks noGrp="1"/>
          </p:cNvSpPr>
          <p:nvPr>
            <p:ph type="body" sz="quarter" idx="46"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40" name="Text Placeholder 10"/>
          <p:cNvSpPr>
            <a:spLocks noGrp="1"/>
          </p:cNvSpPr>
          <p:nvPr>
            <p:ph type="body" sz="quarter" idx="47"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702217959"/>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37" name="Rectangle 36"/>
          <p:cNvSpPr/>
          <p:nvPr userDrawn="1"/>
        </p:nvSpPr>
        <p:spPr>
          <a:xfrm>
            <a:off x="180997" y="2869949"/>
            <a:ext cx="8780621" cy="37465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4262561"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4288958"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4689695" y="785385"/>
            <a:ext cx="427192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5"/>
          </p:nvPr>
        </p:nvSpPr>
        <p:spPr>
          <a:xfrm>
            <a:off x="4689695" y="966803"/>
            <a:ext cx="4199118" cy="1416609"/>
          </a:xfrm>
        </p:spPr>
        <p:txBody>
          <a:bodyPr>
            <a:noAutofit/>
          </a:bodyPr>
          <a:lstStyle>
            <a:lvl1pPr>
              <a:spcBef>
                <a:spcPts val="0"/>
              </a:spcBef>
              <a:defRPr sz="1100"/>
            </a:lvl1pPr>
            <a:lvl2pPr>
              <a:defRPr sz="1050"/>
            </a:lvl2pPr>
            <a:lvl3pPr>
              <a:defRPr sz="10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p:cNvSpPr>
            <a:spLocks noGrp="1"/>
          </p:cNvSpPr>
          <p:nvPr>
            <p:ph type="pic" sz="quarter" idx="16" hasCustomPrompt="1"/>
          </p:nvPr>
        </p:nvSpPr>
        <p:spPr>
          <a:xfrm>
            <a:off x="279234" y="297402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19" name="Picture Placeholder 3 - 1"/>
          <p:cNvSpPr>
            <a:spLocks noGrp="1"/>
          </p:cNvSpPr>
          <p:nvPr>
            <p:ph type="pic" sz="quarter" idx="17" hasCustomPrompt="1"/>
          </p:nvPr>
        </p:nvSpPr>
        <p:spPr>
          <a:xfrm>
            <a:off x="1520518" y="297402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0" name="Picture Placeholder 3 - 2"/>
          <p:cNvSpPr>
            <a:spLocks noGrp="1"/>
          </p:cNvSpPr>
          <p:nvPr>
            <p:ph type="pic" sz="quarter" idx="18" hasCustomPrompt="1"/>
          </p:nvPr>
        </p:nvSpPr>
        <p:spPr>
          <a:xfrm>
            <a:off x="2761802" y="297402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1" name="Picture Placeholder 3 - 3"/>
          <p:cNvSpPr>
            <a:spLocks noGrp="1"/>
          </p:cNvSpPr>
          <p:nvPr>
            <p:ph type="pic" sz="quarter" idx="19" hasCustomPrompt="1"/>
          </p:nvPr>
        </p:nvSpPr>
        <p:spPr>
          <a:xfrm>
            <a:off x="4003086" y="297402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2" name="Picture Placeholder 3 - 4"/>
          <p:cNvSpPr>
            <a:spLocks noGrp="1"/>
          </p:cNvSpPr>
          <p:nvPr>
            <p:ph type="pic" sz="quarter" idx="20" hasCustomPrompt="1"/>
          </p:nvPr>
        </p:nvSpPr>
        <p:spPr>
          <a:xfrm>
            <a:off x="5244370" y="297402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4" name="Picture Placeholder 3 - 5"/>
          <p:cNvSpPr>
            <a:spLocks noGrp="1"/>
          </p:cNvSpPr>
          <p:nvPr>
            <p:ph type="pic" sz="quarter" idx="21" hasCustomPrompt="1"/>
          </p:nvPr>
        </p:nvSpPr>
        <p:spPr>
          <a:xfrm>
            <a:off x="6485654" y="297402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6" name="Picture Placeholder 3 - 6"/>
          <p:cNvSpPr>
            <a:spLocks noGrp="1"/>
          </p:cNvSpPr>
          <p:nvPr>
            <p:ph type="pic" sz="quarter" idx="22" hasCustomPrompt="1"/>
          </p:nvPr>
        </p:nvSpPr>
        <p:spPr>
          <a:xfrm>
            <a:off x="7726938" y="297402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8" name="Picture Placeholder 3"/>
          <p:cNvSpPr>
            <a:spLocks noGrp="1"/>
          </p:cNvSpPr>
          <p:nvPr>
            <p:ph type="pic" sz="quarter" idx="23" hasCustomPrompt="1"/>
          </p:nvPr>
        </p:nvSpPr>
        <p:spPr>
          <a:xfrm>
            <a:off x="280563" y="3853624"/>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3" name="Picture Placeholder 3 - 1"/>
          <p:cNvSpPr>
            <a:spLocks noGrp="1"/>
          </p:cNvSpPr>
          <p:nvPr>
            <p:ph type="pic" sz="quarter" idx="24" hasCustomPrompt="1"/>
          </p:nvPr>
        </p:nvSpPr>
        <p:spPr>
          <a:xfrm>
            <a:off x="1521847" y="3853624"/>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4" name="Picture Placeholder 3 - 2"/>
          <p:cNvSpPr>
            <a:spLocks noGrp="1"/>
          </p:cNvSpPr>
          <p:nvPr>
            <p:ph type="pic" sz="quarter" idx="25" hasCustomPrompt="1"/>
          </p:nvPr>
        </p:nvSpPr>
        <p:spPr>
          <a:xfrm>
            <a:off x="2763131" y="3853624"/>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5" name="Picture Placeholder 3 - 3"/>
          <p:cNvSpPr>
            <a:spLocks noGrp="1"/>
          </p:cNvSpPr>
          <p:nvPr>
            <p:ph type="pic" sz="quarter" idx="26" hasCustomPrompt="1"/>
          </p:nvPr>
        </p:nvSpPr>
        <p:spPr>
          <a:xfrm>
            <a:off x="4004415" y="3853624"/>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6" name="Picture Placeholder 3 - 4"/>
          <p:cNvSpPr>
            <a:spLocks noGrp="1"/>
          </p:cNvSpPr>
          <p:nvPr>
            <p:ph type="pic" sz="quarter" idx="27" hasCustomPrompt="1"/>
          </p:nvPr>
        </p:nvSpPr>
        <p:spPr>
          <a:xfrm>
            <a:off x="5245699" y="3853624"/>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8" name="Picture Placeholder 3 - 5"/>
          <p:cNvSpPr>
            <a:spLocks noGrp="1"/>
          </p:cNvSpPr>
          <p:nvPr>
            <p:ph type="pic" sz="quarter" idx="28" hasCustomPrompt="1"/>
          </p:nvPr>
        </p:nvSpPr>
        <p:spPr>
          <a:xfrm>
            <a:off x="6486983" y="3853624"/>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9" name="Picture Placeholder 3 - 6"/>
          <p:cNvSpPr>
            <a:spLocks noGrp="1"/>
          </p:cNvSpPr>
          <p:nvPr>
            <p:ph type="pic" sz="quarter" idx="29" hasCustomPrompt="1"/>
          </p:nvPr>
        </p:nvSpPr>
        <p:spPr>
          <a:xfrm>
            <a:off x="7728267" y="3853624"/>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0" name="Picture Placeholder 3"/>
          <p:cNvSpPr>
            <a:spLocks noGrp="1"/>
          </p:cNvSpPr>
          <p:nvPr>
            <p:ph type="pic" sz="quarter" idx="30" hasCustomPrompt="1"/>
          </p:nvPr>
        </p:nvSpPr>
        <p:spPr>
          <a:xfrm>
            <a:off x="281892" y="473322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1" name="Picture Placeholder 3 - 1"/>
          <p:cNvSpPr>
            <a:spLocks noGrp="1"/>
          </p:cNvSpPr>
          <p:nvPr>
            <p:ph type="pic" sz="quarter" idx="31" hasCustomPrompt="1"/>
          </p:nvPr>
        </p:nvSpPr>
        <p:spPr>
          <a:xfrm>
            <a:off x="1523176" y="473322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2" name="Picture Placeholder 3 - 2"/>
          <p:cNvSpPr>
            <a:spLocks noGrp="1"/>
          </p:cNvSpPr>
          <p:nvPr>
            <p:ph type="pic" sz="quarter" idx="32" hasCustomPrompt="1"/>
          </p:nvPr>
        </p:nvSpPr>
        <p:spPr>
          <a:xfrm>
            <a:off x="2764460" y="473322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3" name="Picture Placeholder 3 - 3"/>
          <p:cNvSpPr>
            <a:spLocks noGrp="1"/>
          </p:cNvSpPr>
          <p:nvPr>
            <p:ph type="pic" sz="quarter" idx="33" hasCustomPrompt="1"/>
          </p:nvPr>
        </p:nvSpPr>
        <p:spPr>
          <a:xfrm>
            <a:off x="4005744" y="473322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4" name="Picture Placeholder 3 - 4"/>
          <p:cNvSpPr>
            <a:spLocks noGrp="1"/>
          </p:cNvSpPr>
          <p:nvPr>
            <p:ph type="pic" sz="quarter" idx="34" hasCustomPrompt="1"/>
          </p:nvPr>
        </p:nvSpPr>
        <p:spPr>
          <a:xfrm>
            <a:off x="5247028" y="473322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5" name="Picture Placeholder 3 - 5"/>
          <p:cNvSpPr>
            <a:spLocks noGrp="1"/>
          </p:cNvSpPr>
          <p:nvPr>
            <p:ph type="pic" sz="quarter" idx="35" hasCustomPrompt="1"/>
          </p:nvPr>
        </p:nvSpPr>
        <p:spPr>
          <a:xfrm>
            <a:off x="6488312" y="473322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6" name="Picture Placeholder 3 - 6"/>
          <p:cNvSpPr>
            <a:spLocks noGrp="1"/>
          </p:cNvSpPr>
          <p:nvPr>
            <p:ph type="pic" sz="quarter" idx="36" hasCustomPrompt="1"/>
          </p:nvPr>
        </p:nvSpPr>
        <p:spPr>
          <a:xfrm>
            <a:off x="7729596" y="473322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7" name="Picture Placeholder 3"/>
          <p:cNvSpPr>
            <a:spLocks noGrp="1"/>
          </p:cNvSpPr>
          <p:nvPr>
            <p:ph type="pic" sz="quarter" idx="37" hasCustomPrompt="1"/>
          </p:nvPr>
        </p:nvSpPr>
        <p:spPr>
          <a:xfrm>
            <a:off x="283221" y="5612822"/>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8" name="Picture Placeholder 3 - 1"/>
          <p:cNvSpPr>
            <a:spLocks noGrp="1"/>
          </p:cNvSpPr>
          <p:nvPr>
            <p:ph type="pic" sz="quarter" idx="38" hasCustomPrompt="1"/>
          </p:nvPr>
        </p:nvSpPr>
        <p:spPr>
          <a:xfrm>
            <a:off x="1524505" y="5612822"/>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9" name="Picture Placeholder 3 - 2"/>
          <p:cNvSpPr>
            <a:spLocks noGrp="1"/>
          </p:cNvSpPr>
          <p:nvPr>
            <p:ph type="pic" sz="quarter" idx="39" hasCustomPrompt="1"/>
          </p:nvPr>
        </p:nvSpPr>
        <p:spPr>
          <a:xfrm>
            <a:off x="2765789" y="5612822"/>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50" name="Picture Placeholder 3 - 3"/>
          <p:cNvSpPr>
            <a:spLocks noGrp="1"/>
          </p:cNvSpPr>
          <p:nvPr>
            <p:ph type="pic" sz="quarter" idx="40" hasCustomPrompt="1"/>
          </p:nvPr>
        </p:nvSpPr>
        <p:spPr>
          <a:xfrm>
            <a:off x="4007073" y="5612822"/>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51" name="Picture Placeholder 3 - 4"/>
          <p:cNvSpPr>
            <a:spLocks noGrp="1"/>
          </p:cNvSpPr>
          <p:nvPr>
            <p:ph type="pic" sz="quarter" idx="41" hasCustomPrompt="1"/>
          </p:nvPr>
        </p:nvSpPr>
        <p:spPr>
          <a:xfrm>
            <a:off x="5248357" y="5612822"/>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52" name="Picture Placeholder 3 - 5"/>
          <p:cNvSpPr>
            <a:spLocks noGrp="1"/>
          </p:cNvSpPr>
          <p:nvPr>
            <p:ph type="pic" sz="quarter" idx="42" hasCustomPrompt="1"/>
          </p:nvPr>
        </p:nvSpPr>
        <p:spPr>
          <a:xfrm>
            <a:off x="6489641" y="5612822"/>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53" name="Picture Placeholder 3 - 6"/>
          <p:cNvSpPr>
            <a:spLocks noGrp="1"/>
          </p:cNvSpPr>
          <p:nvPr>
            <p:ph type="pic" sz="quarter" idx="43" hasCustomPrompt="1"/>
          </p:nvPr>
        </p:nvSpPr>
        <p:spPr>
          <a:xfrm>
            <a:off x="7730925" y="5612822"/>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99" name="Text Placeholder 3"/>
          <p:cNvSpPr>
            <a:spLocks noGrp="1"/>
          </p:cNvSpPr>
          <p:nvPr>
            <p:ph type="body" sz="quarter" idx="4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100" name="Text Placeholder 8"/>
          <p:cNvSpPr>
            <a:spLocks noGrp="1"/>
          </p:cNvSpPr>
          <p:nvPr>
            <p:ph type="body" sz="quarter" idx="49"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101" name="Text Placeholder 10"/>
          <p:cNvSpPr>
            <a:spLocks noGrp="1"/>
          </p:cNvSpPr>
          <p:nvPr>
            <p:ph type="body" sz="quarter" idx="50"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102" name="Text Placeholder 8"/>
          <p:cNvSpPr>
            <a:spLocks noGrp="1"/>
          </p:cNvSpPr>
          <p:nvPr>
            <p:ph type="body" sz="quarter" idx="51"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103" name="Text Placeholder 10"/>
          <p:cNvSpPr>
            <a:spLocks noGrp="1"/>
          </p:cNvSpPr>
          <p:nvPr>
            <p:ph type="body" sz="quarter" idx="52"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633702960"/>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Logos with Text">
    <p:spTree>
      <p:nvGrpSpPr>
        <p:cNvPr id="1" name=""/>
        <p:cNvGrpSpPr/>
        <p:nvPr/>
      </p:nvGrpSpPr>
      <p:grpSpPr>
        <a:xfrm>
          <a:off x="0" y="0"/>
          <a:ext cx="0" cy="0"/>
          <a:chOff x="0" y="0"/>
          <a:chExt cx="0" cy="0"/>
        </a:xfrm>
      </p:grpSpPr>
      <p:sp>
        <p:nvSpPr>
          <p:cNvPr id="61" name="Text Placeholder 6"/>
          <p:cNvSpPr>
            <a:spLocks noGrp="1"/>
          </p:cNvSpPr>
          <p:nvPr>
            <p:ph type="body" sz="quarter" idx="37" hasCustomPrompt="1"/>
          </p:nvPr>
        </p:nvSpPr>
        <p:spPr>
          <a:xfrm>
            <a:off x="3468687" y="3933478"/>
            <a:ext cx="5522913" cy="647185"/>
          </a:xfrm>
          <a:solidFill>
            <a:schemeClr val="bg1">
              <a:lumMod val="95000"/>
            </a:schemeClr>
          </a:solidFill>
        </p:spPr>
        <p:txBody>
          <a:bodyPr>
            <a:noAutofit/>
          </a:bodyPr>
          <a:lstStyle>
            <a:lvl1pPr>
              <a:defRPr/>
            </a:lvl1pPr>
          </a:lstStyle>
          <a:p>
            <a:pPr lvl="0"/>
            <a:r>
              <a:rPr lang="en-GB" dirty="0"/>
              <a:t>  </a:t>
            </a:r>
          </a:p>
        </p:txBody>
      </p:sp>
      <p:sp>
        <p:nvSpPr>
          <p:cNvPr id="62" name="Text Placeholder 6"/>
          <p:cNvSpPr>
            <a:spLocks noGrp="1"/>
          </p:cNvSpPr>
          <p:nvPr>
            <p:ph type="body" sz="quarter" idx="38" hasCustomPrompt="1"/>
          </p:nvPr>
        </p:nvSpPr>
        <p:spPr>
          <a:xfrm>
            <a:off x="3469999" y="5248627"/>
            <a:ext cx="5522913" cy="647185"/>
          </a:xfrm>
          <a:solidFill>
            <a:schemeClr val="bg1">
              <a:lumMod val="95000"/>
            </a:schemeClr>
          </a:solidFill>
        </p:spPr>
        <p:txBody>
          <a:bodyPr>
            <a:noAutofit/>
          </a:bodyPr>
          <a:lstStyle>
            <a:lvl1pPr>
              <a:defRPr/>
            </a:lvl1pPr>
          </a:lstStyle>
          <a:p>
            <a:pPr lvl="0"/>
            <a:r>
              <a:rPr lang="en-GB" dirty="0"/>
              <a:t> </a:t>
            </a:r>
          </a:p>
        </p:txBody>
      </p:sp>
      <p:sp>
        <p:nvSpPr>
          <p:cNvPr id="60" name="Text Placeholder 6"/>
          <p:cNvSpPr>
            <a:spLocks noGrp="1"/>
          </p:cNvSpPr>
          <p:nvPr>
            <p:ph type="body" sz="quarter" idx="36" hasCustomPrompt="1"/>
          </p:nvPr>
        </p:nvSpPr>
        <p:spPr>
          <a:xfrm>
            <a:off x="3468687" y="2607008"/>
            <a:ext cx="5522913" cy="647185"/>
          </a:xfrm>
          <a:solidFill>
            <a:schemeClr val="bg1">
              <a:lumMod val="95000"/>
            </a:schemeClr>
          </a:solidFill>
        </p:spPr>
        <p:txBody>
          <a:bodyPr>
            <a:noAutofit/>
          </a:bodyPr>
          <a:lstStyle>
            <a:lvl1pPr>
              <a:defRPr/>
            </a:lvl1pPr>
          </a:lstStyle>
          <a:p>
            <a:pPr lvl="0"/>
            <a:r>
              <a:rPr lang="en-GB" dirty="0"/>
              <a:t>  </a:t>
            </a: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3468606" y="765465"/>
            <a:ext cx="5493013"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userDrawn="1"/>
        </p:nvCxnSpPr>
        <p:spPr>
          <a:xfrm>
            <a:off x="3468606" y="2589112"/>
            <a:ext cx="552299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Text Placeholder 43"/>
          <p:cNvSpPr>
            <a:spLocks noGrp="1"/>
          </p:cNvSpPr>
          <p:nvPr>
            <p:ph type="body" sz="quarter" idx="14"/>
          </p:nvPr>
        </p:nvSpPr>
        <p:spPr>
          <a:xfrm>
            <a:off x="5422468" y="3308030"/>
            <a:ext cx="3539151" cy="561979"/>
          </a:xfrm>
        </p:spPr>
        <p:txBody>
          <a:bodyPr anchor="ctr">
            <a:noAutofit/>
          </a:bodyPr>
          <a:lstStyle>
            <a:lvl1pPr>
              <a:spcBef>
                <a:spcPts val="0"/>
              </a:spcBef>
              <a:defRPr sz="1100"/>
            </a:lvl1pPr>
          </a:lstStyle>
          <a:p>
            <a:pPr lvl="0"/>
            <a:r>
              <a:rPr lang="en-US"/>
              <a:t>Edit Master text styles</a:t>
            </a:r>
          </a:p>
        </p:txBody>
      </p:sp>
      <p:sp>
        <p:nvSpPr>
          <p:cNvPr id="51" name="Text Placeholder 43"/>
          <p:cNvSpPr>
            <a:spLocks noGrp="1"/>
          </p:cNvSpPr>
          <p:nvPr>
            <p:ph type="body" sz="quarter" idx="19"/>
          </p:nvPr>
        </p:nvSpPr>
        <p:spPr>
          <a:xfrm>
            <a:off x="5422468" y="3961864"/>
            <a:ext cx="3539151" cy="568114"/>
          </a:xfrm>
        </p:spPr>
        <p:txBody>
          <a:bodyPr anchor="ctr">
            <a:noAutofit/>
          </a:bodyPr>
          <a:lstStyle>
            <a:lvl1pPr>
              <a:spcBef>
                <a:spcPts val="0"/>
              </a:spcBef>
              <a:defRPr sz="1100"/>
            </a:lvl1pPr>
          </a:lstStyle>
          <a:p>
            <a:pPr lvl="0"/>
            <a:r>
              <a:rPr lang="en-US"/>
              <a:t>Edit Master text styles</a:t>
            </a:r>
          </a:p>
        </p:txBody>
      </p:sp>
      <p:sp>
        <p:nvSpPr>
          <p:cNvPr id="52" name="Text Placeholder 43"/>
          <p:cNvSpPr>
            <a:spLocks noGrp="1"/>
          </p:cNvSpPr>
          <p:nvPr>
            <p:ph type="body" sz="quarter" idx="20"/>
          </p:nvPr>
        </p:nvSpPr>
        <p:spPr>
          <a:xfrm>
            <a:off x="5422468" y="4630525"/>
            <a:ext cx="3539151" cy="559421"/>
          </a:xfrm>
        </p:spPr>
        <p:txBody>
          <a:bodyPr anchor="ctr">
            <a:noAutofit/>
          </a:bodyPr>
          <a:lstStyle>
            <a:lvl1pPr>
              <a:spcBef>
                <a:spcPts val="0"/>
              </a:spcBef>
              <a:defRPr sz="1100"/>
            </a:lvl1pPr>
          </a:lstStyle>
          <a:p>
            <a:pPr lvl="0"/>
            <a:r>
              <a:rPr lang="en-US"/>
              <a:t>Edit Master text styles</a:t>
            </a:r>
          </a:p>
        </p:txBody>
      </p:sp>
      <p:sp>
        <p:nvSpPr>
          <p:cNvPr id="53" name="Text Placeholder 43"/>
          <p:cNvSpPr>
            <a:spLocks noGrp="1"/>
          </p:cNvSpPr>
          <p:nvPr>
            <p:ph type="body" sz="quarter" idx="21"/>
          </p:nvPr>
        </p:nvSpPr>
        <p:spPr>
          <a:xfrm>
            <a:off x="5422468" y="2642030"/>
            <a:ext cx="3539152" cy="568011"/>
          </a:xfrm>
        </p:spPr>
        <p:txBody>
          <a:bodyPr anchor="ctr">
            <a:noAutofit/>
          </a:bodyPr>
          <a:lstStyle>
            <a:lvl1pPr>
              <a:spcBef>
                <a:spcPts val="0"/>
              </a:spcBef>
              <a:defRPr sz="1100"/>
            </a:lvl1pPr>
          </a:lstStyle>
          <a:p>
            <a:pPr lvl="0"/>
            <a:r>
              <a:rPr lang="en-US"/>
              <a:t>Edit Master text styles</a:t>
            </a:r>
          </a:p>
        </p:txBody>
      </p:sp>
      <p:sp>
        <p:nvSpPr>
          <p:cNvPr id="25" name="Rectangle 24"/>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6" name="Text Placeholder 13"/>
          <p:cNvSpPr>
            <a:spLocks noGrp="1"/>
          </p:cNvSpPr>
          <p:nvPr>
            <p:ph type="body" sz="quarter" idx="22"/>
          </p:nvPr>
        </p:nvSpPr>
        <p:spPr>
          <a:xfrm>
            <a:off x="227957" y="2716040"/>
            <a:ext cx="2987853" cy="3734455"/>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43"/>
          <p:cNvSpPr>
            <a:spLocks noGrp="1"/>
          </p:cNvSpPr>
          <p:nvPr>
            <p:ph type="body" sz="quarter" idx="23"/>
          </p:nvPr>
        </p:nvSpPr>
        <p:spPr>
          <a:xfrm>
            <a:off x="5422468" y="5279614"/>
            <a:ext cx="3539151" cy="568114"/>
          </a:xfrm>
        </p:spPr>
        <p:txBody>
          <a:bodyPr anchor="ctr">
            <a:noAutofit/>
          </a:bodyPr>
          <a:lstStyle>
            <a:lvl1pPr>
              <a:spcBef>
                <a:spcPts val="0"/>
              </a:spcBef>
              <a:defRPr sz="1100"/>
            </a:lvl1pPr>
          </a:lstStyle>
          <a:p>
            <a:pPr lvl="0"/>
            <a:r>
              <a:rPr lang="en-US"/>
              <a:t>Edit Master text styles</a:t>
            </a:r>
          </a:p>
        </p:txBody>
      </p:sp>
      <p:sp>
        <p:nvSpPr>
          <p:cNvPr id="28" name="Text Placeholder 43"/>
          <p:cNvSpPr>
            <a:spLocks noGrp="1"/>
          </p:cNvSpPr>
          <p:nvPr>
            <p:ph type="body" sz="quarter" idx="24"/>
          </p:nvPr>
        </p:nvSpPr>
        <p:spPr>
          <a:xfrm>
            <a:off x="5422468" y="5948275"/>
            <a:ext cx="3539151" cy="559421"/>
          </a:xfrm>
        </p:spPr>
        <p:txBody>
          <a:bodyPr anchor="ctr">
            <a:noAutofit/>
          </a:bodyPr>
          <a:lstStyle>
            <a:lvl1pPr>
              <a:spcBef>
                <a:spcPts val="0"/>
              </a:spcBef>
              <a:defRPr sz="1100"/>
            </a:lvl1pPr>
          </a:lstStyle>
          <a:p>
            <a:pPr lvl="0"/>
            <a:r>
              <a:rPr lang="en-US"/>
              <a:t>Edit Master text styles</a:t>
            </a:r>
          </a:p>
        </p:txBody>
      </p:sp>
      <p:sp>
        <p:nvSpPr>
          <p:cNvPr id="4" name="Picture Placeholder 3"/>
          <p:cNvSpPr>
            <a:spLocks noGrp="1"/>
          </p:cNvSpPr>
          <p:nvPr>
            <p:ph type="pic" sz="quarter" idx="25" hasCustomPrompt="1"/>
          </p:nvPr>
        </p:nvSpPr>
        <p:spPr>
          <a:xfrm>
            <a:off x="3587750" y="2641600"/>
            <a:ext cx="1690688" cy="568325"/>
          </a:xfrm>
        </p:spPr>
        <p:txBody>
          <a:bodyPr lIns="0" rIns="0">
            <a:noAutofit/>
          </a:bodyPr>
          <a:lstStyle>
            <a:lvl1pPr algn="ctr">
              <a:defRPr sz="700" baseline="0"/>
            </a:lvl1pPr>
          </a:lstStyle>
          <a:p>
            <a:r>
              <a:rPr lang="en-GB" dirty="0"/>
              <a:t>Click on the icon below to insert an image</a:t>
            </a:r>
          </a:p>
        </p:txBody>
      </p:sp>
      <p:sp>
        <p:nvSpPr>
          <p:cNvPr id="34" name="Picture Placeholder 3"/>
          <p:cNvSpPr>
            <a:spLocks noGrp="1"/>
          </p:cNvSpPr>
          <p:nvPr>
            <p:ph type="pic" sz="quarter" idx="26" hasCustomPrompt="1"/>
          </p:nvPr>
        </p:nvSpPr>
        <p:spPr>
          <a:xfrm>
            <a:off x="3587750" y="3301568"/>
            <a:ext cx="1690688" cy="568325"/>
          </a:xfrm>
        </p:spPr>
        <p:txBody>
          <a:bodyPr lIns="0" rIns="0">
            <a:noAutofit/>
          </a:bodyPr>
          <a:lstStyle>
            <a:lvl1pPr algn="ctr">
              <a:defRPr sz="700" baseline="0"/>
            </a:lvl1pPr>
          </a:lstStyle>
          <a:p>
            <a:r>
              <a:rPr lang="en-GB" dirty="0"/>
              <a:t>Click on the icon below to insert an image</a:t>
            </a:r>
          </a:p>
        </p:txBody>
      </p:sp>
      <p:sp>
        <p:nvSpPr>
          <p:cNvPr id="35" name="Picture Placeholder 3"/>
          <p:cNvSpPr>
            <a:spLocks noGrp="1"/>
          </p:cNvSpPr>
          <p:nvPr>
            <p:ph type="pic" sz="quarter" idx="27" hasCustomPrompt="1"/>
          </p:nvPr>
        </p:nvSpPr>
        <p:spPr>
          <a:xfrm>
            <a:off x="3587750" y="3961536"/>
            <a:ext cx="1690688" cy="568325"/>
          </a:xfrm>
        </p:spPr>
        <p:txBody>
          <a:bodyPr lIns="0" rIns="0">
            <a:noAutofit/>
          </a:bodyPr>
          <a:lstStyle>
            <a:lvl1pPr algn="ctr">
              <a:defRPr sz="700" baseline="0"/>
            </a:lvl1pPr>
          </a:lstStyle>
          <a:p>
            <a:r>
              <a:rPr lang="en-GB" dirty="0"/>
              <a:t>Click on the icon below to insert an image</a:t>
            </a:r>
          </a:p>
        </p:txBody>
      </p:sp>
      <p:sp>
        <p:nvSpPr>
          <p:cNvPr id="37" name="Picture Placeholder 3"/>
          <p:cNvSpPr>
            <a:spLocks noGrp="1"/>
          </p:cNvSpPr>
          <p:nvPr>
            <p:ph type="pic" sz="quarter" idx="28" hasCustomPrompt="1"/>
          </p:nvPr>
        </p:nvSpPr>
        <p:spPr>
          <a:xfrm>
            <a:off x="3587750" y="4621504"/>
            <a:ext cx="1690688" cy="568325"/>
          </a:xfrm>
        </p:spPr>
        <p:txBody>
          <a:bodyPr lIns="0" rIns="0">
            <a:noAutofit/>
          </a:bodyPr>
          <a:lstStyle>
            <a:lvl1pPr algn="ctr">
              <a:defRPr sz="700" baseline="0"/>
            </a:lvl1pPr>
          </a:lstStyle>
          <a:p>
            <a:r>
              <a:rPr lang="en-GB" dirty="0"/>
              <a:t>Click on the icon below to insert an image</a:t>
            </a:r>
          </a:p>
        </p:txBody>
      </p:sp>
      <p:sp>
        <p:nvSpPr>
          <p:cNvPr id="39" name="Picture Placeholder 3"/>
          <p:cNvSpPr>
            <a:spLocks noGrp="1"/>
          </p:cNvSpPr>
          <p:nvPr>
            <p:ph type="pic" sz="quarter" idx="29" hasCustomPrompt="1"/>
          </p:nvPr>
        </p:nvSpPr>
        <p:spPr>
          <a:xfrm>
            <a:off x="3587750" y="5281472"/>
            <a:ext cx="1690688" cy="568325"/>
          </a:xfrm>
        </p:spPr>
        <p:txBody>
          <a:bodyPr lIns="0" rIns="0">
            <a:noAutofit/>
          </a:bodyPr>
          <a:lstStyle>
            <a:lvl1pPr algn="ctr">
              <a:defRPr sz="700" baseline="0"/>
            </a:lvl1pPr>
          </a:lstStyle>
          <a:p>
            <a:r>
              <a:rPr lang="en-GB" dirty="0"/>
              <a:t>Click on the icon below to insert an image</a:t>
            </a:r>
          </a:p>
        </p:txBody>
      </p:sp>
      <p:sp>
        <p:nvSpPr>
          <p:cNvPr id="43" name="Picture Placeholder 3"/>
          <p:cNvSpPr>
            <a:spLocks noGrp="1"/>
          </p:cNvSpPr>
          <p:nvPr>
            <p:ph type="pic" sz="quarter" idx="30" hasCustomPrompt="1"/>
          </p:nvPr>
        </p:nvSpPr>
        <p:spPr>
          <a:xfrm>
            <a:off x="3587750" y="5941440"/>
            <a:ext cx="1690688" cy="568325"/>
          </a:xfrm>
        </p:spPr>
        <p:txBody>
          <a:bodyPr lIns="0" rIns="0">
            <a:noAutofit/>
          </a:bodyPr>
          <a:lstStyle>
            <a:lvl1pPr algn="ctr">
              <a:defRPr sz="700" baseline="0"/>
            </a:lvl1pPr>
          </a:lstStyle>
          <a:p>
            <a:r>
              <a:rPr lang="en-GB" dirty="0"/>
              <a:t>Click on the icon below to insert an image</a:t>
            </a:r>
          </a:p>
        </p:txBody>
      </p:sp>
      <p:sp>
        <p:nvSpPr>
          <p:cNvPr id="8" name="Picture Placeholder 7"/>
          <p:cNvSpPr>
            <a:spLocks noGrp="1"/>
          </p:cNvSpPr>
          <p:nvPr>
            <p:ph type="pic" sz="quarter" idx="31" hasCustomPrompt="1"/>
          </p:nvPr>
        </p:nvSpPr>
        <p:spPr>
          <a:xfrm>
            <a:off x="3468605" y="762782"/>
            <a:ext cx="5493013" cy="1621496"/>
          </a:xfrm>
        </p:spPr>
        <p:txBody>
          <a:bodyPr>
            <a:noAutofit/>
          </a:bodyPr>
          <a:lstStyle>
            <a:lvl1pPr algn="ctr">
              <a:defRPr sz="1200" baseline="0"/>
            </a:lvl1pPr>
          </a:lstStyle>
          <a:p>
            <a:r>
              <a:rPr lang="en-GB" dirty="0"/>
              <a:t>Click on the icon below to insert an image</a:t>
            </a:r>
          </a:p>
        </p:txBody>
      </p:sp>
      <p:sp>
        <p:nvSpPr>
          <p:cNvPr id="56" name="Text Placeholder 3"/>
          <p:cNvSpPr>
            <a:spLocks noGrp="1"/>
          </p:cNvSpPr>
          <p:nvPr>
            <p:ph type="body" sz="quarter" idx="39"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57" name="Text Placeholder 8"/>
          <p:cNvSpPr>
            <a:spLocks noGrp="1"/>
          </p:cNvSpPr>
          <p:nvPr>
            <p:ph type="body" sz="quarter" idx="40"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58" name="Text Placeholder 10"/>
          <p:cNvSpPr>
            <a:spLocks noGrp="1"/>
          </p:cNvSpPr>
          <p:nvPr>
            <p:ph type="body" sz="quarter" idx="41"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59" name="Text Placeholder 8"/>
          <p:cNvSpPr>
            <a:spLocks noGrp="1"/>
          </p:cNvSpPr>
          <p:nvPr>
            <p:ph type="body" sz="quarter" idx="42"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86" name="Text Placeholder 10"/>
          <p:cNvSpPr>
            <a:spLocks noGrp="1"/>
          </p:cNvSpPr>
          <p:nvPr>
            <p:ph type="body" sz="quarter" idx="43"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792181761"/>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Mission">
    <p:spTree>
      <p:nvGrpSpPr>
        <p:cNvPr id="1" name=""/>
        <p:cNvGrpSpPr/>
        <p:nvPr/>
      </p:nvGrpSpPr>
      <p:grpSpPr>
        <a:xfrm>
          <a:off x="0" y="0"/>
          <a:ext cx="0" cy="0"/>
          <a:chOff x="0" y="0"/>
          <a:chExt cx="0" cy="0"/>
        </a:xfrm>
      </p:grpSpPr>
      <p:sp>
        <p:nvSpPr>
          <p:cNvPr id="37" name="Rectangle 36"/>
          <p:cNvSpPr/>
          <p:nvPr userDrawn="1"/>
        </p:nvSpPr>
        <p:spPr>
          <a:xfrm>
            <a:off x="180997" y="2357818"/>
            <a:ext cx="8780621" cy="42586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4262561"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a:xfrm>
            <a:off x="7086600" y="6616461"/>
            <a:ext cx="2057400" cy="241540"/>
          </a:xfrm>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4288958"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4689695" y="785385"/>
            <a:ext cx="427192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5"/>
          </p:nvPr>
        </p:nvSpPr>
        <p:spPr>
          <a:xfrm>
            <a:off x="4689695" y="919782"/>
            <a:ext cx="4271922" cy="1140768"/>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24"/>
          <p:cNvSpPr>
            <a:spLocks noGrp="1"/>
          </p:cNvSpPr>
          <p:nvPr>
            <p:ph type="body" sz="quarter" idx="16"/>
          </p:nvPr>
        </p:nvSpPr>
        <p:spPr>
          <a:xfrm>
            <a:off x="360254" y="2638001"/>
            <a:ext cx="1746008" cy="297268"/>
          </a:xfrm>
        </p:spPr>
        <p:txBody>
          <a:bodyPr>
            <a:noAutofit/>
          </a:bodyPr>
          <a:lstStyle>
            <a:lvl1pPr algn="ctr">
              <a:spcBef>
                <a:spcPts val="0"/>
              </a:spcBef>
              <a:defRPr sz="1400" b="1"/>
            </a:lvl1pPr>
            <a:lvl2pPr>
              <a:defRPr b="1"/>
            </a:lvl2pPr>
            <a:lvl3pPr>
              <a:defRPr b="1"/>
            </a:lvl3pPr>
            <a:lvl4pPr>
              <a:defRPr b="1"/>
            </a:lvl4pPr>
            <a:lvl5pPr>
              <a:defRPr b="1"/>
            </a:lvl5pPr>
          </a:lstStyle>
          <a:p>
            <a:pPr lvl="0"/>
            <a:r>
              <a:rPr lang="en-US"/>
              <a:t>Edit Master text styles</a:t>
            </a:r>
          </a:p>
        </p:txBody>
      </p:sp>
      <p:sp>
        <p:nvSpPr>
          <p:cNvPr id="30" name="Text Placeholder 24"/>
          <p:cNvSpPr>
            <a:spLocks noGrp="1"/>
          </p:cNvSpPr>
          <p:nvPr>
            <p:ph type="body" sz="quarter" idx="17"/>
          </p:nvPr>
        </p:nvSpPr>
        <p:spPr>
          <a:xfrm>
            <a:off x="2561377" y="2638001"/>
            <a:ext cx="1746008" cy="297268"/>
          </a:xfrm>
        </p:spPr>
        <p:txBody>
          <a:bodyPr>
            <a:noAutofit/>
          </a:bodyPr>
          <a:lstStyle>
            <a:lvl1pPr algn="ctr">
              <a:spcBef>
                <a:spcPts val="0"/>
              </a:spcBef>
              <a:defRPr sz="1400" b="1"/>
            </a:lvl1pPr>
            <a:lvl2pPr>
              <a:defRPr b="1"/>
            </a:lvl2pPr>
            <a:lvl3pPr>
              <a:defRPr b="1"/>
            </a:lvl3pPr>
            <a:lvl4pPr>
              <a:defRPr b="1"/>
            </a:lvl4pPr>
            <a:lvl5pPr>
              <a:defRPr b="1"/>
            </a:lvl5pPr>
          </a:lstStyle>
          <a:p>
            <a:pPr lvl="0"/>
            <a:r>
              <a:rPr lang="en-US"/>
              <a:t>Edit Master text styles</a:t>
            </a:r>
          </a:p>
        </p:txBody>
      </p:sp>
      <p:sp>
        <p:nvSpPr>
          <p:cNvPr id="31" name="Text Placeholder 24"/>
          <p:cNvSpPr>
            <a:spLocks noGrp="1"/>
          </p:cNvSpPr>
          <p:nvPr>
            <p:ph type="body" sz="quarter" idx="18"/>
          </p:nvPr>
        </p:nvSpPr>
        <p:spPr>
          <a:xfrm>
            <a:off x="4773468" y="2638001"/>
            <a:ext cx="1746008" cy="297268"/>
          </a:xfrm>
        </p:spPr>
        <p:txBody>
          <a:bodyPr>
            <a:noAutofit/>
          </a:bodyPr>
          <a:lstStyle>
            <a:lvl1pPr algn="ctr">
              <a:spcBef>
                <a:spcPts val="0"/>
              </a:spcBef>
              <a:defRPr sz="1400" b="1"/>
            </a:lvl1pPr>
            <a:lvl2pPr>
              <a:defRPr b="1"/>
            </a:lvl2pPr>
            <a:lvl3pPr>
              <a:defRPr b="1"/>
            </a:lvl3pPr>
            <a:lvl4pPr>
              <a:defRPr b="1"/>
            </a:lvl4pPr>
            <a:lvl5pPr>
              <a:defRPr b="1"/>
            </a:lvl5pPr>
          </a:lstStyle>
          <a:p>
            <a:pPr lvl="0"/>
            <a:r>
              <a:rPr lang="en-US"/>
              <a:t>Edit Master text styles</a:t>
            </a:r>
          </a:p>
        </p:txBody>
      </p:sp>
      <p:sp>
        <p:nvSpPr>
          <p:cNvPr id="32" name="Text Placeholder 24"/>
          <p:cNvSpPr>
            <a:spLocks noGrp="1"/>
          </p:cNvSpPr>
          <p:nvPr>
            <p:ph type="body" sz="quarter" idx="19"/>
          </p:nvPr>
        </p:nvSpPr>
        <p:spPr>
          <a:xfrm>
            <a:off x="6972273" y="2638001"/>
            <a:ext cx="1746008" cy="297268"/>
          </a:xfrm>
        </p:spPr>
        <p:txBody>
          <a:bodyPr>
            <a:noAutofit/>
          </a:bodyPr>
          <a:lstStyle>
            <a:lvl1pPr algn="ctr">
              <a:spcBef>
                <a:spcPts val="0"/>
              </a:spcBef>
              <a:defRPr sz="1400" b="1"/>
            </a:lvl1pPr>
            <a:lvl2pPr>
              <a:defRPr b="1"/>
            </a:lvl2pPr>
            <a:lvl3pPr>
              <a:defRPr b="1"/>
            </a:lvl3pPr>
            <a:lvl4pPr>
              <a:defRPr b="1"/>
            </a:lvl4pPr>
            <a:lvl5pPr>
              <a:defRPr b="1"/>
            </a:lvl5pPr>
          </a:lstStyle>
          <a:p>
            <a:pPr lvl="0"/>
            <a:r>
              <a:rPr lang="en-US"/>
              <a:t>Edit Master text styles</a:t>
            </a:r>
          </a:p>
        </p:txBody>
      </p:sp>
      <p:sp>
        <p:nvSpPr>
          <p:cNvPr id="4" name="Rectangle 3"/>
          <p:cNvSpPr/>
          <p:nvPr userDrawn="1"/>
        </p:nvSpPr>
        <p:spPr>
          <a:xfrm>
            <a:off x="180997" y="2357818"/>
            <a:ext cx="8780620" cy="2828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9" name="Rectangle 18"/>
          <p:cNvSpPr/>
          <p:nvPr userDrawn="1"/>
        </p:nvSpPr>
        <p:spPr>
          <a:xfrm>
            <a:off x="180997" y="3663057"/>
            <a:ext cx="8780620" cy="2828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0" name="Rectangle 19"/>
          <p:cNvSpPr/>
          <p:nvPr userDrawn="1"/>
        </p:nvSpPr>
        <p:spPr>
          <a:xfrm>
            <a:off x="180997" y="5114941"/>
            <a:ext cx="8780620" cy="2828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1" name="Text Placeholder 24"/>
          <p:cNvSpPr>
            <a:spLocks noGrp="1"/>
          </p:cNvSpPr>
          <p:nvPr>
            <p:ph type="body" sz="quarter" idx="20"/>
          </p:nvPr>
        </p:nvSpPr>
        <p:spPr>
          <a:xfrm>
            <a:off x="2106262" y="2357818"/>
            <a:ext cx="4930090" cy="280183"/>
          </a:xfrm>
        </p:spPr>
        <p:txBody>
          <a:bodyPr>
            <a:noAutofit/>
          </a:bodyPr>
          <a:lstStyle>
            <a:lvl1pPr algn="ctr">
              <a:spcBef>
                <a:spcPts val="0"/>
              </a:spcBef>
              <a:defRPr sz="1400" b="1"/>
            </a:lvl1pPr>
            <a:lvl2pPr>
              <a:defRPr b="1"/>
            </a:lvl2pPr>
            <a:lvl3pPr>
              <a:defRPr b="1"/>
            </a:lvl3pPr>
            <a:lvl4pPr>
              <a:defRPr b="1"/>
            </a:lvl4pPr>
            <a:lvl5pPr>
              <a:defRPr b="1"/>
            </a:lvl5pPr>
          </a:lstStyle>
          <a:p>
            <a:pPr lvl="0"/>
            <a:r>
              <a:rPr lang="en-US"/>
              <a:t>Edit Master text styles</a:t>
            </a:r>
          </a:p>
        </p:txBody>
      </p:sp>
      <p:sp>
        <p:nvSpPr>
          <p:cNvPr id="22" name="Text Placeholder 24"/>
          <p:cNvSpPr>
            <a:spLocks noGrp="1"/>
          </p:cNvSpPr>
          <p:nvPr>
            <p:ph type="body" sz="quarter" idx="21"/>
          </p:nvPr>
        </p:nvSpPr>
        <p:spPr>
          <a:xfrm>
            <a:off x="2106262" y="3665706"/>
            <a:ext cx="4930090" cy="280183"/>
          </a:xfrm>
        </p:spPr>
        <p:txBody>
          <a:bodyPr>
            <a:noAutofit/>
          </a:bodyPr>
          <a:lstStyle>
            <a:lvl1pPr algn="ctr">
              <a:spcBef>
                <a:spcPts val="0"/>
              </a:spcBef>
              <a:defRPr sz="1400" b="1"/>
            </a:lvl1pPr>
            <a:lvl2pPr>
              <a:defRPr b="1"/>
            </a:lvl2pPr>
            <a:lvl3pPr>
              <a:defRPr b="1"/>
            </a:lvl3pPr>
            <a:lvl4pPr>
              <a:defRPr b="1"/>
            </a:lvl4pPr>
            <a:lvl5pPr>
              <a:defRPr b="1"/>
            </a:lvl5pPr>
          </a:lstStyle>
          <a:p>
            <a:pPr lvl="0"/>
            <a:r>
              <a:rPr lang="en-US"/>
              <a:t>Edit Master text styles</a:t>
            </a:r>
          </a:p>
        </p:txBody>
      </p:sp>
      <p:sp>
        <p:nvSpPr>
          <p:cNvPr id="24" name="Text Placeholder 24"/>
          <p:cNvSpPr>
            <a:spLocks noGrp="1"/>
          </p:cNvSpPr>
          <p:nvPr>
            <p:ph type="body" sz="quarter" idx="22"/>
          </p:nvPr>
        </p:nvSpPr>
        <p:spPr>
          <a:xfrm>
            <a:off x="2106262" y="5115361"/>
            <a:ext cx="4930090" cy="280183"/>
          </a:xfrm>
        </p:spPr>
        <p:txBody>
          <a:bodyPr>
            <a:noAutofit/>
          </a:bodyPr>
          <a:lstStyle>
            <a:lvl1pPr algn="ctr">
              <a:spcBef>
                <a:spcPts val="0"/>
              </a:spcBef>
              <a:defRPr sz="1400" b="1"/>
            </a:lvl1pPr>
            <a:lvl2pPr>
              <a:defRPr b="1"/>
            </a:lvl2pPr>
            <a:lvl3pPr>
              <a:defRPr b="1"/>
            </a:lvl3pPr>
            <a:lvl4pPr>
              <a:defRPr b="1"/>
            </a:lvl4pPr>
            <a:lvl5pPr>
              <a:defRPr b="1"/>
            </a:lvl5pPr>
          </a:lstStyle>
          <a:p>
            <a:pPr lvl="0"/>
            <a:r>
              <a:rPr lang="en-US"/>
              <a:t>Edit Master text styles</a:t>
            </a:r>
          </a:p>
        </p:txBody>
      </p:sp>
      <p:sp>
        <p:nvSpPr>
          <p:cNvPr id="7" name="Chart Placeholder 6"/>
          <p:cNvSpPr>
            <a:spLocks noGrp="1"/>
          </p:cNvSpPr>
          <p:nvPr>
            <p:ph type="chart" sz="quarter" idx="23" hasCustomPrompt="1"/>
          </p:nvPr>
        </p:nvSpPr>
        <p:spPr>
          <a:xfrm>
            <a:off x="593495" y="3969299"/>
            <a:ext cx="1279525" cy="1133475"/>
          </a:xfrm>
        </p:spPr>
        <p:txBody>
          <a:bodyPr>
            <a:noAutofit/>
          </a:bodyPr>
          <a:lstStyle>
            <a:lvl1pPr>
              <a:defRPr sz="1100" baseline="0"/>
            </a:lvl1pPr>
          </a:lstStyle>
          <a:p>
            <a:r>
              <a:rPr lang="en-GB" dirty="0"/>
              <a:t>Click on the icon below to insert chart</a:t>
            </a:r>
          </a:p>
        </p:txBody>
      </p:sp>
      <p:sp>
        <p:nvSpPr>
          <p:cNvPr id="49" name="Chart Placeholder 6"/>
          <p:cNvSpPr>
            <a:spLocks noGrp="1"/>
          </p:cNvSpPr>
          <p:nvPr>
            <p:ph type="chart" sz="quarter" idx="24" hasCustomPrompt="1"/>
          </p:nvPr>
        </p:nvSpPr>
        <p:spPr>
          <a:xfrm>
            <a:off x="2794618" y="3979657"/>
            <a:ext cx="1279525" cy="1133475"/>
          </a:xfrm>
        </p:spPr>
        <p:txBody>
          <a:bodyPr>
            <a:noAutofit/>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100"/>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dirty="0"/>
              <a:t>Click on the icon below to insert chart</a:t>
            </a:r>
          </a:p>
        </p:txBody>
      </p:sp>
      <p:sp>
        <p:nvSpPr>
          <p:cNvPr id="50" name="Chart Placeholder 6"/>
          <p:cNvSpPr>
            <a:spLocks noGrp="1"/>
          </p:cNvSpPr>
          <p:nvPr>
            <p:ph type="chart" sz="quarter" idx="25" hasCustomPrompt="1"/>
          </p:nvPr>
        </p:nvSpPr>
        <p:spPr>
          <a:xfrm>
            <a:off x="4995741" y="3976415"/>
            <a:ext cx="1279525" cy="1133475"/>
          </a:xfrm>
        </p:spPr>
        <p:txBody>
          <a:bodyPr>
            <a:noAutofit/>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100"/>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dirty="0"/>
              <a:t>Click on the icon below to insert chart</a:t>
            </a:r>
          </a:p>
          <a:p>
            <a:endParaRPr lang="en-GB" dirty="0"/>
          </a:p>
        </p:txBody>
      </p:sp>
      <p:sp>
        <p:nvSpPr>
          <p:cNvPr id="51" name="Chart Placeholder 6"/>
          <p:cNvSpPr>
            <a:spLocks noGrp="1"/>
          </p:cNvSpPr>
          <p:nvPr>
            <p:ph type="chart" sz="quarter" idx="26" hasCustomPrompt="1"/>
          </p:nvPr>
        </p:nvSpPr>
        <p:spPr>
          <a:xfrm>
            <a:off x="7196864" y="3962473"/>
            <a:ext cx="1279525" cy="1133475"/>
          </a:xfrm>
        </p:spPr>
        <p:txBody>
          <a:bodyPr>
            <a:noAutofit/>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100"/>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dirty="0"/>
              <a:t>Click on the icon below to insert chart</a:t>
            </a:r>
          </a:p>
          <a:p>
            <a:endParaRPr lang="en-GB" dirty="0"/>
          </a:p>
        </p:txBody>
      </p:sp>
      <p:sp>
        <p:nvSpPr>
          <p:cNvPr id="8" name="Text Placeholder 7"/>
          <p:cNvSpPr>
            <a:spLocks noGrp="1"/>
          </p:cNvSpPr>
          <p:nvPr>
            <p:ph type="body" sz="quarter" idx="27"/>
          </p:nvPr>
        </p:nvSpPr>
        <p:spPr>
          <a:xfrm>
            <a:off x="464907" y="5473791"/>
            <a:ext cx="1536700" cy="180000"/>
          </a:xfrm>
          <a:solidFill>
            <a:schemeClr val="accent1"/>
          </a:solidFill>
        </p:spPr>
        <p:txBody>
          <a:bodyPr anchor="ctr">
            <a:noAutofit/>
          </a:bodyPr>
          <a:lstStyle>
            <a:lvl1pPr algn="ctr">
              <a:defRPr sz="900">
                <a:solidFill>
                  <a:schemeClr val="bg1"/>
                </a:solidFill>
              </a:defRPr>
            </a:lvl1pPr>
          </a:lstStyle>
          <a:p>
            <a:pPr lvl="0"/>
            <a:r>
              <a:rPr lang="en-US"/>
              <a:t>Edit Master text styles</a:t>
            </a:r>
          </a:p>
        </p:txBody>
      </p:sp>
      <p:sp>
        <p:nvSpPr>
          <p:cNvPr id="76" name="Text Placeholder 7"/>
          <p:cNvSpPr>
            <a:spLocks noGrp="1"/>
          </p:cNvSpPr>
          <p:nvPr>
            <p:ph type="body" sz="quarter" idx="28"/>
          </p:nvPr>
        </p:nvSpPr>
        <p:spPr>
          <a:xfrm>
            <a:off x="2666030" y="5473038"/>
            <a:ext cx="1536700" cy="180000"/>
          </a:xfrm>
          <a:solidFill>
            <a:schemeClr val="accent1"/>
          </a:solidFill>
        </p:spPr>
        <p:txBody>
          <a:bodyPr anchor="ctr">
            <a:noAutofit/>
          </a:bodyPr>
          <a:lstStyle>
            <a:lvl1pPr algn="ctr">
              <a:defRPr sz="900">
                <a:solidFill>
                  <a:schemeClr val="bg1"/>
                </a:solidFill>
              </a:defRPr>
            </a:lvl1pPr>
          </a:lstStyle>
          <a:p>
            <a:pPr lvl="0"/>
            <a:r>
              <a:rPr lang="en-US"/>
              <a:t>Edit Master text styles</a:t>
            </a:r>
          </a:p>
        </p:txBody>
      </p:sp>
      <p:sp>
        <p:nvSpPr>
          <p:cNvPr id="77" name="Text Placeholder 7"/>
          <p:cNvSpPr>
            <a:spLocks noGrp="1"/>
          </p:cNvSpPr>
          <p:nvPr>
            <p:ph type="body" sz="quarter" idx="29"/>
          </p:nvPr>
        </p:nvSpPr>
        <p:spPr>
          <a:xfrm>
            <a:off x="4867153" y="5475840"/>
            <a:ext cx="1536700" cy="180000"/>
          </a:xfrm>
          <a:solidFill>
            <a:schemeClr val="accent1"/>
          </a:solidFill>
        </p:spPr>
        <p:txBody>
          <a:bodyPr anchor="ctr">
            <a:noAutofit/>
          </a:bodyPr>
          <a:lstStyle>
            <a:lvl1pPr algn="ctr">
              <a:defRPr sz="900">
                <a:solidFill>
                  <a:schemeClr val="bg1"/>
                </a:solidFill>
              </a:defRPr>
            </a:lvl1pPr>
          </a:lstStyle>
          <a:p>
            <a:pPr lvl="0"/>
            <a:r>
              <a:rPr lang="en-US"/>
              <a:t>Edit Master text styles</a:t>
            </a:r>
          </a:p>
        </p:txBody>
      </p:sp>
      <p:sp>
        <p:nvSpPr>
          <p:cNvPr id="78" name="Text Placeholder 7"/>
          <p:cNvSpPr>
            <a:spLocks noGrp="1"/>
          </p:cNvSpPr>
          <p:nvPr>
            <p:ph type="body" sz="quarter" idx="30"/>
          </p:nvPr>
        </p:nvSpPr>
        <p:spPr>
          <a:xfrm>
            <a:off x="7068276" y="5483921"/>
            <a:ext cx="1536700" cy="180000"/>
          </a:xfrm>
          <a:solidFill>
            <a:schemeClr val="accent1"/>
          </a:solidFill>
        </p:spPr>
        <p:txBody>
          <a:bodyPr anchor="ctr">
            <a:noAutofit/>
          </a:bodyPr>
          <a:lstStyle>
            <a:lvl1pPr algn="ctr">
              <a:defRPr sz="900">
                <a:solidFill>
                  <a:schemeClr val="bg1"/>
                </a:solidFill>
              </a:defRPr>
            </a:lvl1pPr>
          </a:lstStyle>
          <a:p>
            <a:pPr lvl="0"/>
            <a:r>
              <a:rPr lang="en-US"/>
              <a:t>Edit Master text styles</a:t>
            </a:r>
          </a:p>
        </p:txBody>
      </p:sp>
      <p:sp>
        <p:nvSpPr>
          <p:cNvPr id="79" name="Text Placeholder 7"/>
          <p:cNvSpPr>
            <a:spLocks noGrp="1"/>
          </p:cNvSpPr>
          <p:nvPr>
            <p:ph type="body" sz="quarter" idx="31"/>
          </p:nvPr>
        </p:nvSpPr>
        <p:spPr>
          <a:xfrm>
            <a:off x="464907" y="5689384"/>
            <a:ext cx="1536700" cy="180000"/>
          </a:xfrm>
          <a:solidFill>
            <a:schemeClr val="accent2"/>
          </a:solidFill>
        </p:spPr>
        <p:txBody>
          <a:bodyPr anchor="ctr">
            <a:noAutofit/>
          </a:bodyPr>
          <a:lstStyle>
            <a:lvl1pPr algn="ctr">
              <a:defRPr sz="900">
                <a:solidFill>
                  <a:schemeClr val="bg1"/>
                </a:solidFill>
              </a:defRPr>
            </a:lvl1pPr>
          </a:lstStyle>
          <a:p>
            <a:pPr lvl="0"/>
            <a:r>
              <a:rPr lang="en-US"/>
              <a:t>Edit Master text styles</a:t>
            </a:r>
          </a:p>
        </p:txBody>
      </p:sp>
      <p:sp>
        <p:nvSpPr>
          <p:cNvPr id="80" name="Text Placeholder 7"/>
          <p:cNvSpPr>
            <a:spLocks noGrp="1"/>
          </p:cNvSpPr>
          <p:nvPr>
            <p:ph type="body" sz="quarter" idx="32"/>
          </p:nvPr>
        </p:nvSpPr>
        <p:spPr>
          <a:xfrm>
            <a:off x="2666030" y="5691515"/>
            <a:ext cx="1536700" cy="180000"/>
          </a:xfrm>
          <a:solidFill>
            <a:schemeClr val="accent2"/>
          </a:solidFill>
        </p:spPr>
        <p:txBody>
          <a:bodyPr anchor="ctr">
            <a:noAutofit/>
          </a:bodyPr>
          <a:lstStyle>
            <a:lvl1pPr algn="ctr">
              <a:defRPr sz="900">
                <a:solidFill>
                  <a:schemeClr val="bg1"/>
                </a:solidFill>
              </a:defRPr>
            </a:lvl1pPr>
          </a:lstStyle>
          <a:p>
            <a:pPr lvl="0"/>
            <a:r>
              <a:rPr lang="en-US"/>
              <a:t>Edit Master text styles</a:t>
            </a:r>
          </a:p>
        </p:txBody>
      </p:sp>
      <p:sp>
        <p:nvSpPr>
          <p:cNvPr id="81" name="Text Placeholder 7"/>
          <p:cNvSpPr>
            <a:spLocks noGrp="1"/>
          </p:cNvSpPr>
          <p:nvPr>
            <p:ph type="body" sz="quarter" idx="33"/>
          </p:nvPr>
        </p:nvSpPr>
        <p:spPr>
          <a:xfrm>
            <a:off x="4867153" y="5693646"/>
            <a:ext cx="1536700" cy="180000"/>
          </a:xfrm>
          <a:solidFill>
            <a:schemeClr val="accent2"/>
          </a:solidFill>
        </p:spPr>
        <p:txBody>
          <a:bodyPr anchor="ctr">
            <a:noAutofit/>
          </a:bodyPr>
          <a:lstStyle>
            <a:lvl1pPr algn="ctr">
              <a:defRPr sz="900">
                <a:solidFill>
                  <a:schemeClr val="bg1"/>
                </a:solidFill>
              </a:defRPr>
            </a:lvl1pPr>
          </a:lstStyle>
          <a:p>
            <a:pPr lvl="0"/>
            <a:r>
              <a:rPr lang="en-US"/>
              <a:t>Edit Master text styles</a:t>
            </a:r>
          </a:p>
        </p:txBody>
      </p:sp>
      <p:sp>
        <p:nvSpPr>
          <p:cNvPr id="82" name="Text Placeholder 7"/>
          <p:cNvSpPr>
            <a:spLocks noGrp="1"/>
          </p:cNvSpPr>
          <p:nvPr>
            <p:ph type="body" sz="quarter" idx="34"/>
          </p:nvPr>
        </p:nvSpPr>
        <p:spPr>
          <a:xfrm>
            <a:off x="7068276" y="5695777"/>
            <a:ext cx="1536700" cy="180000"/>
          </a:xfrm>
          <a:solidFill>
            <a:schemeClr val="accent2"/>
          </a:solidFill>
        </p:spPr>
        <p:txBody>
          <a:bodyPr anchor="ctr">
            <a:noAutofit/>
          </a:bodyPr>
          <a:lstStyle>
            <a:lvl1pPr algn="ctr">
              <a:defRPr sz="900">
                <a:solidFill>
                  <a:schemeClr val="bg1"/>
                </a:solidFill>
              </a:defRPr>
            </a:lvl1pPr>
          </a:lstStyle>
          <a:p>
            <a:pPr lvl="0"/>
            <a:r>
              <a:rPr lang="en-US"/>
              <a:t>Edit Master text styles</a:t>
            </a:r>
          </a:p>
        </p:txBody>
      </p:sp>
      <p:sp>
        <p:nvSpPr>
          <p:cNvPr id="83" name="Text Placeholder 7"/>
          <p:cNvSpPr>
            <a:spLocks noGrp="1"/>
          </p:cNvSpPr>
          <p:nvPr>
            <p:ph type="body" sz="quarter" idx="35"/>
          </p:nvPr>
        </p:nvSpPr>
        <p:spPr>
          <a:xfrm>
            <a:off x="464907" y="5901923"/>
            <a:ext cx="1536700" cy="180000"/>
          </a:xfrm>
          <a:solidFill>
            <a:schemeClr val="accent3"/>
          </a:solidFill>
        </p:spPr>
        <p:txBody>
          <a:bodyPr anchor="ctr">
            <a:noAutofit/>
          </a:bodyPr>
          <a:lstStyle>
            <a:lvl1pPr algn="ctr">
              <a:defRPr sz="900">
                <a:solidFill>
                  <a:schemeClr val="bg1"/>
                </a:solidFill>
              </a:defRPr>
            </a:lvl1pPr>
          </a:lstStyle>
          <a:p>
            <a:pPr lvl="0"/>
            <a:r>
              <a:rPr lang="en-US"/>
              <a:t>Edit Master text styles</a:t>
            </a:r>
          </a:p>
        </p:txBody>
      </p:sp>
      <p:sp>
        <p:nvSpPr>
          <p:cNvPr id="84" name="Text Placeholder 7"/>
          <p:cNvSpPr>
            <a:spLocks noGrp="1"/>
          </p:cNvSpPr>
          <p:nvPr>
            <p:ph type="body" sz="quarter" idx="36"/>
          </p:nvPr>
        </p:nvSpPr>
        <p:spPr>
          <a:xfrm>
            <a:off x="2666030" y="5904054"/>
            <a:ext cx="1536700" cy="180000"/>
          </a:xfrm>
          <a:solidFill>
            <a:schemeClr val="accent3"/>
          </a:solidFill>
        </p:spPr>
        <p:txBody>
          <a:bodyPr anchor="ctr">
            <a:noAutofit/>
          </a:bodyPr>
          <a:lstStyle>
            <a:lvl1pPr algn="ctr">
              <a:defRPr sz="900">
                <a:solidFill>
                  <a:schemeClr val="bg1"/>
                </a:solidFill>
              </a:defRPr>
            </a:lvl1pPr>
          </a:lstStyle>
          <a:p>
            <a:pPr lvl="0"/>
            <a:r>
              <a:rPr lang="en-US"/>
              <a:t>Edit Master text styles</a:t>
            </a:r>
          </a:p>
        </p:txBody>
      </p:sp>
      <p:sp>
        <p:nvSpPr>
          <p:cNvPr id="85" name="Text Placeholder 7"/>
          <p:cNvSpPr>
            <a:spLocks noGrp="1"/>
          </p:cNvSpPr>
          <p:nvPr>
            <p:ph type="body" sz="quarter" idx="37"/>
          </p:nvPr>
        </p:nvSpPr>
        <p:spPr>
          <a:xfrm>
            <a:off x="4867153" y="5906185"/>
            <a:ext cx="1536700" cy="180000"/>
          </a:xfrm>
          <a:solidFill>
            <a:schemeClr val="accent3"/>
          </a:solidFill>
        </p:spPr>
        <p:txBody>
          <a:bodyPr anchor="ctr">
            <a:noAutofit/>
          </a:bodyPr>
          <a:lstStyle>
            <a:lvl1pPr algn="ctr">
              <a:defRPr sz="900">
                <a:solidFill>
                  <a:schemeClr val="bg1"/>
                </a:solidFill>
              </a:defRPr>
            </a:lvl1pPr>
          </a:lstStyle>
          <a:p>
            <a:pPr lvl="0"/>
            <a:r>
              <a:rPr lang="en-US"/>
              <a:t>Edit Master text styles</a:t>
            </a:r>
          </a:p>
        </p:txBody>
      </p:sp>
      <p:sp>
        <p:nvSpPr>
          <p:cNvPr id="86" name="Text Placeholder 7"/>
          <p:cNvSpPr>
            <a:spLocks noGrp="1"/>
          </p:cNvSpPr>
          <p:nvPr>
            <p:ph type="body" sz="quarter" idx="38"/>
          </p:nvPr>
        </p:nvSpPr>
        <p:spPr>
          <a:xfrm>
            <a:off x="7068276" y="5908316"/>
            <a:ext cx="1536700" cy="180000"/>
          </a:xfrm>
          <a:solidFill>
            <a:schemeClr val="accent3"/>
          </a:solidFill>
        </p:spPr>
        <p:txBody>
          <a:bodyPr anchor="ctr">
            <a:noAutofit/>
          </a:bodyPr>
          <a:lstStyle>
            <a:lvl1pPr algn="ctr">
              <a:defRPr sz="900">
                <a:solidFill>
                  <a:schemeClr val="bg1"/>
                </a:solidFill>
              </a:defRPr>
            </a:lvl1pPr>
          </a:lstStyle>
          <a:p>
            <a:pPr lvl="0"/>
            <a:r>
              <a:rPr lang="en-US"/>
              <a:t>Edit Master text styles</a:t>
            </a:r>
          </a:p>
        </p:txBody>
      </p:sp>
      <p:sp>
        <p:nvSpPr>
          <p:cNvPr id="87" name="Text Placeholder 7"/>
          <p:cNvSpPr>
            <a:spLocks noGrp="1"/>
          </p:cNvSpPr>
          <p:nvPr>
            <p:ph type="body" sz="quarter" idx="39"/>
          </p:nvPr>
        </p:nvSpPr>
        <p:spPr>
          <a:xfrm>
            <a:off x="464907" y="6114462"/>
            <a:ext cx="1536700" cy="180000"/>
          </a:xfrm>
          <a:solidFill>
            <a:schemeClr val="accent4"/>
          </a:solidFill>
        </p:spPr>
        <p:txBody>
          <a:bodyPr anchor="ctr">
            <a:noAutofit/>
          </a:bodyPr>
          <a:lstStyle>
            <a:lvl1pPr algn="ctr">
              <a:defRPr sz="900">
                <a:solidFill>
                  <a:schemeClr val="bg1"/>
                </a:solidFill>
              </a:defRPr>
            </a:lvl1pPr>
          </a:lstStyle>
          <a:p>
            <a:pPr lvl="0"/>
            <a:r>
              <a:rPr lang="en-US"/>
              <a:t>Edit Master text styles</a:t>
            </a:r>
          </a:p>
        </p:txBody>
      </p:sp>
      <p:sp>
        <p:nvSpPr>
          <p:cNvPr id="88" name="Text Placeholder 7"/>
          <p:cNvSpPr>
            <a:spLocks noGrp="1"/>
          </p:cNvSpPr>
          <p:nvPr>
            <p:ph type="body" sz="quarter" idx="40"/>
          </p:nvPr>
        </p:nvSpPr>
        <p:spPr>
          <a:xfrm>
            <a:off x="2666030" y="6116593"/>
            <a:ext cx="1536700" cy="180000"/>
          </a:xfrm>
          <a:solidFill>
            <a:schemeClr val="accent4"/>
          </a:solidFill>
        </p:spPr>
        <p:txBody>
          <a:bodyPr anchor="ctr">
            <a:noAutofit/>
          </a:bodyPr>
          <a:lstStyle>
            <a:lvl1pPr algn="ctr">
              <a:defRPr sz="900">
                <a:solidFill>
                  <a:schemeClr val="bg1"/>
                </a:solidFill>
              </a:defRPr>
            </a:lvl1pPr>
          </a:lstStyle>
          <a:p>
            <a:pPr lvl="0"/>
            <a:r>
              <a:rPr lang="en-US"/>
              <a:t>Edit Master text styles</a:t>
            </a:r>
          </a:p>
        </p:txBody>
      </p:sp>
      <p:sp>
        <p:nvSpPr>
          <p:cNvPr id="89" name="Text Placeholder 7"/>
          <p:cNvSpPr>
            <a:spLocks noGrp="1"/>
          </p:cNvSpPr>
          <p:nvPr>
            <p:ph type="body" sz="quarter" idx="41"/>
          </p:nvPr>
        </p:nvSpPr>
        <p:spPr>
          <a:xfrm>
            <a:off x="4867153" y="6118724"/>
            <a:ext cx="1536700" cy="180000"/>
          </a:xfrm>
          <a:solidFill>
            <a:schemeClr val="accent4"/>
          </a:solidFill>
        </p:spPr>
        <p:txBody>
          <a:bodyPr anchor="ctr">
            <a:noAutofit/>
          </a:bodyPr>
          <a:lstStyle>
            <a:lvl1pPr algn="ctr">
              <a:defRPr sz="900">
                <a:solidFill>
                  <a:schemeClr val="bg1"/>
                </a:solidFill>
              </a:defRPr>
            </a:lvl1pPr>
          </a:lstStyle>
          <a:p>
            <a:pPr lvl="0"/>
            <a:r>
              <a:rPr lang="en-US"/>
              <a:t>Edit Master text styles</a:t>
            </a:r>
          </a:p>
        </p:txBody>
      </p:sp>
      <p:sp>
        <p:nvSpPr>
          <p:cNvPr id="90" name="Text Placeholder 7"/>
          <p:cNvSpPr>
            <a:spLocks noGrp="1"/>
          </p:cNvSpPr>
          <p:nvPr>
            <p:ph type="body" sz="quarter" idx="42"/>
          </p:nvPr>
        </p:nvSpPr>
        <p:spPr>
          <a:xfrm>
            <a:off x="7068276" y="6120855"/>
            <a:ext cx="1536700" cy="180000"/>
          </a:xfrm>
          <a:solidFill>
            <a:schemeClr val="accent4"/>
          </a:solidFill>
        </p:spPr>
        <p:txBody>
          <a:bodyPr anchor="ctr">
            <a:noAutofit/>
          </a:bodyPr>
          <a:lstStyle>
            <a:lvl1pPr algn="ctr">
              <a:defRPr sz="900">
                <a:solidFill>
                  <a:schemeClr val="bg1"/>
                </a:solidFill>
              </a:defRPr>
            </a:lvl1pPr>
          </a:lstStyle>
          <a:p>
            <a:pPr lvl="0"/>
            <a:r>
              <a:rPr lang="en-US"/>
              <a:t>Edit Master text styles</a:t>
            </a:r>
          </a:p>
        </p:txBody>
      </p:sp>
      <p:sp>
        <p:nvSpPr>
          <p:cNvPr id="91" name="Text Placeholder 7"/>
          <p:cNvSpPr>
            <a:spLocks noGrp="1"/>
          </p:cNvSpPr>
          <p:nvPr>
            <p:ph type="body" sz="quarter" idx="43"/>
          </p:nvPr>
        </p:nvSpPr>
        <p:spPr>
          <a:xfrm>
            <a:off x="464907" y="6327001"/>
            <a:ext cx="1536700" cy="180000"/>
          </a:xfrm>
          <a:solidFill>
            <a:schemeClr val="accent5"/>
          </a:solidFill>
        </p:spPr>
        <p:txBody>
          <a:bodyPr anchor="ctr">
            <a:noAutofit/>
          </a:bodyPr>
          <a:lstStyle>
            <a:lvl1pPr algn="ctr">
              <a:defRPr sz="900">
                <a:solidFill>
                  <a:schemeClr val="bg1"/>
                </a:solidFill>
              </a:defRPr>
            </a:lvl1pPr>
          </a:lstStyle>
          <a:p>
            <a:pPr lvl="0"/>
            <a:r>
              <a:rPr lang="en-US"/>
              <a:t>Edit Master text styles</a:t>
            </a:r>
          </a:p>
        </p:txBody>
      </p:sp>
      <p:sp>
        <p:nvSpPr>
          <p:cNvPr id="92" name="Text Placeholder 7"/>
          <p:cNvSpPr>
            <a:spLocks noGrp="1"/>
          </p:cNvSpPr>
          <p:nvPr>
            <p:ph type="body" sz="quarter" idx="44"/>
          </p:nvPr>
        </p:nvSpPr>
        <p:spPr>
          <a:xfrm>
            <a:off x="2666030" y="6329132"/>
            <a:ext cx="1536700" cy="180000"/>
          </a:xfrm>
          <a:solidFill>
            <a:schemeClr val="accent5"/>
          </a:solidFill>
        </p:spPr>
        <p:txBody>
          <a:bodyPr anchor="ctr">
            <a:noAutofit/>
          </a:bodyPr>
          <a:lstStyle>
            <a:lvl1pPr algn="ctr">
              <a:defRPr sz="900">
                <a:solidFill>
                  <a:schemeClr val="bg1"/>
                </a:solidFill>
              </a:defRPr>
            </a:lvl1pPr>
          </a:lstStyle>
          <a:p>
            <a:pPr lvl="0"/>
            <a:r>
              <a:rPr lang="en-US"/>
              <a:t>Edit Master text styles</a:t>
            </a:r>
          </a:p>
        </p:txBody>
      </p:sp>
      <p:sp>
        <p:nvSpPr>
          <p:cNvPr id="93" name="Text Placeholder 7"/>
          <p:cNvSpPr>
            <a:spLocks noGrp="1"/>
          </p:cNvSpPr>
          <p:nvPr>
            <p:ph type="body" sz="quarter" idx="45"/>
          </p:nvPr>
        </p:nvSpPr>
        <p:spPr>
          <a:xfrm>
            <a:off x="4867153" y="6331263"/>
            <a:ext cx="1536700" cy="180000"/>
          </a:xfrm>
          <a:solidFill>
            <a:schemeClr val="accent5"/>
          </a:solidFill>
        </p:spPr>
        <p:txBody>
          <a:bodyPr anchor="ctr">
            <a:noAutofit/>
          </a:bodyPr>
          <a:lstStyle>
            <a:lvl1pPr algn="ctr">
              <a:defRPr sz="900">
                <a:solidFill>
                  <a:schemeClr val="bg1"/>
                </a:solidFill>
              </a:defRPr>
            </a:lvl1pPr>
          </a:lstStyle>
          <a:p>
            <a:pPr lvl="0"/>
            <a:r>
              <a:rPr lang="en-US"/>
              <a:t>Edit Master text styles</a:t>
            </a:r>
          </a:p>
        </p:txBody>
      </p:sp>
      <p:sp>
        <p:nvSpPr>
          <p:cNvPr id="94" name="Text Placeholder 7"/>
          <p:cNvSpPr>
            <a:spLocks noGrp="1"/>
          </p:cNvSpPr>
          <p:nvPr>
            <p:ph type="body" sz="quarter" idx="46"/>
          </p:nvPr>
        </p:nvSpPr>
        <p:spPr>
          <a:xfrm>
            <a:off x="7068276" y="6333394"/>
            <a:ext cx="1536700" cy="180000"/>
          </a:xfrm>
          <a:solidFill>
            <a:schemeClr val="accent5"/>
          </a:solidFill>
        </p:spPr>
        <p:txBody>
          <a:bodyPr anchor="ctr">
            <a:noAutofit/>
          </a:bodyPr>
          <a:lstStyle>
            <a:lvl1pPr algn="ctr">
              <a:defRPr sz="900">
                <a:solidFill>
                  <a:schemeClr val="bg1"/>
                </a:solidFill>
              </a:defRPr>
            </a:lvl1pPr>
          </a:lstStyle>
          <a:p>
            <a:pPr lvl="0"/>
            <a:r>
              <a:rPr lang="en-US"/>
              <a:t>Edit Master text styles</a:t>
            </a:r>
          </a:p>
        </p:txBody>
      </p:sp>
      <p:sp>
        <p:nvSpPr>
          <p:cNvPr id="9" name="Picture Placeholder 8"/>
          <p:cNvSpPr>
            <a:spLocks noGrp="1"/>
          </p:cNvSpPr>
          <p:nvPr>
            <p:ph type="pic" sz="quarter" idx="51"/>
          </p:nvPr>
        </p:nvSpPr>
        <p:spPr>
          <a:xfrm>
            <a:off x="693163" y="2954235"/>
            <a:ext cx="1080187" cy="665857"/>
          </a:xfrm>
        </p:spPr>
        <p:txBody>
          <a:bodyPr>
            <a:noAutofit/>
          </a:bodyPr>
          <a:lstStyle/>
          <a:p>
            <a:r>
              <a:rPr lang="en-US" dirty="0"/>
              <a:t>Click icon to add picture</a:t>
            </a:r>
            <a:endParaRPr lang="en-GB" dirty="0"/>
          </a:p>
        </p:txBody>
      </p:sp>
      <p:sp>
        <p:nvSpPr>
          <p:cNvPr id="104" name="Picture Placeholder 8"/>
          <p:cNvSpPr>
            <a:spLocks noGrp="1"/>
          </p:cNvSpPr>
          <p:nvPr>
            <p:ph type="pic" sz="quarter" idx="52"/>
          </p:nvPr>
        </p:nvSpPr>
        <p:spPr>
          <a:xfrm>
            <a:off x="2894286" y="2954235"/>
            <a:ext cx="1080187" cy="665857"/>
          </a:xfrm>
        </p:spPr>
        <p:txBody>
          <a:bodyPr>
            <a:noAutofit/>
          </a:bodyPr>
          <a:lstStyle/>
          <a:p>
            <a:r>
              <a:rPr lang="en-US" dirty="0"/>
              <a:t>Click icon to add picture</a:t>
            </a:r>
            <a:endParaRPr lang="en-GB" dirty="0"/>
          </a:p>
        </p:txBody>
      </p:sp>
      <p:sp>
        <p:nvSpPr>
          <p:cNvPr id="105" name="Picture Placeholder 8"/>
          <p:cNvSpPr>
            <a:spLocks noGrp="1"/>
          </p:cNvSpPr>
          <p:nvPr>
            <p:ph type="pic" sz="quarter" idx="53"/>
          </p:nvPr>
        </p:nvSpPr>
        <p:spPr>
          <a:xfrm>
            <a:off x="5095409" y="2954235"/>
            <a:ext cx="1080187" cy="665857"/>
          </a:xfrm>
        </p:spPr>
        <p:txBody>
          <a:bodyPr>
            <a:noAutofit/>
          </a:bodyPr>
          <a:lstStyle/>
          <a:p>
            <a:r>
              <a:rPr lang="en-US" dirty="0"/>
              <a:t>Click icon to add picture</a:t>
            </a:r>
            <a:endParaRPr lang="en-GB" dirty="0"/>
          </a:p>
        </p:txBody>
      </p:sp>
      <p:sp>
        <p:nvSpPr>
          <p:cNvPr id="106" name="Picture Placeholder 8"/>
          <p:cNvSpPr>
            <a:spLocks noGrp="1"/>
          </p:cNvSpPr>
          <p:nvPr>
            <p:ph type="pic" sz="quarter" idx="54"/>
          </p:nvPr>
        </p:nvSpPr>
        <p:spPr>
          <a:xfrm>
            <a:off x="7296532" y="2954235"/>
            <a:ext cx="1080187" cy="665857"/>
          </a:xfrm>
        </p:spPr>
        <p:txBody>
          <a:bodyPr>
            <a:noAutofit/>
          </a:bodyPr>
          <a:lstStyle/>
          <a:p>
            <a:r>
              <a:rPr lang="en-US" dirty="0"/>
              <a:t>Click icon to add picture</a:t>
            </a:r>
            <a:endParaRPr lang="en-GB" dirty="0"/>
          </a:p>
        </p:txBody>
      </p:sp>
      <p:sp>
        <p:nvSpPr>
          <p:cNvPr id="107" name="Text Placeholder 3"/>
          <p:cNvSpPr>
            <a:spLocks noGrp="1"/>
          </p:cNvSpPr>
          <p:nvPr>
            <p:ph type="body" sz="quarter" idx="55"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108" name="Text Placeholder 8"/>
          <p:cNvSpPr>
            <a:spLocks noGrp="1"/>
          </p:cNvSpPr>
          <p:nvPr>
            <p:ph type="body" sz="quarter" idx="5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109" name="Text Placeholder 10"/>
          <p:cNvSpPr>
            <a:spLocks noGrp="1"/>
          </p:cNvSpPr>
          <p:nvPr>
            <p:ph type="body" sz="quarter" idx="5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110" name="Text Placeholder 8"/>
          <p:cNvSpPr>
            <a:spLocks noGrp="1"/>
          </p:cNvSpPr>
          <p:nvPr>
            <p:ph type="body" sz="quarter" idx="5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111" name="Text Placeholder 10"/>
          <p:cNvSpPr>
            <a:spLocks noGrp="1"/>
          </p:cNvSpPr>
          <p:nvPr>
            <p:ph type="body" sz="quarter" idx="5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4227729224"/>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Pictures with Chart">
    <p:spTree>
      <p:nvGrpSpPr>
        <p:cNvPr id="1" name=""/>
        <p:cNvGrpSpPr/>
        <p:nvPr/>
      </p:nvGrpSpPr>
      <p:grpSpPr>
        <a:xfrm>
          <a:off x="0" y="0"/>
          <a:ext cx="0" cy="0"/>
          <a:chOff x="0" y="0"/>
          <a:chExt cx="0" cy="0"/>
        </a:xfrm>
      </p:grpSpPr>
      <p:sp>
        <p:nvSpPr>
          <p:cNvPr id="19" name="Rectangle 18"/>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68" name="Text Placeholder 6"/>
          <p:cNvSpPr>
            <a:spLocks noGrp="1"/>
          </p:cNvSpPr>
          <p:nvPr>
            <p:ph type="body" sz="quarter" idx="30" hasCustomPrompt="1"/>
          </p:nvPr>
        </p:nvSpPr>
        <p:spPr>
          <a:xfrm>
            <a:off x="189843" y="5175250"/>
            <a:ext cx="3086758" cy="1441063"/>
          </a:xfrm>
          <a:solidFill>
            <a:schemeClr val="accent1"/>
          </a:solidFill>
        </p:spPr>
        <p:txBody>
          <a:bodyPr>
            <a:noAutofit/>
          </a:bodyPr>
          <a:lstStyle>
            <a:lvl1pPr>
              <a:defRPr/>
            </a:lvl1pPr>
          </a:lstStyle>
          <a:p>
            <a:pPr lvl="0"/>
            <a:r>
              <a:rPr lang="en-GB" dirty="0"/>
              <a:t>  </a:t>
            </a:r>
          </a:p>
        </p:txBody>
      </p:sp>
      <p:sp>
        <p:nvSpPr>
          <p:cNvPr id="16" name="Rectangle 15"/>
          <p:cNvSpPr/>
          <p:nvPr userDrawn="1"/>
        </p:nvSpPr>
        <p:spPr>
          <a:xfrm>
            <a:off x="6224435" y="259641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4"/>
          <p:cNvSpPr>
            <a:spLocks noGrp="1"/>
          </p:cNvSpPr>
          <p:nvPr>
            <p:ph type="body" sz="quarter" idx="18"/>
          </p:nvPr>
        </p:nvSpPr>
        <p:spPr>
          <a:xfrm>
            <a:off x="220235" y="2702961"/>
            <a:ext cx="2995575" cy="2297664"/>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19"/>
          </p:nvPr>
        </p:nvSpPr>
        <p:spPr>
          <a:xfrm>
            <a:off x="220235" y="5435446"/>
            <a:ext cx="2996040" cy="963612"/>
          </a:xfrm>
        </p:spPr>
        <p:txBody>
          <a:bodyPr>
            <a:noAutofit/>
          </a:bodyPr>
          <a:lstStyle>
            <a:lvl1pPr>
              <a:spcBef>
                <a:spcPts val="0"/>
              </a:spcBef>
              <a:defRPr sz="1100">
                <a:solidFill>
                  <a:schemeClr val="bg1"/>
                </a:solidFill>
              </a:defRPr>
            </a:lvl1pPr>
            <a:lvl2pPr>
              <a:spcBef>
                <a:spcPts val="0"/>
              </a:spcBef>
              <a:defRPr sz="1050">
                <a:solidFill>
                  <a:schemeClr val="bg1"/>
                </a:solidFill>
              </a:defRPr>
            </a:lvl2pPr>
            <a:lvl3pPr>
              <a:spcBef>
                <a:spcPts val="0"/>
              </a:spcBef>
              <a:defRPr sz="1000">
                <a:solidFill>
                  <a:schemeClr val="bg1"/>
                </a:solidFill>
              </a:defRPr>
            </a:lvl3pPr>
            <a:lvl4pPr>
              <a:spcBef>
                <a:spcPts val="0"/>
              </a:spcBef>
              <a:defRPr sz="900">
                <a:solidFill>
                  <a:schemeClr val="bg1"/>
                </a:solidFill>
              </a:defRPr>
            </a:lvl4pPr>
            <a:lvl5pPr>
              <a:spcBef>
                <a:spcPts val="0"/>
              </a:spcBef>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Picture Placeholder 11"/>
          <p:cNvSpPr>
            <a:spLocks noGrp="1"/>
          </p:cNvSpPr>
          <p:nvPr>
            <p:ph type="pic" sz="quarter" idx="21" hasCustomPrompt="1"/>
          </p:nvPr>
        </p:nvSpPr>
        <p:spPr>
          <a:xfrm>
            <a:off x="3415606" y="2608993"/>
            <a:ext cx="2721669" cy="4003718"/>
          </a:xfrm>
        </p:spPr>
        <p:txBody>
          <a:bodyPr>
            <a:noAutofit/>
          </a:bodyPr>
          <a:lstStyle>
            <a:lvl1pPr algn="ctr">
              <a:defRPr sz="1400" baseline="0"/>
            </a:lvl1pPr>
          </a:lstStyle>
          <a:p>
            <a:r>
              <a:rPr lang="en-GB" dirty="0"/>
              <a:t>Click on the icon below to insert an image</a:t>
            </a:r>
          </a:p>
        </p:txBody>
      </p:sp>
      <p:sp>
        <p:nvSpPr>
          <p:cNvPr id="30" name="Text Placeholder 14"/>
          <p:cNvSpPr>
            <a:spLocks noGrp="1"/>
          </p:cNvSpPr>
          <p:nvPr>
            <p:ph type="body" sz="quarter" idx="17"/>
          </p:nvPr>
        </p:nvSpPr>
        <p:spPr>
          <a:xfrm>
            <a:off x="6296273" y="5438775"/>
            <a:ext cx="2578550" cy="1041538"/>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Chart Placeholder 13"/>
          <p:cNvSpPr>
            <a:spLocks noGrp="1"/>
          </p:cNvSpPr>
          <p:nvPr>
            <p:ph type="chart" sz="quarter" idx="23" hasCustomPrompt="1"/>
          </p:nvPr>
        </p:nvSpPr>
        <p:spPr>
          <a:xfrm>
            <a:off x="6296272" y="2695853"/>
            <a:ext cx="2577853" cy="2742922"/>
          </a:xfrm>
        </p:spPr>
        <p:txBody>
          <a:bodyPr>
            <a:noAutofit/>
          </a:bodyPr>
          <a:lstStyle>
            <a:lvl1pPr algn="ctr">
              <a:defRPr sz="1400"/>
            </a:lvl1pPr>
          </a:lstStyle>
          <a:p>
            <a:r>
              <a:rPr lang="en-GB" dirty="0"/>
              <a:t>Click on the icon below to insert a chart</a:t>
            </a:r>
          </a:p>
        </p:txBody>
      </p:sp>
      <p:cxnSp>
        <p:nvCxnSpPr>
          <p:cNvPr id="34" name="Straight Connector 33"/>
          <p:cNvCxnSpPr>
            <a:cxnSpLocks/>
          </p:cNvCxnSpPr>
          <p:nvPr userDrawn="1"/>
        </p:nvCxnSpPr>
        <p:spPr>
          <a:xfrm>
            <a:off x="3415606" y="78353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userDrawn="1"/>
        </p:nvCxnSpPr>
        <p:spPr>
          <a:xfrm>
            <a:off x="6224435" y="78353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24" hasCustomPrompt="1"/>
          </p:nvPr>
        </p:nvSpPr>
        <p:spPr>
          <a:xfrm>
            <a:off x="3416300" y="800210"/>
            <a:ext cx="2720975" cy="1728777"/>
          </a:xfrm>
        </p:spPr>
        <p:txBody>
          <a:bodyPr>
            <a:noAutofit/>
          </a:bodyPr>
          <a:lstStyle>
            <a:lvl1pPr algn="ctr">
              <a:defRPr sz="1400"/>
            </a:lvl1pPr>
          </a:lstStyle>
          <a:p>
            <a:r>
              <a:rPr lang="en-GB" dirty="0"/>
              <a:t>Click on the icon below to insert an image</a:t>
            </a:r>
          </a:p>
        </p:txBody>
      </p:sp>
      <p:sp>
        <p:nvSpPr>
          <p:cNvPr id="38" name="Picture Placeholder 3"/>
          <p:cNvSpPr>
            <a:spLocks noGrp="1"/>
          </p:cNvSpPr>
          <p:nvPr>
            <p:ph type="pic" sz="quarter" idx="25" hasCustomPrompt="1"/>
          </p:nvPr>
        </p:nvSpPr>
        <p:spPr>
          <a:xfrm>
            <a:off x="6224435" y="797792"/>
            <a:ext cx="2720975" cy="1728777"/>
          </a:xfrm>
        </p:spPr>
        <p:txBody>
          <a:bodyPr>
            <a:noAutofit/>
          </a:bodyPr>
          <a:lstStyle>
            <a:lvl1pPr algn="ctr">
              <a:defRPr sz="1400"/>
            </a:lvl1pPr>
          </a:lstStyle>
          <a:p>
            <a:r>
              <a:rPr lang="en-GB" dirty="0"/>
              <a:t>Click on the icon below to insert an image</a:t>
            </a:r>
          </a:p>
        </p:txBody>
      </p:sp>
      <p:sp>
        <p:nvSpPr>
          <p:cNvPr id="112" name="Text Placeholder 3"/>
          <p:cNvSpPr>
            <a:spLocks noGrp="1"/>
          </p:cNvSpPr>
          <p:nvPr>
            <p:ph type="body" sz="quarter" idx="31"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113"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114"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115"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116"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090261447"/>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Pictures with Highlighted Text">
    <p:spTree>
      <p:nvGrpSpPr>
        <p:cNvPr id="1" name=""/>
        <p:cNvGrpSpPr/>
        <p:nvPr/>
      </p:nvGrpSpPr>
      <p:grpSpPr>
        <a:xfrm>
          <a:off x="0" y="0"/>
          <a:ext cx="0" cy="0"/>
          <a:chOff x="0" y="0"/>
          <a:chExt cx="0" cy="0"/>
        </a:xfrm>
      </p:grpSpPr>
      <p:sp>
        <p:nvSpPr>
          <p:cNvPr id="19" name="Rectangle 18"/>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7" name="Text Placeholder 6"/>
          <p:cNvSpPr>
            <a:spLocks noGrp="1"/>
          </p:cNvSpPr>
          <p:nvPr>
            <p:ph type="body" sz="quarter" idx="30" hasCustomPrompt="1"/>
          </p:nvPr>
        </p:nvSpPr>
        <p:spPr>
          <a:xfrm>
            <a:off x="189843" y="5175250"/>
            <a:ext cx="3086758" cy="1441063"/>
          </a:xfrm>
          <a:solidFill>
            <a:schemeClr val="accent1"/>
          </a:solidFill>
        </p:spPr>
        <p:txBody>
          <a:bodyPr>
            <a:noAutofit/>
          </a:bodyPr>
          <a:lstStyle>
            <a:lvl1pPr>
              <a:defRPr/>
            </a:lvl1pPr>
          </a:lstStyle>
          <a:p>
            <a:pPr lvl="0"/>
            <a:r>
              <a:rPr lang="en-GB" dirty="0"/>
              <a:t>  </a:t>
            </a: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4"/>
          <p:cNvSpPr>
            <a:spLocks noGrp="1"/>
          </p:cNvSpPr>
          <p:nvPr>
            <p:ph type="body" sz="quarter" idx="18"/>
          </p:nvPr>
        </p:nvSpPr>
        <p:spPr>
          <a:xfrm>
            <a:off x="220235" y="2702961"/>
            <a:ext cx="2995575" cy="2297664"/>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19"/>
          </p:nvPr>
        </p:nvSpPr>
        <p:spPr>
          <a:xfrm>
            <a:off x="220235" y="5335924"/>
            <a:ext cx="2996040" cy="1188166"/>
          </a:xfrm>
        </p:spPr>
        <p:txBody>
          <a:bodyPr>
            <a:noAutofit/>
          </a:bodyPr>
          <a:lstStyle>
            <a:lvl1pPr>
              <a:spcBef>
                <a:spcPts val="0"/>
              </a:spcBef>
              <a:defRPr sz="1100">
                <a:solidFill>
                  <a:schemeClr val="bg1"/>
                </a:solidFill>
              </a:defRPr>
            </a:lvl1pPr>
            <a:lvl2pPr>
              <a:spcBef>
                <a:spcPts val="0"/>
              </a:spcBef>
              <a:defRPr sz="1050">
                <a:solidFill>
                  <a:schemeClr val="bg1"/>
                </a:solidFill>
              </a:defRPr>
            </a:lvl2pPr>
            <a:lvl3pPr>
              <a:spcBef>
                <a:spcPts val="0"/>
              </a:spcBef>
              <a:defRPr sz="1000">
                <a:solidFill>
                  <a:schemeClr val="bg1"/>
                </a:solidFill>
              </a:defRPr>
            </a:lvl3pPr>
            <a:lvl4pPr>
              <a:spcBef>
                <a:spcPts val="0"/>
              </a:spcBef>
              <a:defRPr sz="900">
                <a:solidFill>
                  <a:schemeClr val="bg1"/>
                </a:solidFill>
              </a:defRPr>
            </a:lvl4pPr>
            <a:lvl5pPr>
              <a:spcBef>
                <a:spcPts val="0"/>
              </a:spcBef>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Picture Placeholder 11"/>
          <p:cNvSpPr>
            <a:spLocks noGrp="1"/>
          </p:cNvSpPr>
          <p:nvPr>
            <p:ph type="pic" sz="quarter" idx="21" hasCustomPrompt="1"/>
          </p:nvPr>
        </p:nvSpPr>
        <p:spPr>
          <a:xfrm>
            <a:off x="3415606" y="2608311"/>
            <a:ext cx="2721669" cy="4008239"/>
          </a:xfrm>
        </p:spPr>
        <p:txBody>
          <a:bodyPr>
            <a:noAutofit/>
          </a:bodyPr>
          <a:lstStyle>
            <a:lvl1pPr algn="ctr">
              <a:defRPr sz="1400" baseline="0"/>
            </a:lvl1pPr>
          </a:lstStyle>
          <a:p>
            <a:r>
              <a:rPr lang="en-GB" dirty="0"/>
              <a:t>Click on the icon below to insert an image</a:t>
            </a:r>
          </a:p>
        </p:txBody>
      </p:sp>
      <p:cxnSp>
        <p:nvCxnSpPr>
          <p:cNvPr id="34" name="Straight Connector 33"/>
          <p:cNvCxnSpPr>
            <a:cxnSpLocks/>
          </p:cNvCxnSpPr>
          <p:nvPr userDrawn="1"/>
        </p:nvCxnSpPr>
        <p:spPr>
          <a:xfrm>
            <a:off x="3415606" y="78353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userDrawn="1"/>
        </p:nvCxnSpPr>
        <p:spPr>
          <a:xfrm>
            <a:off x="6224435" y="78353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24" hasCustomPrompt="1"/>
          </p:nvPr>
        </p:nvSpPr>
        <p:spPr>
          <a:xfrm>
            <a:off x="3416300" y="801431"/>
            <a:ext cx="2720975" cy="1715627"/>
          </a:xfrm>
        </p:spPr>
        <p:txBody>
          <a:bodyPr>
            <a:noAutofit/>
          </a:bodyPr>
          <a:lstStyle>
            <a:lvl1pPr algn="ctr">
              <a:defRPr sz="1400"/>
            </a:lvl1pPr>
          </a:lstStyle>
          <a:p>
            <a:r>
              <a:rPr lang="en-GB" dirty="0"/>
              <a:t>Click on the icon below to insert an image</a:t>
            </a:r>
          </a:p>
        </p:txBody>
      </p:sp>
      <p:sp>
        <p:nvSpPr>
          <p:cNvPr id="38" name="Picture Placeholder 3"/>
          <p:cNvSpPr>
            <a:spLocks noGrp="1"/>
          </p:cNvSpPr>
          <p:nvPr>
            <p:ph type="pic" sz="quarter" idx="25" hasCustomPrompt="1"/>
          </p:nvPr>
        </p:nvSpPr>
        <p:spPr>
          <a:xfrm>
            <a:off x="6224435" y="801431"/>
            <a:ext cx="2720975" cy="1715627"/>
          </a:xfrm>
        </p:spPr>
        <p:txBody>
          <a:bodyPr>
            <a:noAutofit/>
          </a:bodyPr>
          <a:lstStyle>
            <a:lvl1pPr algn="ctr">
              <a:defRPr sz="1400"/>
            </a:lvl1pPr>
          </a:lstStyle>
          <a:p>
            <a:r>
              <a:rPr lang="en-GB" dirty="0"/>
              <a:t>Click on the icon below to insert an image</a:t>
            </a:r>
          </a:p>
        </p:txBody>
      </p:sp>
      <p:sp>
        <p:nvSpPr>
          <p:cNvPr id="22" name="Picture Placeholder 11"/>
          <p:cNvSpPr>
            <a:spLocks noGrp="1"/>
          </p:cNvSpPr>
          <p:nvPr>
            <p:ph type="pic" sz="quarter" idx="26" hasCustomPrompt="1"/>
          </p:nvPr>
        </p:nvSpPr>
        <p:spPr>
          <a:xfrm>
            <a:off x="6224435" y="2608312"/>
            <a:ext cx="2721669" cy="4008001"/>
          </a:xfrm>
        </p:spPr>
        <p:txBody>
          <a:bodyPr>
            <a:noAutofit/>
          </a:bodyPr>
          <a:lstStyle>
            <a:lvl1pPr algn="ctr">
              <a:defRPr sz="1400" baseline="0"/>
            </a:lvl1pPr>
          </a:lstStyle>
          <a:p>
            <a:r>
              <a:rPr lang="en-GB" dirty="0"/>
              <a:t>Click on the icon below to insert an image</a:t>
            </a:r>
          </a:p>
        </p:txBody>
      </p:sp>
      <p:sp>
        <p:nvSpPr>
          <p:cNvPr id="47" name="Text Placeholder 3"/>
          <p:cNvSpPr>
            <a:spLocks noGrp="1"/>
          </p:cNvSpPr>
          <p:nvPr>
            <p:ph type="body" sz="quarter" idx="31"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48" name="Text Placeholder 8"/>
          <p:cNvSpPr>
            <a:spLocks noGrp="1"/>
          </p:cNvSpPr>
          <p:nvPr>
            <p:ph type="body" sz="quarter" idx="32"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3"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4"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5"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239668096"/>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5" name="Rectangle 74"/>
          <p:cNvSpPr/>
          <p:nvPr userDrawn="1"/>
        </p:nvSpPr>
        <p:spPr>
          <a:xfrm>
            <a:off x="189842" y="2611144"/>
            <a:ext cx="3086758" cy="4005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31" name="Straight Connector 30"/>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23"/>
          </p:nvPr>
        </p:nvSpPr>
        <p:spPr>
          <a:xfrm>
            <a:off x="3566875" y="1034470"/>
            <a:ext cx="5219555" cy="5219555"/>
          </a:xfrm>
          <a:prstGeom prst="wedgeEllipseCallout">
            <a:avLst>
              <a:gd name="adj1" fmla="val -49426"/>
              <a:gd name="adj2" fmla="val 47373"/>
            </a:avLst>
          </a:prstGeom>
          <a:solidFill>
            <a:schemeClr val="accent1"/>
          </a:solidFill>
        </p:spPr>
        <p:txBody>
          <a:bodyPr anchor="ctr">
            <a:noAutofit/>
          </a:bodyPr>
          <a:lstStyle>
            <a:lvl1pPr algn="ctr">
              <a:spcBef>
                <a:spcPts val="0"/>
              </a:spcBef>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1" name="Picture Placeholder 10"/>
          <p:cNvSpPr>
            <a:spLocks noGrp="1"/>
          </p:cNvSpPr>
          <p:nvPr>
            <p:ph type="pic" sz="quarter" idx="24" hasCustomPrompt="1"/>
          </p:nvPr>
        </p:nvSpPr>
        <p:spPr>
          <a:xfrm>
            <a:off x="204150" y="4710790"/>
            <a:ext cx="1294600" cy="1543235"/>
          </a:xfrm>
        </p:spPr>
        <p:txBody>
          <a:bodyPr>
            <a:noAutofit/>
          </a:bodyPr>
          <a:lstStyle>
            <a:lvl1pPr>
              <a:defRPr sz="1000"/>
            </a:lvl1pPr>
          </a:lstStyle>
          <a:p>
            <a:r>
              <a:rPr lang="en-GB" dirty="0"/>
              <a:t>Click on icon to insert an image</a:t>
            </a:r>
          </a:p>
        </p:txBody>
      </p:sp>
      <p:sp>
        <p:nvSpPr>
          <p:cNvPr id="23" name="Picture Placeholder 10"/>
          <p:cNvSpPr>
            <a:spLocks noGrp="1"/>
          </p:cNvSpPr>
          <p:nvPr>
            <p:ph type="pic" sz="quarter" idx="25" hasCustomPrompt="1"/>
          </p:nvPr>
        </p:nvSpPr>
        <p:spPr>
          <a:xfrm>
            <a:off x="201614" y="2691612"/>
            <a:ext cx="1297136" cy="1536893"/>
          </a:xfrm>
        </p:spPr>
        <p:txBody>
          <a:bodyPr>
            <a:noAutofit/>
          </a:bodyPr>
          <a:lstStyle>
            <a:lvl1pPr>
              <a:defRPr sz="1000"/>
            </a:lvl1pPr>
          </a:lstStyle>
          <a:p>
            <a:r>
              <a:rPr lang="en-GB" dirty="0"/>
              <a:t>Click on icon to insert an image</a:t>
            </a:r>
          </a:p>
        </p:txBody>
      </p:sp>
      <p:sp>
        <p:nvSpPr>
          <p:cNvPr id="15" name="Text Placeholder 14"/>
          <p:cNvSpPr>
            <a:spLocks noGrp="1"/>
          </p:cNvSpPr>
          <p:nvPr>
            <p:ph type="body" sz="quarter" idx="26" hasCustomPrompt="1"/>
          </p:nvPr>
        </p:nvSpPr>
        <p:spPr>
          <a:xfrm>
            <a:off x="1566928" y="2685270"/>
            <a:ext cx="1648883" cy="304162"/>
          </a:xfrm>
        </p:spPr>
        <p:txBody>
          <a:bodyPr>
            <a:noAutofit/>
          </a:bodyPr>
          <a:lstStyle>
            <a:lvl1pPr>
              <a:defRPr sz="1400" b="1">
                <a:solidFill>
                  <a:schemeClr val="accent1"/>
                </a:solidFill>
              </a:defRPr>
            </a:lvl1pPr>
          </a:lstStyle>
          <a:p>
            <a:pPr lvl="0"/>
            <a:r>
              <a:rPr lang="en-GB" dirty="0"/>
              <a:t>Name</a:t>
            </a:r>
          </a:p>
        </p:txBody>
      </p:sp>
      <p:sp>
        <p:nvSpPr>
          <p:cNvPr id="17" name="Text Placeholder 16"/>
          <p:cNvSpPr>
            <a:spLocks noGrp="1"/>
          </p:cNvSpPr>
          <p:nvPr>
            <p:ph type="body" sz="quarter" idx="27" hasCustomPrompt="1"/>
          </p:nvPr>
        </p:nvSpPr>
        <p:spPr>
          <a:xfrm>
            <a:off x="1566928" y="2989432"/>
            <a:ext cx="1648883" cy="507758"/>
          </a:xfrm>
        </p:spPr>
        <p:txBody>
          <a:bodyPr>
            <a:noAutofit/>
          </a:bodyPr>
          <a:lstStyle>
            <a:lvl1pPr>
              <a:defRPr sz="1200" i="1"/>
            </a:lvl1pPr>
          </a:lstStyle>
          <a:p>
            <a:pPr lvl="0"/>
            <a:r>
              <a:rPr lang="en-GB" dirty="0"/>
              <a:t>Job title</a:t>
            </a:r>
          </a:p>
        </p:txBody>
      </p:sp>
      <p:sp>
        <p:nvSpPr>
          <p:cNvPr id="67" name="Text Placeholder 14"/>
          <p:cNvSpPr>
            <a:spLocks noGrp="1"/>
          </p:cNvSpPr>
          <p:nvPr>
            <p:ph type="body" sz="quarter" idx="32" hasCustomPrompt="1"/>
          </p:nvPr>
        </p:nvSpPr>
        <p:spPr>
          <a:xfrm>
            <a:off x="1566928" y="4724387"/>
            <a:ext cx="1648883" cy="304162"/>
          </a:xfrm>
        </p:spPr>
        <p:txBody>
          <a:bodyPr>
            <a:noAutofit/>
          </a:bodyPr>
          <a:lstStyle>
            <a:lvl1pPr>
              <a:defRPr sz="1400" b="1">
                <a:solidFill>
                  <a:schemeClr val="accent1"/>
                </a:solidFill>
              </a:defRPr>
            </a:lvl1pPr>
          </a:lstStyle>
          <a:p>
            <a:pPr lvl="0"/>
            <a:r>
              <a:rPr lang="en-GB" dirty="0"/>
              <a:t>Name</a:t>
            </a:r>
          </a:p>
        </p:txBody>
      </p:sp>
      <p:sp>
        <p:nvSpPr>
          <p:cNvPr id="68" name="Text Placeholder 16"/>
          <p:cNvSpPr>
            <a:spLocks noGrp="1"/>
          </p:cNvSpPr>
          <p:nvPr>
            <p:ph type="body" sz="quarter" idx="33" hasCustomPrompt="1"/>
          </p:nvPr>
        </p:nvSpPr>
        <p:spPr>
          <a:xfrm>
            <a:off x="1566928" y="5028549"/>
            <a:ext cx="1648883" cy="507758"/>
          </a:xfrm>
        </p:spPr>
        <p:txBody>
          <a:bodyPr>
            <a:noAutofit/>
          </a:bodyPr>
          <a:lstStyle>
            <a:lvl1pPr>
              <a:defRPr sz="1200" i="1"/>
            </a:lvl1pPr>
          </a:lstStyle>
          <a:p>
            <a:pPr lvl="0"/>
            <a:r>
              <a:rPr lang="en-GB" dirty="0"/>
              <a:t>Job title</a:t>
            </a:r>
          </a:p>
        </p:txBody>
      </p:sp>
      <p:sp>
        <p:nvSpPr>
          <p:cNvPr id="7" name="Text Placeholder 6"/>
          <p:cNvSpPr>
            <a:spLocks noGrp="1"/>
          </p:cNvSpPr>
          <p:nvPr>
            <p:ph type="body" sz="quarter" idx="34" hasCustomPrompt="1"/>
          </p:nvPr>
        </p:nvSpPr>
        <p:spPr>
          <a:xfrm>
            <a:off x="1566927" y="3695506"/>
            <a:ext cx="1648883" cy="532999"/>
          </a:xfrm>
        </p:spPr>
        <p:txBody>
          <a:bodyPr>
            <a:noAutofit/>
          </a:bodyPr>
          <a:lstStyle>
            <a:lvl1pPr>
              <a:defRPr sz="1200" b="1">
                <a:solidFill>
                  <a:schemeClr val="accent1"/>
                </a:solidFill>
              </a:defRPr>
            </a:lvl1pPr>
          </a:lstStyle>
          <a:p>
            <a:pPr lvl="0"/>
            <a:r>
              <a:rPr lang="en-GB" dirty="0"/>
              <a:t>Email</a:t>
            </a:r>
            <a:br>
              <a:rPr lang="en-GB" dirty="0"/>
            </a:br>
            <a:r>
              <a:rPr lang="en-GB" dirty="0"/>
              <a:t>Twitter</a:t>
            </a:r>
          </a:p>
        </p:txBody>
      </p:sp>
      <p:sp>
        <p:nvSpPr>
          <p:cNvPr id="70" name="Text Placeholder 6"/>
          <p:cNvSpPr>
            <a:spLocks noGrp="1"/>
          </p:cNvSpPr>
          <p:nvPr>
            <p:ph type="body" sz="quarter" idx="35" hasCustomPrompt="1"/>
          </p:nvPr>
        </p:nvSpPr>
        <p:spPr>
          <a:xfrm>
            <a:off x="1566927" y="5734873"/>
            <a:ext cx="1648883" cy="532999"/>
          </a:xfrm>
        </p:spPr>
        <p:txBody>
          <a:bodyPr>
            <a:noAutofit/>
          </a:bodyPr>
          <a:lstStyle>
            <a:lvl1pPr>
              <a:defRPr sz="1200" b="1">
                <a:solidFill>
                  <a:schemeClr val="accent1"/>
                </a:solidFill>
              </a:defRPr>
            </a:lvl1pPr>
          </a:lstStyle>
          <a:p>
            <a:pPr lvl="0"/>
            <a:r>
              <a:rPr lang="en-GB" dirty="0"/>
              <a:t>Email</a:t>
            </a:r>
            <a:br>
              <a:rPr lang="en-GB" dirty="0"/>
            </a:br>
            <a:r>
              <a:rPr lang="en-GB" dirty="0"/>
              <a:t>Twitter</a:t>
            </a:r>
          </a:p>
        </p:txBody>
      </p:sp>
      <p:sp>
        <p:nvSpPr>
          <p:cNvPr id="69" name="Text Placeholder 3"/>
          <p:cNvSpPr>
            <a:spLocks noGrp="1"/>
          </p:cNvSpPr>
          <p:nvPr>
            <p:ph type="body" sz="quarter" idx="2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71" name="Text Placeholder 8"/>
          <p:cNvSpPr>
            <a:spLocks noGrp="1"/>
          </p:cNvSpPr>
          <p:nvPr>
            <p:ph type="body" sz="quarter" idx="3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2" name="Text Placeholder 10"/>
          <p:cNvSpPr>
            <a:spLocks noGrp="1"/>
          </p:cNvSpPr>
          <p:nvPr>
            <p:ph type="body" sz="quarter" idx="3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3"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4"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236573468"/>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Retailer">
    <p:spTree>
      <p:nvGrpSpPr>
        <p:cNvPr id="1" name=""/>
        <p:cNvGrpSpPr/>
        <p:nvPr/>
      </p:nvGrpSpPr>
      <p:grpSpPr>
        <a:xfrm>
          <a:off x="0" y="0"/>
          <a:ext cx="0" cy="0"/>
          <a:chOff x="0" y="0"/>
          <a:chExt cx="0" cy="0"/>
        </a:xfrm>
      </p:grpSpPr>
      <p:sp>
        <p:nvSpPr>
          <p:cNvPr id="37" name="Rectangle 36"/>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88540"/>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27957" y="3268494"/>
            <a:ext cx="2987853" cy="3182001"/>
          </a:xfrm>
        </p:spPr>
        <p:txBody>
          <a:bodyPr>
            <a:noAutofit/>
          </a:bodyPr>
          <a:lstStyle>
            <a:lvl1pPr>
              <a:spcBef>
                <a:spcPts val="0"/>
              </a:spcBef>
              <a:spcAft>
                <a:spcPts val="600"/>
              </a:spcAft>
              <a:defRPr sz="1100"/>
            </a:lvl1pPr>
            <a:lvl2pPr>
              <a:spcBef>
                <a:spcPts val="0"/>
              </a:spcBef>
              <a:spcAft>
                <a:spcPts val="600"/>
              </a:spcAft>
              <a:defRPr sz="1050"/>
            </a:lvl2pPr>
            <a:lvl3pPr>
              <a:spcBef>
                <a:spcPts val="0"/>
              </a:spcBef>
              <a:spcAft>
                <a:spcPts val="600"/>
              </a:spcAft>
              <a:defRPr sz="1000"/>
            </a:lvl3pPr>
            <a:lvl4pPr>
              <a:spcBef>
                <a:spcPts val="0"/>
              </a:spcBef>
              <a:spcAft>
                <a:spcPts val="600"/>
              </a:spcAft>
              <a:defRPr sz="900"/>
            </a:lvl4pPr>
            <a:lvl5pPr>
              <a:spcBef>
                <a:spcPts val="0"/>
              </a:spcBef>
              <a:spcAft>
                <a:spcPts val="600"/>
              </a:spcAf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6" name="Straight Connector 45"/>
          <p:cNvCxnSpPr>
            <a:cxnSpLocks/>
          </p:cNvCxnSpPr>
          <p:nvPr userDrawn="1"/>
        </p:nvCxnSpPr>
        <p:spPr>
          <a:xfrm>
            <a:off x="3415607" y="2588540"/>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88540"/>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7"/>
          </p:nvPr>
        </p:nvSpPr>
        <p:spPr>
          <a:xfrm>
            <a:off x="228600" y="2723768"/>
            <a:ext cx="2987210" cy="355935"/>
          </a:xfrm>
        </p:spPr>
        <p:txBody>
          <a:bodyPr anchor="ctr">
            <a:noAutofit/>
          </a:bodyPr>
          <a:lstStyle>
            <a:lvl1pPr>
              <a:spcBef>
                <a:spcPts val="0"/>
              </a:spcBef>
              <a:spcAft>
                <a:spcPts val="600"/>
              </a:spcAft>
              <a:defRPr sz="1400" b="1">
                <a:solidFill>
                  <a:schemeClr val="accent1"/>
                </a:solidFill>
              </a:defRPr>
            </a:lvl1pPr>
          </a:lstStyle>
          <a:p>
            <a:pPr lvl="0"/>
            <a:r>
              <a:rPr lang="en-US"/>
              <a:t>Edit Master text styles</a:t>
            </a:r>
          </a:p>
        </p:txBody>
      </p:sp>
      <p:cxnSp>
        <p:nvCxnSpPr>
          <p:cNvPr id="8" name="Straight Connector 7"/>
          <p:cNvCxnSpPr>
            <a:cxnSpLocks/>
          </p:cNvCxnSpPr>
          <p:nvPr userDrawn="1"/>
        </p:nvCxnSpPr>
        <p:spPr>
          <a:xfrm>
            <a:off x="312223" y="3128343"/>
            <a:ext cx="52983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28" hasCustomPrompt="1"/>
          </p:nvPr>
        </p:nvSpPr>
        <p:spPr>
          <a:xfrm>
            <a:off x="3416300" y="785385"/>
            <a:ext cx="2720975" cy="1805914"/>
          </a:xfrm>
        </p:spPr>
        <p:txBody>
          <a:bodyPr>
            <a:noAutofit/>
          </a:bodyPr>
          <a:lstStyle>
            <a:lvl1pPr algn="ctr">
              <a:defRPr sz="1400"/>
            </a:lvl1pPr>
          </a:lstStyle>
          <a:p>
            <a:r>
              <a:rPr lang="en-GB" dirty="0"/>
              <a:t>Click on the icon below to insert an image</a:t>
            </a:r>
          </a:p>
        </p:txBody>
      </p:sp>
      <p:sp>
        <p:nvSpPr>
          <p:cNvPr id="30" name="Picture Placeholder 10"/>
          <p:cNvSpPr>
            <a:spLocks noGrp="1"/>
          </p:cNvSpPr>
          <p:nvPr>
            <p:ph type="pic" sz="quarter" idx="29" hasCustomPrompt="1"/>
          </p:nvPr>
        </p:nvSpPr>
        <p:spPr>
          <a:xfrm>
            <a:off x="6223877" y="782626"/>
            <a:ext cx="2720975" cy="1805914"/>
          </a:xfrm>
        </p:spPr>
        <p:txBody>
          <a:bodyPr>
            <a:noAutofit/>
          </a:bodyPr>
          <a:lstStyle>
            <a:lvl1pPr algn="ctr">
              <a:defRPr sz="1400"/>
            </a:lvl1pPr>
          </a:lstStyle>
          <a:p>
            <a:r>
              <a:rPr lang="en-GB" dirty="0"/>
              <a:t>Click on the icon below to insert an image</a:t>
            </a:r>
          </a:p>
        </p:txBody>
      </p:sp>
      <p:sp>
        <p:nvSpPr>
          <p:cNvPr id="13" name="Table Placeholder 12"/>
          <p:cNvSpPr>
            <a:spLocks noGrp="1"/>
          </p:cNvSpPr>
          <p:nvPr>
            <p:ph type="tbl" sz="quarter" idx="30" hasCustomPrompt="1"/>
          </p:nvPr>
        </p:nvSpPr>
        <p:spPr>
          <a:xfrm>
            <a:off x="3415606" y="2723768"/>
            <a:ext cx="5529245" cy="2578582"/>
          </a:xfrm>
        </p:spPr>
        <p:txBody>
          <a:bodyPr>
            <a:noAutofit/>
          </a:bodyPr>
          <a:lstStyle>
            <a:lvl1pPr algn="ctr">
              <a:defRPr sz="1400" baseline="0"/>
            </a:lvl1pPr>
          </a:lstStyle>
          <a:p>
            <a:r>
              <a:rPr lang="en-GB" dirty="0"/>
              <a:t>Click on the icon below to create a table</a:t>
            </a:r>
          </a:p>
        </p:txBody>
      </p:sp>
      <p:sp>
        <p:nvSpPr>
          <p:cNvPr id="83" name="Text Placeholder 3"/>
          <p:cNvSpPr>
            <a:spLocks noGrp="1"/>
          </p:cNvSpPr>
          <p:nvPr>
            <p:ph type="body" sz="quarter" idx="3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84"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85" name="Text Placeholder 10"/>
          <p:cNvSpPr>
            <a:spLocks noGrp="1"/>
          </p:cNvSpPr>
          <p:nvPr>
            <p:ph type="body" sz="quarter" idx="33"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86" name="Text Placeholder 8"/>
          <p:cNvSpPr>
            <a:spLocks noGrp="1"/>
          </p:cNvSpPr>
          <p:nvPr>
            <p:ph type="body" sz="quarter" idx="34"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87" name="Text Placeholder 10"/>
          <p:cNvSpPr>
            <a:spLocks noGrp="1"/>
          </p:cNvSpPr>
          <p:nvPr>
            <p:ph type="body" sz="quarter" idx="35"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135165415"/>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Retailer with large images">
    <p:spTree>
      <p:nvGrpSpPr>
        <p:cNvPr id="1" name=""/>
        <p:cNvGrpSpPr/>
        <p:nvPr/>
      </p:nvGrpSpPr>
      <p:grpSpPr>
        <a:xfrm>
          <a:off x="0" y="0"/>
          <a:ext cx="0" cy="0"/>
          <a:chOff x="0" y="0"/>
          <a:chExt cx="0" cy="0"/>
        </a:xfrm>
      </p:grpSpPr>
      <p:sp>
        <p:nvSpPr>
          <p:cNvPr id="37" name="Rectangle 36"/>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27957" y="3268494"/>
            <a:ext cx="2987853" cy="3182001"/>
          </a:xfrm>
        </p:spPr>
        <p:txBody>
          <a:bodyPr>
            <a:noAutofit/>
          </a:bodyPr>
          <a:lstStyle>
            <a:lvl1pPr>
              <a:spcBef>
                <a:spcPts val="0"/>
              </a:spcBef>
              <a:spcAft>
                <a:spcPts val="600"/>
              </a:spcAft>
              <a:defRPr sz="1100"/>
            </a:lvl1pPr>
            <a:lvl2pPr>
              <a:spcBef>
                <a:spcPts val="0"/>
              </a:spcBef>
              <a:spcAft>
                <a:spcPts val="600"/>
              </a:spcAft>
              <a:defRPr sz="1050"/>
            </a:lvl2pPr>
            <a:lvl3pPr>
              <a:spcBef>
                <a:spcPts val="0"/>
              </a:spcBef>
              <a:spcAft>
                <a:spcPts val="600"/>
              </a:spcAft>
              <a:defRPr sz="1000"/>
            </a:lvl3pPr>
            <a:lvl4pPr>
              <a:spcBef>
                <a:spcPts val="0"/>
              </a:spcBef>
              <a:spcAft>
                <a:spcPts val="600"/>
              </a:spcAft>
              <a:defRPr sz="900"/>
            </a:lvl4pPr>
            <a:lvl5pPr>
              <a:spcBef>
                <a:spcPts val="0"/>
              </a:spcBef>
              <a:spcAft>
                <a:spcPts val="600"/>
              </a:spcAf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6" name="Straight Connector 45"/>
          <p:cNvCxnSpPr>
            <a:cxnSpLocks/>
          </p:cNvCxnSpPr>
          <p:nvPr userDrawn="1"/>
        </p:nvCxnSpPr>
        <p:spPr>
          <a:xfrm>
            <a:off x="3415607" y="3703683"/>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3703683"/>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7"/>
          </p:nvPr>
        </p:nvSpPr>
        <p:spPr>
          <a:xfrm>
            <a:off x="228600" y="2723768"/>
            <a:ext cx="2987210" cy="355935"/>
          </a:xfrm>
        </p:spPr>
        <p:txBody>
          <a:bodyPr anchor="ctr">
            <a:noAutofit/>
          </a:bodyPr>
          <a:lstStyle>
            <a:lvl1pPr>
              <a:spcBef>
                <a:spcPts val="0"/>
              </a:spcBef>
              <a:spcAft>
                <a:spcPts val="600"/>
              </a:spcAft>
              <a:defRPr sz="1400" b="1">
                <a:solidFill>
                  <a:schemeClr val="accent1"/>
                </a:solidFill>
              </a:defRPr>
            </a:lvl1pPr>
          </a:lstStyle>
          <a:p>
            <a:pPr lvl="0"/>
            <a:r>
              <a:rPr lang="en-US"/>
              <a:t>Edit Master text styles</a:t>
            </a:r>
          </a:p>
        </p:txBody>
      </p:sp>
      <p:cxnSp>
        <p:nvCxnSpPr>
          <p:cNvPr id="8" name="Straight Connector 7"/>
          <p:cNvCxnSpPr>
            <a:cxnSpLocks/>
          </p:cNvCxnSpPr>
          <p:nvPr userDrawn="1"/>
        </p:nvCxnSpPr>
        <p:spPr>
          <a:xfrm>
            <a:off x="312223" y="3128343"/>
            <a:ext cx="52983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28" hasCustomPrompt="1"/>
          </p:nvPr>
        </p:nvSpPr>
        <p:spPr>
          <a:xfrm>
            <a:off x="3416300" y="785385"/>
            <a:ext cx="2720975" cy="2918298"/>
          </a:xfrm>
        </p:spPr>
        <p:txBody>
          <a:bodyPr>
            <a:noAutofit/>
          </a:bodyPr>
          <a:lstStyle>
            <a:lvl1pPr algn="ctr">
              <a:defRPr sz="1400"/>
            </a:lvl1pPr>
          </a:lstStyle>
          <a:p>
            <a:r>
              <a:rPr lang="en-GB" dirty="0"/>
              <a:t>Click on the icon below to insert an image</a:t>
            </a:r>
          </a:p>
        </p:txBody>
      </p:sp>
      <p:sp>
        <p:nvSpPr>
          <p:cNvPr id="30" name="Picture Placeholder 10"/>
          <p:cNvSpPr>
            <a:spLocks noGrp="1"/>
          </p:cNvSpPr>
          <p:nvPr>
            <p:ph type="pic" sz="quarter" idx="29" hasCustomPrompt="1"/>
          </p:nvPr>
        </p:nvSpPr>
        <p:spPr>
          <a:xfrm>
            <a:off x="6223877" y="782626"/>
            <a:ext cx="2720975" cy="2918298"/>
          </a:xfrm>
        </p:spPr>
        <p:txBody>
          <a:bodyPr>
            <a:noAutofit/>
          </a:bodyPr>
          <a:lstStyle>
            <a:lvl1pPr algn="ctr">
              <a:defRPr sz="1400"/>
            </a:lvl1pPr>
          </a:lstStyle>
          <a:p>
            <a:r>
              <a:rPr lang="en-GB" dirty="0"/>
              <a:t>Click on the icon below to insert an image</a:t>
            </a:r>
          </a:p>
        </p:txBody>
      </p:sp>
      <p:sp>
        <p:nvSpPr>
          <p:cNvPr id="13" name="Table Placeholder 12"/>
          <p:cNvSpPr>
            <a:spLocks noGrp="1"/>
          </p:cNvSpPr>
          <p:nvPr>
            <p:ph type="tbl" sz="quarter" idx="30" hasCustomPrompt="1"/>
          </p:nvPr>
        </p:nvSpPr>
        <p:spPr>
          <a:xfrm>
            <a:off x="3415606" y="3871913"/>
            <a:ext cx="5529245" cy="2578582"/>
          </a:xfrm>
        </p:spPr>
        <p:txBody>
          <a:bodyPr>
            <a:noAutofit/>
          </a:bodyPr>
          <a:lstStyle>
            <a:lvl1pPr algn="ctr">
              <a:defRPr sz="1400" baseline="0"/>
            </a:lvl1pPr>
          </a:lstStyle>
          <a:p>
            <a:r>
              <a:rPr lang="en-GB" dirty="0"/>
              <a:t>Click on the icon below to create a table</a:t>
            </a:r>
          </a:p>
        </p:txBody>
      </p:sp>
      <p:sp>
        <p:nvSpPr>
          <p:cNvPr id="60" name="Text Placeholder 3"/>
          <p:cNvSpPr>
            <a:spLocks noGrp="1"/>
          </p:cNvSpPr>
          <p:nvPr>
            <p:ph type="body" sz="quarter" idx="3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61"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62" name="Text Placeholder 10"/>
          <p:cNvSpPr>
            <a:spLocks noGrp="1"/>
          </p:cNvSpPr>
          <p:nvPr>
            <p:ph type="body" sz="quarter" idx="33"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63" name="Text Placeholder 8"/>
          <p:cNvSpPr>
            <a:spLocks noGrp="1"/>
          </p:cNvSpPr>
          <p:nvPr>
            <p:ph type="body" sz="quarter" idx="34"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64" name="Text Placeholder 10"/>
          <p:cNvSpPr>
            <a:spLocks noGrp="1"/>
          </p:cNvSpPr>
          <p:nvPr>
            <p:ph type="body" sz="quarter" idx="35"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2513394"/>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Shopper Trends with Images">
    <p:spTree>
      <p:nvGrpSpPr>
        <p:cNvPr id="1" name=""/>
        <p:cNvGrpSpPr/>
        <p:nvPr/>
      </p:nvGrpSpPr>
      <p:grpSpPr>
        <a:xfrm>
          <a:off x="0" y="0"/>
          <a:ext cx="0" cy="0"/>
          <a:chOff x="0" y="0"/>
          <a:chExt cx="0" cy="0"/>
        </a:xfrm>
      </p:grpSpPr>
      <p:sp>
        <p:nvSpPr>
          <p:cNvPr id="44" name="Text Placeholder 6"/>
          <p:cNvSpPr>
            <a:spLocks noGrp="1"/>
          </p:cNvSpPr>
          <p:nvPr>
            <p:ph type="body" sz="quarter" idx="41" hasCustomPrompt="1"/>
          </p:nvPr>
        </p:nvSpPr>
        <p:spPr>
          <a:xfrm>
            <a:off x="3438525" y="3676863"/>
            <a:ext cx="5522913" cy="1434579"/>
          </a:xfrm>
          <a:solidFill>
            <a:schemeClr val="bg1">
              <a:lumMod val="95000"/>
            </a:schemeClr>
          </a:solidFill>
        </p:spPr>
        <p:txBody>
          <a:bodyPr>
            <a:noAutofit/>
          </a:bodyPr>
          <a:lstStyle>
            <a:lvl1pPr>
              <a:defRPr/>
            </a:lvl1pPr>
          </a:lstStyle>
          <a:p>
            <a:pPr lvl="0"/>
            <a:r>
              <a:rPr lang="en-GB" dirty="0"/>
              <a:t>  </a:t>
            </a:r>
          </a:p>
        </p:txBody>
      </p:sp>
      <p:sp>
        <p:nvSpPr>
          <p:cNvPr id="47" name="Text Placeholder 6"/>
          <p:cNvSpPr>
            <a:spLocks noGrp="1"/>
          </p:cNvSpPr>
          <p:nvPr>
            <p:ph type="body" sz="quarter" idx="42" hasCustomPrompt="1"/>
          </p:nvPr>
        </p:nvSpPr>
        <p:spPr>
          <a:xfrm>
            <a:off x="3438525" y="785813"/>
            <a:ext cx="5522913" cy="1430857"/>
          </a:xfrm>
          <a:solidFill>
            <a:schemeClr val="bg1">
              <a:lumMod val="95000"/>
            </a:schemeClr>
          </a:solidFill>
        </p:spPr>
        <p:txBody>
          <a:bodyPr>
            <a:noAutofit/>
          </a:bodyPr>
          <a:lstStyle>
            <a:lvl1pPr>
              <a:defRPr/>
            </a:lvl1pPr>
          </a:lstStyle>
          <a:p>
            <a:pPr lvl="0"/>
            <a:r>
              <a:rPr lang="en-GB" dirty="0"/>
              <a:t>  </a:t>
            </a: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43"/>
          <p:cNvSpPr>
            <a:spLocks noGrp="1"/>
          </p:cNvSpPr>
          <p:nvPr>
            <p:ph type="body" sz="quarter" idx="14"/>
          </p:nvPr>
        </p:nvSpPr>
        <p:spPr>
          <a:xfrm>
            <a:off x="4960083" y="1129600"/>
            <a:ext cx="3767978" cy="895753"/>
          </a:xfrm>
        </p:spPr>
        <p:txBody>
          <a:bodyPr anchor="t">
            <a:noAutofit/>
          </a:bodyPr>
          <a:lstStyle>
            <a:lvl1pPr>
              <a:spcBef>
                <a:spcPts val="0"/>
              </a:spcBef>
              <a:defRPr sz="1100"/>
            </a:lvl1pPr>
          </a:lstStyle>
          <a:p>
            <a:pPr lvl="0"/>
            <a:r>
              <a:rPr lang="en-US"/>
              <a:t>Edit Master text styles</a:t>
            </a:r>
          </a:p>
        </p:txBody>
      </p:sp>
      <p:sp>
        <p:nvSpPr>
          <p:cNvPr id="7" name="Picture Placeholder 6"/>
          <p:cNvSpPr>
            <a:spLocks noGrp="1"/>
          </p:cNvSpPr>
          <p:nvPr>
            <p:ph type="pic" sz="quarter" idx="26" hasCustomPrompt="1"/>
          </p:nvPr>
        </p:nvSpPr>
        <p:spPr>
          <a:xfrm>
            <a:off x="3658078" y="889000"/>
            <a:ext cx="1067748" cy="836585"/>
          </a:xfrm>
        </p:spPr>
        <p:txBody>
          <a:bodyPr lIns="0" rIns="0">
            <a:noAutofit/>
          </a:bodyPr>
          <a:lstStyle>
            <a:lvl1pPr algn="ctr">
              <a:defRPr sz="800" baseline="0"/>
            </a:lvl1pPr>
          </a:lstStyle>
          <a:p>
            <a:r>
              <a:rPr lang="en-GB" dirty="0"/>
              <a:t>Click on the icon below to insert an icon</a:t>
            </a:r>
          </a:p>
        </p:txBody>
      </p:sp>
      <p:sp>
        <p:nvSpPr>
          <p:cNvPr id="21" name="Rectangle 20"/>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2" name="Text Placeholder 13"/>
          <p:cNvSpPr>
            <a:spLocks noGrp="1"/>
          </p:cNvSpPr>
          <p:nvPr>
            <p:ph type="body" sz="quarter" idx="22"/>
          </p:nvPr>
        </p:nvSpPr>
        <p:spPr>
          <a:xfrm>
            <a:off x="227957" y="2716040"/>
            <a:ext cx="2987853" cy="3734455"/>
          </a:xfrm>
        </p:spPr>
        <p:txBody>
          <a:bodyPr>
            <a:noAutofit/>
          </a:bodyPr>
          <a:lstStyle>
            <a:lvl1pPr>
              <a:defRPr sz="1100"/>
            </a:lvl1pPr>
            <a:lvl2pPr>
              <a:defRPr sz="1050"/>
            </a:lvl2pPr>
            <a:lvl3pPr>
              <a:defRPr sz="10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p:cNvSpPr>
            <a:spLocks noGrp="1"/>
          </p:cNvSpPr>
          <p:nvPr>
            <p:ph type="body" sz="quarter" idx="30"/>
          </p:nvPr>
        </p:nvSpPr>
        <p:spPr>
          <a:xfrm>
            <a:off x="4959383" y="889000"/>
            <a:ext cx="1751873" cy="240599"/>
          </a:xfrm>
        </p:spPr>
        <p:txBody>
          <a:bodyPr>
            <a:noAutofit/>
          </a:bodyPr>
          <a:lstStyle>
            <a:lvl1pPr>
              <a:spcBef>
                <a:spcPts val="0"/>
              </a:spcBef>
              <a:defRPr sz="1400" b="1">
                <a:solidFill>
                  <a:schemeClr val="accent1"/>
                </a:solidFill>
              </a:defRPr>
            </a:lvl1pPr>
          </a:lstStyle>
          <a:p>
            <a:pPr lvl="0"/>
            <a:r>
              <a:rPr lang="en-US"/>
              <a:t>Edit Master text styles</a:t>
            </a:r>
          </a:p>
        </p:txBody>
      </p:sp>
      <p:sp>
        <p:nvSpPr>
          <p:cNvPr id="30" name="Text Placeholder 43"/>
          <p:cNvSpPr>
            <a:spLocks noGrp="1"/>
          </p:cNvSpPr>
          <p:nvPr>
            <p:ph type="body" sz="quarter" idx="31"/>
          </p:nvPr>
        </p:nvSpPr>
        <p:spPr>
          <a:xfrm>
            <a:off x="4960083" y="2569599"/>
            <a:ext cx="3767978" cy="895753"/>
          </a:xfrm>
        </p:spPr>
        <p:txBody>
          <a:bodyPr anchor="t">
            <a:noAutofit/>
          </a:bodyPr>
          <a:lstStyle>
            <a:lvl1pPr>
              <a:spcBef>
                <a:spcPts val="0"/>
              </a:spcBef>
              <a:defRPr sz="1100"/>
            </a:lvl1pPr>
          </a:lstStyle>
          <a:p>
            <a:pPr lvl="0"/>
            <a:r>
              <a:rPr lang="en-US"/>
              <a:t>Edit Master text styles</a:t>
            </a:r>
          </a:p>
        </p:txBody>
      </p:sp>
      <p:sp>
        <p:nvSpPr>
          <p:cNvPr id="31" name="Picture Placeholder 6"/>
          <p:cNvSpPr>
            <a:spLocks noGrp="1"/>
          </p:cNvSpPr>
          <p:nvPr>
            <p:ph type="pic" sz="quarter" idx="32" hasCustomPrompt="1"/>
          </p:nvPr>
        </p:nvSpPr>
        <p:spPr>
          <a:xfrm>
            <a:off x="3658078" y="2328999"/>
            <a:ext cx="1067748" cy="836585"/>
          </a:xfrm>
        </p:spPr>
        <p:txBody>
          <a:bodyPr lIns="0" rIns="0">
            <a:noAutofit/>
          </a:bodyPr>
          <a:lstStyle>
            <a:lvl1pPr algn="ctr">
              <a:defRPr sz="800" baseline="0"/>
            </a:lvl1pPr>
          </a:lstStyle>
          <a:p>
            <a:r>
              <a:rPr lang="en-GB" dirty="0"/>
              <a:t>Click on the icon below to insert an icon</a:t>
            </a:r>
          </a:p>
        </p:txBody>
      </p:sp>
      <p:sp>
        <p:nvSpPr>
          <p:cNvPr id="34" name="Text Placeholder 7"/>
          <p:cNvSpPr>
            <a:spLocks noGrp="1"/>
          </p:cNvSpPr>
          <p:nvPr>
            <p:ph type="body" sz="quarter" idx="33"/>
          </p:nvPr>
        </p:nvSpPr>
        <p:spPr>
          <a:xfrm>
            <a:off x="4959383" y="2328999"/>
            <a:ext cx="1751873" cy="240599"/>
          </a:xfrm>
        </p:spPr>
        <p:txBody>
          <a:bodyPr>
            <a:noAutofit/>
          </a:bodyPr>
          <a:lstStyle>
            <a:lvl1pPr>
              <a:spcBef>
                <a:spcPts val="0"/>
              </a:spcBef>
              <a:defRPr sz="1400" b="1">
                <a:solidFill>
                  <a:schemeClr val="accent1"/>
                </a:solidFill>
              </a:defRPr>
            </a:lvl1pPr>
          </a:lstStyle>
          <a:p>
            <a:pPr lvl="0"/>
            <a:r>
              <a:rPr lang="en-US"/>
              <a:t>Edit Master text styles</a:t>
            </a:r>
          </a:p>
        </p:txBody>
      </p:sp>
      <p:sp>
        <p:nvSpPr>
          <p:cNvPr id="35" name="Text Placeholder 43"/>
          <p:cNvSpPr>
            <a:spLocks noGrp="1"/>
          </p:cNvSpPr>
          <p:nvPr>
            <p:ph type="body" sz="quarter" idx="34"/>
          </p:nvPr>
        </p:nvSpPr>
        <p:spPr>
          <a:xfrm>
            <a:off x="4960083" y="4011906"/>
            <a:ext cx="3767978" cy="895753"/>
          </a:xfrm>
        </p:spPr>
        <p:txBody>
          <a:bodyPr anchor="t">
            <a:noAutofit/>
          </a:bodyPr>
          <a:lstStyle>
            <a:lvl1pPr>
              <a:spcBef>
                <a:spcPts val="0"/>
              </a:spcBef>
              <a:defRPr sz="1100"/>
            </a:lvl1pPr>
          </a:lstStyle>
          <a:p>
            <a:pPr lvl="0"/>
            <a:r>
              <a:rPr lang="en-US"/>
              <a:t>Edit Master text styles</a:t>
            </a:r>
          </a:p>
        </p:txBody>
      </p:sp>
      <p:sp>
        <p:nvSpPr>
          <p:cNvPr id="36" name="Picture Placeholder 6"/>
          <p:cNvSpPr>
            <a:spLocks noGrp="1"/>
          </p:cNvSpPr>
          <p:nvPr>
            <p:ph type="pic" sz="quarter" idx="35" hasCustomPrompt="1"/>
          </p:nvPr>
        </p:nvSpPr>
        <p:spPr>
          <a:xfrm>
            <a:off x="3658078" y="3771306"/>
            <a:ext cx="1067748" cy="836585"/>
          </a:xfrm>
        </p:spPr>
        <p:txBody>
          <a:bodyPr lIns="0" rIns="0">
            <a:noAutofit/>
          </a:bodyPr>
          <a:lstStyle>
            <a:lvl1pPr algn="ctr">
              <a:defRPr sz="800" baseline="0"/>
            </a:lvl1pPr>
          </a:lstStyle>
          <a:p>
            <a:r>
              <a:rPr lang="en-GB" dirty="0"/>
              <a:t>Click on the icon below to insert an icon</a:t>
            </a:r>
          </a:p>
        </p:txBody>
      </p:sp>
      <p:sp>
        <p:nvSpPr>
          <p:cNvPr id="37" name="Text Placeholder 7"/>
          <p:cNvSpPr>
            <a:spLocks noGrp="1"/>
          </p:cNvSpPr>
          <p:nvPr>
            <p:ph type="body" sz="quarter" idx="36"/>
          </p:nvPr>
        </p:nvSpPr>
        <p:spPr>
          <a:xfrm>
            <a:off x="4959383" y="3771306"/>
            <a:ext cx="1751873" cy="240599"/>
          </a:xfrm>
        </p:spPr>
        <p:txBody>
          <a:bodyPr>
            <a:noAutofit/>
          </a:bodyPr>
          <a:lstStyle>
            <a:lvl1pPr>
              <a:spcBef>
                <a:spcPts val="0"/>
              </a:spcBef>
              <a:defRPr sz="1400" b="1">
                <a:solidFill>
                  <a:schemeClr val="accent1"/>
                </a:solidFill>
              </a:defRPr>
            </a:lvl1pPr>
          </a:lstStyle>
          <a:p>
            <a:pPr lvl="0"/>
            <a:r>
              <a:rPr lang="en-US"/>
              <a:t>Edit Master text styles</a:t>
            </a:r>
          </a:p>
        </p:txBody>
      </p:sp>
      <p:sp>
        <p:nvSpPr>
          <p:cNvPr id="38" name="Text Placeholder 43"/>
          <p:cNvSpPr>
            <a:spLocks noGrp="1"/>
          </p:cNvSpPr>
          <p:nvPr>
            <p:ph type="body" sz="quarter" idx="37"/>
          </p:nvPr>
        </p:nvSpPr>
        <p:spPr>
          <a:xfrm>
            <a:off x="4960083" y="5454213"/>
            <a:ext cx="3767978" cy="895753"/>
          </a:xfrm>
        </p:spPr>
        <p:txBody>
          <a:bodyPr anchor="t">
            <a:noAutofit/>
          </a:bodyPr>
          <a:lstStyle>
            <a:lvl1pPr>
              <a:spcBef>
                <a:spcPts val="0"/>
              </a:spcBef>
              <a:defRPr sz="1100"/>
            </a:lvl1pPr>
          </a:lstStyle>
          <a:p>
            <a:pPr lvl="0"/>
            <a:r>
              <a:rPr lang="en-US"/>
              <a:t>Edit Master text styles</a:t>
            </a:r>
          </a:p>
        </p:txBody>
      </p:sp>
      <p:sp>
        <p:nvSpPr>
          <p:cNvPr id="45" name="Picture Placeholder 6"/>
          <p:cNvSpPr>
            <a:spLocks noGrp="1"/>
          </p:cNvSpPr>
          <p:nvPr>
            <p:ph type="pic" sz="quarter" idx="38" hasCustomPrompt="1"/>
          </p:nvPr>
        </p:nvSpPr>
        <p:spPr>
          <a:xfrm>
            <a:off x="3658078" y="5213613"/>
            <a:ext cx="1067748" cy="836585"/>
          </a:xfrm>
        </p:spPr>
        <p:txBody>
          <a:bodyPr lIns="0" rIns="0">
            <a:noAutofit/>
          </a:bodyPr>
          <a:lstStyle>
            <a:lvl1pPr algn="ctr">
              <a:defRPr sz="800" baseline="0"/>
            </a:lvl1pPr>
          </a:lstStyle>
          <a:p>
            <a:r>
              <a:rPr lang="en-GB" dirty="0"/>
              <a:t>Click on the icon below to insert an icon</a:t>
            </a:r>
          </a:p>
        </p:txBody>
      </p:sp>
      <p:sp>
        <p:nvSpPr>
          <p:cNvPr id="46" name="Text Placeholder 7"/>
          <p:cNvSpPr>
            <a:spLocks noGrp="1"/>
          </p:cNvSpPr>
          <p:nvPr>
            <p:ph type="body" sz="quarter" idx="39"/>
          </p:nvPr>
        </p:nvSpPr>
        <p:spPr>
          <a:xfrm>
            <a:off x="4959383" y="5213613"/>
            <a:ext cx="1751873" cy="240599"/>
          </a:xfrm>
        </p:spPr>
        <p:txBody>
          <a:bodyPr>
            <a:noAutofit/>
          </a:bodyPr>
          <a:lstStyle>
            <a:lvl1pPr>
              <a:spcBef>
                <a:spcPts val="0"/>
              </a:spcBef>
              <a:defRPr sz="1400" b="1">
                <a:solidFill>
                  <a:schemeClr val="accent1"/>
                </a:solidFill>
              </a:defRPr>
            </a:lvl1pPr>
          </a:lstStyle>
          <a:p>
            <a:pPr lvl="0"/>
            <a:r>
              <a:rPr lang="en-US"/>
              <a:t>Edit Master text styles</a:t>
            </a:r>
          </a:p>
        </p:txBody>
      </p:sp>
      <p:sp>
        <p:nvSpPr>
          <p:cNvPr id="52" name="Text Placeholder 3"/>
          <p:cNvSpPr>
            <a:spLocks noGrp="1"/>
          </p:cNvSpPr>
          <p:nvPr>
            <p:ph type="body" sz="quarter" idx="45"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53" name="Text Placeholder 8"/>
          <p:cNvSpPr>
            <a:spLocks noGrp="1"/>
          </p:cNvSpPr>
          <p:nvPr>
            <p:ph type="body" sz="quarter" idx="4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3"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4"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5"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987632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96900" y="1304925"/>
            <a:ext cx="7950200" cy="47228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E078F26-A33B-4AD3-955E-AD129299EF9F}" type="slidenum">
              <a:rPr lang="en-GB">
                <a:solidFill>
                  <a:srgbClr val="0075BF"/>
                </a:solidFill>
              </a:rPr>
              <a:pPr>
                <a:defRPr/>
              </a:pPr>
              <a:t>‹#›</a:t>
            </a:fld>
            <a:endParaRPr lang="en-GB" dirty="0">
              <a:solidFill>
                <a:srgbClr val="0075BF"/>
              </a:solidFill>
            </a:endParaRPr>
          </a:p>
        </p:txBody>
      </p:sp>
    </p:spTree>
    <p:extLst>
      <p:ext uri="{BB962C8B-B14F-4D97-AF65-F5344CB8AC3E}">
        <p14:creationId xmlns:p14="http://schemas.microsoft.com/office/powerpoint/2010/main" val="1158630849"/>
      </p:ext>
    </p:extLst>
  </p:cSld>
  <p:clrMapOvr>
    <a:masterClrMapping/>
  </p:clrMapOvr>
  <p:transition>
    <p:fade/>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ShopperVista">
    <p:spTree>
      <p:nvGrpSpPr>
        <p:cNvPr id="1" name=""/>
        <p:cNvGrpSpPr/>
        <p:nvPr/>
      </p:nvGrpSpPr>
      <p:grpSpPr>
        <a:xfrm>
          <a:off x="0" y="0"/>
          <a:ext cx="0" cy="0"/>
          <a:chOff x="0" y="0"/>
          <a:chExt cx="0" cy="0"/>
        </a:xfrm>
      </p:grpSpPr>
      <p:sp>
        <p:nvSpPr>
          <p:cNvPr id="14" name="Rectangle 13"/>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9" name="Rectangle 8"/>
          <p:cNvSpPr>
            <a:spLocks/>
          </p:cNvSpPr>
          <p:nvPr userDrawn="1"/>
        </p:nvSpPr>
        <p:spPr>
          <a:xfrm>
            <a:off x="3438626" y="765465"/>
            <a:ext cx="2772000" cy="58509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3438625" y="76546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p:nvPr>
        </p:nvSpPr>
        <p:spPr>
          <a:xfrm>
            <a:off x="3557655" y="1145139"/>
            <a:ext cx="2485335" cy="5276512"/>
          </a:xfrm>
        </p:spPr>
        <p:txBody>
          <a:bodyPr numCol="1">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9"/>
          <p:cNvSpPr>
            <a:spLocks noGrp="1"/>
          </p:cNvSpPr>
          <p:nvPr>
            <p:ph type="body" sz="quarter" idx="18"/>
          </p:nvPr>
        </p:nvSpPr>
        <p:spPr>
          <a:xfrm>
            <a:off x="3557656" y="842027"/>
            <a:ext cx="2356126" cy="303113"/>
          </a:xfrm>
        </p:spPr>
        <p:txBody>
          <a:bodyPr>
            <a:noAutofit/>
          </a:bodyPr>
          <a:lstStyle>
            <a:lvl1pPr>
              <a:spcBef>
                <a:spcPts val="0"/>
              </a:spcBef>
              <a:defRPr sz="1400" b="1">
                <a:solidFill>
                  <a:schemeClr val="accent1"/>
                </a:solidFill>
              </a:defRPr>
            </a:lvl1pPr>
            <a:lvl2pPr>
              <a:defRPr sz="1400" b="1">
                <a:solidFill>
                  <a:schemeClr val="accent1"/>
                </a:solidFill>
              </a:defRPr>
            </a:lvl2pPr>
            <a:lvl3pPr>
              <a:defRPr sz="1200" b="1">
                <a:solidFill>
                  <a:schemeClr val="accent1"/>
                </a:solidFill>
              </a:defRPr>
            </a:lvl3pPr>
            <a:lvl4pPr>
              <a:defRPr sz="1100" b="1">
                <a:solidFill>
                  <a:schemeClr val="accent1"/>
                </a:solidFill>
              </a:defRPr>
            </a:lvl4pPr>
            <a:lvl5pPr>
              <a:defRPr sz="1100" b="1">
                <a:solidFill>
                  <a:schemeClr val="accent1"/>
                </a:solidFill>
              </a:defRPr>
            </a:lvl5pPr>
          </a:lstStyle>
          <a:p>
            <a:pPr lvl="0"/>
            <a:r>
              <a:rPr lang="en-US"/>
              <a:t>Edit Master text styles</a:t>
            </a:r>
          </a:p>
        </p:txBody>
      </p:sp>
      <p:sp>
        <p:nvSpPr>
          <p:cNvPr id="17" name="Text Placeholder 9"/>
          <p:cNvSpPr>
            <a:spLocks noGrp="1"/>
          </p:cNvSpPr>
          <p:nvPr>
            <p:ph type="body" sz="quarter" idx="19"/>
          </p:nvPr>
        </p:nvSpPr>
        <p:spPr>
          <a:xfrm>
            <a:off x="6329655" y="842027"/>
            <a:ext cx="2356126" cy="303113"/>
          </a:xfrm>
        </p:spPr>
        <p:txBody>
          <a:bodyPr>
            <a:noAutofit/>
          </a:bodyPr>
          <a:lstStyle>
            <a:lvl1pPr>
              <a:spcBef>
                <a:spcPts val="0"/>
              </a:spcBef>
              <a:defRPr sz="1400" b="1">
                <a:solidFill>
                  <a:schemeClr val="accent1"/>
                </a:solidFill>
              </a:defRPr>
            </a:lvl1pPr>
            <a:lvl2pPr>
              <a:defRPr sz="1400" b="1">
                <a:solidFill>
                  <a:schemeClr val="accent1"/>
                </a:solidFill>
              </a:defRPr>
            </a:lvl2pPr>
            <a:lvl3pPr>
              <a:defRPr sz="1200" b="1">
                <a:solidFill>
                  <a:schemeClr val="accent1"/>
                </a:solidFill>
              </a:defRPr>
            </a:lvl3pPr>
            <a:lvl4pPr>
              <a:defRPr sz="1100" b="1">
                <a:solidFill>
                  <a:schemeClr val="accent1"/>
                </a:solidFill>
              </a:defRPr>
            </a:lvl4pPr>
            <a:lvl5pPr>
              <a:defRPr sz="1100" b="1">
                <a:solidFill>
                  <a:schemeClr val="accent1"/>
                </a:solidFill>
              </a:defRPr>
            </a:lvl5pPr>
          </a:lstStyle>
          <a:p>
            <a:pPr lvl="0"/>
            <a:r>
              <a:rPr lang="en-US"/>
              <a:t>Edit Master text styles</a:t>
            </a:r>
          </a:p>
        </p:txBody>
      </p:sp>
      <p:sp>
        <p:nvSpPr>
          <p:cNvPr id="19" name="Text Placeholder 6"/>
          <p:cNvSpPr>
            <a:spLocks noGrp="1"/>
          </p:cNvSpPr>
          <p:nvPr>
            <p:ph type="body" sz="quarter" idx="21"/>
          </p:nvPr>
        </p:nvSpPr>
        <p:spPr>
          <a:xfrm>
            <a:off x="6329654" y="1145140"/>
            <a:ext cx="2496293" cy="375547"/>
          </a:xfrm>
        </p:spPr>
        <p:txBody>
          <a:bodyPr numCol="1">
            <a:noAutofit/>
          </a:bodyPr>
          <a:lstStyle>
            <a:lvl1pPr>
              <a:spcBef>
                <a:spcPts val="0"/>
              </a:spcBef>
              <a:defRPr sz="1100"/>
            </a:lvl1pPr>
            <a:lvl2pPr>
              <a:defRPr sz="1050"/>
            </a:lvl2pPr>
            <a:lvl3pPr>
              <a:defRPr sz="1000"/>
            </a:lvl3pPr>
            <a:lvl4pPr>
              <a:defRPr sz="900"/>
            </a:lvl4pPr>
            <a:lvl5pPr>
              <a:defRPr sz="900"/>
            </a:lvl5pPr>
          </a:lstStyle>
          <a:p>
            <a:pPr lvl="0"/>
            <a:r>
              <a:rPr lang="en-US"/>
              <a:t>Edit Master text styles</a:t>
            </a:r>
          </a:p>
        </p:txBody>
      </p:sp>
      <p:sp>
        <p:nvSpPr>
          <p:cNvPr id="21" name="Text Placeholder 6"/>
          <p:cNvSpPr>
            <a:spLocks noGrp="1"/>
          </p:cNvSpPr>
          <p:nvPr>
            <p:ph type="body" sz="quarter" idx="22"/>
          </p:nvPr>
        </p:nvSpPr>
        <p:spPr>
          <a:xfrm>
            <a:off x="6329654" y="3063353"/>
            <a:ext cx="2496293" cy="3358298"/>
          </a:xfrm>
        </p:spPr>
        <p:txBody>
          <a:bodyPr numCol="1">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p:cNvSpPr>
            <a:spLocks noGrp="1"/>
          </p:cNvSpPr>
          <p:nvPr>
            <p:ph type="pic" sz="quarter" idx="23" hasCustomPrompt="1"/>
          </p:nvPr>
        </p:nvSpPr>
        <p:spPr>
          <a:xfrm>
            <a:off x="6329653" y="1520686"/>
            <a:ext cx="2496294" cy="1431235"/>
          </a:xfrm>
        </p:spPr>
        <p:txBody>
          <a:bodyPr>
            <a:noAutofit/>
          </a:bodyPr>
          <a:lstStyle>
            <a:lvl1pPr algn="ctr">
              <a:defRPr sz="1050" baseline="0"/>
            </a:lvl1pPr>
          </a:lstStyle>
          <a:p>
            <a:r>
              <a:rPr lang="en-GB" dirty="0"/>
              <a:t>Click on icon below to insert an image </a:t>
            </a:r>
          </a:p>
        </p:txBody>
      </p:sp>
      <p:sp>
        <p:nvSpPr>
          <p:cNvPr id="22" name="Text Placeholder 46"/>
          <p:cNvSpPr>
            <a:spLocks noGrp="1"/>
          </p:cNvSpPr>
          <p:nvPr>
            <p:ph type="body" sz="quarter" idx="15" hasCustomPrompt="1"/>
          </p:nvPr>
        </p:nvSpPr>
        <p:spPr>
          <a:xfrm>
            <a:off x="343194" y="3218797"/>
            <a:ext cx="443757" cy="443757"/>
          </a:xfrm>
          <a:prstGeom prst="ellipse">
            <a:avLst/>
          </a:prstGeom>
          <a:solidFill>
            <a:schemeClr val="accent1"/>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4" name="Text Placeholder 46"/>
          <p:cNvSpPr>
            <a:spLocks noGrp="1"/>
          </p:cNvSpPr>
          <p:nvPr>
            <p:ph type="body" sz="quarter" idx="24" hasCustomPrompt="1"/>
          </p:nvPr>
        </p:nvSpPr>
        <p:spPr>
          <a:xfrm>
            <a:off x="343194" y="3906890"/>
            <a:ext cx="443757" cy="443757"/>
          </a:xfrm>
          <a:prstGeom prst="ellipse">
            <a:avLst/>
          </a:prstGeom>
          <a:solidFill>
            <a:schemeClr val="accent2"/>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5" name="Text Placeholder 46"/>
          <p:cNvSpPr>
            <a:spLocks noGrp="1"/>
          </p:cNvSpPr>
          <p:nvPr>
            <p:ph type="body" sz="quarter" idx="17" hasCustomPrompt="1"/>
          </p:nvPr>
        </p:nvSpPr>
        <p:spPr>
          <a:xfrm>
            <a:off x="343194" y="4594983"/>
            <a:ext cx="443757" cy="443757"/>
          </a:xfrm>
          <a:prstGeom prst="ellipse">
            <a:avLst/>
          </a:prstGeom>
          <a:solidFill>
            <a:schemeClr val="accent1"/>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6" name="Text Placeholder 46"/>
          <p:cNvSpPr>
            <a:spLocks noGrp="1"/>
          </p:cNvSpPr>
          <p:nvPr>
            <p:ph type="body" sz="quarter" idx="25" hasCustomPrompt="1"/>
          </p:nvPr>
        </p:nvSpPr>
        <p:spPr>
          <a:xfrm>
            <a:off x="343194" y="5283076"/>
            <a:ext cx="443757" cy="443757"/>
          </a:xfrm>
          <a:prstGeom prst="ellipse">
            <a:avLst/>
          </a:prstGeom>
          <a:solidFill>
            <a:schemeClr val="accent2"/>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7" name="Text Placeholder 46"/>
          <p:cNvSpPr>
            <a:spLocks noGrp="1"/>
          </p:cNvSpPr>
          <p:nvPr>
            <p:ph type="body" sz="quarter" idx="26" hasCustomPrompt="1"/>
          </p:nvPr>
        </p:nvSpPr>
        <p:spPr>
          <a:xfrm>
            <a:off x="343194" y="5971169"/>
            <a:ext cx="443757" cy="443757"/>
          </a:xfrm>
          <a:prstGeom prst="ellipse">
            <a:avLst/>
          </a:prstGeom>
          <a:solidFill>
            <a:schemeClr val="accent1"/>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10" name="Text Placeholder 9"/>
          <p:cNvSpPr>
            <a:spLocks noGrp="1"/>
          </p:cNvSpPr>
          <p:nvPr>
            <p:ph type="body" sz="quarter" idx="27"/>
          </p:nvPr>
        </p:nvSpPr>
        <p:spPr>
          <a:xfrm>
            <a:off x="786950" y="3212075"/>
            <a:ext cx="2298071" cy="457200"/>
          </a:xfrm>
        </p:spPr>
        <p:txBody>
          <a:bodyPr anchor="ctr">
            <a:noAutofit/>
          </a:bodyPr>
          <a:lstStyle>
            <a:lvl1pPr>
              <a:spcBef>
                <a:spcPts val="0"/>
              </a:spcBef>
              <a:defRPr sz="1400"/>
            </a:lvl1pPr>
          </a:lstStyle>
          <a:p>
            <a:pPr lvl="0"/>
            <a:r>
              <a:rPr lang="en-US"/>
              <a:t>Edit Master text styles</a:t>
            </a:r>
          </a:p>
        </p:txBody>
      </p:sp>
      <p:sp>
        <p:nvSpPr>
          <p:cNvPr id="30" name="Text Placeholder 9"/>
          <p:cNvSpPr>
            <a:spLocks noGrp="1"/>
          </p:cNvSpPr>
          <p:nvPr>
            <p:ph type="body" sz="quarter" idx="28"/>
          </p:nvPr>
        </p:nvSpPr>
        <p:spPr>
          <a:xfrm>
            <a:off x="786950" y="3900169"/>
            <a:ext cx="2298071" cy="457200"/>
          </a:xfrm>
        </p:spPr>
        <p:txBody>
          <a:bodyPr anchor="ctr">
            <a:noAutofit/>
          </a:bodyPr>
          <a:lstStyle>
            <a:lvl1pPr>
              <a:spcBef>
                <a:spcPts val="0"/>
              </a:spcBef>
              <a:defRPr sz="1400"/>
            </a:lvl1pPr>
          </a:lstStyle>
          <a:p>
            <a:pPr lvl="0"/>
            <a:r>
              <a:rPr lang="en-US"/>
              <a:t>Edit Master text styles</a:t>
            </a:r>
          </a:p>
        </p:txBody>
      </p:sp>
      <p:sp>
        <p:nvSpPr>
          <p:cNvPr id="32" name="Text Placeholder 9"/>
          <p:cNvSpPr>
            <a:spLocks noGrp="1"/>
          </p:cNvSpPr>
          <p:nvPr>
            <p:ph type="body" sz="quarter" idx="29"/>
          </p:nvPr>
        </p:nvSpPr>
        <p:spPr>
          <a:xfrm>
            <a:off x="786950" y="4588263"/>
            <a:ext cx="2298071" cy="457200"/>
          </a:xfrm>
        </p:spPr>
        <p:txBody>
          <a:bodyPr anchor="ctr">
            <a:noAutofit/>
          </a:bodyPr>
          <a:lstStyle>
            <a:lvl1pPr>
              <a:spcBef>
                <a:spcPts val="0"/>
              </a:spcBef>
              <a:defRPr sz="1400"/>
            </a:lvl1pPr>
          </a:lstStyle>
          <a:p>
            <a:pPr lvl="0"/>
            <a:r>
              <a:rPr lang="en-US"/>
              <a:t>Edit Master text styles</a:t>
            </a:r>
          </a:p>
        </p:txBody>
      </p:sp>
      <p:sp>
        <p:nvSpPr>
          <p:cNvPr id="34" name="Text Placeholder 9"/>
          <p:cNvSpPr>
            <a:spLocks noGrp="1"/>
          </p:cNvSpPr>
          <p:nvPr>
            <p:ph type="body" sz="quarter" idx="30"/>
          </p:nvPr>
        </p:nvSpPr>
        <p:spPr>
          <a:xfrm>
            <a:off x="786950" y="5276357"/>
            <a:ext cx="2298071" cy="457200"/>
          </a:xfrm>
        </p:spPr>
        <p:txBody>
          <a:bodyPr anchor="ctr">
            <a:noAutofit/>
          </a:bodyPr>
          <a:lstStyle>
            <a:lvl1pPr>
              <a:spcBef>
                <a:spcPts val="0"/>
              </a:spcBef>
              <a:defRPr sz="1400"/>
            </a:lvl1pPr>
          </a:lstStyle>
          <a:p>
            <a:pPr lvl="0"/>
            <a:r>
              <a:rPr lang="en-US"/>
              <a:t>Edit Master text styles</a:t>
            </a:r>
          </a:p>
        </p:txBody>
      </p:sp>
      <p:sp>
        <p:nvSpPr>
          <p:cNvPr id="35" name="Text Placeholder 9"/>
          <p:cNvSpPr>
            <a:spLocks noGrp="1"/>
          </p:cNvSpPr>
          <p:nvPr>
            <p:ph type="body" sz="quarter" idx="31"/>
          </p:nvPr>
        </p:nvSpPr>
        <p:spPr>
          <a:xfrm>
            <a:off x="786950" y="5964451"/>
            <a:ext cx="2298071" cy="457200"/>
          </a:xfrm>
        </p:spPr>
        <p:txBody>
          <a:bodyPr anchor="ctr">
            <a:noAutofit/>
          </a:bodyPr>
          <a:lstStyle>
            <a:lvl1pPr>
              <a:spcBef>
                <a:spcPts val="0"/>
              </a:spcBef>
              <a:defRPr sz="1400"/>
            </a:lvl1pPr>
          </a:lstStyle>
          <a:p>
            <a:pPr lvl="0"/>
            <a:r>
              <a:rPr lang="en-US"/>
              <a:t>Edit Master text styles</a:t>
            </a:r>
          </a:p>
        </p:txBody>
      </p:sp>
      <p:sp>
        <p:nvSpPr>
          <p:cNvPr id="36" name="Text Placeholder 9"/>
          <p:cNvSpPr>
            <a:spLocks noGrp="1"/>
          </p:cNvSpPr>
          <p:nvPr>
            <p:ph type="body" sz="quarter" idx="32"/>
          </p:nvPr>
        </p:nvSpPr>
        <p:spPr>
          <a:xfrm>
            <a:off x="264581" y="2666779"/>
            <a:ext cx="2951230" cy="457200"/>
          </a:xfrm>
        </p:spPr>
        <p:txBody>
          <a:bodyPr anchor="ctr">
            <a:noAutofit/>
          </a:bodyPr>
          <a:lstStyle>
            <a:lvl1pPr>
              <a:spcBef>
                <a:spcPts val="0"/>
              </a:spcBef>
              <a:defRPr sz="1400" b="1">
                <a:solidFill>
                  <a:schemeClr val="accent1"/>
                </a:solidFill>
              </a:defRPr>
            </a:lvl1pPr>
          </a:lstStyle>
          <a:p>
            <a:pPr lvl="0"/>
            <a:r>
              <a:rPr lang="en-US"/>
              <a:t>Edit Master text styles</a:t>
            </a:r>
          </a:p>
        </p:txBody>
      </p:sp>
      <p:sp>
        <p:nvSpPr>
          <p:cNvPr id="70" name="Text Placeholder 3"/>
          <p:cNvSpPr>
            <a:spLocks noGrp="1"/>
          </p:cNvSpPr>
          <p:nvPr>
            <p:ph type="body" sz="quarter" idx="37"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71" name="Text Placeholder 8"/>
          <p:cNvSpPr>
            <a:spLocks noGrp="1"/>
          </p:cNvSpPr>
          <p:nvPr>
            <p:ph type="body" sz="quarter" idx="38"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2" name="Text Placeholder 10"/>
          <p:cNvSpPr>
            <a:spLocks noGrp="1"/>
          </p:cNvSpPr>
          <p:nvPr>
            <p:ph type="body" sz="quarter" idx="39"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3" name="Text Placeholder 8"/>
          <p:cNvSpPr>
            <a:spLocks noGrp="1"/>
          </p:cNvSpPr>
          <p:nvPr>
            <p:ph type="body" sz="quarter" idx="40"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4" name="Text Placeholder 10"/>
          <p:cNvSpPr>
            <a:spLocks noGrp="1"/>
          </p:cNvSpPr>
          <p:nvPr>
            <p:ph type="body" sz="quarter" idx="41"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277143986"/>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Store Information">
    <p:spTree>
      <p:nvGrpSpPr>
        <p:cNvPr id="1" name=""/>
        <p:cNvGrpSpPr/>
        <p:nvPr/>
      </p:nvGrpSpPr>
      <p:grpSpPr>
        <a:xfrm>
          <a:off x="0" y="0"/>
          <a:ext cx="0" cy="0"/>
          <a:chOff x="0" y="0"/>
          <a:chExt cx="0" cy="0"/>
        </a:xfrm>
      </p:grpSpPr>
      <p:sp>
        <p:nvSpPr>
          <p:cNvPr id="16" name="Rectangle 15"/>
          <p:cNvSpPr/>
          <p:nvPr userDrawn="1"/>
        </p:nvSpPr>
        <p:spPr>
          <a:xfrm>
            <a:off x="6224435" y="3412371"/>
            <a:ext cx="2722227" cy="31962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7" name="Rectangle 36"/>
          <p:cNvSpPr/>
          <p:nvPr userDrawn="1"/>
        </p:nvSpPr>
        <p:spPr>
          <a:xfrm>
            <a:off x="3415607" y="3420241"/>
            <a:ext cx="2722227" cy="31962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3420241"/>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3420241"/>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ext Placeholder 14"/>
          <p:cNvSpPr>
            <a:spLocks noGrp="1"/>
          </p:cNvSpPr>
          <p:nvPr>
            <p:ph type="body" sz="quarter" idx="30"/>
          </p:nvPr>
        </p:nvSpPr>
        <p:spPr>
          <a:xfrm>
            <a:off x="3461367" y="4272898"/>
            <a:ext cx="2578550" cy="2179178"/>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0" name="Rectangle 39"/>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41" name="Text Placeholder 14"/>
          <p:cNvSpPr>
            <a:spLocks noGrp="1"/>
          </p:cNvSpPr>
          <p:nvPr>
            <p:ph type="body" sz="quarter" idx="18"/>
          </p:nvPr>
        </p:nvSpPr>
        <p:spPr>
          <a:xfrm>
            <a:off x="220235" y="3148660"/>
            <a:ext cx="2995575" cy="1389157"/>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2" name="Text Placeholder 14"/>
          <p:cNvSpPr>
            <a:spLocks noGrp="1"/>
          </p:cNvSpPr>
          <p:nvPr>
            <p:ph type="body" sz="quarter" idx="31"/>
          </p:nvPr>
        </p:nvSpPr>
        <p:spPr>
          <a:xfrm>
            <a:off x="6296273" y="4272897"/>
            <a:ext cx="2578550" cy="2179178"/>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3" name="Picture Placeholder 42"/>
          <p:cNvSpPr>
            <a:spLocks noGrp="1"/>
          </p:cNvSpPr>
          <p:nvPr>
            <p:ph type="pic" sz="quarter" idx="32" hasCustomPrompt="1"/>
          </p:nvPr>
        </p:nvSpPr>
        <p:spPr>
          <a:xfrm>
            <a:off x="3415606" y="778242"/>
            <a:ext cx="2721669" cy="2626986"/>
          </a:xfrm>
        </p:spPr>
        <p:txBody>
          <a:bodyPr>
            <a:noAutofit/>
          </a:bodyPr>
          <a:lstStyle>
            <a:lvl1pPr algn="ctr">
              <a:defRPr sz="1400"/>
            </a:lvl1pPr>
          </a:lstStyle>
          <a:p>
            <a:r>
              <a:rPr lang="en-GB" dirty="0"/>
              <a:t>Click on the icon below to insert an image</a:t>
            </a:r>
          </a:p>
        </p:txBody>
      </p:sp>
      <p:sp>
        <p:nvSpPr>
          <p:cNvPr id="45" name="Picture Placeholder 42"/>
          <p:cNvSpPr>
            <a:spLocks noGrp="1"/>
          </p:cNvSpPr>
          <p:nvPr>
            <p:ph type="pic" sz="quarter" idx="33" hasCustomPrompt="1"/>
          </p:nvPr>
        </p:nvSpPr>
        <p:spPr>
          <a:xfrm>
            <a:off x="6225687" y="778242"/>
            <a:ext cx="2720975" cy="2627123"/>
          </a:xfrm>
        </p:spPr>
        <p:txBody>
          <a:bodyPr>
            <a:noAutofit/>
          </a:bodyPr>
          <a:lstStyle>
            <a:lvl1pPr algn="ctr">
              <a:defRPr sz="1400"/>
            </a:lvl1pPr>
          </a:lstStyle>
          <a:p>
            <a:r>
              <a:rPr lang="en-GB" dirty="0"/>
              <a:t>Click on the icon below to insert an image</a:t>
            </a:r>
          </a:p>
        </p:txBody>
      </p:sp>
      <p:cxnSp>
        <p:nvCxnSpPr>
          <p:cNvPr id="4" name="Straight Connector 3"/>
          <p:cNvCxnSpPr/>
          <p:nvPr userDrawn="1"/>
        </p:nvCxnSpPr>
        <p:spPr>
          <a:xfrm>
            <a:off x="3563596" y="4119071"/>
            <a:ext cx="45292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6383708" y="4119071"/>
            <a:ext cx="45292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 14"/>
          <p:cNvSpPr>
            <a:spLocks noGrp="1"/>
          </p:cNvSpPr>
          <p:nvPr>
            <p:ph type="body" sz="quarter" idx="34"/>
          </p:nvPr>
        </p:nvSpPr>
        <p:spPr>
          <a:xfrm>
            <a:off x="220234" y="5082196"/>
            <a:ext cx="2995575" cy="1389157"/>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2" name="Straight Connector 21"/>
          <p:cNvCxnSpPr/>
          <p:nvPr userDrawn="1"/>
        </p:nvCxnSpPr>
        <p:spPr>
          <a:xfrm>
            <a:off x="323316" y="3057970"/>
            <a:ext cx="45292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23316" y="4999087"/>
            <a:ext cx="45292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35" hasCustomPrompt="1"/>
          </p:nvPr>
        </p:nvSpPr>
        <p:spPr>
          <a:xfrm>
            <a:off x="227958" y="2649432"/>
            <a:ext cx="2891959" cy="347752"/>
          </a:xfrm>
        </p:spPr>
        <p:txBody>
          <a:bodyPr anchor="b">
            <a:noAutofit/>
          </a:bodyPr>
          <a:lstStyle>
            <a:lvl1pPr>
              <a:spcBef>
                <a:spcPts val="0"/>
              </a:spcBef>
              <a:defRPr sz="1400" b="1">
                <a:solidFill>
                  <a:schemeClr val="accent1"/>
                </a:solidFill>
              </a:defRPr>
            </a:lvl1pPr>
          </a:lstStyle>
          <a:p>
            <a:pPr lvl="0"/>
            <a:r>
              <a:rPr lang="en-GB" dirty="0"/>
              <a:t>Summary</a:t>
            </a:r>
          </a:p>
        </p:txBody>
      </p:sp>
      <p:sp>
        <p:nvSpPr>
          <p:cNvPr id="26" name="Text Placeholder 7"/>
          <p:cNvSpPr>
            <a:spLocks noGrp="1"/>
          </p:cNvSpPr>
          <p:nvPr>
            <p:ph type="body" sz="quarter" idx="36" hasCustomPrompt="1"/>
          </p:nvPr>
        </p:nvSpPr>
        <p:spPr>
          <a:xfrm>
            <a:off x="227957" y="4582400"/>
            <a:ext cx="2891959" cy="347752"/>
          </a:xfrm>
        </p:spPr>
        <p:txBody>
          <a:bodyPr anchor="b">
            <a:noAutofit/>
          </a:bodyPr>
          <a:lstStyle>
            <a:lvl1pPr>
              <a:spcBef>
                <a:spcPts val="0"/>
              </a:spcBef>
              <a:defRPr sz="1400" b="1" baseline="0">
                <a:solidFill>
                  <a:schemeClr val="accent1"/>
                </a:solidFill>
              </a:defRPr>
            </a:lvl1pPr>
          </a:lstStyle>
          <a:p>
            <a:pPr lvl="0"/>
            <a:r>
              <a:rPr lang="en-GB" dirty="0"/>
              <a:t>Opening hours</a:t>
            </a:r>
          </a:p>
        </p:txBody>
      </p:sp>
      <p:sp>
        <p:nvSpPr>
          <p:cNvPr id="28" name="Text Placeholder 7"/>
          <p:cNvSpPr>
            <a:spLocks noGrp="1"/>
          </p:cNvSpPr>
          <p:nvPr>
            <p:ph type="body" sz="quarter" idx="37"/>
          </p:nvPr>
        </p:nvSpPr>
        <p:spPr>
          <a:xfrm>
            <a:off x="3456072" y="3581019"/>
            <a:ext cx="2583845" cy="452596"/>
          </a:xfrm>
        </p:spPr>
        <p:txBody>
          <a:bodyPr anchor="b">
            <a:noAutofit/>
          </a:bodyPr>
          <a:lstStyle>
            <a:lvl1pPr>
              <a:spcBef>
                <a:spcPts val="0"/>
              </a:spcBef>
              <a:defRPr sz="1400" b="1">
                <a:solidFill>
                  <a:schemeClr val="accent1"/>
                </a:solidFill>
              </a:defRPr>
            </a:lvl1pPr>
          </a:lstStyle>
          <a:p>
            <a:pPr lvl="0"/>
            <a:r>
              <a:rPr lang="en-US"/>
              <a:t>Edit Master text styles</a:t>
            </a:r>
          </a:p>
        </p:txBody>
      </p:sp>
      <p:sp>
        <p:nvSpPr>
          <p:cNvPr id="30" name="Text Placeholder 7"/>
          <p:cNvSpPr>
            <a:spLocks noGrp="1"/>
          </p:cNvSpPr>
          <p:nvPr>
            <p:ph type="body" sz="quarter" idx="38"/>
          </p:nvPr>
        </p:nvSpPr>
        <p:spPr>
          <a:xfrm>
            <a:off x="6290978" y="3581019"/>
            <a:ext cx="2583845" cy="452596"/>
          </a:xfrm>
        </p:spPr>
        <p:txBody>
          <a:bodyPr anchor="b">
            <a:noAutofit/>
          </a:bodyPr>
          <a:lstStyle>
            <a:lvl1pPr>
              <a:spcBef>
                <a:spcPts val="0"/>
              </a:spcBef>
              <a:defRPr sz="1400" b="1">
                <a:solidFill>
                  <a:schemeClr val="accent1"/>
                </a:solidFill>
              </a:defRPr>
            </a:lvl1pPr>
          </a:lstStyle>
          <a:p>
            <a:pPr lvl="0"/>
            <a:r>
              <a:rPr lang="en-US"/>
              <a:t>Edit Master text styles</a:t>
            </a:r>
          </a:p>
        </p:txBody>
      </p:sp>
      <p:sp>
        <p:nvSpPr>
          <p:cNvPr id="88" name="Text Placeholder 3"/>
          <p:cNvSpPr>
            <a:spLocks noGrp="1"/>
          </p:cNvSpPr>
          <p:nvPr>
            <p:ph type="body" sz="quarter" idx="39"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89"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90"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91"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92"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700582840"/>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Text and Images x4">
    <p:spTree>
      <p:nvGrpSpPr>
        <p:cNvPr id="1" name=""/>
        <p:cNvGrpSpPr/>
        <p:nvPr/>
      </p:nvGrpSpPr>
      <p:grpSpPr>
        <a:xfrm>
          <a:off x="0" y="0"/>
          <a:ext cx="0" cy="0"/>
          <a:chOff x="0" y="0"/>
          <a:chExt cx="0" cy="0"/>
        </a:xfrm>
      </p:grpSpPr>
      <p:sp>
        <p:nvSpPr>
          <p:cNvPr id="10" name="Rectangle 9"/>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31" name="Straight Connector 30"/>
          <p:cNvCxnSpPr>
            <a:cxnSpLocks/>
          </p:cNvCxnSpPr>
          <p:nvPr userDrawn="1"/>
        </p:nvCxnSpPr>
        <p:spPr>
          <a:xfrm>
            <a:off x="3438625" y="785385"/>
            <a:ext cx="5522994" cy="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3" hasCustomPrompt="1"/>
          </p:nvPr>
        </p:nvSpPr>
        <p:spPr>
          <a:xfrm>
            <a:off x="3438625" y="794908"/>
            <a:ext cx="5522994" cy="3393711"/>
          </a:xfrm>
        </p:spPr>
        <p:txBody>
          <a:bodyPr>
            <a:noAutofit/>
          </a:bodyPr>
          <a:lstStyle>
            <a:lvl1pPr algn="ctr">
              <a:defRPr sz="1800"/>
            </a:lvl1pPr>
          </a:lstStyle>
          <a:p>
            <a:r>
              <a:rPr lang="en-GB" dirty="0"/>
              <a:t>Click on the icon below to insert an image</a:t>
            </a:r>
          </a:p>
        </p:txBody>
      </p:sp>
      <p:sp>
        <p:nvSpPr>
          <p:cNvPr id="13" name="Text Placeholder 14"/>
          <p:cNvSpPr>
            <a:spLocks noGrp="1"/>
          </p:cNvSpPr>
          <p:nvPr>
            <p:ph type="body" sz="quarter" idx="18"/>
          </p:nvPr>
        </p:nvSpPr>
        <p:spPr>
          <a:xfrm>
            <a:off x="220235" y="2702961"/>
            <a:ext cx="2995575" cy="3749114"/>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9" name="Straight Connector 18"/>
          <p:cNvCxnSpPr>
            <a:cxnSpLocks/>
          </p:cNvCxnSpPr>
          <p:nvPr userDrawn="1"/>
        </p:nvCxnSpPr>
        <p:spPr>
          <a:xfrm>
            <a:off x="3438625" y="4277224"/>
            <a:ext cx="1762025"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userDrawn="1"/>
        </p:nvCxnSpPr>
        <p:spPr>
          <a:xfrm>
            <a:off x="5324575" y="4277224"/>
            <a:ext cx="1762025"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userDrawn="1"/>
        </p:nvCxnSpPr>
        <p:spPr>
          <a:xfrm>
            <a:off x="7210525" y="4277224"/>
            <a:ext cx="1762025"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Picture Placeholder 26"/>
          <p:cNvSpPr>
            <a:spLocks noGrp="1"/>
          </p:cNvSpPr>
          <p:nvPr>
            <p:ph type="pic" sz="quarter" idx="23" hasCustomPrompt="1"/>
          </p:nvPr>
        </p:nvSpPr>
        <p:spPr>
          <a:xfrm>
            <a:off x="3438525" y="4293392"/>
            <a:ext cx="1762125" cy="2322921"/>
          </a:xfrm>
        </p:spPr>
        <p:txBody>
          <a:bodyPr>
            <a:noAutofit/>
          </a:bodyPr>
          <a:lstStyle>
            <a:lvl1pPr>
              <a:defRPr sz="1200" baseline="0"/>
            </a:lvl1pPr>
          </a:lstStyle>
          <a:p>
            <a:r>
              <a:rPr lang="en-GB" dirty="0"/>
              <a:t>Click on the icon below to insert an image</a:t>
            </a:r>
          </a:p>
        </p:txBody>
      </p:sp>
      <p:sp>
        <p:nvSpPr>
          <p:cNvPr id="36" name="Picture Placeholder 26"/>
          <p:cNvSpPr>
            <a:spLocks noGrp="1"/>
          </p:cNvSpPr>
          <p:nvPr>
            <p:ph type="pic" sz="quarter" idx="24" hasCustomPrompt="1"/>
          </p:nvPr>
        </p:nvSpPr>
        <p:spPr>
          <a:xfrm>
            <a:off x="5324574" y="4293154"/>
            <a:ext cx="1762125" cy="2323160"/>
          </a:xfrm>
        </p:spPr>
        <p:txBody>
          <a:bodyPr>
            <a:noAutofit/>
          </a:bodyPr>
          <a:lstStyle>
            <a:lvl1pPr>
              <a:defRPr sz="1200" baseline="0"/>
            </a:lvl1pPr>
          </a:lstStyle>
          <a:p>
            <a:r>
              <a:rPr lang="en-GB" dirty="0"/>
              <a:t>Click on the icon below to insert an image</a:t>
            </a:r>
          </a:p>
        </p:txBody>
      </p:sp>
      <p:sp>
        <p:nvSpPr>
          <p:cNvPr id="37" name="Picture Placeholder 26"/>
          <p:cNvSpPr>
            <a:spLocks noGrp="1"/>
          </p:cNvSpPr>
          <p:nvPr>
            <p:ph type="pic" sz="quarter" idx="25" hasCustomPrompt="1"/>
          </p:nvPr>
        </p:nvSpPr>
        <p:spPr>
          <a:xfrm>
            <a:off x="7213005" y="4292914"/>
            <a:ext cx="1759546" cy="2323399"/>
          </a:xfrm>
        </p:spPr>
        <p:txBody>
          <a:bodyPr>
            <a:noAutofit/>
          </a:bodyPr>
          <a:lstStyle>
            <a:lvl1pPr>
              <a:defRPr sz="1200" baseline="0"/>
            </a:lvl1pPr>
          </a:lstStyle>
          <a:p>
            <a:r>
              <a:rPr lang="en-GB" dirty="0"/>
              <a:t>Click on the icon below to insert an image</a:t>
            </a:r>
          </a:p>
        </p:txBody>
      </p:sp>
      <p:cxnSp>
        <p:nvCxnSpPr>
          <p:cNvPr id="38" name="Straight Connector 37"/>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65" name="Text Placeholder 3"/>
          <p:cNvSpPr>
            <a:spLocks noGrp="1"/>
          </p:cNvSpPr>
          <p:nvPr>
            <p:ph type="body" sz="quarter" idx="2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66"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2"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3"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4"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060346331"/>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Text with highligh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557655" y="827463"/>
            <a:ext cx="5403963" cy="5646223"/>
          </a:xfrm>
        </p:spPr>
        <p:txBody>
          <a:bodyPr numCol="2" spcCol="288000">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p:cNvSpPr>
            <a:spLocks noGrp="1"/>
          </p:cNvSpPr>
          <p:nvPr>
            <p:ph type="body" sz="quarter" idx="23" hasCustomPrompt="1"/>
          </p:nvPr>
        </p:nvSpPr>
        <p:spPr>
          <a:xfrm>
            <a:off x="6275238" y="3608388"/>
            <a:ext cx="2703513" cy="3007925"/>
          </a:xfrm>
          <a:solidFill>
            <a:schemeClr val="accent1"/>
          </a:solidFill>
        </p:spPr>
        <p:txBody>
          <a:bodyPr>
            <a:noAutofit/>
          </a:bodyPr>
          <a:lstStyle>
            <a:lvl1pPr>
              <a:defRPr/>
            </a:lvl1pPr>
          </a:lstStyle>
          <a:p>
            <a:pPr lvl="0"/>
            <a:r>
              <a:rPr lang="en-GB" dirty="0"/>
              <a:t>  </a:t>
            </a:r>
          </a:p>
        </p:txBody>
      </p:sp>
      <p:sp>
        <p:nvSpPr>
          <p:cNvPr id="9" name="Rectangle 8"/>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3438625" y="76546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4" hasCustomPrompt="1"/>
          </p:nvPr>
        </p:nvSpPr>
        <p:spPr>
          <a:xfrm>
            <a:off x="180998" y="2603499"/>
            <a:ext cx="3095602" cy="4012814"/>
          </a:xfrm>
        </p:spPr>
        <p:txBody>
          <a:bodyPr>
            <a:noAutofit/>
          </a:bodyPr>
          <a:lstStyle>
            <a:lvl1pPr algn="ctr">
              <a:defRPr sz="1100" baseline="0"/>
            </a:lvl1pPr>
          </a:lstStyle>
          <a:p>
            <a:r>
              <a:rPr lang="en-GB" dirty="0"/>
              <a:t>Click on the icon below to insert and image</a:t>
            </a:r>
          </a:p>
        </p:txBody>
      </p:sp>
      <p:sp>
        <p:nvSpPr>
          <p:cNvPr id="14" name="Text Placeholder 6"/>
          <p:cNvSpPr>
            <a:spLocks noGrp="1"/>
          </p:cNvSpPr>
          <p:nvPr>
            <p:ph type="body" sz="quarter" idx="17"/>
          </p:nvPr>
        </p:nvSpPr>
        <p:spPr>
          <a:xfrm>
            <a:off x="6448931" y="4010923"/>
            <a:ext cx="2356126" cy="2462763"/>
          </a:xfrm>
        </p:spPr>
        <p:txBody>
          <a:bodyPr numCol="1">
            <a:noAutofit/>
          </a:bodyPr>
          <a:lstStyle>
            <a:lvl1pPr>
              <a:spcBef>
                <a:spcPts val="0"/>
              </a:spcBef>
              <a:defRPr sz="1100">
                <a:solidFill>
                  <a:schemeClr val="bg1"/>
                </a:solidFill>
              </a:defRPr>
            </a:lvl1pPr>
            <a:lvl2pPr>
              <a:spcBef>
                <a:spcPts val="0"/>
              </a:spcBef>
              <a:defRPr sz="1050">
                <a:solidFill>
                  <a:schemeClr val="bg1"/>
                </a:solidFill>
              </a:defRPr>
            </a:lvl2pPr>
            <a:lvl3pPr>
              <a:spcBef>
                <a:spcPts val="0"/>
              </a:spcBef>
              <a:defRPr sz="1000">
                <a:solidFill>
                  <a:schemeClr val="bg1"/>
                </a:solidFill>
              </a:defRPr>
            </a:lvl3pPr>
            <a:lvl4pPr>
              <a:spcBef>
                <a:spcPts val="0"/>
              </a:spcBef>
              <a:defRPr sz="900">
                <a:solidFill>
                  <a:schemeClr val="bg1"/>
                </a:solidFill>
              </a:defRPr>
            </a:lvl4pPr>
            <a:lvl5pPr>
              <a:spcBef>
                <a:spcPts val="0"/>
              </a:spcBef>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6448931" y="3707810"/>
            <a:ext cx="2356126" cy="303113"/>
          </a:xfrm>
        </p:spPr>
        <p:txBody>
          <a:bodyPr>
            <a:noAutofit/>
          </a:bodyPr>
          <a:lstStyle>
            <a:lvl1pPr>
              <a:spcBef>
                <a:spcPts val="0"/>
              </a:spcBef>
              <a:defRPr sz="1400" b="1">
                <a:solidFill>
                  <a:schemeClr val="bg1"/>
                </a:solidFill>
              </a:defRPr>
            </a:lvl1pPr>
            <a:lvl2pPr>
              <a:defRPr sz="1400" b="1">
                <a:solidFill>
                  <a:schemeClr val="accent1"/>
                </a:solidFill>
              </a:defRPr>
            </a:lvl2pPr>
            <a:lvl3pPr>
              <a:defRPr sz="1200" b="1">
                <a:solidFill>
                  <a:schemeClr val="accent1"/>
                </a:solidFill>
              </a:defRPr>
            </a:lvl3pPr>
            <a:lvl4pPr>
              <a:defRPr sz="1100" b="1">
                <a:solidFill>
                  <a:schemeClr val="accent1"/>
                </a:solidFill>
              </a:defRPr>
            </a:lvl4pPr>
            <a:lvl5pPr>
              <a:defRPr sz="1100" b="1">
                <a:solidFill>
                  <a:schemeClr val="accent1"/>
                </a:solidFill>
              </a:defRPr>
            </a:lvl5pPr>
          </a:lstStyle>
          <a:p>
            <a:pPr lvl="0"/>
            <a:r>
              <a:rPr lang="en-US"/>
              <a:t>Edit Master text styles</a:t>
            </a:r>
          </a:p>
        </p:txBody>
      </p:sp>
      <p:sp>
        <p:nvSpPr>
          <p:cNvPr id="21" name="Text Placeholder 6"/>
          <p:cNvSpPr>
            <a:spLocks noGrp="1"/>
          </p:cNvSpPr>
          <p:nvPr>
            <p:ph type="body" sz="quarter" idx="22" hasCustomPrompt="1"/>
          </p:nvPr>
        </p:nvSpPr>
        <p:spPr>
          <a:xfrm>
            <a:off x="220236" y="1913193"/>
            <a:ext cx="2995574" cy="554311"/>
          </a:xfrm>
        </p:spPr>
        <p:txBody>
          <a:bodyPr anchor="t">
            <a:noAutofit/>
          </a:bodyPr>
          <a:lstStyle>
            <a:lvl1pPr>
              <a:spcBef>
                <a:spcPts val="0"/>
              </a:spcBef>
              <a:defRPr sz="1200" b="1" baseline="0">
                <a:solidFill>
                  <a:schemeClr val="accent1"/>
                </a:solidFill>
              </a:defRPr>
            </a:lvl1pPr>
          </a:lstStyle>
          <a:p>
            <a:pPr lvl="0"/>
            <a:r>
              <a:rPr lang="en-GB" dirty="0"/>
              <a:t>Click to add subtitle</a:t>
            </a:r>
          </a:p>
        </p:txBody>
      </p:sp>
      <p:sp>
        <p:nvSpPr>
          <p:cNvPr id="43" name="Text Placeholder 3"/>
          <p:cNvSpPr>
            <a:spLocks noGrp="1"/>
          </p:cNvSpPr>
          <p:nvPr>
            <p:ph type="body" sz="quarter" idx="24"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44"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45"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46"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47"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149395130"/>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userDrawn="1">
  <p:cSld name="Contacts Page">
    <p:spTree>
      <p:nvGrpSpPr>
        <p:cNvPr id="1" name=""/>
        <p:cNvGrpSpPr/>
        <p:nvPr/>
      </p:nvGrpSpPr>
      <p:grpSpPr>
        <a:xfrm>
          <a:off x="0" y="0"/>
          <a:ext cx="0" cy="0"/>
          <a:chOff x="0" y="0"/>
          <a:chExt cx="0" cy="0"/>
        </a:xfrm>
      </p:grpSpPr>
      <p:sp>
        <p:nvSpPr>
          <p:cNvPr id="16" name="Rectangle 15"/>
          <p:cNvSpPr/>
          <p:nvPr userDrawn="1"/>
        </p:nvSpPr>
        <p:spPr>
          <a:xfrm>
            <a:off x="4683009" y="1656806"/>
            <a:ext cx="4263654" cy="2703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8" name="Rectangle 17"/>
          <p:cNvSpPr/>
          <p:nvPr userDrawn="1"/>
        </p:nvSpPr>
        <p:spPr>
          <a:xfrm>
            <a:off x="227959" y="1656806"/>
            <a:ext cx="4263654" cy="2703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6168976" cy="689838"/>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userDrawn="1"/>
        </p:nvCxnSpPr>
        <p:spPr>
          <a:xfrm>
            <a:off x="229341" y="1656806"/>
            <a:ext cx="426365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4"/>
          <p:cNvSpPr>
            <a:spLocks noGrp="1"/>
          </p:cNvSpPr>
          <p:nvPr>
            <p:ph type="body" sz="quarter" idx="34"/>
          </p:nvPr>
        </p:nvSpPr>
        <p:spPr>
          <a:xfrm>
            <a:off x="602432" y="3352730"/>
            <a:ext cx="3514708" cy="772088"/>
          </a:xfrm>
        </p:spPr>
        <p:txBody>
          <a:bodyPr>
            <a:noAutofit/>
          </a:bodyPr>
          <a:lstStyle>
            <a:lvl1pPr algn="ctr">
              <a:spcBef>
                <a:spcPts val="0"/>
              </a:spcBef>
              <a:defRPr sz="1000">
                <a:solidFill>
                  <a:schemeClr val="bg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Edit Master text styles</a:t>
            </a:r>
          </a:p>
        </p:txBody>
      </p:sp>
      <p:cxnSp>
        <p:nvCxnSpPr>
          <p:cNvPr id="24" name="Straight Connector 23"/>
          <p:cNvCxnSpPr/>
          <p:nvPr userDrawn="1"/>
        </p:nvCxnSpPr>
        <p:spPr>
          <a:xfrm>
            <a:off x="2133323" y="3255974"/>
            <a:ext cx="45292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6588373" y="3255974"/>
            <a:ext cx="45292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14"/>
          <p:cNvSpPr>
            <a:spLocks noGrp="1"/>
          </p:cNvSpPr>
          <p:nvPr>
            <p:ph type="body" sz="quarter" idx="41"/>
          </p:nvPr>
        </p:nvSpPr>
        <p:spPr>
          <a:xfrm>
            <a:off x="5057482" y="3349235"/>
            <a:ext cx="3514708" cy="772088"/>
          </a:xfrm>
        </p:spPr>
        <p:txBody>
          <a:bodyPr>
            <a:noAutofit/>
          </a:bodyPr>
          <a:lstStyle>
            <a:lvl1pPr algn="ctr">
              <a:spcBef>
                <a:spcPts val="0"/>
              </a:spcBef>
              <a:defRPr sz="1000">
                <a:solidFill>
                  <a:schemeClr val="bg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Edit Master text styles</a:t>
            </a:r>
          </a:p>
        </p:txBody>
      </p:sp>
      <p:sp>
        <p:nvSpPr>
          <p:cNvPr id="34" name="Rectangle 33"/>
          <p:cNvSpPr/>
          <p:nvPr userDrawn="1"/>
        </p:nvSpPr>
        <p:spPr>
          <a:xfrm>
            <a:off x="6224435" y="4810582"/>
            <a:ext cx="2722227" cy="16203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6" name="Rectangle 35"/>
          <p:cNvSpPr/>
          <p:nvPr userDrawn="1"/>
        </p:nvSpPr>
        <p:spPr>
          <a:xfrm>
            <a:off x="3225638" y="4818452"/>
            <a:ext cx="2722227" cy="16156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8" name="Rectangle 37"/>
          <p:cNvSpPr/>
          <p:nvPr userDrawn="1"/>
        </p:nvSpPr>
        <p:spPr>
          <a:xfrm>
            <a:off x="227959" y="4810582"/>
            <a:ext cx="2722227" cy="16203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cxnSp>
        <p:nvCxnSpPr>
          <p:cNvPr id="39" name="Straight Connector 38"/>
          <p:cNvCxnSpPr>
            <a:cxnSpLocks/>
          </p:cNvCxnSpPr>
          <p:nvPr userDrawn="1"/>
        </p:nvCxnSpPr>
        <p:spPr>
          <a:xfrm>
            <a:off x="3225638" y="4810582"/>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userDrawn="1"/>
        </p:nvCxnSpPr>
        <p:spPr>
          <a:xfrm>
            <a:off x="6224436" y="4810582"/>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Picture Placeholder 42"/>
          <p:cNvSpPr>
            <a:spLocks noGrp="1"/>
          </p:cNvSpPr>
          <p:nvPr>
            <p:ph type="pic" sz="quarter" idx="42" hasCustomPrompt="1"/>
          </p:nvPr>
        </p:nvSpPr>
        <p:spPr>
          <a:xfrm>
            <a:off x="4230042" y="4943812"/>
            <a:ext cx="729358" cy="532294"/>
          </a:xfrm>
        </p:spPr>
        <p:txBody>
          <a:bodyPr>
            <a:noAutofit/>
          </a:bodyPr>
          <a:lstStyle>
            <a:lvl1pPr algn="ctr">
              <a:defRPr sz="1400"/>
            </a:lvl1pPr>
          </a:lstStyle>
          <a:p>
            <a:r>
              <a:rPr lang="en-GB" dirty="0"/>
              <a:t>Icon</a:t>
            </a:r>
          </a:p>
        </p:txBody>
      </p:sp>
      <p:sp>
        <p:nvSpPr>
          <p:cNvPr id="44" name="Picture Placeholder 42"/>
          <p:cNvSpPr>
            <a:spLocks noGrp="1"/>
          </p:cNvSpPr>
          <p:nvPr>
            <p:ph type="pic" sz="quarter" idx="43" hasCustomPrompt="1"/>
          </p:nvPr>
        </p:nvSpPr>
        <p:spPr>
          <a:xfrm>
            <a:off x="7230092" y="4949356"/>
            <a:ext cx="729172" cy="530715"/>
          </a:xfrm>
        </p:spPr>
        <p:txBody>
          <a:bodyPr>
            <a:noAutofit/>
          </a:bodyPr>
          <a:lstStyle>
            <a:lvl1pPr algn="ctr">
              <a:defRPr sz="1400"/>
            </a:lvl1pPr>
          </a:lstStyle>
          <a:p>
            <a:r>
              <a:rPr lang="en-GB" dirty="0"/>
              <a:t>Icon</a:t>
            </a:r>
          </a:p>
        </p:txBody>
      </p:sp>
      <p:cxnSp>
        <p:nvCxnSpPr>
          <p:cNvPr id="47" name="Straight Connector 46"/>
          <p:cNvCxnSpPr>
            <a:cxnSpLocks/>
          </p:cNvCxnSpPr>
          <p:nvPr userDrawn="1"/>
        </p:nvCxnSpPr>
        <p:spPr>
          <a:xfrm>
            <a:off x="227959" y="4810582"/>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 Placeholder 14"/>
          <p:cNvSpPr>
            <a:spLocks noGrp="1"/>
          </p:cNvSpPr>
          <p:nvPr>
            <p:ph type="body" sz="quarter" idx="44"/>
          </p:nvPr>
        </p:nvSpPr>
        <p:spPr>
          <a:xfrm>
            <a:off x="536688" y="5657247"/>
            <a:ext cx="2123865" cy="630152"/>
          </a:xfrm>
        </p:spPr>
        <p:txBody>
          <a:bodyPr>
            <a:noAutofit/>
          </a:bodyPr>
          <a:lstStyle>
            <a:lvl1pPr algn="ctr">
              <a:spcBef>
                <a:spcPts val="0"/>
              </a:spcBef>
              <a:defRPr sz="1000">
                <a:solidFill>
                  <a:schemeClr val="tx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Edit Master text styles</a:t>
            </a:r>
          </a:p>
        </p:txBody>
      </p:sp>
      <p:sp>
        <p:nvSpPr>
          <p:cNvPr id="49" name="Picture Placeholder 42"/>
          <p:cNvSpPr>
            <a:spLocks noGrp="1"/>
          </p:cNvSpPr>
          <p:nvPr>
            <p:ph type="pic" sz="quarter" idx="45" hasCustomPrompt="1"/>
          </p:nvPr>
        </p:nvSpPr>
        <p:spPr>
          <a:xfrm>
            <a:off x="1232363" y="4935942"/>
            <a:ext cx="729358" cy="532294"/>
          </a:xfrm>
        </p:spPr>
        <p:txBody>
          <a:bodyPr>
            <a:noAutofit/>
          </a:bodyPr>
          <a:lstStyle>
            <a:lvl1pPr algn="ctr">
              <a:defRPr sz="1400"/>
            </a:lvl1pPr>
          </a:lstStyle>
          <a:p>
            <a:r>
              <a:rPr lang="en-GB" dirty="0"/>
              <a:t>Icon</a:t>
            </a:r>
          </a:p>
        </p:txBody>
      </p:sp>
      <p:cxnSp>
        <p:nvCxnSpPr>
          <p:cNvPr id="50" name="Straight Connector 49"/>
          <p:cNvCxnSpPr/>
          <p:nvPr userDrawn="1"/>
        </p:nvCxnSpPr>
        <p:spPr>
          <a:xfrm>
            <a:off x="1344699" y="5588703"/>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4368736" y="5588703"/>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7372557" y="5588703"/>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Text Placeholder 14"/>
          <p:cNvSpPr>
            <a:spLocks noGrp="1"/>
          </p:cNvSpPr>
          <p:nvPr>
            <p:ph type="body" sz="quarter" idx="46"/>
          </p:nvPr>
        </p:nvSpPr>
        <p:spPr>
          <a:xfrm>
            <a:off x="3524318" y="5657246"/>
            <a:ext cx="2123865" cy="630152"/>
          </a:xfrm>
        </p:spPr>
        <p:txBody>
          <a:bodyPr>
            <a:noAutofit/>
          </a:bodyPr>
          <a:lstStyle>
            <a:lvl1pPr algn="ctr">
              <a:spcBef>
                <a:spcPts val="0"/>
              </a:spcBef>
              <a:defRPr sz="1000">
                <a:solidFill>
                  <a:schemeClr val="tx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Edit Master text styles</a:t>
            </a:r>
          </a:p>
        </p:txBody>
      </p:sp>
      <p:sp>
        <p:nvSpPr>
          <p:cNvPr id="54" name="Text Placeholder 14"/>
          <p:cNvSpPr>
            <a:spLocks noGrp="1"/>
          </p:cNvSpPr>
          <p:nvPr>
            <p:ph type="body" sz="quarter" idx="47"/>
          </p:nvPr>
        </p:nvSpPr>
        <p:spPr>
          <a:xfrm>
            <a:off x="6523615" y="5653752"/>
            <a:ext cx="2123865" cy="630152"/>
          </a:xfrm>
        </p:spPr>
        <p:txBody>
          <a:bodyPr>
            <a:noAutofit/>
          </a:bodyPr>
          <a:lstStyle>
            <a:lvl1pPr algn="ctr">
              <a:spcBef>
                <a:spcPts val="0"/>
              </a:spcBef>
              <a:defRPr sz="1000">
                <a:solidFill>
                  <a:schemeClr val="tx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Edit Master text styles</a:t>
            </a:r>
          </a:p>
        </p:txBody>
      </p:sp>
      <p:cxnSp>
        <p:nvCxnSpPr>
          <p:cNvPr id="42" name="Straight Connector 41"/>
          <p:cNvCxnSpPr>
            <a:cxnSpLocks/>
          </p:cNvCxnSpPr>
          <p:nvPr userDrawn="1"/>
        </p:nvCxnSpPr>
        <p:spPr>
          <a:xfrm>
            <a:off x="4683008" y="1656806"/>
            <a:ext cx="426365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55" name="Text Placeholder 14"/>
          <p:cNvSpPr>
            <a:spLocks noGrp="1"/>
          </p:cNvSpPr>
          <p:nvPr>
            <p:ph type="body" sz="quarter" idx="48" hasCustomPrompt="1"/>
          </p:nvPr>
        </p:nvSpPr>
        <p:spPr>
          <a:xfrm>
            <a:off x="602432" y="2524419"/>
            <a:ext cx="3514708" cy="606196"/>
          </a:xfrm>
        </p:spPr>
        <p:txBody>
          <a:bodyPr anchor="b">
            <a:noAutofit/>
          </a:bodyPr>
          <a:lstStyle>
            <a:lvl1pPr algn="ctr">
              <a:spcBef>
                <a:spcPts val="0"/>
              </a:spcBef>
              <a:defRPr sz="1100" b="1" baseline="0">
                <a:solidFill>
                  <a:schemeClr val="bg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GB" dirty="0"/>
              <a:t>Title</a:t>
            </a:r>
          </a:p>
        </p:txBody>
      </p:sp>
      <p:sp>
        <p:nvSpPr>
          <p:cNvPr id="56" name="Text Placeholder 14"/>
          <p:cNvSpPr>
            <a:spLocks noGrp="1"/>
          </p:cNvSpPr>
          <p:nvPr>
            <p:ph type="body" sz="quarter" idx="49" hasCustomPrompt="1"/>
          </p:nvPr>
        </p:nvSpPr>
        <p:spPr>
          <a:xfrm>
            <a:off x="5057482" y="2520924"/>
            <a:ext cx="3514708" cy="606196"/>
          </a:xfrm>
        </p:spPr>
        <p:txBody>
          <a:bodyPr anchor="b">
            <a:noAutofit/>
          </a:bodyPr>
          <a:lstStyle>
            <a:lvl1pPr algn="ctr">
              <a:spcBef>
                <a:spcPts val="0"/>
              </a:spcBef>
              <a:defRPr sz="1100" b="1">
                <a:solidFill>
                  <a:schemeClr val="bg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GB" dirty="0"/>
              <a:t>Title</a:t>
            </a:r>
          </a:p>
        </p:txBody>
      </p:sp>
      <p:sp>
        <p:nvSpPr>
          <p:cNvPr id="37" name="Picture Placeholder 42"/>
          <p:cNvSpPr>
            <a:spLocks noGrp="1"/>
          </p:cNvSpPr>
          <p:nvPr>
            <p:ph type="pic" sz="quarter" idx="33" hasCustomPrompt="1"/>
          </p:nvPr>
        </p:nvSpPr>
        <p:spPr>
          <a:xfrm>
            <a:off x="6437139" y="1721855"/>
            <a:ext cx="755391" cy="741226"/>
          </a:xfrm>
          <a:prstGeom prst="ellipse">
            <a:avLst/>
          </a:prstGeom>
        </p:spPr>
        <p:txBody>
          <a:bodyPr>
            <a:noAutofit/>
          </a:bodyPr>
          <a:lstStyle>
            <a:lvl1pPr algn="ctr">
              <a:defRPr sz="1400"/>
            </a:lvl1pPr>
          </a:lstStyle>
          <a:p>
            <a:r>
              <a:rPr lang="en-GB" dirty="0"/>
              <a:t>Icon</a:t>
            </a:r>
          </a:p>
        </p:txBody>
      </p:sp>
      <p:sp>
        <p:nvSpPr>
          <p:cNvPr id="43" name="Picture Placeholder 42"/>
          <p:cNvSpPr>
            <a:spLocks noGrp="1"/>
          </p:cNvSpPr>
          <p:nvPr>
            <p:ph type="pic" sz="quarter" idx="35" hasCustomPrompt="1"/>
          </p:nvPr>
        </p:nvSpPr>
        <p:spPr>
          <a:xfrm>
            <a:off x="1982699" y="1733351"/>
            <a:ext cx="755584" cy="739721"/>
          </a:xfrm>
          <a:prstGeom prst="ellipse">
            <a:avLst/>
          </a:prstGeom>
        </p:spPr>
        <p:txBody>
          <a:bodyPr>
            <a:noAutofit/>
          </a:bodyPr>
          <a:lstStyle>
            <a:lvl1pPr algn="ctr">
              <a:defRPr sz="1400"/>
            </a:lvl1pPr>
          </a:lstStyle>
          <a:p>
            <a:r>
              <a:rPr lang="en-GB" dirty="0"/>
              <a:t>Icon</a:t>
            </a:r>
          </a:p>
        </p:txBody>
      </p:sp>
      <p:sp>
        <p:nvSpPr>
          <p:cNvPr id="45" name="TextBox 44"/>
          <p:cNvSpPr txBox="1"/>
          <p:nvPr userDrawn="1"/>
        </p:nvSpPr>
        <p:spPr>
          <a:xfrm>
            <a:off x="227958" y="193700"/>
            <a:ext cx="1840124" cy="444644"/>
          </a:xfrm>
          <a:prstGeom prst="rect">
            <a:avLst/>
          </a:prstGeom>
          <a:noFill/>
        </p:spPr>
        <p:txBody>
          <a:bodyPr wrap="none" rtlCol="0" anchor="ctr">
            <a:noAutofit/>
          </a:bodyPr>
          <a:lstStyle/>
          <a:p>
            <a:pPr defTabSz="914400">
              <a:lnSpc>
                <a:spcPct val="90000"/>
              </a:lnSpc>
              <a:spcAft>
                <a:spcPts val="600"/>
              </a:spcAft>
            </a:pPr>
            <a:r>
              <a:rPr lang="en-GB" sz="1200" dirty="0">
                <a:solidFill>
                  <a:prstClr val="black"/>
                </a:solidFill>
              </a:rPr>
              <a:t>Want to know more?</a:t>
            </a:r>
          </a:p>
        </p:txBody>
      </p:sp>
      <p:sp>
        <p:nvSpPr>
          <p:cNvPr id="46" name="Rectangle 45"/>
          <p:cNvSpPr/>
          <p:nvPr userDrawn="1"/>
        </p:nvSpPr>
        <p:spPr>
          <a:xfrm>
            <a:off x="201561" y="4435683"/>
            <a:ext cx="1965603" cy="307777"/>
          </a:xfrm>
          <a:prstGeom prst="rect">
            <a:avLst/>
          </a:prstGeom>
        </p:spPr>
        <p:txBody>
          <a:bodyPr wrap="none">
            <a:noAutofit/>
          </a:bodyPr>
          <a:lstStyle/>
          <a:p>
            <a:pPr defTabSz="914400"/>
            <a:r>
              <a:rPr lang="en-GB" sz="1400" dirty="0">
                <a:solidFill>
                  <a:prstClr val="black"/>
                </a:solidFill>
              </a:rPr>
              <a:t>Need something else?</a:t>
            </a:r>
          </a:p>
        </p:txBody>
      </p:sp>
      <p:sp>
        <p:nvSpPr>
          <p:cNvPr id="57" name="Text Placeholder 3"/>
          <p:cNvSpPr>
            <a:spLocks noGrp="1"/>
          </p:cNvSpPr>
          <p:nvPr>
            <p:ph type="body" sz="quarter" idx="2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Tree>
    <p:extLst>
      <p:ext uri="{BB962C8B-B14F-4D97-AF65-F5344CB8AC3E}">
        <p14:creationId xmlns:p14="http://schemas.microsoft.com/office/powerpoint/2010/main" val="470909446"/>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2 Column with Images">
    <p:spTree>
      <p:nvGrpSpPr>
        <p:cNvPr id="1" name=""/>
        <p:cNvGrpSpPr/>
        <p:nvPr/>
      </p:nvGrpSpPr>
      <p:grpSpPr>
        <a:xfrm>
          <a:off x="0" y="0"/>
          <a:ext cx="0" cy="0"/>
          <a:chOff x="0" y="0"/>
          <a:chExt cx="0" cy="0"/>
        </a:xfrm>
      </p:grpSpPr>
      <p:sp>
        <p:nvSpPr>
          <p:cNvPr id="16" name="Rectangle 15"/>
          <p:cNvSpPr/>
          <p:nvPr userDrawn="1"/>
        </p:nvSpPr>
        <p:spPr>
          <a:xfrm>
            <a:off x="6224435" y="259641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7" name="Rectangle 36"/>
          <p:cNvSpPr/>
          <p:nvPr userDrawn="1"/>
        </p:nvSpPr>
        <p:spPr>
          <a:xfrm>
            <a:off x="3415607" y="260428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ext Placeholder 14"/>
          <p:cNvSpPr>
            <a:spLocks noGrp="1"/>
          </p:cNvSpPr>
          <p:nvPr>
            <p:ph type="body" sz="quarter" idx="30"/>
          </p:nvPr>
        </p:nvSpPr>
        <p:spPr>
          <a:xfrm>
            <a:off x="3461367" y="4577518"/>
            <a:ext cx="2578550" cy="1874557"/>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0" name="Rectangle 39"/>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41" name="Text Placeholder 14"/>
          <p:cNvSpPr>
            <a:spLocks noGrp="1"/>
          </p:cNvSpPr>
          <p:nvPr>
            <p:ph type="body" sz="quarter" idx="18"/>
          </p:nvPr>
        </p:nvSpPr>
        <p:spPr>
          <a:xfrm>
            <a:off x="220235" y="2702961"/>
            <a:ext cx="2995575" cy="3749114"/>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2" name="Text Placeholder 14"/>
          <p:cNvSpPr>
            <a:spLocks noGrp="1"/>
          </p:cNvSpPr>
          <p:nvPr>
            <p:ph type="body" sz="quarter" idx="31"/>
          </p:nvPr>
        </p:nvSpPr>
        <p:spPr>
          <a:xfrm>
            <a:off x="6296273" y="4577517"/>
            <a:ext cx="2578550" cy="1874557"/>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3" name="Picture Placeholder 42"/>
          <p:cNvSpPr>
            <a:spLocks noGrp="1"/>
          </p:cNvSpPr>
          <p:nvPr>
            <p:ph type="pic" sz="quarter" idx="32" hasCustomPrompt="1"/>
          </p:nvPr>
        </p:nvSpPr>
        <p:spPr>
          <a:xfrm>
            <a:off x="3415606" y="2607313"/>
            <a:ext cx="2721669" cy="1864360"/>
          </a:xfrm>
        </p:spPr>
        <p:txBody>
          <a:bodyPr>
            <a:noAutofit/>
          </a:bodyPr>
          <a:lstStyle>
            <a:lvl1pPr algn="ctr">
              <a:defRPr sz="1400"/>
            </a:lvl1pPr>
          </a:lstStyle>
          <a:p>
            <a:r>
              <a:rPr lang="en-GB" dirty="0"/>
              <a:t>Click on the icon below to insert an image</a:t>
            </a:r>
          </a:p>
        </p:txBody>
      </p:sp>
      <p:sp>
        <p:nvSpPr>
          <p:cNvPr id="45" name="Picture Placeholder 42"/>
          <p:cNvSpPr>
            <a:spLocks noGrp="1"/>
          </p:cNvSpPr>
          <p:nvPr>
            <p:ph type="pic" sz="quarter" idx="33" hasCustomPrompt="1"/>
          </p:nvPr>
        </p:nvSpPr>
        <p:spPr>
          <a:xfrm>
            <a:off x="6225687" y="2609998"/>
            <a:ext cx="2720975" cy="1864532"/>
          </a:xfrm>
        </p:spPr>
        <p:txBody>
          <a:bodyPr>
            <a:noAutofit/>
          </a:bodyPr>
          <a:lstStyle>
            <a:lvl1pPr algn="ctr">
              <a:defRPr sz="1400"/>
            </a:lvl1pPr>
          </a:lstStyle>
          <a:p>
            <a:r>
              <a:rPr lang="en-GB" dirty="0"/>
              <a:t>Click on the icon below to insert an image</a:t>
            </a:r>
          </a:p>
        </p:txBody>
      </p:sp>
      <p:sp>
        <p:nvSpPr>
          <p:cNvPr id="74" name="Text Placeholder 3"/>
          <p:cNvSpPr>
            <a:spLocks noGrp="1"/>
          </p:cNvSpPr>
          <p:nvPr>
            <p:ph type="body" sz="quarter" idx="34"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75"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6"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7"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8"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4114419843"/>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3 Column with Images">
    <p:spTree>
      <p:nvGrpSpPr>
        <p:cNvPr id="1" name=""/>
        <p:cNvGrpSpPr/>
        <p:nvPr/>
      </p:nvGrpSpPr>
      <p:grpSpPr>
        <a:xfrm>
          <a:off x="0" y="0"/>
          <a:ext cx="0" cy="0"/>
          <a:chOff x="0" y="0"/>
          <a:chExt cx="0" cy="0"/>
        </a:xfrm>
      </p:grpSpPr>
      <p:sp>
        <p:nvSpPr>
          <p:cNvPr id="16" name="Rectangle 15"/>
          <p:cNvSpPr/>
          <p:nvPr userDrawn="1"/>
        </p:nvSpPr>
        <p:spPr>
          <a:xfrm>
            <a:off x="6224435" y="259641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7" name="Rectangle 36"/>
          <p:cNvSpPr/>
          <p:nvPr userDrawn="1"/>
        </p:nvSpPr>
        <p:spPr>
          <a:xfrm>
            <a:off x="3225638" y="260428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8" name="Rectangle 17"/>
          <p:cNvSpPr/>
          <p:nvPr userDrawn="1"/>
        </p:nvSpPr>
        <p:spPr>
          <a:xfrm>
            <a:off x="227959" y="259641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225638"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ext Placeholder 14"/>
          <p:cNvSpPr>
            <a:spLocks noGrp="1"/>
          </p:cNvSpPr>
          <p:nvPr>
            <p:ph type="body" sz="quarter" idx="30"/>
          </p:nvPr>
        </p:nvSpPr>
        <p:spPr>
          <a:xfrm>
            <a:off x="3271398" y="5122269"/>
            <a:ext cx="2578550" cy="1424715"/>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2" name="Text Placeholder 14"/>
          <p:cNvSpPr>
            <a:spLocks noGrp="1"/>
          </p:cNvSpPr>
          <p:nvPr>
            <p:ph type="body" sz="quarter" idx="31"/>
          </p:nvPr>
        </p:nvSpPr>
        <p:spPr>
          <a:xfrm>
            <a:off x="6296273" y="5122268"/>
            <a:ext cx="2578550" cy="1424715"/>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3" name="Picture Placeholder 42"/>
          <p:cNvSpPr>
            <a:spLocks noGrp="1"/>
          </p:cNvSpPr>
          <p:nvPr>
            <p:ph type="pic" sz="quarter" idx="32" hasCustomPrompt="1"/>
          </p:nvPr>
        </p:nvSpPr>
        <p:spPr>
          <a:xfrm>
            <a:off x="3225637" y="2608898"/>
            <a:ext cx="2721669" cy="1862205"/>
          </a:xfrm>
        </p:spPr>
        <p:txBody>
          <a:bodyPr>
            <a:noAutofit/>
          </a:bodyPr>
          <a:lstStyle>
            <a:lvl1pPr algn="ctr">
              <a:defRPr sz="1400"/>
            </a:lvl1pPr>
          </a:lstStyle>
          <a:p>
            <a:r>
              <a:rPr lang="en-GB" dirty="0"/>
              <a:t>Click on the icon below to insert an image</a:t>
            </a:r>
          </a:p>
        </p:txBody>
      </p:sp>
      <p:sp>
        <p:nvSpPr>
          <p:cNvPr id="45" name="Picture Placeholder 42"/>
          <p:cNvSpPr>
            <a:spLocks noGrp="1"/>
          </p:cNvSpPr>
          <p:nvPr>
            <p:ph type="pic" sz="quarter" idx="33" hasCustomPrompt="1"/>
          </p:nvPr>
        </p:nvSpPr>
        <p:spPr>
          <a:xfrm>
            <a:off x="6225687" y="2609362"/>
            <a:ext cx="2720975" cy="1861741"/>
          </a:xfrm>
        </p:spPr>
        <p:txBody>
          <a:bodyPr>
            <a:noAutofit/>
          </a:bodyPr>
          <a:lstStyle>
            <a:lvl1pPr algn="ctr">
              <a:defRPr sz="1400"/>
            </a:lvl1pPr>
          </a:lstStyle>
          <a:p>
            <a:r>
              <a:rPr lang="en-GB" dirty="0"/>
              <a:t>Click on the icon below to insert an image</a:t>
            </a:r>
          </a:p>
        </p:txBody>
      </p:sp>
      <p:cxnSp>
        <p:nvCxnSpPr>
          <p:cNvPr id="19" name="Straight Connector 18"/>
          <p:cNvCxnSpPr>
            <a:cxnSpLocks/>
          </p:cNvCxnSpPr>
          <p:nvPr userDrawn="1"/>
        </p:nvCxnSpPr>
        <p:spPr>
          <a:xfrm>
            <a:off x="227959" y="258342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4"/>
          <p:cNvSpPr>
            <a:spLocks noGrp="1"/>
          </p:cNvSpPr>
          <p:nvPr>
            <p:ph type="body" sz="quarter" idx="34"/>
          </p:nvPr>
        </p:nvSpPr>
        <p:spPr>
          <a:xfrm>
            <a:off x="273719" y="5114399"/>
            <a:ext cx="2578550" cy="1424715"/>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Picture Placeholder 42"/>
          <p:cNvSpPr>
            <a:spLocks noGrp="1"/>
          </p:cNvSpPr>
          <p:nvPr>
            <p:ph type="pic" sz="quarter" idx="35" hasCustomPrompt="1"/>
          </p:nvPr>
        </p:nvSpPr>
        <p:spPr>
          <a:xfrm>
            <a:off x="227959" y="2601028"/>
            <a:ext cx="2720550" cy="1870075"/>
          </a:xfrm>
        </p:spPr>
        <p:txBody>
          <a:bodyPr>
            <a:noAutofit/>
          </a:bodyPr>
          <a:lstStyle>
            <a:lvl1pPr algn="ctr">
              <a:defRPr sz="1400"/>
            </a:lvl1pPr>
          </a:lstStyle>
          <a:p>
            <a:r>
              <a:rPr lang="en-GB" dirty="0"/>
              <a:t>Click on the icon below to insert an image</a:t>
            </a:r>
          </a:p>
        </p:txBody>
      </p:sp>
      <p:sp>
        <p:nvSpPr>
          <p:cNvPr id="4" name="Text Placeholder 3"/>
          <p:cNvSpPr>
            <a:spLocks noGrp="1"/>
          </p:cNvSpPr>
          <p:nvPr>
            <p:ph type="body" sz="quarter" idx="36"/>
          </p:nvPr>
        </p:nvSpPr>
        <p:spPr>
          <a:xfrm>
            <a:off x="3438525" y="894089"/>
            <a:ext cx="5436298" cy="1386773"/>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4" name="Straight Connector 23"/>
          <p:cNvCxnSpPr/>
          <p:nvPr userDrawn="1"/>
        </p:nvCxnSpPr>
        <p:spPr>
          <a:xfrm>
            <a:off x="369076" y="4987207"/>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7"/>
          <p:cNvSpPr>
            <a:spLocks noGrp="1"/>
          </p:cNvSpPr>
          <p:nvPr>
            <p:ph type="body" sz="quarter" idx="37"/>
          </p:nvPr>
        </p:nvSpPr>
        <p:spPr>
          <a:xfrm>
            <a:off x="273719" y="4558177"/>
            <a:ext cx="2578550" cy="374370"/>
          </a:xfrm>
        </p:spPr>
        <p:txBody>
          <a:bodyPr anchor="ctr">
            <a:noAutofit/>
          </a:bodyPr>
          <a:lstStyle>
            <a:lvl1pPr>
              <a:spcBef>
                <a:spcPts val="0"/>
              </a:spcBef>
              <a:defRPr sz="1400" b="1">
                <a:solidFill>
                  <a:schemeClr val="accent1"/>
                </a:solidFill>
              </a:defRPr>
            </a:lvl1pPr>
          </a:lstStyle>
          <a:p>
            <a:pPr lvl="0"/>
            <a:r>
              <a:rPr lang="en-US"/>
              <a:t>Edit Master text styles</a:t>
            </a:r>
          </a:p>
        </p:txBody>
      </p:sp>
      <p:cxnSp>
        <p:nvCxnSpPr>
          <p:cNvPr id="27" name="Straight Connector 26"/>
          <p:cNvCxnSpPr/>
          <p:nvPr userDrawn="1"/>
        </p:nvCxnSpPr>
        <p:spPr>
          <a:xfrm>
            <a:off x="3393113" y="4987207"/>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7"/>
          <p:cNvSpPr>
            <a:spLocks noGrp="1"/>
          </p:cNvSpPr>
          <p:nvPr>
            <p:ph type="body" sz="quarter" idx="38"/>
          </p:nvPr>
        </p:nvSpPr>
        <p:spPr>
          <a:xfrm>
            <a:off x="3297756" y="4558177"/>
            <a:ext cx="2578550" cy="374370"/>
          </a:xfrm>
        </p:spPr>
        <p:txBody>
          <a:bodyPr anchor="ctr">
            <a:noAutofit/>
          </a:bodyPr>
          <a:lstStyle>
            <a:lvl1pPr>
              <a:spcBef>
                <a:spcPts val="0"/>
              </a:spcBef>
              <a:defRPr sz="1400" b="1">
                <a:solidFill>
                  <a:schemeClr val="accent1"/>
                </a:solidFill>
              </a:defRPr>
            </a:lvl1pPr>
          </a:lstStyle>
          <a:p>
            <a:pPr lvl="0"/>
            <a:r>
              <a:rPr lang="en-US"/>
              <a:t>Edit Master text styles</a:t>
            </a:r>
          </a:p>
        </p:txBody>
      </p:sp>
      <p:cxnSp>
        <p:nvCxnSpPr>
          <p:cNvPr id="30" name="Straight Connector 29"/>
          <p:cNvCxnSpPr/>
          <p:nvPr userDrawn="1"/>
        </p:nvCxnSpPr>
        <p:spPr>
          <a:xfrm>
            <a:off x="6396934" y="4987207"/>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Text Placeholder 7"/>
          <p:cNvSpPr>
            <a:spLocks noGrp="1"/>
          </p:cNvSpPr>
          <p:nvPr>
            <p:ph type="body" sz="quarter" idx="39"/>
          </p:nvPr>
        </p:nvSpPr>
        <p:spPr>
          <a:xfrm>
            <a:off x="6301577" y="4558177"/>
            <a:ext cx="2578550" cy="374370"/>
          </a:xfrm>
        </p:spPr>
        <p:txBody>
          <a:bodyPr anchor="ctr">
            <a:noAutofit/>
          </a:bodyPr>
          <a:lstStyle>
            <a:lvl1pPr>
              <a:spcBef>
                <a:spcPts val="0"/>
              </a:spcBef>
              <a:defRPr sz="1400" b="1">
                <a:solidFill>
                  <a:schemeClr val="accent1"/>
                </a:solidFill>
              </a:defRPr>
            </a:lvl1pPr>
          </a:lstStyle>
          <a:p>
            <a:pPr lvl="0"/>
            <a:r>
              <a:rPr lang="en-US"/>
              <a:t>Edit Master text styles</a:t>
            </a:r>
          </a:p>
        </p:txBody>
      </p:sp>
      <p:sp>
        <p:nvSpPr>
          <p:cNvPr id="81" name="Text Placeholder 3"/>
          <p:cNvSpPr>
            <a:spLocks noGrp="1"/>
          </p:cNvSpPr>
          <p:nvPr>
            <p:ph type="body" sz="quarter" idx="40"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82"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88"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89"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90"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564519887"/>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3 Point Horizontal">
    <p:spTree>
      <p:nvGrpSpPr>
        <p:cNvPr id="1" name=""/>
        <p:cNvGrpSpPr/>
        <p:nvPr/>
      </p:nvGrpSpPr>
      <p:grpSpPr>
        <a:xfrm>
          <a:off x="0" y="0"/>
          <a:ext cx="0" cy="0"/>
          <a:chOff x="0" y="0"/>
          <a:chExt cx="0" cy="0"/>
        </a:xfrm>
      </p:grpSpPr>
      <p:sp>
        <p:nvSpPr>
          <p:cNvPr id="54" name="Rectangle 53"/>
          <p:cNvSpPr>
            <a:spLocks/>
          </p:cNvSpPr>
          <p:nvPr userDrawn="1"/>
        </p:nvSpPr>
        <p:spPr>
          <a:xfrm>
            <a:off x="3471547" y="3949456"/>
            <a:ext cx="5522994" cy="11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55" name="Rectangle 54"/>
          <p:cNvSpPr>
            <a:spLocks/>
          </p:cNvSpPr>
          <p:nvPr userDrawn="1"/>
        </p:nvSpPr>
        <p:spPr>
          <a:xfrm>
            <a:off x="3468550" y="5310811"/>
            <a:ext cx="5522994" cy="11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45" name="Rectangle 44"/>
          <p:cNvSpPr/>
          <p:nvPr userDrawn="1"/>
        </p:nvSpPr>
        <p:spPr>
          <a:xfrm>
            <a:off x="3468606" y="2591298"/>
            <a:ext cx="5522994" cy="11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3438625" y="76546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userDrawn="1"/>
        </p:nvCxnSpPr>
        <p:spPr>
          <a:xfrm>
            <a:off x="3468606" y="2589112"/>
            <a:ext cx="552299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userDrawn="1"/>
        </p:nvCxnSpPr>
        <p:spPr>
          <a:xfrm>
            <a:off x="3468606" y="3931559"/>
            <a:ext cx="552299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userDrawn="1"/>
        </p:nvCxnSpPr>
        <p:spPr>
          <a:xfrm>
            <a:off x="3468606" y="5313005"/>
            <a:ext cx="552299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22" hasCustomPrompt="1"/>
          </p:nvPr>
        </p:nvSpPr>
        <p:spPr>
          <a:xfrm>
            <a:off x="3468688" y="2605129"/>
            <a:ext cx="1547692" cy="1174169"/>
          </a:xfrm>
        </p:spPr>
        <p:txBody>
          <a:bodyPr lIns="0" rIns="0">
            <a:noAutofit/>
          </a:bodyPr>
          <a:lstStyle>
            <a:lvl1pPr algn="ctr">
              <a:defRPr sz="1000"/>
            </a:lvl1pPr>
          </a:lstStyle>
          <a:p>
            <a:r>
              <a:rPr lang="en-GB" dirty="0"/>
              <a:t>Click icon below to insert an image</a:t>
            </a:r>
          </a:p>
        </p:txBody>
      </p:sp>
      <p:sp>
        <p:nvSpPr>
          <p:cNvPr id="58" name="Picture Placeholder 3"/>
          <p:cNvSpPr>
            <a:spLocks noGrp="1"/>
          </p:cNvSpPr>
          <p:nvPr>
            <p:ph type="pic" sz="quarter" idx="23" hasCustomPrompt="1"/>
          </p:nvPr>
        </p:nvSpPr>
        <p:spPr>
          <a:xfrm>
            <a:off x="3468549" y="3948453"/>
            <a:ext cx="1547831" cy="1189003"/>
          </a:xfrm>
        </p:spPr>
        <p:txBody>
          <a:bodyPr lIns="0" rIns="0">
            <a:noAutofit/>
          </a:bodyPr>
          <a:lstStyle>
            <a:lvl1pPr algn="ctr">
              <a:defRPr sz="1000"/>
            </a:lvl1pPr>
          </a:lstStyle>
          <a:p>
            <a:r>
              <a:rPr lang="en-GB" dirty="0"/>
              <a:t>Click icon below to insert an image</a:t>
            </a:r>
          </a:p>
        </p:txBody>
      </p:sp>
      <p:sp>
        <p:nvSpPr>
          <p:cNvPr id="59" name="Picture Placeholder 3"/>
          <p:cNvSpPr>
            <a:spLocks noGrp="1"/>
          </p:cNvSpPr>
          <p:nvPr>
            <p:ph type="pic" sz="quarter" idx="24" hasCustomPrompt="1"/>
          </p:nvPr>
        </p:nvSpPr>
        <p:spPr>
          <a:xfrm>
            <a:off x="3477429" y="5329286"/>
            <a:ext cx="1538952" cy="1167510"/>
          </a:xfrm>
        </p:spPr>
        <p:txBody>
          <a:bodyPr lIns="0" rIns="0">
            <a:noAutofit/>
          </a:bodyPr>
          <a:lstStyle>
            <a:lvl1pPr algn="ctr">
              <a:defRPr sz="1000"/>
            </a:lvl1pPr>
          </a:lstStyle>
          <a:p>
            <a:r>
              <a:rPr lang="en-GB" dirty="0"/>
              <a:t>Click icon below to insert an image</a:t>
            </a:r>
          </a:p>
        </p:txBody>
      </p:sp>
      <p:sp>
        <p:nvSpPr>
          <p:cNvPr id="25" name="Rectangle 24"/>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6" name="Text Placeholder 14"/>
          <p:cNvSpPr>
            <a:spLocks noGrp="1"/>
          </p:cNvSpPr>
          <p:nvPr>
            <p:ph type="body" sz="quarter" idx="18"/>
          </p:nvPr>
        </p:nvSpPr>
        <p:spPr>
          <a:xfrm>
            <a:off x="220235" y="3148660"/>
            <a:ext cx="2961007" cy="3348136"/>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7" name="Straight Connector 26"/>
          <p:cNvCxnSpPr/>
          <p:nvPr userDrawn="1"/>
        </p:nvCxnSpPr>
        <p:spPr>
          <a:xfrm>
            <a:off x="323316" y="3057970"/>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7"/>
          <p:cNvSpPr>
            <a:spLocks noGrp="1"/>
          </p:cNvSpPr>
          <p:nvPr>
            <p:ph type="body" sz="quarter" idx="35"/>
          </p:nvPr>
        </p:nvSpPr>
        <p:spPr>
          <a:xfrm>
            <a:off x="227958" y="2649432"/>
            <a:ext cx="2891959" cy="347752"/>
          </a:xfrm>
        </p:spPr>
        <p:txBody>
          <a:bodyPr anchor="b">
            <a:noAutofit/>
          </a:bodyPr>
          <a:lstStyle>
            <a:lvl1pPr>
              <a:spcBef>
                <a:spcPts val="0"/>
              </a:spcBef>
              <a:defRPr sz="1400" b="1">
                <a:solidFill>
                  <a:schemeClr val="accent1"/>
                </a:solidFill>
              </a:defRPr>
            </a:lvl1pPr>
          </a:lstStyle>
          <a:p>
            <a:pPr lvl="0"/>
            <a:r>
              <a:rPr lang="en-US"/>
              <a:t>Edit Master text styles</a:t>
            </a:r>
          </a:p>
        </p:txBody>
      </p:sp>
      <p:sp>
        <p:nvSpPr>
          <p:cNvPr id="30" name="Text Placeholder 14"/>
          <p:cNvSpPr>
            <a:spLocks noGrp="1"/>
          </p:cNvSpPr>
          <p:nvPr>
            <p:ph type="body" sz="quarter" idx="36"/>
          </p:nvPr>
        </p:nvSpPr>
        <p:spPr>
          <a:xfrm>
            <a:off x="5200606" y="3001962"/>
            <a:ext cx="3695566" cy="670398"/>
          </a:xfrm>
        </p:spPr>
        <p:txBody>
          <a:bodyPr>
            <a:noAutofit/>
          </a:bodyPr>
          <a:lstStyle>
            <a:lvl1pPr>
              <a:spcBef>
                <a:spcPts val="0"/>
              </a:spcBef>
              <a:defRPr sz="1100"/>
            </a:lvl1pPr>
            <a:lvl2pPr>
              <a:defRPr sz="1050"/>
            </a:lvl2pPr>
            <a:lvl3pPr>
              <a:defRPr sz="1000"/>
            </a:lvl3pPr>
            <a:lvl4pPr>
              <a:defRPr sz="900"/>
            </a:lvl4pPr>
            <a:lvl5pPr>
              <a:defRPr sz="900"/>
            </a:lvl5pPr>
          </a:lstStyle>
          <a:p>
            <a:pPr lvl="0"/>
            <a:r>
              <a:rPr lang="en-US"/>
              <a:t>Edit Master text styles</a:t>
            </a:r>
          </a:p>
        </p:txBody>
      </p:sp>
      <p:cxnSp>
        <p:nvCxnSpPr>
          <p:cNvPr id="32" name="Straight Connector 31"/>
          <p:cNvCxnSpPr/>
          <p:nvPr userDrawn="1"/>
        </p:nvCxnSpPr>
        <p:spPr>
          <a:xfrm>
            <a:off x="5303687" y="2949364"/>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 Placeholder 7"/>
          <p:cNvSpPr>
            <a:spLocks noGrp="1"/>
          </p:cNvSpPr>
          <p:nvPr>
            <p:ph type="body" sz="quarter" idx="37"/>
          </p:nvPr>
        </p:nvSpPr>
        <p:spPr>
          <a:xfrm>
            <a:off x="5208329" y="2601612"/>
            <a:ext cx="2891959" cy="347752"/>
          </a:xfrm>
        </p:spPr>
        <p:txBody>
          <a:bodyPr anchor="ctr">
            <a:noAutofit/>
          </a:bodyPr>
          <a:lstStyle>
            <a:lvl1pPr>
              <a:spcBef>
                <a:spcPts val="0"/>
              </a:spcBef>
              <a:defRPr sz="1200" b="1">
                <a:solidFill>
                  <a:schemeClr val="accent1"/>
                </a:solidFill>
              </a:defRPr>
            </a:lvl1pPr>
          </a:lstStyle>
          <a:p>
            <a:pPr lvl="0"/>
            <a:r>
              <a:rPr lang="en-US"/>
              <a:t>Edit Master text styles</a:t>
            </a:r>
          </a:p>
        </p:txBody>
      </p:sp>
      <p:sp>
        <p:nvSpPr>
          <p:cNvPr id="35" name="Text Placeholder 14"/>
          <p:cNvSpPr>
            <a:spLocks noGrp="1"/>
          </p:cNvSpPr>
          <p:nvPr>
            <p:ph type="body" sz="quarter" idx="38"/>
          </p:nvPr>
        </p:nvSpPr>
        <p:spPr>
          <a:xfrm>
            <a:off x="5208329" y="4348897"/>
            <a:ext cx="3695566" cy="670398"/>
          </a:xfrm>
        </p:spPr>
        <p:txBody>
          <a:bodyPr>
            <a:noAutofit/>
          </a:bodyPr>
          <a:lstStyle>
            <a:lvl1pPr>
              <a:spcBef>
                <a:spcPts val="0"/>
              </a:spcBef>
              <a:defRPr sz="1100"/>
            </a:lvl1pPr>
            <a:lvl2pPr>
              <a:defRPr sz="1050"/>
            </a:lvl2pPr>
            <a:lvl3pPr>
              <a:defRPr sz="1000"/>
            </a:lvl3pPr>
            <a:lvl4pPr>
              <a:defRPr sz="900"/>
            </a:lvl4pPr>
            <a:lvl5pPr>
              <a:defRPr sz="900"/>
            </a:lvl5pPr>
          </a:lstStyle>
          <a:p>
            <a:pPr lvl="0"/>
            <a:r>
              <a:rPr lang="en-US"/>
              <a:t>Edit Master text styles</a:t>
            </a:r>
          </a:p>
        </p:txBody>
      </p:sp>
      <p:cxnSp>
        <p:nvCxnSpPr>
          <p:cNvPr id="37" name="Straight Connector 36"/>
          <p:cNvCxnSpPr/>
          <p:nvPr userDrawn="1"/>
        </p:nvCxnSpPr>
        <p:spPr>
          <a:xfrm>
            <a:off x="5311410" y="4296299"/>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 Placeholder 7"/>
          <p:cNvSpPr>
            <a:spLocks noGrp="1"/>
          </p:cNvSpPr>
          <p:nvPr>
            <p:ph type="body" sz="quarter" idx="39"/>
          </p:nvPr>
        </p:nvSpPr>
        <p:spPr>
          <a:xfrm>
            <a:off x="5216052" y="3948547"/>
            <a:ext cx="2891959" cy="347752"/>
          </a:xfrm>
        </p:spPr>
        <p:txBody>
          <a:bodyPr anchor="ctr">
            <a:noAutofit/>
          </a:bodyPr>
          <a:lstStyle>
            <a:lvl1pPr>
              <a:spcBef>
                <a:spcPts val="0"/>
              </a:spcBef>
              <a:defRPr sz="1200" b="1">
                <a:solidFill>
                  <a:schemeClr val="accent1"/>
                </a:solidFill>
              </a:defRPr>
            </a:lvl1pPr>
          </a:lstStyle>
          <a:p>
            <a:pPr lvl="0"/>
            <a:r>
              <a:rPr lang="en-US"/>
              <a:t>Edit Master text styles</a:t>
            </a:r>
          </a:p>
        </p:txBody>
      </p:sp>
      <p:sp>
        <p:nvSpPr>
          <p:cNvPr id="43" name="Text Placeholder 14"/>
          <p:cNvSpPr>
            <a:spLocks noGrp="1"/>
          </p:cNvSpPr>
          <p:nvPr>
            <p:ph type="body" sz="quarter" idx="40"/>
          </p:nvPr>
        </p:nvSpPr>
        <p:spPr>
          <a:xfrm>
            <a:off x="5216052" y="5738728"/>
            <a:ext cx="3695566" cy="670398"/>
          </a:xfrm>
        </p:spPr>
        <p:txBody>
          <a:bodyPr>
            <a:noAutofit/>
          </a:bodyPr>
          <a:lstStyle>
            <a:lvl1pPr>
              <a:spcBef>
                <a:spcPts val="0"/>
              </a:spcBef>
              <a:defRPr sz="1100"/>
            </a:lvl1pPr>
            <a:lvl2pPr>
              <a:defRPr sz="1050"/>
            </a:lvl2pPr>
            <a:lvl3pPr>
              <a:defRPr sz="1000"/>
            </a:lvl3pPr>
            <a:lvl4pPr>
              <a:defRPr sz="900"/>
            </a:lvl4pPr>
            <a:lvl5pPr>
              <a:defRPr sz="900"/>
            </a:lvl5pPr>
          </a:lstStyle>
          <a:p>
            <a:pPr lvl="0"/>
            <a:r>
              <a:rPr lang="en-US"/>
              <a:t>Edit Master text styles</a:t>
            </a:r>
          </a:p>
        </p:txBody>
      </p:sp>
      <p:cxnSp>
        <p:nvCxnSpPr>
          <p:cNvPr id="46" name="Straight Connector 45"/>
          <p:cNvCxnSpPr/>
          <p:nvPr userDrawn="1"/>
        </p:nvCxnSpPr>
        <p:spPr>
          <a:xfrm>
            <a:off x="5319133" y="5686130"/>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Text Placeholder 7"/>
          <p:cNvSpPr>
            <a:spLocks noGrp="1"/>
          </p:cNvSpPr>
          <p:nvPr>
            <p:ph type="body" sz="quarter" idx="41"/>
          </p:nvPr>
        </p:nvSpPr>
        <p:spPr>
          <a:xfrm>
            <a:off x="5223775" y="5338378"/>
            <a:ext cx="2891959" cy="347752"/>
          </a:xfrm>
        </p:spPr>
        <p:txBody>
          <a:bodyPr anchor="ctr">
            <a:noAutofit/>
          </a:bodyPr>
          <a:lstStyle>
            <a:lvl1pPr>
              <a:spcBef>
                <a:spcPts val="0"/>
              </a:spcBef>
              <a:defRPr sz="1200" b="1">
                <a:solidFill>
                  <a:schemeClr val="accent1"/>
                </a:solidFill>
              </a:defRPr>
            </a:lvl1pPr>
          </a:lstStyle>
          <a:p>
            <a:pPr lvl="0"/>
            <a:r>
              <a:rPr lang="en-US"/>
              <a:t>Edit Master text styles</a:t>
            </a:r>
          </a:p>
        </p:txBody>
      </p:sp>
      <p:sp>
        <p:nvSpPr>
          <p:cNvPr id="63" name="Text Placeholder 3"/>
          <p:cNvSpPr>
            <a:spLocks noGrp="1"/>
          </p:cNvSpPr>
          <p:nvPr>
            <p:ph type="body" sz="quarter" idx="44"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64"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65"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66"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96"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76628632"/>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3 Point Vertical">
    <p:spTree>
      <p:nvGrpSpPr>
        <p:cNvPr id="1" name=""/>
        <p:cNvGrpSpPr/>
        <p:nvPr/>
      </p:nvGrpSpPr>
      <p:grpSpPr>
        <a:xfrm>
          <a:off x="0" y="0"/>
          <a:ext cx="0" cy="0"/>
          <a:chOff x="0" y="0"/>
          <a:chExt cx="0" cy="0"/>
        </a:xfrm>
      </p:grpSpPr>
      <p:sp>
        <p:nvSpPr>
          <p:cNvPr id="25" name="Rectangle 24"/>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55" name="Rectangle 54"/>
          <p:cNvSpPr>
            <a:spLocks/>
          </p:cNvSpPr>
          <p:nvPr userDrawn="1"/>
        </p:nvSpPr>
        <p:spPr>
          <a:xfrm>
            <a:off x="7229257" y="2589112"/>
            <a:ext cx="1779248" cy="40272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45" name="Rectangle 44"/>
          <p:cNvSpPr/>
          <p:nvPr userDrawn="1"/>
        </p:nvSpPr>
        <p:spPr>
          <a:xfrm>
            <a:off x="3468606" y="2591297"/>
            <a:ext cx="1787268" cy="40251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3438625" y="76546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userDrawn="1"/>
        </p:nvCxnSpPr>
        <p:spPr>
          <a:xfrm>
            <a:off x="3468606" y="2589112"/>
            <a:ext cx="178726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userDrawn="1"/>
        </p:nvCxnSpPr>
        <p:spPr>
          <a:xfrm>
            <a:off x="5351189" y="2589112"/>
            <a:ext cx="1773766"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p:cNvCxnSpPr>
          <p:nvPr userDrawn="1"/>
        </p:nvCxnSpPr>
        <p:spPr>
          <a:xfrm>
            <a:off x="7230680" y="2589112"/>
            <a:ext cx="1777825"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22" hasCustomPrompt="1"/>
          </p:nvPr>
        </p:nvSpPr>
        <p:spPr>
          <a:xfrm>
            <a:off x="3468687" y="2604326"/>
            <a:ext cx="1787187" cy="1316906"/>
          </a:xfrm>
        </p:spPr>
        <p:txBody>
          <a:bodyPr lIns="0" rIns="0">
            <a:noAutofit/>
          </a:bodyPr>
          <a:lstStyle>
            <a:lvl1pPr algn="ctr">
              <a:defRPr sz="1000"/>
            </a:lvl1pPr>
          </a:lstStyle>
          <a:p>
            <a:r>
              <a:rPr lang="en-GB" dirty="0"/>
              <a:t>Click icon below to insert an image</a:t>
            </a:r>
          </a:p>
        </p:txBody>
      </p:sp>
      <p:sp>
        <p:nvSpPr>
          <p:cNvPr id="58" name="Picture Placeholder 3"/>
          <p:cNvSpPr>
            <a:spLocks noGrp="1"/>
          </p:cNvSpPr>
          <p:nvPr>
            <p:ph type="pic" sz="quarter" idx="23" hasCustomPrompt="1"/>
          </p:nvPr>
        </p:nvSpPr>
        <p:spPr>
          <a:xfrm>
            <a:off x="5351190" y="2605351"/>
            <a:ext cx="1773765" cy="1313382"/>
          </a:xfrm>
        </p:spPr>
        <p:txBody>
          <a:bodyPr lIns="0" rIns="0">
            <a:noAutofit/>
          </a:bodyPr>
          <a:lstStyle>
            <a:lvl1pPr algn="ctr">
              <a:defRPr sz="1000"/>
            </a:lvl1pPr>
          </a:lstStyle>
          <a:p>
            <a:r>
              <a:rPr lang="en-GB" dirty="0"/>
              <a:t>Click icon below to insert an image</a:t>
            </a:r>
          </a:p>
        </p:txBody>
      </p:sp>
      <p:sp>
        <p:nvSpPr>
          <p:cNvPr id="59" name="Picture Placeholder 3"/>
          <p:cNvSpPr>
            <a:spLocks noGrp="1"/>
          </p:cNvSpPr>
          <p:nvPr>
            <p:ph type="pic" sz="quarter" idx="24" hasCustomPrompt="1"/>
          </p:nvPr>
        </p:nvSpPr>
        <p:spPr>
          <a:xfrm>
            <a:off x="7229257" y="2606851"/>
            <a:ext cx="1779248" cy="1309384"/>
          </a:xfrm>
        </p:spPr>
        <p:txBody>
          <a:bodyPr lIns="0" rIns="0">
            <a:noAutofit/>
          </a:bodyPr>
          <a:lstStyle>
            <a:lvl1pPr algn="ctr">
              <a:defRPr sz="1000"/>
            </a:lvl1pPr>
          </a:lstStyle>
          <a:p>
            <a:r>
              <a:rPr lang="en-GB" dirty="0"/>
              <a:t>Click icon below to insert an image</a:t>
            </a:r>
          </a:p>
        </p:txBody>
      </p:sp>
      <p:sp>
        <p:nvSpPr>
          <p:cNvPr id="26" name="Text Placeholder 14"/>
          <p:cNvSpPr>
            <a:spLocks noGrp="1"/>
          </p:cNvSpPr>
          <p:nvPr>
            <p:ph type="body" sz="quarter" idx="18"/>
          </p:nvPr>
        </p:nvSpPr>
        <p:spPr>
          <a:xfrm>
            <a:off x="220235" y="3148660"/>
            <a:ext cx="2961007" cy="3348136"/>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7" name="Straight Connector 26"/>
          <p:cNvCxnSpPr/>
          <p:nvPr userDrawn="1"/>
        </p:nvCxnSpPr>
        <p:spPr>
          <a:xfrm>
            <a:off x="323316" y="3057970"/>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7"/>
          <p:cNvSpPr>
            <a:spLocks noGrp="1"/>
          </p:cNvSpPr>
          <p:nvPr>
            <p:ph type="body" sz="quarter" idx="35"/>
          </p:nvPr>
        </p:nvSpPr>
        <p:spPr>
          <a:xfrm>
            <a:off x="227958" y="2649432"/>
            <a:ext cx="2891959" cy="347752"/>
          </a:xfrm>
        </p:spPr>
        <p:txBody>
          <a:bodyPr anchor="b">
            <a:noAutofit/>
          </a:bodyPr>
          <a:lstStyle>
            <a:lvl1pPr>
              <a:spcBef>
                <a:spcPts val="0"/>
              </a:spcBef>
              <a:defRPr sz="1400" b="1">
                <a:solidFill>
                  <a:schemeClr val="accent1"/>
                </a:solidFill>
              </a:defRPr>
            </a:lvl1pPr>
          </a:lstStyle>
          <a:p>
            <a:pPr lvl="0"/>
            <a:r>
              <a:rPr lang="en-US"/>
              <a:t>Edit Master text styles</a:t>
            </a:r>
          </a:p>
        </p:txBody>
      </p:sp>
      <p:cxnSp>
        <p:nvCxnSpPr>
          <p:cNvPr id="32" name="Straight Connector 31"/>
          <p:cNvCxnSpPr/>
          <p:nvPr userDrawn="1"/>
        </p:nvCxnSpPr>
        <p:spPr>
          <a:xfrm>
            <a:off x="3571687" y="4279699"/>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 Placeholder 7"/>
          <p:cNvSpPr>
            <a:spLocks noGrp="1"/>
          </p:cNvSpPr>
          <p:nvPr>
            <p:ph type="body" sz="quarter" idx="37"/>
          </p:nvPr>
        </p:nvSpPr>
        <p:spPr>
          <a:xfrm>
            <a:off x="3476330" y="3931947"/>
            <a:ext cx="1678296" cy="347752"/>
          </a:xfrm>
        </p:spPr>
        <p:txBody>
          <a:bodyPr anchor="ctr">
            <a:noAutofit/>
          </a:bodyPr>
          <a:lstStyle>
            <a:lvl1pPr>
              <a:spcBef>
                <a:spcPts val="0"/>
              </a:spcBef>
              <a:defRPr sz="1200" b="1">
                <a:solidFill>
                  <a:schemeClr val="accent1"/>
                </a:solidFill>
              </a:defRPr>
            </a:lvl1pPr>
          </a:lstStyle>
          <a:p>
            <a:pPr lvl="0"/>
            <a:r>
              <a:rPr lang="en-US"/>
              <a:t>Edit Master text styles</a:t>
            </a:r>
          </a:p>
        </p:txBody>
      </p:sp>
      <p:cxnSp>
        <p:nvCxnSpPr>
          <p:cNvPr id="44" name="Straight Connector 43"/>
          <p:cNvCxnSpPr/>
          <p:nvPr userDrawn="1"/>
        </p:nvCxnSpPr>
        <p:spPr>
          <a:xfrm>
            <a:off x="5449712" y="4272711"/>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Text Placeholder 7"/>
          <p:cNvSpPr>
            <a:spLocks noGrp="1"/>
          </p:cNvSpPr>
          <p:nvPr>
            <p:ph type="body" sz="quarter" idx="39"/>
          </p:nvPr>
        </p:nvSpPr>
        <p:spPr>
          <a:xfrm>
            <a:off x="5354355" y="3924959"/>
            <a:ext cx="1678296" cy="347752"/>
          </a:xfrm>
        </p:spPr>
        <p:txBody>
          <a:bodyPr anchor="ctr">
            <a:noAutofit/>
          </a:bodyPr>
          <a:lstStyle>
            <a:lvl1pPr>
              <a:spcBef>
                <a:spcPts val="0"/>
              </a:spcBef>
              <a:defRPr sz="1200" b="1">
                <a:solidFill>
                  <a:schemeClr val="accent1"/>
                </a:solidFill>
              </a:defRPr>
            </a:lvl1pPr>
          </a:lstStyle>
          <a:p>
            <a:pPr lvl="0"/>
            <a:r>
              <a:rPr lang="en-US"/>
              <a:t>Edit Master text styles</a:t>
            </a:r>
          </a:p>
        </p:txBody>
      </p:sp>
      <p:cxnSp>
        <p:nvCxnSpPr>
          <p:cNvPr id="50" name="Straight Connector 49"/>
          <p:cNvCxnSpPr/>
          <p:nvPr userDrawn="1"/>
        </p:nvCxnSpPr>
        <p:spPr>
          <a:xfrm>
            <a:off x="7376929" y="4279699"/>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Text Placeholder 7"/>
          <p:cNvSpPr>
            <a:spLocks noGrp="1"/>
          </p:cNvSpPr>
          <p:nvPr>
            <p:ph type="body" sz="quarter" idx="41"/>
          </p:nvPr>
        </p:nvSpPr>
        <p:spPr>
          <a:xfrm>
            <a:off x="7281572" y="3931947"/>
            <a:ext cx="1678296" cy="347752"/>
          </a:xfrm>
        </p:spPr>
        <p:txBody>
          <a:bodyPr anchor="ctr">
            <a:noAutofit/>
          </a:bodyPr>
          <a:lstStyle>
            <a:lvl1pPr>
              <a:spcBef>
                <a:spcPts val="0"/>
              </a:spcBef>
              <a:defRPr sz="1200" b="1">
                <a:solidFill>
                  <a:schemeClr val="accent1"/>
                </a:solidFill>
              </a:defRPr>
            </a:lvl1pPr>
          </a:lstStyle>
          <a:p>
            <a:pPr lvl="0"/>
            <a:r>
              <a:rPr lang="en-US"/>
              <a:t>Edit Master text styles</a:t>
            </a:r>
          </a:p>
        </p:txBody>
      </p:sp>
      <p:sp>
        <p:nvSpPr>
          <p:cNvPr id="7" name="Text Placeholder 6"/>
          <p:cNvSpPr>
            <a:spLocks noGrp="1"/>
          </p:cNvSpPr>
          <p:nvPr>
            <p:ph type="body" sz="quarter" idx="42"/>
          </p:nvPr>
        </p:nvSpPr>
        <p:spPr>
          <a:xfrm>
            <a:off x="3468700" y="4369425"/>
            <a:ext cx="1685925" cy="2127371"/>
          </a:xfrm>
        </p:spPr>
        <p:txBody>
          <a:bodyPr>
            <a:noAutofit/>
          </a:bodyPr>
          <a:lstStyle>
            <a:lvl1pPr>
              <a:defRPr sz="1100"/>
            </a:lvl1pPr>
            <a:lvl2pPr>
              <a:defRPr sz="1050"/>
            </a:lvl2pPr>
            <a:lvl3pPr>
              <a:defRPr sz="10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6" name="Text Placeholder 6"/>
          <p:cNvSpPr>
            <a:spLocks noGrp="1"/>
          </p:cNvSpPr>
          <p:nvPr>
            <p:ph type="body" sz="quarter" idx="43"/>
          </p:nvPr>
        </p:nvSpPr>
        <p:spPr>
          <a:xfrm>
            <a:off x="5357159" y="4354724"/>
            <a:ext cx="1685925" cy="2142072"/>
          </a:xfrm>
        </p:spPr>
        <p:txBody>
          <a:bodyPr>
            <a:noAutofit/>
          </a:bodyPr>
          <a:lstStyle>
            <a:lvl1pPr>
              <a:defRPr sz="1100"/>
            </a:lvl1pPr>
            <a:lvl2pPr>
              <a:defRPr sz="1050"/>
            </a:lvl2pPr>
            <a:lvl3pPr>
              <a:defRPr sz="10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7" name="Text Placeholder 6"/>
          <p:cNvSpPr>
            <a:spLocks noGrp="1"/>
          </p:cNvSpPr>
          <p:nvPr>
            <p:ph type="body" sz="quarter" idx="44"/>
          </p:nvPr>
        </p:nvSpPr>
        <p:spPr>
          <a:xfrm>
            <a:off x="7274259" y="4354360"/>
            <a:ext cx="1685925" cy="2142072"/>
          </a:xfrm>
        </p:spPr>
        <p:txBody>
          <a:bodyPr>
            <a:noAutofit/>
          </a:bodyPr>
          <a:lstStyle>
            <a:lvl1pPr>
              <a:defRPr sz="1100"/>
            </a:lvl1pPr>
            <a:lvl2pPr>
              <a:defRPr sz="1050"/>
            </a:lvl2pPr>
            <a:lvl3pPr>
              <a:defRPr sz="10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4" name="Text Placeholder 3"/>
          <p:cNvSpPr>
            <a:spLocks noGrp="1"/>
          </p:cNvSpPr>
          <p:nvPr>
            <p:ph type="body" sz="quarter" idx="47"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35"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36"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37"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39"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405299258"/>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4 Image with Text">
    <p:spTree>
      <p:nvGrpSpPr>
        <p:cNvPr id="1" name=""/>
        <p:cNvGrpSpPr/>
        <p:nvPr/>
      </p:nvGrpSpPr>
      <p:grpSpPr>
        <a:xfrm>
          <a:off x="0" y="0"/>
          <a:ext cx="0" cy="0"/>
          <a:chOff x="0" y="0"/>
          <a:chExt cx="0" cy="0"/>
        </a:xfrm>
      </p:grpSpPr>
      <p:sp>
        <p:nvSpPr>
          <p:cNvPr id="40" name="Rectangle 39"/>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Text Placeholder 14"/>
          <p:cNvSpPr>
            <a:spLocks noGrp="1"/>
          </p:cNvSpPr>
          <p:nvPr>
            <p:ph type="body" sz="quarter" idx="18"/>
          </p:nvPr>
        </p:nvSpPr>
        <p:spPr>
          <a:xfrm>
            <a:off x="220235" y="2702961"/>
            <a:ext cx="2995575" cy="3749114"/>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Rectangle 17"/>
          <p:cNvSpPr/>
          <p:nvPr userDrawn="1"/>
        </p:nvSpPr>
        <p:spPr>
          <a:xfrm>
            <a:off x="6263347" y="785387"/>
            <a:ext cx="2722227" cy="2854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9" name="Rectangle 18"/>
          <p:cNvSpPr/>
          <p:nvPr userDrawn="1"/>
        </p:nvSpPr>
        <p:spPr>
          <a:xfrm>
            <a:off x="3405879" y="793257"/>
            <a:ext cx="2722227" cy="2854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cxnSp>
        <p:nvCxnSpPr>
          <p:cNvPr id="20" name="Straight Connector 19"/>
          <p:cNvCxnSpPr>
            <a:cxnSpLocks/>
          </p:cNvCxnSpPr>
          <p:nvPr userDrawn="1"/>
        </p:nvCxnSpPr>
        <p:spPr>
          <a:xfrm>
            <a:off x="3405879" y="793256"/>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a:off x="6263348" y="793256"/>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Text Placeholder 14"/>
          <p:cNvSpPr>
            <a:spLocks noGrp="1"/>
          </p:cNvSpPr>
          <p:nvPr>
            <p:ph type="body" sz="quarter" idx="34"/>
          </p:nvPr>
        </p:nvSpPr>
        <p:spPr>
          <a:xfrm>
            <a:off x="3451639" y="2302673"/>
            <a:ext cx="2578550" cy="1195327"/>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14"/>
          <p:cNvSpPr>
            <a:spLocks noGrp="1"/>
          </p:cNvSpPr>
          <p:nvPr>
            <p:ph type="body" sz="quarter" idx="35"/>
          </p:nvPr>
        </p:nvSpPr>
        <p:spPr>
          <a:xfrm>
            <a:off x="6335185" y="2302672"/>
            <a:ext cx="2578550" cy="1195327"/>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Picture Placeholder 42"/>
          <p:cNvSpPr>
            <a:spLocks noGrp="1"/>
          </p:cNvSpPr>
          <p:nvPr>
            <p:ph type="pic" sz="quarter" idx="36" hasCustomPrompt="1"/>
          </p:nvPr>
        </p:nvSpPr>
        <p:spPr>
          <a:xfrm>
            <a:off x="3405878" y="810283"/>
            <a:ext cx="2721669" cy="1384487"/>
          </a:xfrm>
        </p:spPr>
        <p:txBody>
          <a:bodyPr>
            <a:noAutofit/>
          </a:bodyPr>
          <a:lstStyle>
            <a:lvl1pPr algn="ctr">
              <a:defRPr sz="1400"/>
            </a:lvl1pPr>
          </a:lstStyle>
          <a:p>
            <a:r>
              <a:rPr lang="en-GB" dirty="0"/>
              <a:t>Click on the icon below to insert an image</a:t>
            </a:r>
          </a:p>
        </p:txBody>
      </p:sp>
      <p:sp>
        <p:nvSpPr>
          <p:cNvPr id="25" name="Picture Placeholder 42"/>
          <p:cNvSpPr>
            <a:spLocks noGrp="1"/>
          </p:cNvSpPr>
          <p:nvPr>
            <p:ph type="pic" sz="quarter" idx="37" hasCustomPrompt="1"/>
          </p:nvPr>
        </p:nvSpPr>
        <p:spPr>
          <a:xfrm>
            <a:off x="6264599" y="809511"/>
            <a:ext cx="2720975" cy="1380383"/>
          </a:xfrm>
        </p:spPr>
        <p:txBody>
          <a:bodyPr>
            <a:noAutofit/>
          </a:bodyPr>
          <a:lstStyle>
            <a:lvl1pPr algn="ctr">
              <a:defRPr sz="1400"/>
            </a:lvl1pPr>
          </a:lstStyle>
          <a:p>
            <a:r>
              <a:rPr lang="en-GB" dirty="0"/>
              <a:t>Click on the icon below to insert an image</a:t>
            </a:r>
          </a:p>
        </p:txBody>
      </p:sp>
      <p:sp>
        <p:nvSpPr>
          <p:cNvPr id="63" name="Rectangle 62"/>
          <p:cNvSpPr/>
          <p:nvPr userDrawn="1"/>
        </p:nvSpPr>
        <p:spPr>
          <a:xfrm>
            <a:off x="6262788" y="3739462"/>
            <a:ext cx="2722227" cy="2854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64" name="Rectangle 63"/>
          <p:cNvSpPr/>
          <p:nvPr userDrawn="1"/>
        </p:nvSpPr>
        <p:spPr>
          <a:xfrm>
            <a:off x="3405320" y="3747332"/>
            <a:ext cx="2722227" cy="28546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cxnSp>
        <p:nvCxnSpPr>
          <p:cNvPr id="65" name="Straight Connector 64"/>
          <p:cNvCxnSpPr>
            <a:cxnSpLocks/>
          </p:cNvCxnSpPr>
          <p:nvPr userDrawn="1"/>
        </p:nvCxnSpPr>
        <p:spPr>
          <a:xfrm>
            <a:off x="3405320" y="3747331"/>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userDrawn="1"/>
        </p:nvCxnSpPr>
        <p:spPr>
          <a:xfrm>
            <a:off x="6262789" y="3747331"/>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67" name="Text Placeholder 14"/>
          <p:cNvSpPr>
            <a:spLocks noGrp="1"/>
          </p:cNvSpPr>
          <p:nvPr>
            <p:ph type="body" sz="quarter" idx="38"/>
          </p:nvPr>
        </p:nvSpPr>
        <p:spPr>
          <a:xfrm>
            <a:off x="3451080" y="5256748"/>
            <a:ext cx="2578550" cy="1195327"/>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8" name="Text Placeholder 14"/>
          <p:cNvSpPr>
            <a:spLocks noGrp="1"/>
          </p:cNvSpPr>
          <p:nvPr>
            <p:ph type="body" sz="quarter" idx="39"/>
          </p:nvPr>
        </p:nvSpPr>
        <p:spPr>
          <a:xfrm>
            <a:off x="6334626" y="5256747"/>
            <a:ext cx="2578550" cy="1195327"/>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9" name="Picture Placeholder 42"/>
          <p:cNvSpPr>
            <a:spLocks noGrp="1"/>
          </p:cNvSpPr>
          <p:nvPr>
            <p:ph type="pic" sz="quarter" idx="40" hasCustomPrompt="1"/>
          </p:nvPr>
        </p:nvSpPr>
        <p:spPr>
          <a:xfrm>
            <a:off x="3405319" y="3765389"/>
            <a:ext cx="2721669" cy="1384487"/>
          </a:xfrm>
        </p:spPr>
        <p:txBody>
          <a:bodyPr>
            <a:noAutofit/>
          </a:bodyPr>
          <a:lstStyle>
            <a:lvl1pPr algn="ctr">
              <a:defRPr sz="1400"/>
            </a:lvl1pPr>
          </a:lstStyle>
          <a:p>
            <a:r>
              <a:rPr lang="en-GB" dirty="0"/>
              <a:t>Click on the icon below to insert an image</a:t>
            </a:r>
          </a:p>
        </p:txBody>
      </p:sp>
      <p:sp>
        <p:nvSpPr>
          <p:cNvPr id="70" name="Picture Placeholder 42"/>
          <p:cNvSpPr>
            <a:spLocks noGrp="1"/>
          </p:cNvSpPr>
          <p:nvPr>
            <p:ph type="pic" sz="quarter" idx="41" hasCustomPrompt="1"/>
          </p:nvPr>
        </p:nvSpPr>
        <p:spPr>
          <a:xfrm>
            <a:off x="6264040" y="3763586"/>
            <a:ext cx="2720975" cy="1380383"/>
          </a:xfrm>
        </p:spPr>
        <p:txBody>
          <a:bodyPr>
            <a:noAutofit/>
          </a:bodyPr>
          <a:lstStyle>
            <a:lvl1pPr algn="ctr">
              <a:defRPr sz="1400"/>
            </a:lvl1pPr>
          </a:lstStyle>
          <a:p>
            <a:r>
              <a:rPr lang="en-GB" dirty="0"/>
              <a:t>Click on the icon below to insert an image</a:t>
            </a:r>
          </a:p>
        </p:txBody>
      </p:sp>
      <p:sp>
        <p:nvSpPr>
          <p:cNvPr id="76" name="Text Placeholder 3"/>
          <p:cNvSpPr>
            <a:spLocks noGrp="1"/>
          </p:cNvSpPr>
          <p:nvPr>
            <p:ph type="body" sz="quarter" idx="4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77"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8"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9"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85"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9968666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6900" y="1855788"/>
            <a:ext cx="3852000" cy="41719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95100" y="1855788"/>
            <a:ext cx="3852000" cy="41719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CA0E8BFA-860B-4DC5-911E-E4F21687E613}" type="slidenum">
              <a:rPr lang="en-GB">
                <a:solidFill>
                  <a:srgbClr val="0075BF"/>
                </a:solidFill>
              </a:rPr>
              <a:pPr>
                <a:defRPr/>
              </a:pPr>
              <a:t>‹#›</a:t>
            </a:fld>
            <a:endParaRPr lang="en-GB" dirty="0">
              <a:solidFill>
                <a:srgbClr val="0075BF"/>
              </a:solidFill>
            </a:endParaRPr>
          </a:p>
        </p:txBody>
      </p:sp>
    </p:spTree>
    <p:extLst>
      <p:ext uri="{BB962C8B-B14F-4D97-AF65-F5344CB8AC3E}">
        <p14:creationId xmlns:p14="http://schemas.microsoft.com/office/powerpoint/2010/main" val="2516568022"/>
      </p:ext>
    </p:extLst>
  </p:cSld>
  <p:clrMapOvr>
    <a:masterClrMapping/>
  </p:clrMapOvr>
  <p:transition>
    <p:fade/>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Category Planning">
    <p:spTree>
      <p:nvGrpSpPr>
        <p:cNvPr id="1" name=""/>
        <p:cNvGrpSpPr/>
        <p:nvPr/>
      </p:nvGrpSpPr>
      <p:grpSpPr>
        <a:xfrm>
          <a:off x="0" y="0"/>
          <a:ext cx="0" cy="0"/>
          <a:chOff x="0" y="0"/>
          <a:chExt cx="0" cy="0"/>
        </a:xfrm>
      </p:grpSpPr>
      <p:sp>
        <p:nvSpPr>
          <p:cNvPr id="16" name="Rectangle 15"/>
          <p:cNvSpPr/>
          <p:nvPr userDrawn="1"/>
        </p:nvSpPr>
        <p:spPr>
          <a:xfrm>
            <a:off x="6224435" y="259641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7" name="Rectangle 36"/>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73" name="Text Placeholder 6"/>
          <p:cNvSpPr>
            <a:spLocks noGrp="1"/>
          </p:cNvSpPr>
          <p:nvPr>
            <p:ph type="body" sz="quarter" idx="30" hasCustomPrompt="1"/>
          </p:nvPr>
        </p:nvSpPr>
        <p:spPr>
          <a:xfrm>
            <a:off x="189843" y="5175250"/>
            <a:ext cx="3086758" cy="1441063"/>
          </a:xfrm>
          <a:solidFill>
            <a:schemeClr val="accent1"/>
          </a:solidFill>
        </p:spPr>
        <p:txBody>
          <a:bodyPr>
            <a:noAutofit/>
          </a:bodyPr>
          <a:lstStyle>
            <a:lvl1pPr>
              <a:defRPr/>
            </a:lvl1pPr>
          </a:lstStyle>
          <a:p>
            <a:pPr lvl="0"/>
            <a:r>
              <a:rPr lang="en-GB" dirty="0"/>
              <a:t>  </a:t>
            </a:r>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6"/>
          </p:nvPr>
        </p:nvSpPr>
        <p:spPr>
          <a:xfrm>
            <a:off x="220235" y="3013438"/>
            <a:ext cx="2995575" cy="2067829"/>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14"/>
          <p:cNvSpPr>
            <a:spLocks noGrp="1"/>
          </p:cNvSpPr>
          <p:nvPr>
            <p:ph type="body" sz="quarter" idx="17"/>
          </p:nvPr>
        </p:nvSpPr>
        <p:spPr>
          <a:xfrm>
            <a:off x="6296273" y="5438775"/>
            <a:ext cx="2578550" cy="1041538"/>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p:cNvSpPr>
            <a:spLocks noGrp="1"/>
          </p:cNvSpPr>
          <p:nvPr>
            <p:ph type="body" sz="quarter" idx="18"/>
          </p:nvPr>
        </p:nvSpPr>
        <p:spPr>
          <a:xfrm>
            <a:off x="219578" y="5267020"/>
            <a:ext cx="2996232" cy="249197"/>
          </a:xfrm>
        </p:spPr>
        <p:txBody>
          <a:bodyPr anchor="ctr">
            <a:noAutofit/>
          </a:bodyPr>
          <a:lstStyle>
            <a:lvl1pPr>
              <a:spcBef>
                <a:spcPts val="0"/>
              </a:spcBef>
              <a:defRPr sz="1200" b="1">
                <a:solidFill>
                  <a:schemeClr val="bg1"/>
                </a:solidFill>
              </a:defRPr>
            </a:lvl1pPr>
          </a:lstStyle>
          <a:p>
            <a:pPr lvl="0"/>
            <a:r>
              <a:rPr lang="en-US"/>
              <a:t>Edit Master text styles</a:t>
            </a:r>
          </a:p>
        </p:txBody>
      </p:sp>
      <p:sp>
        <p:nvSpPr>
          <p:cNvPr id="9" name="Text Placeholder 8"/>
          <p:cNvSpPr>
            <a:spLocks noGrp="1"/>
          </p:cNvSpPr>
          <p:nvPr>
            <p:ph type="body" sz="quarter" idx="19"/>
          </p:nvPr>
        </p:nvSpPr>
        <p:spPr>
          <a:xfrm>
            <a:off x="220235" y="5516563"/>
            <a:ext cx="2996040" cy="963612"/>
          </a:xfrm>
        </p:spPr>
        <p:txBody>
          <a:bodyPr>
            <a:noAutofit/>
          </a:bodyPr>
          <a:lstStyle>
            <a:lvl1pPr>
              <a:spcBef>
                <a:spcPts val="0"/>
              </a:spcBef>
              <a:defRPr sz="1100">
                <a:solidFill>
                  <a:schemeClr val="bg1"/>
                </a:solidFill>
              </a:defRPr>
            </a:lvl1pPr>
            <a:lvl2pPr>
              <a:spcBef>
                <a:spcPts val="0"/>
              </a:spcBef>
              <a:defRPr sz="1050">
                <a:solidFill>
                  <a:schemeClr val="bg1"/>
                </a:solidFill>
              </a:defRPr>
            </a:lvl2pPr>
            <a:lvl3pPr>
              <a:spcBef>
                <a:spcPts val="0"/>
              </a:spcBef>
              <a:defRPr sz="1000">
                <a:solidFill>
                  <a:schemeClr val="bg1"/>
                </a:solidFill>
              </a:defRPr>
            </a:lvl3pPr>
            <a:lvl4pPr>
              <a:spcBef>
                <a:spcPts val="0"/>
              </a:spcBef>
              <a:defRPr sz="900">
                <a:solidFill>
                  <a:schemeClr val="bg1"/>
                </a:solidFill>
              </a:defRPr>
            </a:lvl4pPr>
            <a:lvl5pPr>
              <a:spcBef>
                <a:spcPts val="0"/>
              </a:spcBef>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6"/>
          <p:cNvSpPr>
            <a:spLocks noGrp="1"/>
          </p:cNvSpPr>
          <p:nvPr>
            <p:ph type="body" sz="quarter" idx="20"/>
          </p:nvPr>
        </p:nvSpPr>
        <p:spPr>
          <a:xfrm>
            <a:off x="227958" y="2695853"/>
            <a:ext cx="2987852" cy="317239"/>
          </a:xfrm>
        </p:spPr>
        <p:txBody>
          <a:bodyPr anchor="ctr">
            <a:noAutofit/>
          </a:bodyPr>
          <a:lstStyle>
            <a:lvl1pPr>
              <a:spcBef>
                <a:spcPts val="0"/>
              </a:spcBef>
              <a:defRPr sz="1200" b="1">
                <a:solidFill>
                  <a:schemeClr val="accent1"/>
                </a:solidFill>
              </a:defRPr>
            </a:lvl1pPr>
          </a:lstStyle>
          <a:p>
            <a:pPr lvl="0"/>
            <a:r>
              <a:rPr lang="en-US"/>
              <a:t>Edit Master text styles</a:t>
            </a:r>
          </a:p>
        </p:txBody>
      </p:sp>
      <p:sp>
        <p:nvSpPr>
          <p:cNvPr id="12" name="Picture Placeholder 11"/>
          <p:cNvSpPr>
            <a:spLocks noGrp="1"/>
          </p:cNvSpPr>
          <p:nvPr>
            <p:ph type="pic" sz="quarter" idx="21" hasCustomPrompt="1"/>
          </p:nvPr>
        </p:nvSpPr>
        <p:spPr>
          <a:xfrm>
            <a:off x="3415606" y="2609496"/>
            <a:ext cx="2721669" cy="4006818"/>
          </a:xfrm>
        </p:spPr>
        <p:txBody>
          <a:bodyPr>
            <a:noAutofit/>
          </a:bodyPr>
          <a:lstStyle>
            <a:lvl1pPr algn="ctr">
              <a:defRPr sz="1400" baseline="0"/>
            </a:lvl1pPr>
          </a:lstStyle>
          <a:p>
            <a:r>
              <a:rPr lang="en-GB" dirty="0"/>
              <a:t>Click on the icon below to insert an image</a:t>
            </a:r>
          </a:p>
        </p:txBody>
      </p:sp>
      <p:sp>
        <p:nvSpPr>
          <p:cNvPr id="27" name="Text Placeholder 6"/>
          <p:cNvSpPr>
            <a:spLocks noGrp="1"/>
          </p:cNvSpPr>
          <p:nvPr>
            <p:ph type="body" sz="quarter" idx="22" hasCustomPrompt="1"/>
          </p:nvPr>
        </p:nvSpPr>
        <p:spPr>
          <a:xfrm>
            <a:off x="220236" y="1913193"/>
            <a:ext cx="2995574" cy="554311"/>
          </a:xfrm>
        </p:spPr>
        <p:txBody>
          <a:bodyPr anchor="t">
            <a:noAutofit/>
          </a:bodyPr>
          <a:lstStyle>
            <a:lvl1pPr>
              <a:spcBef>
                <a:spcPts val="0"/>
              </a:spcBef>
              <a:defRPr sz="1200" b="1" baseline="0">
                <a:solidFill>
                  <a:schemeClr val="accent1"/>
                </a:solidFill>
              </a:defRPr>
            </a:lvl1pPr>
          </a:lstStyle>
          <a:p>
            <a:pPr lvl="0"/>
            <a:r>
              <a:rPr lang="en-GB" dirty="0"/>
              <a:t>Click to add subtitle</a:t>
            </a:r>
          </a:p>
        </p:txBody>
      </p:sp>
      <p:sp>
        <p:nvSpPr>
          <p:cNvPr id="14" name="Chart Placeholder 13"/>
          <p:cNvSpPr>
            <a:spLocks noGrp="1"/>
          </p:cNvSpPr>
          <p:nvPr>
            <p:ph type="chart" sz="quarter" idx="23" hasCustomPrompt="1"/>
          </p:nvPr>
        </p:nvSpPr>
        <p:spPr>
          <a:xfrm>
            <a:off x="6296272" y="2695853"/>
            <a:ext cx="2577853" cy="2742922"/>
          </a:xfrm>
        </p:spPr>
        <p:txBody>
          <a:bodyPr>
            <a:noAutofit/>
          </a:bodyPr>
          <a:lstStyle>
            <a:lvl1pPr algn="ctr">
              <a:defRPr sz="1400"/>
            </a:lvl1pPr>
          </a:lstStyle>
          <a:p>
            <a:r>
              <a:rPr lang="en-GB" dirty="0"/>
              <a:t>Click on the icon below to insert a chart</a:t>
            </a:r>
          </a:p>
        </p:txBody>
      </p:sp>
      <p:sp>
        <p:nvSpPr>
          <p:cNvPr id="74" name="Text Placeholder 3"/>
          <p:cNvSpPr>
            <a:spLocks noGrp="1"/>
          </p:cNvSpPr>
          <p:nvPr>
            <p:ph type="body" sz="quarter" idx="31"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75"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6"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7"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8"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578988138"/>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Rectangle 8"/>
          <p:cNvSpPr>
            <a:spLocks/>
          </p:cNvSpPr>
          <p:nvPr userDrawn="1"/>
        </p:nvSpPr>
        <p:spPr>
          <a:xfrm>
            <a:off x="3438626" y="765465"/>
            <a:ext cx="2772000" cy="58509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3438625" y="76546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p:nvPr>
        </p:nvSpPr>
        <p:spPr>
          <a:xfrm>
            <a:off x="3647109" y="2591299"/>
            <a:ext cx="2356126" cy="3918831"/>
          </a:xfrm>
        </p:spPr>
        <p:txBody>
          <a:bodyPr numCol="1">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6"/>
          <p:cNvSpPr>
            <a:spLocks noGrp="1"/>
          </p:cNvSpPr>
          <p:nvPr>
            <p:ph type="body" sz="quarter" idx="16"/>
          </p:nvPr>
        </p:nvSpPr>
        <p:spPr>
          <a:xfrm>
            <a:off x="6433441" y="2591299"/>
            <a:ext cx="2356126" cy="3918831"/>
          </a:xfrm>
        </p:spPr>
        <p:txBody>
          <a:bodyPr numCol="1">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14"/>
          <p:cNvSpPr>
            <a:spLocks noGrp="1"/>
          </p:cNvSpPr>
          <p:nvPr>
            <p:ph type="pic" sz="quarter" idx="17" hasCustomPrompt="1"/>
          </p:nvPr>
        </p:nvSpPr>
        <p:spPr>
          <a:xfrm>
            <a:off x="3438623" y="772932"/>
            <a:ext cx="2772003" cy="1694572"/>
          </a:xfrm>
        </p:spPr>
        <p:txBody>
          <a:bodyPr>
            <a:noAutofit/>
          </a:bodyPr>
          <a:lstStyle>
            <a:lvl1pPr algn="ctr">
              <a:defRPr sz="1050"/>
            </a:lvl1pPr>
          </a:lstStyle>
          <a:p>
            <a:r>
              <a:rPr lang="en-GB" dirty="0"/>
              <a:t>Click on icon below to insert a logo</a:t>
            </a:r>
          </a:p>
        </p:txBody>
      </p:sp>
      <p:sp>
        <p:nvSpPr>
          <p:cNvPr id="23" name="Picture Placeholder 14"/>
          <p:cNvSpPr>
            <a:spLocks noGrp="1"/>
          </p:cNvSpPr>
          <p:nvPr>
            <p:ph type="pic" sz="quarter" idx="18" hasCustomPrompt="1"/>
          </p:nvPr>
        </p:nvSpPr>
        <p:spPr>
          <a:xfrm>
            <a:off x="6226795" y="772932"/>
            <a:ext cx="2734823" cy="1694572"/>
          </a:xfrm>
        </p:spPr>
        <p:txBody>
          <a:bodyPr>
            <a:noAutofit/>
          </a:bodyPr>
          <a:lstStyle>
            <a:lvl1pPr algn="ctr">
              <a:defRPr sz="1050"/>
            </a:lvl1pPr>
          </a:lstStyle>
          <a:p>
            <a:r>
              <a:rPr lang="en-GB" dirty="0"/>
              <a:t>Click on icon below to insert a logo</a:t>
            </a:r>
          </a:p>
        </p:txBody>
      </p:sp>
      <p:sp>
        <p:nvSpPr>
          <p:cNvPr id="24" name="Text Placeholder 6"/>
          <p:cNvSpPr>
            <a:spLocks noGrp="1"/>
          </p:cNvSpPr>
          <p:nvPr>
            <p:ph type="body" sz="quarter" idx="22" hasCustomPrompt="1"/>
          </p:nvPr>
        </p:nvSpPr>
        <p:spPr>
          <a:xfrm>
            <a:off x="220236" y="1913193"/>
            <a:ext cx="2995574" cy="554311"/>
          </a:xfrm>
        </p:spPr>
        <p:txBody>
          <a:bodyPr anchor="t">
            <a:noAutofit/>
          </a:bodyPr>
          <a:lstStyle>
            <a:lvl1pPr>
              <a:spcBef>
                <a:spcPts val="0"/>
              </a:spcBef>
              <a:defRPr sz="1200" b="1" baseline="0">
                <a:solidFill>
                  <a:schemeClr val="accent1"/>
                </a:solidFill>
              </a:defRPr>
            </a:lvl1pPr>
          </a:lstStyle>
          <a:p>
            <a:pPr lvl="0"/>
            <a:r>
              <a:rPr lang="en-GB" dirty="0"/>
              <a:t>Click to add subtitle</a:t>
            </a:r>
          </a:p>
        </p:txBody>
      </p:sp>
      <p:sp>
        <p:nvSpPr>
          <p:cNvPr id="48" name="Text Placeholder 3"/>
          <p:cNvSpPr>
            <a:spLocks noGrp="1"/>
          </p:cNvSpPr>
          <p:nvPr>
            <p:ph type="body" sz="quarter" idx="2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49"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50"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51" name="Text Placeholder 8"/>
          <p:cNvSpPr>
            <a:spLocks noGrp="1"/>
          </p:cNvSpPr>
          <p:nvPr>
            <p:ph type="body" sz="quarter" idx="29"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52" name="Text Placeholder 10"/>
          <p:cNvSpPr>
            <a:spLocks noGrp="1"/>
          </p:cNvSpPr>
          <p:nvPr>
            <p:ph type="body" sz="quarter" idx="30"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672581962"/>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Country summary">
    <p:spTree>
      <p:nvGrpSpPr>
        <p:cNvPr id="1" name=""/>
        <p:cNvGrpSpPr/>
        <p:nvPr/>
      </p:nvGrpSpPr>
      <p:grpSpPr>
        <a:xfrm>
          <a:off x="0" y="0"/>
          <a:ext cx="0" cy="0"/>
          <a:chOff x="0" y="0"/>
          <a:chExt cx="0" cy="0"/>
        </a:xfrm>
      </p:grpSpPr>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3438625" y="765465"/>
            <a:ext cx="5522994" cy="0"/>
          </a:xfrm>
          <a:prstGeom prst="line">
            <a:avLst/>
          </a:prstGeom>
          <a:ln w="28575"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1" name="Text Placeholder 10"/>
          <p:cNvSpPr>
            <a:spLocks noGrp="1"/>
          </p:cNvSpPr>
          <p:nvPr>
            <p:ph type="body" sz="quarter" idx="14" hasCustomPrompt="1"/>
          </p:nvPr>
        </p:nvSpPr>
        <p:spPr>
          <a:xfrm>
            <a:off x="228600" y="2743201"/>
            <a:ext cx="2987211" cy="3739660"/>
          </a:xfrm>
        </p:spPr>
        <p:txBody>
          <a:bodyPr>
            <a:noAutofit/>
          </a:bodyPr>
          <a:lstStyle>
            <a:lvl1pPr>
              <a:spcBef>
                <a:spcPts val="0"/>
              </a:spcBef>
              <a:spcAft>
                <a:spcPts val="600"/>
              </a:spcAft>
              <a:defRPr sz="1400" b="1" baseline="0">
                <a:solidFill>
                  <a:schemeClr val="accent1"/>
                </a:solidFill>
              </a:defRPr>
            </a:lvl1pPr>
          </a:lstStyle>
          <a:p>
            <a:pPr lvl="0"/>
            <a:r>
              <a:rPr lang="en-GB" dirty="0"/>
              <a:t>Capital city: </a:t>
            </a:r>
          </a:p>
          <a:p>
            <a:pPr lvl="0"/>
            <a:r>
              <a:rPr lang="en-GB" dirty="0"/>
              <a:t>National currency:</a:t>
            </a:r>
          </a:p>
          <a:p>
            <a:pPr lvl="0"/>
            <a:r>
              <a:rPr lang="en-GB" dirty="0"/>
              <a:t>Population:</a:t>
            </a:r>
          </a:p>
          <a:p>
            <a:pPr lvl="0"/>
            <a:r>
              <a:rPr lang="en-GB" dirty="0"/>
              <a:t>Area:</a:t>
            </a:r>
          </a:p>
          <a:p>
            <a:pPr lvl="0"/>
            <a:r>
              <a:rPr lang="en-GB" dirty="0"/>
              <a:t>Population density:</a:t>
            </a:r>
          </a:p>
          <a:p>
            <a:pPr lvl="0"/>
            <a:r>
              <a:rPr lang="en-GB" dirty="0"/>
              <a:t>President:</a:t>
            </a:r>
          </a:p>
          <a:p>
            <a:pPr lvl="0"/>
            <a:r>
              <a:rPr lang="en-GB" dirty="0"/>
              <a:t>Ruling party:</a:t>
            </a:r>
          </a:p>
          <a:p>
            <a:pPr lvl="0"/>
            <a:r>
              <a:rPr lang="en-GB" dirty="0"/>
              <a:t>Prime minister:</a:t>
            </a:r>
          </a:p>
        </p:txBody>
      </p:sp>
      <p:sp>
        <p:nvSpPr>
          <p:cNvPr id="8" name="Picture Placeholder 7"/>
          <p:cNvSpPr>
            <a:spLocks noGrp="1"/>
          </p:cNvSpPr>
          <p:nvPr>
            <p:ph type="pic" sz="quarter" idx="28"/>
          </p:nvPr>
        </p:nvSpPr>
        <p:spPr>
          <a:xfrm>
            <a:off x="3438525" y="784008"/>
            <a:ext cx="5522913" cy="5832305"/>
          </a:xfrm>
        </p:spPr>
        <p:txBody>
          <a:bodyPr>
            <a:noAutofit/>
          </a:bodyPr>
          <a:lstStyle/>
          <a:p>
            <a:r>
              <a:rPr lang="en-US" dirty="0"/>
              <a:t>Click icon to add picture</a:t>
            </a:r>
            <a:endParaRPr lang="en-GB" dirty="0"/>
          </a:p>
        </p:txBody>
      </p:sp>
      <p:sp>
        <p:nvSpPr>
          <p:cNvPr id="67" name="Text Placeholder 3"/>
          <p:cNvSpPr>
            <a:spLocks noGrp="1"/>
          </p:cNvSpPr>
          <p:nvPr>
            <p:ph type="body" sz="quarter" idx="29"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68"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69"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0" name="Text Placeholder 8"/>
          <p:cNvSpPr>
            <a:spLocks noGrp="1"/>
          </p:cNvSpPr>
          <p:nvPr>
            <p:ph type="body" sz="quarter" idx="30"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1" name="Text Placeholder 10"/>
          <p:cNvSpPr>
            <a:spLocks noGrp="1"/>
          </p:cNvSpPr>
          <p:nvPr>
            <p:ph type="body" sz="quarter" idx="31"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4209495307"/>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Developments">
    <p:spTree>
      <p:nvGrpSpPr>
        <p:cNvPr id="1" name=""/>
        <p:cNvGrpSpPr/>
        <p:nvPr/>
      </p:nvGrpSpPr>
      <p:grpSpPr>
        <a:xfrm>
          <a:off x="0" y="0"/>
          <a:ext cx="0" cy="0"/>
          <a:chOff x="0" y="0"/>
          <a:chExt cx="0" cy="0"/>
        </a:xfrm>
      </p:grpSpPr>
      <p:sp>
        <p:nvSpPr>
          <p:cNvPr id="45" name="Text Placeholder 6"/>
          <p:cNvSpPr>
            <a:spLocks noGrp="1"/>
          </p:cNvSpPr>
          <p:nvPr>
            <p:ph type="body" sz="quarter" idx="35" hasCustomPrompt="1"/>
          </p:nvPr>
        </p:nvSpPr>
        <p:spPr>
          <a:xfrm>
            <a:off x="3438524" y="5464463"/>
            <a:ext cx="5522913" cy="1137425"/>
          </a:xfrm>
          <a:solidFill>
            <a:schemeClr val="bg1">
              <a:lumMod val="95000"/>
            </a:schemeClr>
          </a:solidFill>
        </p:spPr>
        <p:txBody>
          <a:bodyPr>
            <a:noAutofit/>
          </a:bodyPr>
          <a:lstStyle>
            <a:lvl1pPr>
              <a:defRPr/>
            </a:lvl1pPr>
          </a:lstStyle>
          <a:p>
            <a:pPr lvl="0"/>
            <a:r>
              <a:rPr lang="en-GB" dirty="0"/>
              <a:t>  </a:t>
            </a:r>
          </a:p>
        </p:txBody>
      </p:sp>
      <p:sp>
        <p:nvSpPr>
          <p:cNvPr id="46" name="Text Placeholder 6"/>
          <p:cNvSpPr>
            <a:spLocks noGrp="1"/>
          </p:cNvSpPr>
          <p:nvPr>
            <p:ph type="body" sz="quarter" idx="34" hasCustomPrompt="1"/>
          </p:nvPr>
        </p:nvSpPr>
        <p:spPr>
          <a:xfrm>
            <a:off x="3438525" y="3139533"/>
            <a:ext cx="5522913" cy="1129439"/>
          </a:xfrm>
          <a:solidFill>
            <a:schemeClr val="bg1">
              <a:lumMod val="95000"/>
            </a:schemeClr>
          </a:solidFill>
        </p:spPr>
        <p:txBody>
          <a:bodyPr>
            <a:noAutofit/>
          </a:bodyPr>
          <a:lstStyle>
            <a:lvl1pPr>
              <a:defRPr/>
            </a:lvl1pPr>
          </a:lstStyle>
          <a:p>
            <a:pPr lvl="0"/>
            <a:r>
              <a:rPr lang="en-GB" dirty="0"/>
              <a:t>  </a:t>
            </a:r>
          </a:p>
        </p:txBody>
      </p:sp>
      <p:sp>
        <p:nvSpPr>
          <p:cNvPr id="47" name="Text Placeholder 6"/>
          <p:cNvSpPr>
            <a:spLocks noGrp="1"/>
          </p:cNvSpPr>
          <p:nvPr>
            <p:ph type="body" sz="quarter" idx="33" hasCustomPrompt="1"/>
          </p:nvPr>
        </p:nvSpPr>
        <p:spPr>
          <a:xfrm>
            <a:off x="3438525" y="785813"/>
            <a:ext cx="5522913" cy="1136998"/>
          </a:xfrm>
          <a:solidFill>
            <a:schemeClr val="bg1">
              <a:lumMod val="95000"/>
            </a:schemeClr>
          </a:solidFill>
        </p:spPr>
        <p:txBody>
          <a:bodyPr>
            <a:noAutofit/>
          </a:bodyPr>
          <a:lstStyle>
            <a:lvl1pPr>
              <a:defRPr/>
            </a:lvl1pPr>
          </a:lstStyle>
          <a:p>
            <a:pPr lvl="0"/>
            <a:r>
              <a:rPr lang="en-GB" dirty="0"/>
              <a:t>  </a:t>
            </a: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43"/>
          <p:cNvSpPr>
            <a:spLocks noGrp="1"/>
          </p:cNvSpPr>
          <p:nvPr>
            <p:ph type="body" sz="quarter" idx="14"/>
          </p:nvPr>
        </p:nvSpPr>
        <p:spPr>
          <a:xfrm>
            <a:off x="5085462" y="889665"/>
            <a:ext cx="3767978" cy="964772"/>
          </a:xfrm>
        </p:spPr>
        <p:txBody>
          <a:bodyPr anchor="t">
            <a:noAutofit/>
          </a:bodyPr>
          <a:lstStyle>
            <a:lvl1pPr>
              <a:spcBef>
                <a:spcPts val="0"/>
              </a:spcBef>
              <a:spcAft>
                <a:spcPts val="600"/>
              </a:spcAft>
              <a:defRPr sz="1100"/>
            </a:lvl1pPr>
          </a:lstStyle>
          <a:p>
            <a:pPr lvl="0"/>
            <a:r>
              <a:rPr lang="en-US"/>
              <a:t>Edit Master text styles</a:t>
            </a:r>
          </a:p>
        </p:txBody>
      </p:sp>
      <p:sp>
        <p:nvSpPr>
          <p:cNvPr id="26" name="Text Placeholder 43"/>
          <p:cNvSpPr>
            <a:spLocks noGrp="1"/>
          </p:cNvSpPr>
          <p:nvPr>
            <p:ph type="body" sz="quarter" idx="19"/>
          </p:nvPr>
        </p:nvSpPr>
        <p:spPr>
          <a:xfrm>
            <a:off x="5085463" y="2041663"/>
            <a:ext cx="3767977" cy="1009603"/>
          </a:xfrm>
        </p:spPr>
        <p:txBody>
          <a:bodyPr anchor="t">
            <a:noAutofit/>
          </a:bodyPr>
          <a:lstStyle>
            <a:lvl1pPr>
              <a:spcBef>
                <a:spcPts val="0"/>
              </a:spcBef>
              <a:spcAft>
                <a:spcPts val="600"/>
              </a:spcAft>
              <a:defRPr sz="1100"/>
            </a:lvl1pPr>
          </a:lstStyle>
          <a:p>
            <a:pPr lvl="0"/>
            <a:r>
              <a:rPr lang="en-US"/>
              <a:t>Edit Master text styles</a:t>
            </a:r>
          </a:p>
        </p:txBody>
      </p:sp>
      <p:sp>
        <p:nvSpPr>
          <p:cNvPr id="27" name="Text Placeholder 43"/>
          <p:cNvSpPr>
            <a:spLocks noGrp="1"/>
          </p:cNvSpPr>
          <p:nvPr>
            <p:ph type="body" sz="quarter" idx="20"/>
          </p:nvPr>
        </p:nvSpPr>
        <p:spPr>
          <a:xfrm>
            <a:off x="5085462" y="3221252"/>
            <a:ext cx="3767979" cy="983279"/>
          </a:xfrm>
        </p:spPr>
        <p:txBody>
          <a:bodyPr anchor="t">
            <a:noAutofit/>
          </a:bodyPr>
          <a:lstStyle>
            <a:lvl1pPr>
              <a:spcBef>
                <a:spcPts val="0"/>
              </a:spcBef>
              <a:spcAft>
                <a:spcPts val="600"/>
              </a:spcAft>
              <a:defRPr sz="1100"/>
            </a:lvl1pPr>
          </a:lstStyle>
          <a:p>
            <a:pPr lvl="0"/>
            <a:r>
              <a:rPr lang="en-US"/>
              <a:t>Edit Master text styles</a:t>
            </a:r>
          </a:p>
        </p:txBody>
      </p:sp>
      <p:sp>
        <p:nvSpPr>
          <p:cNvPr id="28" name="Text Placeholder 43"/>
          <p:cNvSpPr>
            <a:spLocks noGrp="1"/>
          </p:cNvSpPr>
          <p:nvPr>
            <p:ph type="body" sz="quarter" idx="21"/>
          </p:nvPr>
        </p:nvSpPr>
        <p:spPr>
          <a:xfrm>
            <a:off x="5085464" y="4380939"/>
            <a:ext cx="3767978" cy="1004594"/>
          </a:xfrm>
        </p:spPr>
        <p:txBody>
          <a:bodyPr anchor="t">
            <a:noAutofit/>
          </a:bodyPr>
          <a:lstStyle>
            <a:lvl1pPr>
              <a:spcBef>
                <a:spcPts val="0"/>
              </a:spcBef>
              <a:spcAft>
                <a:spcPts val="600"/>
              </a:spcAft>
              <a:defRPr sz="1100"/>
            </a:lvl1pPr>
          </a:lstStyle>
          <a:p>
            <a:pPr lvl="0"/>
            <a:r>
              <a:rPr lang="en-US"/>
              <a:t>Edit Master text styles</a:t>
            </a:r>
          </a:p>
        </p:txBody>
      </p:sp>
      <p:sp>
        <p:nvSpPr>
          <p:cNvPr id="32" name="Text Placeholder 43"/>
          <p:cNvSpPr>
            <a:spLocks noGrp="1"/>
          </p:cNvSpPr>
          <p:nvPr>
            <p:ph type="body" sz="quarter" idx="25"/>
          </p:nvPr>
        </p:nvSpPr>
        <p:spPr>
          <a:xfrm>
            <a:off x="5085463" y="5563205"/>
            <a:ext cx="3767979" cy="974328"/>
          </a:xfrm>
        </p:spPr>
        <p:txBody>
          <a:bodyPr anchor="t">
            <a:noAutofit/>
          </a:bodyPr>
          <a:lstStyle>
            <a:lvl1pPr>
              <a:spcBef>
                <a:spcPts val="0"/>
              </a:spcBef>
              <a:spcAft>
                <a:spcPts val="600"/>
              </a:spcAft>
              <a:defRPr sz="1100"/>
            </a:lvl1pPr>
          </a:lstStyle>
          <a:p>
            <a:pPr lvl="0"/>
            <a:r>
              <a:rPr lang="en-US"/>
              <a:t>Edit Master text styles</a:t>
            </a:r>
          </a:p>
        </p:txBody>
      </p:sp>
      <p:sp>
        <p:nvSpPr>
          <p:cNvPr id="7" name="Picture Placeholder 6"/>
          <p:cNvSpPr>
            <a:spLocks noGrp="1"/>
          </p:cNvSpPr>
          <p:nvPr>
            <p:ph type="pic" sz="quarter" idx="26" hasCustomPrompt="1"/>
          </p:nvPr>
        </p:nvSpPr>
        <p:spPr>
          <a:xfrm>
            <a:off x="3564073" y="889665"/>
            <a:ext cx="1298575" cy="964772"/>
          </a:xfrm>
        </p:spPr>
        <p:txBody>
          <a:bodyPr lIns="0" rIns="0">
            <a:noAutofit/>
          </a:bodyPr>
          <a:lstStyle>
            <a:lvl1pPr algn="ctr">
              <a:defRPr sz="800" baseline="0"/>
            </a:lvl1pPr>
          </a:lstStyle>
          <a:p>
            <a:r>
              <a:rPr lang="en-GB" dirty="0"/>
              <a:t>Click on the icon below to insert an icon</a:t>
            </a:r>
          </a:p>
        </p:txBody>
      </p:sp>
      <p:sp>
        <p:nvSpPr>
          <p:cNvPr id="41" name="Picture Placeholder 6"/>
          <p:cNvSpPr>
            <a:spLocks noGrp="1"/>
          </p:cNvSpPr>
          <p:nvPr>
            <p:ph type="pic" sz="quarter" idx="27" hasCustomPrompt="1"/>
          </p:nvPr>
        </p:nvSpPr>
        <p:spPr>
          <a:xfrm>
            <a:off x="3564073" y="2058586"/>
            <a:ext cx="1298575" cy="964772"/>
          </a:xfrm>
        </p:spPr>
        <p:txBody>
          <a:bodyPr lIns="0" rIns="0">
            <a:noAutofit/>
          </a:bodyPr>
          <a:lstStyle>
            <a:lvl1pPr algn="ctr">
              <a:defRPr sz="800" baseline="0"/>
            </a:lvl1pPr>
          </a:lstStyle>
          <a:p>
            <a:r>
              <a:rPr lang="en-GB" dirty="0"/>
              <a:t>Click on the icon below to insert an icon</a:t>
            </a:r>
          </a:p>
        </p:txBody>
      </p:sp>
      <p:sp>
        <p:nvSpPr>
          <p:cNvPr id="42" name="Picture Placeholder 6"/>
          <p:cNvSpPr>
            <a:spLocks noGrp="1"/>
          </p:cNvSpPr>
          <p:nvPr>
            <p:ph type="pic" sz="quarter" idx="28" hasCustomPrompt="1"/>
          </p:nvPr>
        </p:nvSpPr>
        <p:spPr>
          <a:xfrm>
            <a:off x="3564073" y="3213879"/>
            <a:ext cx="1298575" cy="964772"/>
          </a:xfrm>
        </p:spPr>
        <p:txBody>
          <a:bodyPr lIns="0" rIns="0">
            <a:noAutofit/>
          </a:bodyPr>
          <a:lstStyle>
            <a:lvl1pPr algn="ctr">
              <a:defRPr sz="800" baseline="0"/>
            </a:lvl1pPr>
          </a:lstStyle>
          <a:p>
            <a:r>
              <a:rPr lang="en-GB" dirty="0"/>
              <a:t>Click on the icon below to insert an icon</a:t>
            </a:r>
          </a:p>
        </p:txBody>
      </p:sp>
      <p:sp>
        <p:nvSpPr>
          <p:cNvPr id="43" name="Picture Placeholder 6"/>
          <p:cNvSpPr>
            <a:spLocks noGrp="1"/>
          </p:cNvSpPr>
          <p:nvPr>
            <p:ph type="pic" sz="quarter" idx="29" hasCustomPrompt="1"/>
          </p:nvPr>
        </p:nvSpPr>
        <p:spPr>
          <a:xfrm>
            <a:off x="3564073" y="4404747"/>
            <a:ext cx="1298575" cy="964772"/>
          </a:xfrm>
        </p:spPr>
        <p:txBody>
          <a:bodyPr lIns="0" rIns="0">
            <a:noAutofit/>
          </a:bodyPr>
          <a:lstStyle>
            <a:lvl1pPr algn="ctr">
              <a:defRPr sz="800" baseline="0"/>
            </a:lvl1pPr>
          </a:lstStyle>
          <a:p>
            <a:r>
              <a:rPr lang="en-GB" dirty="0"/>
              <a:t>Click on the icon below to insert an icon</a:t>
            </a:r>
          </a:p>
        </p:txBody>
      </p:sp>
      <p:sp>
        <p:nvSpPr>
          <p:cNvPr id="44" name="Picture Placeholder 6"/>
          <p:cNvSpPr>
            <a:spLocks noGrp="1"/>
          </p:cNvSpPr>
          <p:nvPr>
            <p:ph type="pic" sz="quarter" idx="30" hasCustomPrompt="1"/>
          </p:nvPr>
        </p:nvSpPr>
        <p:spPr>
          <a:xfrm>
            <a:off x="3564073" y="5544852"/>
            <a:ext cx="1298575" cy="964772"/>
          </a:xfrm>
        </p:spPr>
        <p:txBody>
          <a:bodyPr lIns="0" rIns="0">
            <a:noAutofit/>
          </a:bodyPr>
          <a:lstStyle>
            <a:lvl1pPr algn="ctr">
              <a:defRPr sz="800" baseline="0"/>
            </a:lvl1pPr>
          </a:lstStyle>
          <a:p>
            <a:r>
              <a:rPr lang="en-GB" dirty="0"/>
              <a:t>Click on the icon below to insert an icon</a:t>
            </a:r>
          </a:p>
        </p:txBody>
      </p:sp>
      <p:sp>
        <p:nvSpPr>
          <p:cNvPr id="71" name="Text Placeholder 3"/>
          <p:cNvSpPr>
            <a:spLocks noGrp="1"/>
          </p:cNvSpPr>
          <p:nvPr>
            <p:ph type="body" sz="quarter" idx="3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72" name="Text Placeholder 8"/>
          <p:cNvSpPr>
            <a:spLocks noGrp="1"/>
          </p:cNvSpPr>
          <p:nvPr>
            <p:ph type="body" sz="quarter" idx="39"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3" name="Text Placeholder 10"/>
          <p:cNvSpPr>
            <a:spLocks noGrp="1"/>
          </p:cNvSpPr>
          <p:nvPr>
            <p:ph type="body" sz="quarter" idx="40"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4" name="Text Placeholder 8"/>
          <p:cNvSpPr>
            <a:spLocks noGrp="1"/>
          </p:cNvSpPr>
          <p:nvPr>
            <p:ph type="body" sz="quarter" idx="41"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5" name="Text Placeholder 10"/>
          <p:cNvSpPr>
            <a:spLocks noGrp="1"/>
          </p:cNvSpPr>
          <p:nvPr>
            <p:ph type="body" sz="quarter" idx="42"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523516806"/>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Full Chart">
    <p:spTree>
      <p:nvGrpSpPr>
        <p:cNvPr id="1" name=""/>
        <p:cNvGrpSpPr/>
        <p:nvPr/>
      </p:nvGrpSpPr>
      <p:grpSpPr>
        <a:xfrm>
          <a:off x="0" y="0"/>
          <a:ext cx="0" cy="0"/>
          <a:chOff x="0" y="0"/>
          <a:chExt cx="0" cy="0"/>
        </a:xfrm>
      </p:grpSpPr>
      <p:sp>
        <p:nvSpPr>
          <p:cNvPr id="3" name="Rectangle 2"/>
          <p:cNvSpPr/>
          <p:nvPr userDrawn="1"/>
        </p:nvSpPr>
        <p:spPr>
          <a:xfrm>
            <a:off x="201561" y="2591299"/>
            <a:ext cx="8760058" cy="40251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hart Placeholder 6"/>
          <p:cNvSpPr>
            <a:spLocks noGrp="1"/>
          </p:cNvSpPr>
          <p:nvPr>
            <p:ph type="chart" sz="quarter" idx="13" hasCustomPrompt="1"/>
          </p:nvPr>
        </p:nvSpPr>
        <p:spPr>
          <a:xfrm>
            <a:off x="334270" y="2724402"/>
            <a:ext cx="4029500" cy="3748826"/>
          </a:xfrm>
        </p:spPr>
        <p:txBody>
          <a:bodyPr>
            <a:noAutofit/>
          </a:bodyPr>
          <a:lstStyle>
            <a:lvl1pPr algn="ctr">
              <a:defRPr sz="1600" baseline="0"/>
            </a:lvl1pPr>
          </a:lstStyle>
          <a:p>
            <a:r>
              <a:rPr lang="en-GB" dirty="0"/>
              <a:t>Click on the icon below to insert an image</a:t>
            </a:r>
          </a:p>
        </p:txBody>
      </p:sp>
      <p:sp>
        <p:nvSpPr>
          <p:cNvPr id="14" name="Chart Placeholder 6"/>
          <p:cNvSpPr>
            <a:spLocks noGrp="1"/>
          </p:cNvSpPr>
          <p:nvPr>
            <p:ph type="chart" sz="quarter" idx="14" hasCustomPrompt="1"/>
          </p:nvPr>
        </p:nvSpPr>
        <p:spPr>
          <a:xfrm>
            <a:off x="4796119" y="2724402"/>
            <a:ext cx="4029500" cy="3748826"/>
          </a:xfrm>
        </p:spPr>
        <p:txBody>
          <a:bodyPr>
            <a:noAutofit/>
          </a:bodyPr>
          <a:lstStyle>
            <a:lvl1pPr algn="ctr">
              <a:defRPr sz="1600" baseline="0"/>
            </a:lvl1pPr>
          </a:lstStyle>
          <a:p>
            <a:r>
              <a:rPr lang="en-GB" dirty="0"/>
              <a:t>Click on the icon below to insert an image</a:t>
            </a:r>
          </a:p>
        </p:txBody>
      </p:sp>
      <p:sp>
        <p:nvSpPr>
          <p:cNvPr id="42" name="Text Placeholder 3"/>
          <p:cNvSpPr>
            <a:spLocks noGrp="1"/>
          </p:cNvSpPr>
          <p:nvPr>
            <p:ph type="body" sz="quarter" idx="2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43"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44"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45" name="Text Placeholder 8"/>
          <p:cNvSpPr>
            <a:spLocks noGrp="1"/>
          </p:cNvSpPr>
          <p:nvPr>
            <p:ph type="body" sz="quarter" idx="29"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46" name="Text Placeholder 10"/>
          <p:cNvSpPr>
            <a:spLocks noGrp="1"/>
          </p:cNvSpPr>
          <p:nvPr>
            <p:ph type="body" sz="quarter" idx="30"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494240012"/>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1078" y="785385"/>
            <a:ext cx="9145078" cy="5831076"/>
          </a:xfrm>
        </p:spPr>
        <p:txBody>
          <a:bodyPr>
            <a:noAutofit/>
          </a:bodyPr>
          <a:lstStyle>
            <a:lvl1pPr algn="ctr">
              <a:defRPr sz="1800"/>
            </a:lvl1pPr>
          </a:lstStyle>
          <a:p>
            <a:r>
              <a:rPr lang="en-GB" dirty="0"/>
              <a:t>Click on the icon below to insert an image</a:t>
            </a:r>
          </a:p>
        </p:txBody>
      </p:sp>
      <p:sp>
        <p:nvSpPr>
          <p:cNvPr id="2" name="Title 1"/>
          <p:cNvSpPr>
            <a:spLocks noGrp="1"/>
          </p:cNvSpPr>
          <p:nvPr>
            <p:ph type="title"/>
          </p:nvPr>
        </p:nvSpPr>
        <p:spPr>
          <a:xfrm>
            <a:off x="227958" y="785384"/>
            <a:ext cx="2987853" cy="1433480"/>
          </a:xfrm>
          <a:solidFill>
            <a:schemeClr val="bg1">
              <a:alpha val="90000"/>
            </a:schemeClr>
          </a:solidFill>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1" name="Straight Connector 20"/>
          <p:cNvCxnSpPr>
            <a:cxnSpLocks/>
          </p:cNvCxnSpPr>
          <p:nvPr userDrawn="1"/>
        </p:nvCxnSpPr>
        <p:spPr>
          <a:xfrm>
            <a:off x="227957" y="785385"/>
            <a:ext cx="298785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28" hasCustomPrompt="1"/>
          </p:nvPr>
        </p:nvSpPr>
        <p:spPr>
          <a:xfrm>
            <a:off x="228600" y="2219325"/>
            <a:ext cx="2987675" cy="46038"/>
          </a:xfrm>
          <a:solidFill>
            <a:schemeClr val="accent2"/>
          </a:solidFill>
        </p:spPr>
        <p:txBody>
          <a:bodyPr>
            <a:noAutofit/>
          </a:bodyPr>
          <a:lstStyle>
            <a:lvl1pPr>
              <a:defRPr/>
            </a:lvl1pPr>
          </a:lstStyle>
          <a:p>
            <a:pPr lvl="0"/>
            <a:r>
              <a:rPr lang="en-GB" dirty="0"/>
              <a:t>  </a:t>
            </a:r>
          </a:p>
        </p:txBody>
      </p:sp>
      <p:sp>
        <p:nvSpPr>
          <p:cNvPr id="36" name="Text Placeholder 3"/>
          <p:cNvSpPr>
            <a:spLocks noGrp="1"/>
          </p:cNvSpPr>
          <p:nvPr>
            <p:ph type="body" sz="quarter" idx="2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42"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43"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44" name="Text Placeholder 8"/>
          <p:cNvSpPr>
            <a:spLocks noGrp="1"/>
          </p:cNvSpPr>
          <p:nvPr>
            <p:ph type="body" sz="quarter" idx="29"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45" name="Text Placeholder 10"/>
          <p:cNvSpPr>
            <a:spLocks noGrp="1"/>
          </p:cNvSpPr>
          <p:nvPr>
            <p:ph type="body" sz="quarter" idx="30"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696271464"/>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Half Text and Image">
    <p:spTree>
      <p:nvGrpSpPr>
        <p:cNvPr id="1" name=""/>
        <p:cNvGrpSpPr/>
        <p:nvPr/>
      </p:nvGrpSpPr>
      <p:grpSpPr>
        <a:xfrm>
          <a:off x="0" y="0"/>
          <a:ext cx="0" cy="0"/>
          <a:chOff x="0" y="0"/>
          <a:chExt cx="0" cy="0"/>
        </a:xfrm>
      </p:grpSpPr>
      <p:sp>
        <p:nvSpPr>
          <p:cNvPr id="10" name="Rectangle 9"/>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4"/>
          </p:nvPr>
        </p:nvSpPr>
        <p:spPr>
          <a:xfrm>
            <a:off x="227958" y="2713038"/>
            <a:ext cx="2907127" cy="3769824"/>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73" name="Straight Connector 72"/>
          <p:cNvCxnSpPr>
            <a:cxnSpLocks/>
          </p:cNvCxnSpPr>
          <p:nvPr userDrawn="1"/>
        </p:nvCxnSpPr>
        <p:spPr>
          <a:xfrm>
            <a:off x="3438625" y="765465"/>
            <a:ext cx="5522994" cy="0"/>
          </a:xfrm>
          <a:prstGeom prst="line">
            <a:avLst/>
          </a:prstGeom>
          <a:ln w="28575"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74" name="Picture Placeholder 7"/>
          <p:cNvSpPr>
            <a:spLocks noGrp="1"/>
          </p:cNvSpPr>
          <p:nvPr>
            <p:ph type="pic" sz="quarter" idx="28"/>
          </p:nvPr>
        </p:nvSpPr>
        <p:spPr>
          <a:xfrm>
            <a:off x="3438525" y="784008"/>
            <a:ext cx="5522913" cy="5832305"/>
          </a:xfrm>
        </p:spPr>
        <p:txBody>
          <a:bodyPr>
            <a:noAutofit/>
          </a:bodyPr>
          <a:lstStyle/>
          <a:p>
            <a:r>
              <a:rPr lang="en-US" dirty="0"/>
              <a:t>Click icon to add picture</a:t>
            </a:r>
            <a:endParaRPr lang="en-GB" dirty="0"/>
          </a:p>
        </p:txBody>
      </p:sp>
      <p:sp>
        <p:nvSpPr>
          <p:cNvPr id="63" name="Text Placeholder 3"/>
          <p:cNvSpPr>
            <a:spLocks noGrp="1"/>
          </p:cNvSpPr>
          <p:nvPr>
            <p:ph type="body" sz="quarter" idx="29"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64"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65"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66" name="Text Placeholder 8"/>
          <p:cNvSpPr>
            <a:spLocks noGrp="1"/>
          </p:cNvSpPr>
          <p:nvPr>
            <p:ph type="body" sz="quarter" idx="30"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67" name="Text Placeholder 10"/>
          <p:cNvSpPr>
            <a:spLocks noGrp="1"/>
          </p:cNvSpPr>
          <p:nvPr>
            <p:ph type="body" sz="quarter" idx="31"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688571745"/>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Highlighted Text">
    <p:spTree>
      <p:nvGrpSpPr>
        <p:cNvPr id="1" name=""/>
        <p:cNvGrpSpPr/>
        <p:nvPr/>
      </p:nvGrpSpPr>
      <p:grpSpPr>
        <a:xfrm>
          <a:off x="0" y="0"/>
          <a:ext cx="0" cy="0"/>
          <a:chOff x="0" y="0"/>
          <a:chExt cx="0" cy="0"/>
        </a:xfrm>
      </p:grpSpPr>
      <p:sp>
        <p:nvSpPr>
          <p:cNvPr id="37" name="Rectangle 36"/>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Picture Placeholder 35"/>
          <p:cNvSpPr>
            <a:spLocks noGrp="1"/>
          </p:cNvSpPr>
          <p:nvPr>
            <p:ph type="pic" sz="quarter" idx="13" hasCustomPrompt="1"/>
          </p:nvPr>
        </p:nvSpPr>
        <p:spPr>
          <a:xfrm>
            <a:off x="3420039" y="2604281"/>
            <a:ext cx="5507168" cy="4012180"/>
          </a:xfrm>
        </p:spPr>
        <p:txBody>
          <a:bodyPr lIns="0" rIns="0">
            <a:noAutofit/>
          </a:bodyPr>
          <a:lstStyle>
            <a:lvl1pPr algn="ctr">
              <a:defRPr sz="1600">
                <a:solidFill>
                  <a:schemeClr val="tx1"/>
                </a:solidFill>
              </a:defRPr>
            </a:lvl1pPr>
          </a:lstStyle>
          <a:p>
            <a:r>
              <a:rPr lang="en-GB" dirty="0"/>
              <a:t>Click on icon below to </a:t>
            </a:r>
            <a:br>
              <a:rPr lang="en-GB" dirty="0"/>
            </a:br>
            <a:r>
              <a:rPr lang="en-GB" dirty="0"/>
              <a:t>insert an image</a:t>
            </a:r>
          </a:p>
        </p:txBody>
      </p:sp>
      <p:cxnSp>
        <p:nvCxnSpPr>
          <p:cNvPr id="25" name="Straight Connector 24"/>
          <p:cNvCxnSpPr>
            <a:cxnSpLocks/>
          </p:cNvCxnSpPr>
          <p:nvPr userDrawn="1"/>
        </p:nvCxnSpPr>
        <p:spPr>
          <a:xfrm>
            <a:off x="3420039" y="2591299"/>
            <a:ext cx="550716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27957" y="2732708"/>
            <a:ext cx="2987853" cy="3717787"/>
          </a:xfrm>
        </p:spPr>
        <p:txBody>
          <a:bodyPr>
            <a:noAutofit/>
          </a:bodyPr>
          <a:lstStyle>
            <a:lvl1pPr>
              <a:spcBef>
                <a:spcPts val="0"/>
              </a:spcBef>
              <a:spcAft>
                <a:spcPts val="600"/>
              </a:spcAft>
              <a:defRPr sz="1100"/>
            </a:lvl1pPr>
            <a:lvl2pPr>
              <a:spcBef>
                <a:spcPts val="0"/>
              </a:spcBef>
              <a:spcAft>
                <a:spcPts val="600"/>
              </a:spcAft>
              <a:defRPr sz="1050"/>
            </a:lvl2pPr>
            <a:lvl3pPr>
              <a:spcBef>
                <a:spcPts val="0"/>
              </a:spcBef>
              <a:spcAft>
                <a:spcPts val="600"/>
              </a:spcAft>
              <a:defRPr sz="1000"/>
            </a:lvl3pPr>
            <a:lvl4pPr>
              <a:spcBef>
                <a:spcPts val="0"/>
              </a:spcBef>
              <a:spcAft>
                <a:spcPts val="600"/>
              </a:spcAft>
              <a:defRPr sz="900"/>
            </a:lvl4pPr>
            <a:lvl5pPr>
              <a:spcBef>
                <a:spcPts val="0"/>
              </a:spcBef>
              <a:spcAft>
                <a:spcPts val="600"/>
              </a:spcAf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6" name="Straight Connector 45"/>
          <p:cNvCxnSpPr>
            <a:cxnSpLocks/>
          </p:cNvCxnSpPr>
          <p:nvPr userDrawn="1"/>
        </p:nvCxnSpPr>
        <p:spPr>
          <a:xfrm>
            <a:off x="3420039" y="785385"/>
            <a:ext cx="5508000"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3420039" y="798367"/>
            <a:ext cx="5507168" cy="17016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0" name="Text Placeholder 9"/>
          <p:cNvSpPr>
            <a:spLocks noGrp="1"/>
          </p:cNvSpPr>
          <p:nvPr>
            <p:ph type="body" sz="quarter" idx="15"/>
          </p:nvPr>
        </p:nvSpPr>
        <p:spPr>
          <a:xfrm>
            <a:off x="3542068" y="876676"/>
            <a:ext cx="5263109" cy="352769"/>
          </a:xfrm>
        </p:spPr>
        <p:txBody>
          <a:bodyPr anchor="ctr">
            <a:noAutofit/>
          </a:bodyPr>
          <a:lstStyle>
            <a:lvl1pPr>
              <a:spcBef>
                <a:spcPts val="0"/>
              </a:spcBef>
              <a:spcAft>
                <a:spcPts val="600"/>
              </a:spcAft>
              <a:defRPr sz="1400" b="1">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p:txBody>
      </p:sp>
      <p:cxnSp>
        <p:nvCxnSpPr>
          <p:cNvPr id="12" name="Straight Connector 11"/>
          <p:cNvCxnSpPr>
            <a:cxnSpLocks/>
          </p:cNvCxnSpPr>
          <p:nvPr userDrawn="1"/>
        </p:nvCxnSpPr>
        <p:spPr>
          <a:xfrm flipV="1">
            <a:off x="3649916" y="1306286"/>
            <a:ext cx="4456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sz="quarter" idx="16"/>
          </p:nvPr>
        </p:nvSpPr>
        <p:spPr>
          <a:xfrm>
            <a:off x="3541713" y="1397577"/>
            <a:ext cx="5263464" cy="1030578"/>
          </a:xfrm>
        </p:spPr>
        <p:txBody>
          <a:bodyPr>
            <a:noAutofit/>
          </a:bodyPr>
          <a:lstStyle>
            <a:lvl1pPr>
              <a:spcBef>
                <a:spcPts val="0"/>
              </a:spcBef>
              <a:spcAft>
                <a:spcPts val="600"/>
              </a:spcAft>
              <a:defRPr sz="1000">
                <a:solidFill>
                  <a:schemeClr val="bg1"/>
                </a:solidFill>
              </a:defRPr>
            </a:lvl1pPr>
            <a:lvl2pPr>
              <a:spcBef>
                <a:spcPts val="0"/>
              </a:spcBef>
              <a:spcAft>
                <a:spcPts val="600"/>
              </a:spcAft>
              <a:defRPr sz="900">
                <a:solidFill>
                  <a:schemeClr val="bg1"/>
                </a:solidFill>
              </a:defRPr>
            </a:lvl2pPr>
            <a:lvl3pPr>
              <a:spcBef>
                <a:spcPts val="0"/>
              </a:spcBef>
              <a:spcAft>
                <a:spcPts val="600"/>
              </a:spcAft>
              <a:defRPr sz="800">
                <a:solidFill>
                  <a:schemeClr val="bg1"/>
                </a:solidFill>
              </a:defRPr>
            </a:lvl3pPr>
            <a:lvl4pPr>
              <a:spcBef>
                <a:spcPts val="0"/>
              </a:spcBef>
              <a:spcAft>
                <a:spcPts val="600"/>
              </a:spcAft>
              <a:defRPr sz="700">
                <a:solidFill>
                  <a:schemeClr val="bg1"/>
                </a:solidFill>
              </a:defRPr>
            </a:lvl4pPr>
            <a:lvl5pPr>
              <a:spcBef>
                <a:spcPts val="0"/>
              </a:spcBef>
              <a:spcAft>
                <a:spcPts val="600"/>
              </a:spcAft>
              <a:defRPr sz="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6" name="Text Placeholder 3"/>
          <p:cNvSpPr>
            <a:spLocks noGrp="1"/>
          </p:cNvSpPr>
          <p:nvPr>
            <p:ph type="body" sz="quarter" idx="2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67"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68"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69" name="Text Placeholder 8"/>
          <p:cNvSpPr>
            <a:spLocks noGrp="1"/>
          </p:cNvSpPr>
          <p:nvPr>
            <p:ph type="body" sz="quarter" idx="29"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0" name="Text Placeholder 10"/>
          <p:cNvSpPr>
            <a:spLocks noGrp="1"/>
          </p:cNvSpPr>
          <p:nvPr>
            <p:ph type="body" sz="quarter" idx="30"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462775769"/>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Icons with Text">
    <p:spTree>
      <p:nvGrpSpPr>
        <p:cNvPr id="1" name=""/>
        <p:cNvGrpSpPr/>
        <p:nvPr/>
      </p:nvGrpSpPr>
      <p:grpSpPr>
        <a:xfrm>
          <a:off x="0" y="0"/>
          <a:ext cx="0" cy="0"/>
          <a:chOff x="0" y="0"/>
          <a:chExt cx="0" cy="0"/>
        </a:xfrm>
      </p:grpSpPr>
      <p:sp>
        <p:nvSpPr>
          <p:cNvPr id="23" name="Text Placeholder 6"/>
          <p:cNvSpPr>
            <a:spLocks noGrp="1"/>
          </p:cNvSpPr>
          <p:nvPr>
            <p:ph type="body" sz="quarter" idx="35" hasCustomPrompt="1"/>
          </p:nvPr>
        </p:nvSpPr>
        <p:spPr>
          <a:xfrm>
            <a:off x="3438524" y="4635836"/>
            <a:ext cx="5522913" cy="945715"/>
          </a:xfrm>
          <a:solidFill>
            <a:schemeClr val="bg1">
              <a:lumMod val="95000"/>
            </a:schemeClr>
          </a:solidFill>
        </p:spPr>
        <p:txBody>
          <a:bodyPr>
            <a:noAutofit/>
          </a:bodyPr>
          <a:lstStyle>
            <a:lvl1pPr>
              <a:defRPr/>
            </a:lvl1pPr>
          </a:lstStyle>
          <a:p>
            <a:pPr lvl="0"/>
            <a:r>
              <a:rPr lang="en-GB" dirty="0"/>
              <a:t>  </a:t>
            </a:r>
          </a:p>
        </p:txBody>
      </p:sp>
      <p:sp>
        <p:nvSpPr>
          <p:cNvPr id="24" name="Text Placeholder 6"/>
          <p:cNvSpPr>
            <a:spLocks noGrp="1"/>
          </p:cNvSpPr>
          <p:nvPr>
            <p:ph type="body" sz="quarter" idx="34" hasCustomPrompt="1"/>
          </p:nvPr>
        </p:nvSpPr>
        <p:spPr>
          <a:xfrm>
            <a:off x="3438525" y="2687233"/>
            <a:ext cx="5522913" cy="947151"/>
          </a:xfrm>
          <a:solidFill>
            <a:schemeClr val="bg1">
              <a:lumMod val="95000"/>
            </a:schemeClr>
          </a:solidFill>
        </p:spPr>
        <p:txBody>
          <a:bodyPr>
            <a:noAutofit/>
          </a:bodyPr>
          <a:lstStyle>
            <a:lvl1pPr>
              <a:defRPr/>
            </a:lvl1pPr>
          </a:lstStyle>
          <a:p>
            <a:pPr lvl="0"/>
            <a:r>
              <a:rPr lang="en-GB" dirty="0"/>
              <a:t>  </a:t>
            </a:r>
          </a:p>
        </p:txBody>
      </p:sp>
      <p:sp>
        <p:nvSpPr>
          <p:cNvPr id="25" name="Text Placeholder 6"/>
          <p:cNvSpPr>
            <a:spLocks noGrp="1"/>
          </p:cNvSpPr>
          <p:nvPr>
            <p:ph type="body" sz="quarter" idx="33" hasCustomPrompt="1"/>
          </p:nvPr>
        </p:nvSpPr>
        <p:spPr>
          <a:xfrm>
            <a:off x="3438525" y="785813"/>
            <a:ext cx="5522913" cy="942145"/>
          </a:xfrm>
          <a:solidFill>
            <a:schemeClr val="bg1">
              <a:lumMod val="95000"/>
            </a:schemeClr>
          </a:solidFill>
        </p:spPr>
        <p:txBody>
          <a:bodyPr>
            <a:noAutofit/>
          </a:bodyPr>
          <a:lstStyle>
            <a:lvl1pPr>
              <a:defRPr/>
            </a:lvl1pPr>
          </a:lstStyle>
          <a:p>
            <a:pPr lvl="0"/>
            <a:r>
              <a:rPr lang="en-GB" dirty="0"/>
              <a:t>  </a:t>
            </a: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43"/>
          <p:cNvSpPr>
            <a:spLocks noGrp="1"/>
          </p:cNvSpPr>
          <p:nvPr>
            <p:ph type="body" sz="quarter" idx="14"/>
          </p:nvPr>
        </p:nvSpPr>
        <p:spPr>
          <a:xfrm>
            <a:off x="4495088" y="944483"/>
            <a:ext cx="4233080" cy="645657"/>
          </a:xfrm>
        </p:spPr>
        <p:txBody>
          <a:bodyPr anchor="ctr">
            <a:noAutofit/>
          </a:bodyPr>
          <a:lstStyle>
            <a:lvl1pPr>
              <a:spcBef>
                <a:spcPts val="0"/>
              </a:spcBef>
              <a:defRPr sz="1400"/>
            </a:lvl1pPr>
          </a:lstStyle>
          <a:p>
            <a:pPr lvl="0"/>
            <a:r>
              <a:rPr lang="en-US"/>
              <a:t>Edit Master text styles</a:t>
            </a:r>
          </a:p>
        </p:txBody>
      </p:sp>
      <p:sp>
        <p:nvSpPr>
          <p:cNvPr id="26" name="Text Placeholder 43"/>
          <p:cNvSpPr>
            <a:spLocks noGrp="1"/>
          </p:cNvSpPr>
          <p:nvPr>
            <p:ph type="body" sz="quarter" idx="19"/>
          </p:nvPr>
        </p:nvSpPr>
        <p:spPr>
          <a:xfrm>
            <a:off x="4495088" y="1844397"/>
            <a:ext cx="4233080" cy="672658"/>
          </a:xfrm>
        </p:spPr>
        <p:txBody>
          <a:bodyPr anchor="ctr">
            <a:noAutofit/>
          </a:bodyPr>
          <a:lstStyle>
            <a:lvl1pPr>
              <a:spcBef>
                <a:spcPts val="0"/>
              </a:spcBef>
              <a:defRPr sz="1400"/>
            </a:lvl1pPr>
          </a:lstStyle>
          <a:p>
            <a:pPr lvl="0"/>
            <a:r>
              <a:rPr lang="en-US"/>
              <a:t>Edit Master text styles</a:t>
            </a:r>
          </a:p>
        </p:txBody>
      </p:sp>
      <p:sp>
        <p:nvSpPr>
          <p:cNvPr id="27" name="Text Placeholder 43"/>
          <p:cNvSpPr>
            <a:spLocks noGrp="1"/>
          </p:cNvSpPr>
          <p:nvPr>
            <p:ph type="body" sz="quarter" idx="20"/>
          </p:nvPr>
        </p:nvSpPr>
        <p:spPr>
          <a:xfrm>
            <a:off x="4495088" y="2829239"/>
            <a:ext cx="4233080" cy="655501"/>
          </a:xfrm>
        </p:spPr>
        <p:txBody>
          <a:bodyPr anchor="ctr">
            <a:noAutofit/>
          </a:bodyPr>
          <a:lstStyle>
            <a:lvl1pPr>
              <a:spcBef>
                <a:spcPts val="0"/>
              </a:spcBef>
              <a:defRPr sz="1400"/>
            </a:lvl1pPr>
          </a:lstStyle>
          <a:p>
            <a:pPr lvl="0"/>
            <a:r>
              <a:rPr lang="en-US"/>
              <a:t>Edit Master text styles</a:t>
            </a:r>
          </a:p>
        </p:txBody>
      </p:sp>
      <p:sp>
        <p:nvSpPr>
          <p:cNvPr id="28" name="Text Placeholder 43"/>
          <p:cNvSpPr>
            <a:spLocks noGrp="1"/>
          </p:cNvSpPr>
          <p:nvPr>
            <p:ph type="body" sz="quarter" idx="21"/>
          </p:nvPr>
        </p:nvSpPr>
        <p:spPr>
          <a:xfrm>
            <a:off x="4495088" y="3813944"/>
            <a:ext cx="4233080" cy="655952"/>
          </a:xfrm>
        </p:spPr>
        <p:txBody>
          <a:bodyPr anchor="ctr">
            <a:noAutofit/>
          </a:bodyPr>
          <a:lstStyle>
            <a:lvl1pPr>
              <a:spcBef>
                <a:spcPts val="0"/>
              </a:spcBef>
              <a:defRPr sz="1400"/>
            </a:lvl1pPr>
          </a:lstStyle>
          <a:p>
            <a:pPr lvl="0"/>
            <a:r>
              <a:rPr lang="en-US"/>
              <a:t>Edit Master text styles</a:t>
            </a:r>
          </a:p>
        </p:txBody>
      </p:sp>
      <p:sp>
        <p:nvSpPr>
          <p:cNvPr id="32" name="Text Placeholder 43"/>
          <p:cNvSpPr>
            <a:spLocks noGrp="1"/>
          </p:cNvSpPr>
          <p:nvPr>
            <p:ph type="body" sz="quarter" idx="25"/>
          </p:nvPr>
        </p:nvSpPr>
        <p:spPr>
          <a:xfrm>
            <a:off x="4495088" y="4782512"/>
            <a:ext cx="4233080" cy="655501"/>
          </a:xfrm>
        </p:spPr>
        <p:txBody>
          <a:bodyPr anchor="ctr">
            <a:noAutofit/>
          </a:bodyPr>
          <a:lstStyle>
            <a:lvl1pPr>
              <a:spcBef>
                <a:spcPts val="0"/>
              </a:spcBef>
              <a:defRPr sz="1400"/>
            </a:lvl1pPr>
          </a:lstStyle>
          <a:p>
            <a:pPr lvl="0"/>
            <a:r>
              <a:rPr lang="en-US"/>
              <a:t>Edit Master text styles</a:t>
            </a:r>
          </a:p>
        </p:txBody>
      </p:sp>
      <p:sp>
        <p:nvSpPr>
          <p:cNvPr id="34" name="Text Placeholder 43"/>
          <p:cNvSpPr>
            <a:spLocks noGrp="1"/>
          </p:cNvSpPr>
          <p:nvPr>
            <p:ph type="body" sz="quarter" idx="26"/>
          </p:nvPr>
        </p:nvSpPr>
        <p:spPr>
          <a:xfrm>
            <a:off x="4495088" y="5750632"/>
            <a:ext cx="4233080" cy="655952"/>
          </a:xfrm>
        </p:spPr>
        <p:txBody>
          <a:bodyPr anchor="ctr">
            <a:noAutofit/>
          </a:bodyPr>
          <a:lstStyle>
            <a:lvl1pPr>
              <a:spcBef>
                <a:spcPts val="0"/>
              </a:spcBef>
              <a:defRPr sz="1400"/>
            </a:lvl1pPr>
          </a:lstStyle>
          <a:p>
            <a:pPr lvl="0"/>
            <a:r>
              <a:rPr lang="en-US"/>
              <a:t>Edit Master text styles</a:t>
            </a:r>
          </a:p>
        </p:txBody>
      </p:sp>
      <p:sp>
        <p:nvSpPr>
          <p:cNvPr id="4" name="Picture Placeholder 3"/>
          <p:cNvSpPr>
            <a:spLocks noGrp="1"/>
          </p:cNvSpPr>
          <p:nvPr>
            <p:ph type="pic" sz="quarter" idx="27" hasCustomPrompt="1"/>
          </p:nvPr>
        </p:nvSpPr>
        <p:spPr>
          <a:xfrm>
            <a:off x="3702140" y="967458"/>
            <a:ext cx="559497" cy="559497"/>
          </a:xfrm>
          <a:prstGeom prst="ellipse">
            <a:avLst/>
          </a:prstGeom>
        </p:spPr>
        <p:txBody>
          <a:bodyPr lIns="0" tIns="0" rIns="0">
            <a:noAutofit/>
          </a:bodyPr>
          <a:lstStyle>
            <a:lvl1pPr algn="ctr">
              <a:defRPr sz="600"/>
            </a:lvl1pPr>
          </a:lstStyle>
          <a:p>
            <a:r>
              <a:rPr lang="en-GB" dirty="0"/>
              <a:t>Click to insert an icon</a:t>
            </a:r>
          </a:p>
        </p:txBody>
      </p:sp>
      <p:sp>
        <p:nvSpPr>
          <p:cNvPr id="36" name="Picture Placeholder 3"/>
          <p:cNvSpPr>
            <a:spLocks noGrp="1"/>
          </p:cNvSpPr>
          <p:nvPr>
            <p:ph type="pic" sz="quarter" idx="28" hasCustomPrompt="1"/>
          </p:nvPr>
        </p:nvSpPr>
        <p:spPr>
          <a:xfrm>
            <a:off x="3702139" y="1905188"/>
            <a:ext cx="559497" cy="559497"/>
          </a:xfrm>
          <a:prstGeom prst="ellipse">
            <a:avLst/>
          </a:prstGeom>
        </p:spPr>
        <p:txBody>
          <a:bodyPr lIns="0" tIns="0" rIns="0">
            <a:noAutofit/>
          </a:bodyPr>
          <a:lstStyle>
            <a:lvl1pPr algn="ctr">
              <a:defRPr sz="600"/>
            </a:lvl1pPr>
          </a:lstStyle>
          <a:p>
            <a:r>
              <a:rPr lang="en-GB" dirty="0"/>
              <a:t>Click to insert an icon</a:t>
            </a:r>
          </a:p>
        </p:txBody>
      </p:sp>
      <p:sp>
        <p:nvSpPr>
          <p:cNvPr id="37" name="Picture Placeholder 3"/>
          <p:cNvSpPr>
            <a:spLocks noGrp="1"/>
          </p:cNvSpPr>
          <p:nvPr>
            <p:ph type="pic" sz="quarter" idx="29" hasCustomPrompt="1"/>
          </p:nvPr>
        </p:nvSpPr>
        <p:spPr>
          <a:xfrm>
            <a:off x="3702138" y="2884919"/>
            <a:ext cx="559497" cy="559497"/>
          </a:xfrm>
          <a:prstGeom prst="ellipse">
            <a:avLst/>
          </a:prstGeom>
        </p:spPr>
        <p:txBody>
          <a:bodyPr lIns="0" tIns="0" rIns="0">
            <a:noAutofit/>
          </a:bodyPr>
          <a:lstStyle>
            <a:lvl1pPr algn="ctr">
              <a:defRPr sz="600"/>
            </a:lvl1pPr>
          </a:lstStyle>
          <a:p>
            <a:r>
              <a:rPr lang="en-GB" dirty="0"/>
              <a:t>Click to insert an icon</a:t>
            </a:r>
          </a:p>
        </p:txBody>
      </p:sp>
      <p:sp>
        <p:nvSpPr>
          <p:cNvPr id="38" name="Picture Placeholder 3"/>
          <p:cNvSpPr>
            <a:spLocks noGrp="1"/>
          </p:cNvSpPr>
          <p:nvPr>
            <p:ph type="pic" sz="quarter" idx="30" hasCustomPrompt="1"/>
          </p:nvPr>
        </p:nvSpPr>
        <p:spPr>
          <a:xfrm>
            <a:off x="3702137" y="3856932"/>
            <a:ext cx="559497" cy="559497"/>
          </a:xfrm>
          <a:prstGeom prst="ellipse">
            <a:avLst/>
          </a:prstGeom>
        </p:spPr>
        <p:txBody>
          <a:bodyPr lIns="0" tIns="0" rIns="0">
            <a:noAutofit/>
          </a:bodyPr>
          <a:lstStyle>
            <a:lvl1pPr algn="ctr">
              <a:defRPr sz="600"/>
            </a:lvl1pPr>
          </a:lstStyle>
          <a:p>
            <a:r>
              <a:rPr lang="en-GB" dirty="0"/>
              <a:t>Click to insert an icon</a:t>
            </a:r>
          </a:p>
        </p:txBody>
      </p:sp>
      <p:sp>
        <p:nvSpPr>
          <p:cNvPr id="39" name="Picture Placeholder 3"/>
          <p:cNvSpPr>
            <a:spLocks noGrp="1"/>
          </p:cNvSpPr>
          <p:nvPr>
            <p:ph type="pic" sz="quarter" idx="31" hasCustomPrompt="1"/>
          </p:nvPr>
        </p:nvSpPr>
        <p:spPr>
          <a:xfrm>
            <a:off x="3702136" y="4828945"/>
            <a:ext cx="559497" cy="559497"/>
          </a:xfrm>
          <a:prstGeom prst="ellipse">
            <a:avLst/>
          </a:prstGeom>
        </p:spPr>
        <p:txBody>
          <a:bodyPr lIns="0" tIns="0" rIns="0">
            <a:noAutofit/>
          </a:bodyPr>
          <a:lstStyle>
            <a:lvl1pPr algn="ctr">
              <a:defRPr sz="600"/>
            </a:lvl1pPr>
          </a:lstStyle>
          <a:p>
            <a:r>
              <a:rPr lang="en-GB" dirty="0"/>
              <a:t>Click to insert an icon</a:t>
            </a:r>
          </a:p>
        </p:txBody>
      </p:sp>
      <p:sp>
        <p:nvSpPr>
          <p:cNvPr id="40" name="Picture Placeholder 3"/>
          <p:cNvSpPr>
            <a:spLocks noGrp="1"/>
          </p:cNvSpPr>
          <p:nvPr>
            <p:ph type="pic" sz="quarter" idx="32" hasCustomPrompt="1"/>
          </p:nvPr>
        </p:nvSpPr>
        <p:spPr>
          <a:xfrm>
            <a:off x="3702135" y="5800958"/>
            <a:ext cx="559497" cy="559497"/>
          </a:xfrm>
          <a:prstGeom prst="ellipse">
            <a:avLst/>
          </a:prstGeom>
        </p:spPr>
        <p:txBody>
          <a:bodyPr lIns="0" tIns="0" rIns="0">
            <a:noAutofit/>
          </a:bodyPr>
          <a:lstStyle>
            <a:lvl1pPr algn="ctr">
              <a:defRPr sz="600"/>
            </a:lvl1pPr>
          </a:lstStyle>
          <a:p>
            <a:r>
              <a:rPr lang="en-GB" dirty="0"/>
              <a:t>Click to insert an icon</a:t>
            </a:r>
          </a:p>
        </p:txBody>
      </p:sp>
      <p:sp>
        <p:nvSpPr>
          <p:cNvPr id="47" name="Text Placeholder 3"/>
          <p:cNvSpPr>
            <a:spLocks noGrp="1"/>
          </p:cNvSpPr>
          <p:nvPr>
            <p:ph type="body" sz="quarter" idx="3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48" name="Text Placeholder 8"/>
          <p:cNvSpPr>
            <a:spLocks noGrp="1"/>
          </p:cNvSpPr>
          <p:nvPr>
            <p:ph type="body" sz="quarter" idx="39"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49" name="Text Placeholder 10"/>
          <p:cNvSpPr>
            <a:spLocks noGrp="1"/>
          </p:cNvSpPr>
          <p:nvPr>
            <p:ph type="body" sz="quarter" idx="40"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50" name="Text Placeholder 8"/>
          <p:cNvSpPr>
            <a:spLocks noGrp="1"/>
          </p:cNvSpPr>
          <p:nvPr>
            <p:ph type="body" sz="quarter" idx="41"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51" name="Text Placeholder 10"/>
          <p:cNvSpPr>
            <a:spLocks noGrp="1"/>
          </p:cNvSpPr>
          <p:nvPr>
            <p:ph type="body" sz="quarter" idx="42"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514954870"/>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Forecast Scenarios Horizontal">
    <p:spTree>
      <p:nvGrpSpPr>
        <p:cNvPr id="1" name=""/>
        <p:cNvGrpSpPr/>
        <p:nvPr/>
      </p:nvGrpSpPr>
      <p:grpSpPr>
        <a:xfrm>
          <a:off x="0" y="0"/>
          <a:ext cx="0" cy="0"/>
          <a:chOff x="0" y="0"/>
          <a:chExt cx="0" cy="0"/>
        </a:xfrm>
      </p:grpSpPr>
      <p:sp>
        <p:nvSpPr>
          <p:cNvPr id="16" name="Rectangle 15"/>
          <p:cNvSpPr/>
          <p:nvPr userDrawn="1"/>
        </p:nvSpPr>
        <p:spPr>
          <a:xfrm>
            <a:off x="6224435" y="259641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7" name="Rectangle 36"/>
          <p:cNvSpPr/>
          <p:nvPr userDrawn="1"/>
        </p:nvSpPr>
        <p:spPr>
          <a:xfrm>
            <a:off x="3415607" y="260428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3827128" y="968965"/>
            <a:ext cx="1446543" cy="1446543"/>
          </a:xfrm>
          <a:prstGeom prst="ellipse">
            <a:avLst/>
          </a:prstGeom>
          <a:solidFill>
            <a:schemeClr val="accent1"/>
          </a:solidFill>
        </p:spPr>
        <p:txBody>
          <a:bodyPr anchor="ctr">
            <a:noAutofit/>
          </a:bodyPr>
          <a:lstStyle>
            <a:lvl1pPr algn="ctr">
              <a:defRPr sz="2000">
                <a:solidFill>
                  <a:schemeClr val="bg1"/>
                </a:solidFill>
              </a:defRPr>
            </a:lvl1pPr>
          </a:lstStyle>
          <a:p>
            <a:pPr lvl="0"/>
            <a:r>
              <a:rPr lang="en-US"/>
              <a:t>Edit Master text styles</a:t>
            </a:r>
          </a:p>
        </p:txBody>
      </p:sp>
      <p:sp>
        <p:nvSpPr>
          <p:cNvPr id="22" name="Text Placeholder 9"/>
          <p:cNvSpPr>
            <a:spLocks noGrp="1"/>
          </p:cNvSpPr>
          <p:nvPr>
            <p:ph type="body" sz="quarter" idx="14"/>
          </p:nvPr>
        </p:nvSpPr>
        <p:spPr>
          <a:xfrm>
            <a:off x="5500412" y="967463"/>
            <a:ext cx="1448045" cy="1448045"/>
          </a:xfrm>
          <a:prstGeom prst="ellipse">
            <a:avLst/>
          </a:prstGeom>
          <a:solidFill>
            <a:schemeClr val="accent2"/>
          </a:solidFill>
        </p:spPr>
        <p:txBody>
          <a:bodyPr anchor="ctr">
            <a:noAutofit/>
          </a:bodyPr>
          <a:lstStyle>
            <a:lvl1pPr algn="ctr">
              <a:defRPr sz="2000">
                <a:solidFill>
                  <a:schemeClr val="bg1"/>
                </a:solidFill>
              </a:defRPr>
            </a:lvl1pPr>
          </a:lstStyle>
          <a:p>
            <a:pPr lvl="0"/>
            <a:r>
              <a:rPr lang="en-US"/>
              <a:t>Edit Master text styles</a:t>
            </a:r>
          </a:p>
        </p:txBody>
      </p:sp>
      <p:sp>
        <p:nvSpPr>
          <p:cNvPr id="23" name="Text Placeholder 9"/>
          <p:cNvSpPr>
            <a:spLocks noGrp="1"/>
          </p:cNvSpPr>
          <p:nvPr>
            <p:ph type="body" sz="quarter" idx="15"/>
          </p:nvPr>
        </p:nvSpPr>
        <p:spPr>
          <a:xfrm>
            <a:off x="7175044" y="967756"/>
            <a:ext cx="1445182" cy="1445182"/>
          </a:xfrm>
          <a:prstGeom prst="ellipse">
            <a:avLst/>
          </a:prstGeom>
          <a:solidFill>
            <a:schemeClr val="accent3"/>
          </a:solidFill>
        </p:spPr>
        <p:txBody>
          <a:bodyPr anchor="ctr">
            <a:noAutofit/>
          </a:bodyPr>
          <a:lstStyle>
            <a:lvl1pPr algn="ctr">
              <a:defRPr sz="2000">
                <a:solidFill>
                  <a:schemeClr val="bg1"/>
                </a:solidFill>
              </a:defRPr>
            </a:lvl1pPr>
          </a:lstStyle>
          <a:p>
            <a:pPr lvl="0"/>
            <a:r>
              <a:rPr lang="en-US"/>
              <a:t>Edit Master text styles</a:t>
            </a:r>
          </a:p>
        </p:txBody>
      </p:sp>
      <p:sp>
        <p:nvSpPr>
          <p:cNvPr id="27" name="Text Placeholder 14"/>
          <p:cNvSpPr>
            <a:spLocks noGrp="1"/>
          </p:cNvSpPr>
          <p:nvPr>
            <p:ph type="body" sz="quarter" idx="18"/>
          </p:nvPr>
        </p:nvSpPr>
        <p:spPr>
          <a:xfrm>
            <a:off x="252697" y="2702961"/>
            <a:ext cx="2963114" cy="3777352"/>
          </a:xfrm>
        </p:spPr>
        <p:txBody>
          <a:bodyPr>
            <a:noAutofit/>
          </a:bodyPr>
          <a:lstStyle>
            <a:lvl1pPr>
              <a:spcBef>
                <a:spcPts val="0"/>
              </a:spcBef>
              <a:defRPr sz="1100" b="1">
                <a:solidFill>
                  <a:schemeClr val="accent1"/>
                </a:solidFill>
              </a:defRPr>
            </a:lvl1pPr>
            <a:lvl2pPr>
              <a:spcBef>
                <a:spcPts val="0"/>
              </a:spcBef>
              <a:defRPr sz="1050" b="1">
                <a:solidFill>
                  <a:schemeClr val="accent1"/>
                </a:solidFill>
              </a:defRPr>
            </a:lvl2pPr>
            <a:lvl3pPr>
              <a:spcBef>
                <a:spcPts val="0"/>
              </a:spcBef>
              <a:defRPr sz="1000" b="1">
                <a:solidFill>
                  <a:schemeClr val="accent1"/>
                </a:solidFill>
              </a:defRPr>
            </a:lvl3pPr>
            <a:lvl4pPr>
              <a:spcBef>
                <a:spcPts val="0"/>
              </a:spcBef>
              <a:defRPr sz="900" b="1">
                <a:solidFill>
                  <a:schemeClr val="accent1"/>
                </a:solidFill>
              </a:defRPr>
            </a:lvl4pPr>
            <a:lvl5pPr>
              <a:spcBef>
                <a:spcPts val="0"/>
              </a:spcBef>
              <a:defRPr sz="900" b="1">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6"/>
          <p:cNvSpPr>
            <a:spLocks noGrp="1"/>
          </p:cNvSpPr>
          <p:nvPr>
            <p:ph type="body" sz="quarter" idx="22" hasCustomPrompt="1"/>
          </p:nvPr>
        </p:nvSpPr>
        <p:spPr>
          <a:xfrm>
            <a:off x="220236" y="1913193"/>
            <a:ext cx="2995574" cy="554311"/>
          </a:xfrm>
        </p:spPr>
        <p:txBody>
          <a:bodyPr anchor="t">
            <a:noAutofit/>
          </a:bodyPr>
          <a:lstStyle>
            <a:lvl1pPr>
              <a:spcBef>
                <a:spcPts val="0"/>
              </a:spcBef>
              <a:defRPr sz="1200" b="1" baseline="0">
                <a:solidFill>
                  <a:schemeClr val="accent1"/>
                </a:solidFill>
              </a:defRPr>
            </a:lvl1pPr>
          </a:lstStyle>
          <a:p>
            <a:pPr lvl="0"/>
            <a:r>
              <a:rPr lang="en-GB" dirty="0"/>
              <a:t>Click to add subtitle</a:t>
            </a:r>
          </a:p>
        </p:txBody>
      </p:sp>
      <p:sp>
        <p:nvSpPr>
          <p:cNvPr id="30" name="Text Placeholder 14"/>
          <p:cNvSpPr>
            <a:spLocks noGrp="1"/>
          </p:cNvSpPr>
          <p:nvPr>
            <p:ph type="body" sz="quarter" idx="16"/>
          </p:nvPr>
        </p:nvSpPr>
        <p:spPr>
          <a:xfrm>
            <a:off x="3474380" y="2702961"/>
            <a:ext cx="5396351" cy="3777352"/>
          </a:xfrm>
        </p:spPr>
        <p:txBody>
          <a:bodyPr numCol="2" spcCol="288000">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9" name="Text Placeholder 3"/>
          <p:cNvSpPr>
            <a:spLocks noGrp="1"/>
          </p:cNvSpPr>
          <p:nvPr>
            <p:ph type="body" sz="quarter" idx="2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50"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51"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52" name="Text Placeholder 8"/>
          <p:cNvSpPr>
            <a:spLocks noGrp="1"/>
          </p:cNvSpPr>
          <p:nvPr>
            <p:ph type="body" sz="quarter" idx="29"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53" name="Text Placeholder 10"/>
          <p:cNvSpPr>
            <a:spLocks noGrp="1"/>
          </p:cNvSpPr>
          <p:nvPr>
            <p:ph type="body" sz="quarter" idx="30"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3889349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6900" y="1855788"/>
            <a:ext cx="3852000" cy="41719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10"/>
          </p:nvPr>
        </p:nvSpPr>
        <p:spPr/>
        <p:txBody>
          <a:bodyPr/>
          <a:lstStyle>
            <a:lvl1pPr>
              <a:defRPr/>
            </a:lvl1pPr>
          </a:lstStyle>
          <a:p>
            <a:pPr>
              <a:defRPr/>
            </a:pPr>
            <a:fld id="{BF3BB8CF-85E7-4B03-A8C4-AB0A9236C8BE}" type="slidenum">
              <a:rPr lang="en-GB">
                <a:solidFill>
                  <a:srgbClr val="0075BF"/>
                </a:solidFill>
              </a:rPr>
              <a:pPr>
                <a:defRPr/>
              </a:pPr>
              <a:t>‹#›</a:t>
            </a:fld>
            <a:endParaRPr lang="en-GB" dirty="0">
              <a:solidFill>
                <a:srgbClr val="0075BF"/>
              </a:solidFill>
            </a:endParaRPr>
          </a:p>
        </p:txBody>
      </p:sp>
    </p:spTree>
    <p:extLst>
      <p:ext uri="{BB962C8B-B14F-4D97-AF65-F5344CB8AC3E}">
        <p14:creationId xmlns:p14="http://schemas.microsoft.com/office/powerpoint/2010/main" val="1239637802"/>
      </p:ext>
    </p:extLst>
  </p:cSld>
  <p:clrMapOvr>
    <a:masterClrMapping/>
  </p:clrMapOvr>
  <p:transition>
    <p:fade/>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Images x 4">
    <p:spTree>
      <p:nvGrpSpPr>
        <p:cNvPr id="1" name=""/>
        <p:cNvGrpSpPr/>
        <p:nvPr/>
      </p:nvGrpSpPr>
      <p:grpSpPr>
        <a:xfrm>
          <a:off x="0" y="0"/>
          <a:ext cx="0" cy="0"/>
          <a:chOff x="0" y="0"/>
          <a:chExt cx="0" cy="0"/>
        </a:xfrm>
      </p:grpSpPr>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a:off x="3405879" y="793256"/>
            <a:ext cx="2722227" cy="0"/>
          </a:xfrm>
          <a:prstGeom prst="line">
            <a:avLst/>
          </a:prstGeom>
          <a:ln w="28575"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a:off x="6263348" y="793256"/>
            <a:ext cx="2722227" cy="0"/>
          </a:xfrm>
          <a:prstGeom prst="line">
            <a:avLst/>
          </a:prstGeom>
          <a:ln w="28575"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cxnSpLocks/>
          </p:cNvCxnSpPr>
          <p:nvPr userDrawn="1"/>
        </p:nvCxnSpPr>
        <p:spPr>
          <a:xfrm>
            <a:off x="3405320" y="3747331"/>
            <a:ext cx="2722227" cy="0"/>
          </a:xfrm>
          <a:prstGeom prst="line">
            <a:avLst/>
          </a:prstGeom>
          <a:ln w="28575"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userDrawn="1"/>
        </p:nvCxnSpPr>
        <p:spPr>
          <a:xfrm>
            <a:off x="6262789" y="3747331"/>
            <a:ext cx="2722227" cy="0"/>
          </a:xfrm>
          <a:prstGeom prst="line">
            <a:avLst/>
          </a:prstGeom>
          <a:ln w="28575"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3" hasCustomPrompt="1"/>
          </p:nvPr>
        </p:nvSpPr>
        <p:spPr>
          <a:xfrm>
            <a:off x="3405188" y="810956"/>
            <a:ext cx="2722562" cy="2854325"/>
          </a:xfrm>
        </p:spPr>
        <p:txBody>
          <a:bodyPr>
            <a:noAutofit/>
          </a:bodyPr>
          <a:lstStyle>
            <a:lvl1pPr algn="ctr">
              <a:defRPr sz="1400"/>
            </a:lvl1pPr>
          </a:lstStyle>
          <a:p>
            <a:r>
              <a:rPr lang="en-GB" dirty="0"/>
              <a:t>Click on the icon below to insert an image</a:t>
            </a:r>
          </a:p>
        </p:txBody>
      </p:sp>
      <p:sp>
        <p:nvSpPr>
          <p:cNvPr id="36" name="Picture Placeholder 3"/>
          <p:cNvSpPr>
            <a:spLocks noGrp="1"/>
          </p:cNvSpPr>
          <p:nvPr>
            <p:ph type="pic" sz="quarter" idx="14" hasCustomPrompt="1"/>
          </p:nvPr>
        </p:nvSpPr>
        <p:spPr>
          <a:xfrm>
            <a:off x="6262788" y="810105"/>
            <a:ext cx="2722562" cy="2854325"/>
          </a:xfrm>
        </p:spPr>
        <p:txBody>
          <a:bodyPr>
            <a:noAutofit/>
          </a:bodyPr>
          <a:lstStyle>
            <a:lvl1pPr algn="ctr">
              <a:defRPr sz="1400"/>
            </a:lvl1pPr>
          </a:lstStyle>
          <a:p>
            <a:r>
              <a:rPr lang="en-GB" dirty="0"/>
              <a:t>Click on the icon below to insert an image</a:t>
            </a:r>
          </a:p>
        </p:txBody>
      </p:sp>
      <p:sp>
        <p:nvSpPr>
          <p:cNvPr id="37" name="Picture Placeholder 3"/>
          <p:cNvSpPr>
            <a:spLocks noGrp="1"/>
          </p:cNvSpPr>
          <p:nvPr>
            <p:ph type="pic" sz="quarter" idx="15" hasCustomPrompt="1"/>
          </p:nvPr>
        </p:nvSpPr>
        <p:spPr>
          <a:xfrm>
            <a:off x="3404853" y="3764741"/>
            <a:ext cx="2722562" cy="2851572"/>
          </a:xfrm>
        </p:spPr>
        <p:txBody>
          <a:bodyPr>
            <a:noAutofit/>
          </a:bodyPr>
          <a:lstStyle>
            <a:lvl1pPr algn="ctr">
              <a:defRPr sz="1400"/>
            </a:lvl1pPr>
          </a:lstStyle>
          <a:p>
            <a:r>
              <a:rPr lang="en-GB" dirty="0"/>
              <a:t>Click on the icon below to insert an image</a:t>
            </a:r>
          </a:p>
        </p:txBody>
      </p:sp>
      <p:sp>
        <p:nvSpPr>
          <p:cNvPr id="38" name="Picture Placeholder 3"/>
          <p:cNvSpPr>
            <a:spLocks noGrp="1"/>
          </p:cNvSpPr>
          <p:nvPr>
            <p:ph type="pic" sz="quarter" idx="16" hasCustomPrompt="1"/>
          </p:nvPr>
        </p:nvSpPr>
        <p:spPr>
          <a:xfrm>
            <a:off x="6262453" y="3760201"/>
            <a:ext cx="2722562" cy="2849463"/>
          </a:xfrm>
        </p:spPr>
        <p:txBody>
          <a:bodyPr>
            <a:noAutofit/>
          </a:bodyPr>
          <a:lstStyle>
            <a:lvl1pPr algn="ctr">
              <a:defRPr sz="1400"/>
            </a:lvl1pPr>
          </a:lstStyle>
          <a:p>
            <a:r>
              <a:rPr lang="en-GB" dirty="0"/>
              <a:t>Click on the icon below to insert an image</a:t>
            </a:r>
          </a:p>
        </p:txBody>
      </p:sp>
      <p:sp>
        <p:nvSpPr>
          <p:cNvPr id="60" name="Text Placeholder 3"/>
          <p:cNvSpPr>
            <a:spLocks noGrp="1"/>
          </p:cNvSpPr>
          <p:nvPr>
            <p:ph type="body" sz="quarter" idx="2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61"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62"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63" name="Text Placeholder 8"/>
          <p:cNvSpPr>
            <a:spLocks noGrp="1"/>
          </p:cNvSpPr>
          <p:nvPr>
            <p:ph type="body" sz="quarter" idx="29"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64" name="Text Placeholder 10"/>
          <p:cNvSpPr>
            <a:spLocks noGrp="1"/>
          </p:cNvSpPr>
          <p:nvPr>
            <p:ph type="body" sz="quarter" idx="30"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289033448"/>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Introduction with logos">
    <p:spTree>
      <p:nvGrpSpPr>
        <p:cNvPr id="1" name=""/>
        <p:cNvGrpSpPr/>
        <p:nvPr/>
      </p:nvGrpSpPr>
      <p:grpSpPr>
        <a:xfrm>
          <a:off x="0" y="0"/>
          <a:ext cx="0" cy="0"/>
          <a:chOff x="0" y="0"/>
          <a:chExt cx="0" cy="0"/>
        </a:xfrm>
      </p:grpSpPr>
      <p:sp>
        <p:nvSpPr>
          <p:cNvPr id="37" name="Rectangle 36"/>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27957" y="3104037"/>
            <a:ext cx="2987853" cy="3296763"/>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6" name="Straight Connector 45"/>
          <p:cNvCxnSpPr>
            <a:cxnSpLocks/>
          </p:cNvCxnSpPr>
          <p:nvPr userDrawn="1"/>
        </p:nvCxnSpPr>
        <p:spPr>
          <a:xfrm>
            <a:off x="3438625" y="2588540"/>
            <a:ext cx="552299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7"/>
          </p:nvPr>
        </p:nvSpPr>
        <p:spPr>
          <a:xfrm>
            <a:off x="228600" y="2723768"/>
            <a:ext cx="2987210" cy="355935"/>
          </a:xfrm>
        </p:spPr>
        <p:txBody>
          <a:bodyPr anchor="ctr">
            <a:noAutofit/>
          </a:bodyPr>
          <a:lstStyle>
            <a:lvl1pPr>
              <a:spcBef>
                <a:spcPts val="0"/>
              </a:spcBef>
              <a:defRPr sz="1400" b="1">
                <a:solidFill>
                  <a:schemeClr val="accent1"/>
                </a:solidFill>
              </a:defRPr>
            </a:lvl1pPr>
          </a:lstStyle>
          <a:p>
            <a:pPr lvl="0"/>
            <a:r>
              <a:rPr lang="en-US"/>
              <a:t>Edit Master text styles</a:t>
            </a:r>
          </a:p>
        </p:txBody>
      </p:sp>
      <p:cxnSp>
        <p:nvCxnSpPr>
          <p:cNvPr id="16" name="Straight Connector 15"/>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3438625" y="2596411"/>
            <a:ext cx="5522994"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9" name="Picture Placeholder 3 - 3"/>
          <p:cNvSpPr>
            <a:spLocks noGrp="1"/>
          </p:cNvSpPr>
          <p:nvPr>
            <p:ph type="pic" sz="quarter" idx="19" hasCustomPrompt="1"/>
          </p:nvPr>
        </p:nvSpPr>
        <p:spPr>
          <a:xfrm>
            <a:off x="3627607" y="2763041"/>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0" name="Picture Placeholder 3 - 4"/>
          <p:cNvSpPr>
            <a:spLocks noGrp="1"/>
          </p:cNvSpPr>
          <p:nvPr>
            <p:ph type="pic" sz="quarter" idx="20" hasCustomPrompt="1"/>
          </p:nvPr>
        </p:nvSpPr>
        <p:spPr>
          <a:xfrm>
            <a:off x="4953558" y="2763041"/>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1" name="Picture Placeholder 3 - 5"/>
          <p:cNvSpPr>
            <a:spLocks noGrp="1"/>
          </p:cNvSpPr>
          <p:nvPr>
            <p:ph type="pic" sz="quarter" idx="21" hasCustomPrompt="1"/>
          </p:nvPr>
        </p:nvSpPr>
        <p:spPr>
          <a:xfrm>
            <a:off x="6279509" y="2763041"/>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2" name="Picture Placeholder 3 - 6"/>
          <p:cNvSpPr>
            <a:spLocks noGrp="1"/>
          </p:cNvSpPr>
          <p:nvPr>
            <p:ph type="pic" sz="quarter" idx="22" hasCustomPrompt="1"/>
          </p:nvPr>
        </p:nvSpPr>
        <p:spPr>
          <a:xfrm>
            <a:off x="7605459" y="2763041"/>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3" name="Picture Placeholder 3 - 3 - 1"/>
          <p:cNvSpPr>
            <a:spLocks noGrp="1"/>
          </p:cNvSpPr>
          <p:nvPr>
            <p:ph type="pic" sz="quarter" idx="26" hasCustomPrompt="1"/>
          </p:nvPr>
        </p:nvSpPr>
        <p:spPr>
          <a:xfrm>
            <a:off x="3628936" y="3727307"/>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4" name="Picture Placeholder 3 - 4 - 1"/>
          <p:cNvSpPr>
            <a:spLocks noGrp="1"/>
          </p:cNvSpPr>
          <p:nvPr>
            <p:ph type="pic" sz="quarter" idx="28" hasCustomPrompt="1"/>
          </p:nvPr>
        </p:nvSpPr>
        <p:spPr>
          <a:xfrm>
            <a:off x="4954887" y="3727307"/>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5" name="Picture Placeholder 3 - 5 - 1"/>
          <p:cNvSpPr>
            <a:spLocks noGrp="1"/>
          </p:cNvSpPr>
          <p:nvPr>
            <p:ph type="pic" sz="quarter" idx="29" hasCustomPrompt="1"/>
          </p:nvPr>
        </p:nvSpPr>
        <p:spPr>
          <a:xfrm>
            <a:off x="6280838" y="3727307"/>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6" name="Picture Placeholder 3 - 6 - 1"/>
          <p:cNvSpPr>
            <a:spLocks noGrp="1"/>
          </p:cNvSpPr>
          <p:nvPr>
            <p:ph type="pic" sz="quarter" idx="30" hasCustomPrompt="1"/>
          </p:nvPr>
        </p:nvSpPr>
        <p:spPr>
          <a:xfrm>
            <a:off x="7606788" y="3727307"/>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7" name="Picture Placeholder 3 - 3 - 2"/>
          <p:cNvSpPr>
            <a:spLocks noGrp="1"/>
          </p:cNvSpPr>
          <p:nvPr>
            <p:ph type="pic" sz="quarter" idx="33" hasCustomPrompt="1"/>
          </p:nvPr>
        </p:nvSpPr>
        <p:spPr>
          <a:xfrm>
            <a:off x="3630265" y="469157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8" name="Picture Placeholder 3 - 4 - 2"/>
          <p:cNvSpPr>
            <a:spLocks noGrp="1"/>
          </p:cNvSpPr>
          <p:nvPr>
            <p:ph type="pic" sz="quarter" idx="34" hasCustomPrompt="1"/>
          </p:nvPr>
        </p:nvSpPr>
        <p:spPr>
          <a:xfrm>
            <a:off x="4956216" y="469157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2" name="Picture Placeholder 3 - 5 - 2"/>
          <p:cNvSpPr>
            <a:spLocks noGrp="1"/>
          </p:cNvSpPr>
          <p:nvPr>
            <p:ph type="pic" sz="quarter" idx="35" hasCustomPrompt="1"/>
          </p:nvPr>
        </p:nvSpPr>
        <p:spPr>
          <a:xfrm>
            <a:off x="6282167" y="469157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4" name="Picture Placeholder 3 - 6 - 2"/>
          <p:cNvSpPr>
            <a:spLocks noGrp="1"/>
          </p:cNvSpPr>
          <p:nvPr>
            <p:ph type="pic" sz="quarter" idx="36" hasCustomPrompt="1"/>
          </p:nvPr>
        </p:nvSpPr>
        <p:spPr>
          <a:xfrm>
            <a:off x="7608117" y="469157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5" name="Picture Placeholder 3 - 3 - 3"/>
          <p:cNvSpPr>
            <a:spLocks noGrp="1"/>
          </p:cNvSpPr>
          <p:nvPr>
            <p:ph type="pic" sz="quarter" idx="40" hasCustomPrompt="1"/>
          </p:nvPr>
        </p:nvSpPr>
        <p:spPr>
          <a:xfrm>
            <a:off x="3631594" y="565583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6" name="Picture Placeholder 3 - 4 - 3"/>
          <p:cNvSpPr>
            <a:spLocks noGrp="1"/>
          </p:cNvSpPr>
          <p:nvPr>
            <p:ph type="pic" sz="quarter" idx="41" hasCustomPrompt="1"/>
          </p:nvPr>
        </p:nvSpPr>
        <p:spPr>
          <a:xfrm>
            <a:off x="4957545" y="565583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8" name="Picture Placeholder 3 - 5 - 3"/>
          <p:cNvSpPr>
            <a:spLocks noGrp="1"/>
          </p:cNvSpPr>
          <p:nvPr>
            <p:ph type="pic" sz="quarter" idx="42" hasCustomPrompt="1"/>
          </p:nvPr>
        </p:nvSpPr>
        <p:spPr>
          <a:xfrm>
            <a:off x="6283496" y="565583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9" name="Picture Placeholder 3 - 6 - 3"/>
          <p:cNvSpPr>
            <a:spLocks noGrp="1"/>
          </p:cNvSpPr>
          <p:nvPr>
            <p:ph type="pic" sz="quarter" idx="43" hasCustomPrompt="1"/>
          </p:nvPr>
        </p:nvSpPr>
        <p:spPr>
          <a:xfrm>
            <a:off x="7609446" y="565583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0" name="Text Placeholder 17"/>
          <p:cNvSpPr>
            <a:spLocks noGrp="1"/>
          </p:cNvSpPr>
          <p:nvPr>
            <p:ph type="body" sz="quarter" idx="15"/>
          </p:nvPr>
        </p:nvSpPr>
        <p:spPr>
          <a:xfrm>
            <a:off x="3438625" y="923842"/>
            <a:ext cx="5318834" cy="1416609"/>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3" name="Text Placeholder 3"/>
          <p:cNvSpPr>
            <a:spLocks noGrp="1"/>
          </p:cNvSpPr>
          <p:nvPr>
            <p:ph type="body" sz="quarter" idx="47"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84" name="Text Placeholder 8"/>
          <p:cNvSpPr>
            <a:spLocks noGrp="1"/>
          </p:cNvSpPr>
          <p:nvPr>
            <p:ph type="body" sz="quarter" idx="48"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85" name="Text Placeholder 10"/>
          <p:cNvSpPr>
            <a:spLocks noGrp="1"/>
          </p:cNvSpPr>
          <p:nvPr>
            <p:ph type="body" sz="quarter" idx="49"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86" name="Text Placeholder 8"/>
          <p:cNvSpPr>
            <a:spLocks noGrp="1"/>
          </p:cNvSpPr>
          <p:nvPr>
            <p:ph type="body" sz="quarter" idx="50"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92" name="Text Placeholder 10"/>
          <p:cNvSpPr>
            <a:spLocks noGrp="1"/>
          </p:cNvSpPr>
          <p:nvPr>
            <p:ph type="body" sz="quarter" idx="51"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895556529"/>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Introduction with Logo sections">
    <p:spTree>
      <p:nvGrpSpPr>
        <p:cNvPr id="1" name=""/>
        <p:cNvGrpSpPr/>
        <p:nvPr/>
      </p:nvGrpSpPr>
      <p:grpSpPr>
        <a:xfrm>
          <a:off x="0" y="0"/>
          <a:ext cx="0" cy="0"/>
          <a:chOff x="0" y="0"/>
          <a:chExt cx="0" cy="0"/>
        </a:xfrm>
      </p:grpSpPr>
      <p:sp>
        <p:nvSpPr>
          <p:cNvPr id="37" name="Rectangle 36"/>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27957" y="3104037"/>
            <a:ext cx="2987853" cy="3296763"/>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6" name="Straight Connector 45"/>
          <p:cNvCxnSpPr>
            <a:cxnSpLocks/>
          </p:cNvCxnSpPr>
          <p:nvPr userDrawn="1"/>
        </p:nvCxnSpPr>
        <p:spPr>
          <a:xfrm>
            <a:off x="3438625" y="2588540"/>
            <a:ext cx="552299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7"/>
          </p:nvPr>
        </p:nvSpPr>
        <p:spPr>
          <a:xfrm>
            <a:off x="228600" y="2723768"/>
            <a:ext cx="2987210" cy="355935"/>
          </a:xfrm>
        </p:spPr>
        <p:txBody>
          <a:bodyPr anchor="ctr">
            <a:noAutofit/>
          </a:bodyPr>
          <a:lstStyle>
            <a:lvl1pPr>
              <a:spcBef>
                <a:spcPts val="0"/>
              </a:spcBef>
              <a:defRPr sz="1400" b="1">
                <a:solidFill>
                  <a:schemeClr val="accent1"/>
                </a:solidFill>
              </a:defRPr>
            </a:lvl1pPr>
          </a:lstStyle>
          <a:p>
            <a:pPr lvl="0"/>
            <a:r>
              <a:rPr lang="en-US"/>
              <a:t>Edit Master text styles</a:t>
            </a:r>
          </a:p>
        </p:txBody>
      </p:sp>
      <p:cxnSp>
        <p:nvCxnSpPr>
          <p:cNvPr id="16" name="Straight Connector 15"/>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3438625" y="2596411"/>
            <a:ext cx="5522994"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9" name="Picture Placeholder 3 - 3"/>
          <p:cNvSpPr>
            <a:spLocks noGrp="1"/>
          </p:cNvSpPr>
          <p:nvPr>
            <p:ph type="pic" sz="quarter" idx="19" hasCustomPrompt="1"/>
          </p:nvPr>
        </p:nvSpPr>
        <p:spPr>
          <a:xfrm>
            <a:off x="3627607" y="309918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0" name="Picture Placeholder 3 - 4"/>
          <p:cNvSpPr>
            <a:spLocks noGrp="1"/>
          </p:cNvSpPr>
          <p:nvPr>
            <p:ph type="pic" sz="quarter" idx="20" hasCustomPrompt="1"/>
          </p:nvPr>
        </p:nvSpPr>
        <p:spPr>
          <a:xfrm>
            <a:off x="4953558" y="309918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1" name="Picture Placeholder 3 - 5"/>
          <p:cNvSpPr>
            <a:spLocks noGrp="1"/>
          </p:cNvSpPr>
          <p:nvPr>
            <p:ph type="pic" sz="quarter" idx="21" hasCustomPrompt="1"/>
          </p:nvPr>
        </p:nvSpPr>
        <p:spPr>
          <a:xfrm>
            <a:off x="6279509" y="309918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2" name="Picture Placeholder 3 - 6"/>
          <p:cNvSpPr>
            <a:spLocks noGrp="1"/>
          </p:cNvSpPr>
          <p:nvPr>
            <p:ph type="pic" sz="quarter" idx="22" hasCustomPrompt="1"/>
          </p:nvPr>
        </p:nvSpPr>
        <p:spPr>
          <a:xfrm>
            <a:off x="7605459" y="3099188"/>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3" name="Picture Placeholder 3 - 3 - 1"/>
          <p:cNvSpPr>
            <a:spLocks noGrp="1"/>
          </p:cNvSpPr>
          <p:nvPr>
            <p:ph type="pic" sz="quarter" idx="26" hasCustomPrompt="1"/>
          </p:nvPr>
        </p:nvSpPr>
        <p:spPr>
          <a:xfrm>
            <a:off x="3628936" y="438291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4" name="Picture Placeholder 3 - 4 - 1"/>
          <p:cNvSpPr>
            <a:spLocks noGrp="1"/>
          </p:cNvSpPr>
          <p:nvPr>
            <p:ph type="pic" sz="quarter" idx="28" hasCustomPrompt="1"/>
          </p:nvPr>
        </p:nvSpPr>
        <p:spPr>
          <a:xfrm>
            <a:off x="4954887" y="438291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5" name="Picture Placeholder 3 - 5 - 1"/>
          <p:cNvSpPr>
            <a:spLocks noGrp="1"/>
          </p:cNvSpPr>
          <p:nvPr>
            <p:ph type="pic" sz="quarter" idx="29" hasCustomPrompt="1"/>
          </p:nvPr>
        </p:nvSpPr>
        <p:spPr>
          <a:xfrm>
            <a:off x="6280838" y="438291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6" name="Picture Placeholder 3 - 6 - 1"/>
          <p:cNvSpPr>
            <a:spLocks noGrp="1"/>
          </p:cNvSpPr>
          <p:nvPr>
            <p:ph type="pic" sz="quarter" idx="30" hasCustomPrompt="1"/>
          </p:nvPr>
        </p:nvSpPr>
        <p:spPr>
          <a:xfrm>
            <a:off x="7606788" y="438291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7" name="Picture Placeholder 3 - 3 - 2"/>
          <p:cNvSpPr>
            <a:spLocks noGrp="1"/>
          </p:cNvSpPr>
          <p:nvPr>
            <p:ph type="pic" sz="quarter" idx="33" hasCustomPrompt="1"/>
          </p:nvPr>
        </p:nvSpPr>
        <p:spPr>
          <a:xfrm>
            <a:off x="3630265" y="566296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8" name="Picture Placeholder 3 - 4 - 2"/>
          <p:cNvSpPr>
            <a:spLocks noGrp="1"/>
          </p:cNvSpPr>
          <p:nvPr>
            <p:ph type="pic" sz="quarter" idx="34" hasCustomPrompt="1"/>
          </p:nvPr>
        </p:nvSpPr>
        <p:spPr>
          <a:xfrm>
            <a:off x="4956216" y="566296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2" name="Picture Placeholder 3 - 5 - 2"/>
          <p:cNvSpPr>
            <a:spLocks noGrp="1"/>
          </p:cNvSpPr>
          <p:nvPr>
            <p:ph type="pic" sz="quarter" idx="35" hasCustomPrompt="1"/>
          </p:nvPr>
        </p:nvSpPr>
        <p:spPr>
          <a:xfrm>
            <a:off x="6282167" y="566296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4" name="Picture Placeholder 3 - 6 - 2"/>
          <p:cNvSpPr>
            <a:spLocks noGrp="1"/>
          </p:cNvSpPr>
          <p:nvPr>
            <p:ph type="pic" sz="quarter" idx="36" hasCustomPrompt="1"/>
          </p:nvPr>
        </p:nvSpPr>
        <p:spPr>
          <a:xfrm>
            <a:off x="7608117" y="566296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0" name="Text Placeholder 17"/>
          <p:cNvSpPr>
            <a:spLocks noGrp="1"/>
          </p:cNvSpPr>
          <p:nvPr>
            <p:ph type="body" sz="quarter" idx="15"/>
          </p:nvPr>
        </p:nvSpPr>
        <p:spPr>
          <a:xfrm>
            <a:off x="3438625" y="923842"/>
            <a:ext cx="5318834" cy="1416609"/>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3"/>
          <p:cNvSpPr>
            <a:spLocks noGrp="1"/>
          </p:cNvSpPr>
          <p:nvPr>
            <p:ph type="body" sz="quarter" idx="37"/>
          </p:nvPr>
        </p:nvSpPr>
        <p:spPr>
          <a:xfrm>
            <a:off x="3511827" y="2759220"/>
            <a:ext cx="2987210" cy="355935"/>
          </a:xfrm>
        </p:spPr>
        <p:txBody>
          <a:bodyPr anchor="ctr">
            <a:noAutofit/>
          </a:bodyPr>
          <a:lstStyle>
            <a:lvl1pPr>
              <a:spcBef>
                <a:spcPts val="0"/>
              </a:spcBef>
              <a:defRPr sz="1400" b="1">
                <a:solidFill>
                  <a:schemeClr val="accent1"/>
                </a:solidFill>
              </a:defRPr>
            </a:lvl1pPr>
          </a:lstStyle>
          <a:p>
            <a:pPr lvl="0"/>
            <a:r>
              <a:rPr lang="en-US"/>
              <a:t>Edit Master text styles</a:t>
            </a:r>
          </a:p>
        </p:txBody>
      </p:sp>
      <p:sp>
        <p:nvSpPr>
          <p:cNvPr id="31" name="Text Placeholder 3"/>
          <p:cNvSpPr>
            <a:spLocks noGrp="1"/>
          </p:cNvSpPr>
          <p:nvPr>
            <p:ph type="body" sz="quarter" idx="38"/>
          </p:nvPr>
        </p:nvSpPr>
        <p:spPr>
          <a:xfrm>
            <a:off x="3511827" y="4043568"/>
            <a:ext cx="2987210" cy="355935"/>
          </a:xfrm>
        </p:spPr>
        <p:txBody>
          <a:bodyPr anchor="ctr">
            <a:noAutofit/>
          </a:bodyPr>
          <a:lstStyle>
            <a:lvl1pPr>
              <a:spcBef>
                <a:spcPts val="0"/>
              </a:spcBef>
              <a:defRPr sz="1400" b="1">
                <a:solidFill>
                  <a:schemeClr val="accent1"/>
                </a:solidFill>
              </a:defRPr>
            </a:lvl1pPr>
          </a:lstStyle>
          <a:p>
            <a:pPr lvl="0"/>
            <a:r>
              <a:rPr lang="en-US"/>
              <a:t>Edit Master text styles</a:t>
            </a:r>
          </a:p>
        </p:txBody>
      </p:sp>
      <p:sp>
        <p:nvSpPr>
          <p:cNvPr id="41" name="Text Placeholder 3"/>
          <p:cNvSpPr>
            <a:spLocks noGrp="1"/>
          </p:cNvSpPr>
          <p:nvPr>
            <p:ph type="body" sz="quarter" idx="39"/>
          </p:nvPr>
        </p:nvSpPr>
        <p:spPr>
          <a:xfrm>
            <a:off x="3511827" y="5324243"/>
            <a:ext cx="2987210" cy="355935"/>
          </a:xfrm>
        </p:spPr>
        <p:txBody>
          <a:bodyPr anchor="ctr">
            <a:noAutofit/>
          </a:bodyPr>
          <a:lstStyle>
            <a:lvl1pPr>
              <a:spcBef>
                <a:spcPts val="0"/>
              </a:spcBef>
              <a:defRPr sz="1400" b="1">
                <a:solidFill>
                  <a:schemeClr val="accent1"/>
                </a:solidFill>
              </a:defRPr>
            </a:lvl1pPr>
          </a:lstStyle>
          <a:p>
            <a:pPr lvl="0"/>
            <a:r>
              <a:rPr lang="en-US"/>
              <a:t>Edit Master text styles</a:t>
            </a:r>
          </a:p>
        </p:txBody>
      </p:sp>
      <p:sp>
        <p:nvSpPr>
          <p:cNvPr id="82" name="Text Placeholder 3"/>
          <p:cNvSpPr>
            <a:spLocks noGrp="1"/>
          </p:cNvSpPr>
          <p:nvPr>
            <p:ph type="body" sz="quarter" idx="43"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83" name="Text Placeholder 8"/>
          <p:cNvSpPr>
            <a:spLocks noGrp="1"/>
          </p:cNvSpPr>
          <p:nvPr>
            <p:ph type="body" sz="quarter" idx="44"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84" name="Text Placeholder 10"/>
          <p:cNvSpPr>
            <a:spLocks noGrp="1"/>
          </p:cNvSpPr>
          <p:nvPr>
            <p:ph type="body" sz="quarter" idx="45"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85" name="Text Placeholder 8"/>
          <p:cNvSpPr>
            <a:spLocks noGrp="1"/>
          </p:cNvSpPr>
          <p:nvPr>
            <p:ph type="body" sz="quarter" idx="46"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91" name="Text Placeholder 10"/>
          <p:cNvSpPr>
            <a:spLocks noGrp="1"/>
          </p:cNvSpPr>
          <p:nvPr>
            <p:ph type="body" sz="quarter" idx="47"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889188707"/>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Introduction with Practical Tool">
    <p:spTree>
      <p:nvGrpSpPr>
        <p:cNvPr id="1" name=""/>
        <p:cNvGrpSpPr/>
        <p:nvPr/>
      </p:nvGrpSpPr>
      <p:grpSpPr>
        <a:xfrm>
          <a:off x="0" y="0"/>
          <a:ext cx="0" cy="0"/>
          <a:chOff x="0" y="0"/>
          <a:chExt cx="0" cy="0"/>
        </a:xfrm>
      </p:grpSpPr>
      <p:sp>
        <p:nvSpPr>
          <p:cNvPr id="32" name="Rectangle 31"/>
          <p:cNvSpPr/>
          <p:nvPr userDrawn="1"/>
        </p:nvSpPr>
        <p:spPr>
          <a:xfrm>
            <a:off x="3412071" y="259641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0" name="Rectangle 29"/>
          <p:cNvSpPr/>
          <p:nvPr userDrawn="1"/>
        </p:nvSpPr>
        <p:spPr>
          <a:xfrm>
            <a:off x="6224435" y="2596411"/>
            <a:ext cx="2722227" cy="40121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9" name="Rectangle 18"/>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4"/>
          <p:cNvSpPr>
            <a:spLocks noGrp="1"/>
          </p:cNvSpPr>
          <p:nvPr>
            <p:ph type="body" sz="quarter" idx="18"/>
          </p:nvPr>
        </p:nvSpPr>
        <p:spPr>
          <a:xfrm>
            <a:off x="220235" y="2702961"/>
            <a:ext cx="2995575" cy="3727984"/>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Picture Placeholder 11"/>
          <p:cNvSpPr>
            <a:spLocks noGrp="1"/>
          </p:cNvSpPr>
          <p:nvPr>
            <p:ph type="pic" sz="quarter" idx="21" hasCustomPrompt="1"/>
          </p:nvPr>
        </p:nvSpPr>
        <p:spPr>
          <a:xfrm>
            <a:off x="3526139" y="3120995"/>
            <a:ext cx="1126248" cy="1109361"/>
          </a:xfrm>
        </p:spPr>
        <p:txBody>
          <a:bodyPr>
            <a:noAutofit/>
          </a:bodyPr>
          <a:lstStyle>
            <a:lvl1pPr algn="ctr">
              <a:defRPr sz="1050" baseline="0"/>
            </a:lvl1pPr>
          </a:lstStyle>
          <a:p>
            <a:r>
              <a:rPr lang="en-GB" dirty="0"/>
              <a:t>Click on the icon below to insert an image</a:t>
            </a:r>
          </a:p>
        </p:txBody>
      </p:sp>
      <p:sp>
        <p:nvSpPr>
          <p:cNvPr id="22" name="Picture Placeholder 11"/>
          <p:cNvSpPr>
            <a:spLocks noGrp="1"/>
          </p:cNvSpPr>
          <p:nvPr>
            <p:ph type="pic" sz="quarter" idx="26" hasCustomPrompt="1"/>
          </p:nvPr>
        </p:nvSpPr>
        <p:spPr>
          <a:xfrm>
            <a:off x="7086600" y="2702961"/>
            <a:ext cx="1020427" cy="868201"/>
          </a:xfrm>
        </p:spPr>
        <p:txBody>
          <a:bodyPr>
            <a:noAutofit/>
          </a:bodyPr>
          <a:lstStyle>
            <a:lvl1pPr algn="ctr">
              <a:defRPr sz="1100" baseline="0"/>
            </a:lvl1pPr>
          </a:lstStyle>
          <a:p>
            <a:r>
              <a:rPr lang="en-GB" dirty="0"/>
              <a:t>Icon</a:t>
            </a:r>
          </a:p>
        </p:txBody>
      </p:sp>
      <p:cxnSp>
        <p:nvCxnSpPr>
          <p:cNvPr id="23" name="Straight Connector 22"/>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Picture Placeholder 11"/>
          <p:cNvSpPr>
            <a:spLocks noGrp="1"/>
          </p:cNvSpPr>
          <p:nvPr>
            <p:ph type="pic" sz="quarter" idx="27" hasCustomPrompt="1"/>
          </p:nvPr>
        </p:nvSpPr>
        <p:spPr>
          <a:xfrm>
            <a:off x="4901926" y="3120994"/>
            <a:ext cx="1126248" cy="1109361"/>
          </a:xfrm>
        </p:spPr>
        <p:txBody>
          <a:bodyPr>
            <a:noAutofit/>
          </a:bodyPr>
          <a:lstStyle>
            <a:lvl1pPr algn="ctr">
              <a:defRPr sz="1050" baseline="0"/>
            </a:lvl1pPr>
          </a:lstStyle>
          <a:p>
            <a:r>
              <a:rPr lang="en-GB" dirty="0"/>
              <a:t>Click on the icon below to insert an image</a:t>
            </a:r>
          </a:p>
        </p:txBody>
      </p:sp>
      <p:sp>
        <p:nvSpPr>
          <p:cNvPr id="27" name="Picture Placeholder 11"/>
          <p:cNvSpPr>
            <a:spLocks noGrp="1"/>
          </p:cNvSpPr>
          <p:nvPr>
            <p:ph type="pic" sz="quarter" idx="28" hasCustomPrompt="1"/>
          </p:nvPr>
        </p:nvSpPr>
        <p:spPr>
          <a:xfrm>
            <a:off x="3526139" y="4760051"/>
            <a:ext cx="1126248" cy="1109361"/>
          </a:xfrm>
        </p:spPr>
        <p:txBody>
          <a:bodyPr>
            <a:noAutofit/>
          </a:bodyPr>
          <a:lstStyle>
            <a:lvl1pPr algn="ctr">
              <a:defRPr sz="1050" baseline="0"/>
            </a:lvl1pPr>
          </a:lstStyle>
          <a:p>
            <a:r>
              <a:rPr lang="en-GB" dirty="0"/>
              <a:t>Click on the icon below to insert an image</a:t>
            </a:r>
          </a:p>
        </p:txBody>
      </p:sp>
      <p:sp>
        <p:nvSpPr>
          <p:cNvPr id="28" name="Picture Placeholder 11"/>
          <p:cNvSpPr>
            <a:spLocks noGrp="1"/>
          </p:cNvSpPr>
          <p:nvPr>
            <p:ph type="pic" sz="quarter" idx="29" hasCustomPrompt="1"/>
          </p:nvPr>
        </p:nvSpPr>
        <p:spPr>
          <a:xfrm>
            <a:off x="4892463" y="4760051"/>
            <a:ext cx="1126248" cy="1109361"/>
          </a:xfrm>
        </p:spPr>
        <p:txBody>
          <a:bodyPr>
            <a:noAutofit/>
          </a:bodyPr>
          <a:lstStyle>
            <a:lvl1pPr algn="ctr">
              <a:defRPr sz="1050" baseline="0"/>
            </a:lvl1pPr>
          </a:lstStyle>
          <a:p>
            <a:r>
              <a:rPr lang="en-GB" dirty="0"/>
              <a:t>Click on the icon below to insert an image</a:t>
            </a:r>
          </a:p>
        </p:txBody>
      </p:sp>
      <p:sp>
        <p:nvSpPr>
          <p:cNvPr id="7" name="Text Placeholder 6"/>
          <p:cNvSpPr>
            <a:spLocks noGrp="1"/>
          </p:cNvSpPr>
          <p:nvPr>
            <p:ph type="body" sz="quarter" idx="30"/>
          </p:nvPr>
        </p:nvSpPr>
        <p:spPr>
          <a:xfrm>
            <a:off x="3525838" y="2609722"/>
            <a:ext cx="2502336" cy="412370"/>
          </a:xfrm>
        </p:spPr>
        <p:txBody>
          <a:bodyPr anchor="ctr">
            <a:noAutofit/>
          </a:bodyPr>
          <a:lstStyle>
            <a:lvl1pPr>
              <a:spcBef>
                <a:spcPts val="0"/>
              </a:spcBef>
              <a:defRPr sz="1400" b="1">
                <a:solidFill>
                  <a:schemeClr val="accent1"/>
                </a:solidFill>
              </a:defRPr>
            </a:lvl1pPr>
          </a:lstStyle>
          <a:p>
            <a:pPr lvl="0"/>
            <a:r>
              <a:rPr lang="en-US"/>
              <a:t>Edit Master text styles</a:t>
            </a:r>
          </a:p>
        </p:txBody>
      </p:sp>
      <p:sp>
        <p:nvSpPr>
          <p:cNvPr id="9" name="Text Placeholder 8"/>
          <p:cNvSpPr>
            <a:spLocks noGrp="1"/>
          </p:cNvSpPr>
          <p:nvPr>
            <p:ph type="body" sz="quarter" idx="31"/>
          </p:nvPr>
        </p:nvSpPr>
        <p:spPr>
          <a:xfrm>
            <a:off x="3455301" y="4230355"/>
            <a:ext cx="1269965" cy="422032"/>
          </a:xfrm>
        </p:spPr>
        <p:txBody>
          <a:bodyPr anchor="ctr">
            <a:noAutofit/>
          </a:bodyPr>
          <a:lstStyle>
            <a:lvl1pPr algn="ctr">
              <a:spcBef>
                <a:spcPts val="0"/>
              </a:spcBef>
              <a:defRPr sz="1100"/>
            </a:lvl1pPr>
          </a:lstStyle>
          <a:p>
            <a:pPr lvl="0"/>
            <a:r>
              <a:rPr lang="en-US"/>
              <a:t>Edit Master text styles</a:t>
            </a:r>
          </a:p>
        </p:txBody>
      </p:sp>
      <p:sp>
        <p:nvSpPr>
          <p:cNvPr id="36" name="Text Placeholder 8"/>
          <p:cNvSpPr>
            <a:spLocks noGrp="1"/>
          </p:cNvSpPr>
          <p:nvPr>
            <p:ph type="body" sz="quarter" idx="32"/>
          </p:nvPr>
        </p:nvSpPr>
        <p:spPr>
          <a:xfrm>
            <a:off x="4825452" y="4230355"/>
            <a:ext cx="1269965" cy="422032"/>
          </a:xfrm>
        </p:spPr>
        <p:txBody>
          <a:bodyPr anchor="ctr">
            <a:noAutofit/>
          </a:bodyPr>
          <a:lstStyle>
            <a:lvl1pPr algn="ctr">
              <a:spcBef>
                <a:spcPts val="0"/>
              </a:spcBef>
              <a:defRPr sz="1100"/>
            </a:lvl1pPr>
          </a:lstStyle>
          <a:p>
            <a:pPr lvl="0"/>
            <a:r>
              <a:rPr lang="en-US"/>
              <a:t>Edit Master text styles</a:t>
            </a:r>
          </a:p>
        </p:txBody>
      </p:sp>
      <p:sp>
        <p:nvSpPr>
          <p:cNvPr id="37" name="Text Placeholder 8"/>
          <p:cNvSpPr>
            <a:spLocks noGrp="1"/>
          </p:cNvSpPr>
          <p:nvPr>
            <p:ph type="body" sz="quarter" idx="33"/>
          </p:nvPr>
        </p:nvSpPr>
        <p:spPr>
          <a:xfrm>
            <a:off x="3454280" y="5889508"/>
            <a:ext cx="1269965" cy="422032"/>
          </a:xfrm>
        </p:spPr>
        <p:txBody>
          <a:bodyPr anchor="ctr">
            <a:noAutofit/>
          </a:bodyPr>
          <a:lstStyle>
            <a:lvl1pPr algn="ctr">
              <a:spcBef>
                <a:spcPts val="0"/>
              </a:spcBef>
              <a:defRPr sz="1100"/>
            </a:lvl1pPr>
          </a:lstStyle>
          <a:p>
            <a:pPr lvl="0"/>
            <a:r>
              <a:rPr lang="en-US"/>
              <a:t>Edit Master text styles</a:t>
            </a:r>
          </a:p>
        </p:txBody>
      </p:sp>
      <p:sp>
        <p:nvSpPr>
          <p:cNvPr id="39" name="Text Placeholder 8"/>
          <p:cNvSpPr>
            <a:spLocks noGrp="1"/>
          </p:cNvSpPr>
          <p:nvPr>
            <p:ph type="body" sz="quarter" idx="34"/>
          </p:nvPr>
        </p:nvSpPr>
        <p:spPr>
          <a:xfrm>
            <a:off x="4825452" y="5889508"/>
            <a:ext cx="1269965" cy="422032"/>
          </a:xfrm>
        </p:spPr>
        <p:txBody>
          <a:bodyPr anchor="ctr">
            <a:noAutofit/>
          </a:bodyPr>
          <a:lstStyle>
            <a:lvl1pPr algn="ctr">
              <a:spcBef>
                <a:spcPts val="0"/>
              </a:spcBef>
              <a:defRPr sz="1100"/>
            </a:lvl1pPr>
          </a:lstStyle>
          <a:p>
            <a:pPr lvl="0"/>
            <a:r>
              <a:rPr lang="en-US"/>
              <a:t>Edit Master text styles</a:t>
            </a:r>
          </a:p>
        </p:txBody>
      </p:sp>
      <p:sp>
        <p:nvSpPr>
          <p:cNvPr id="40" name="Text Placeholder 6"/>
          <p:cNvSpPr>
            <a:spLocks noGrp="1"/>
          </p:cNvSpPr>
          <p:nvPr>
            <p:ph type="body" sz="quarter" idx="35"/>
          </p:nvPr>
        </p:nvSpPr>
        <p:spPr>
          <a:xfrm>
            <a:off x="6310958" y="3571162"/>
            <a:ext cx="2502336" cy="635069"/>
          </a:xfrm>
        </p:spPr>
        <p:txBody>
          <a:bodyPr anchor="b">
            <a:noAutofit/>
          </a:bodyPr>
          <a:lstStyle>
            <a:lvl1pPr>
              <a:spcBef>
                <a:spcPts val="0"/>
              </a:spcBef>
              <a:defRPr sz="1400" b="1">
                <a:solidFill>
                  <a:schemeClr val="bg1"/>
                </a:solidFill>
              </a:defRPr>
            </a:lvl1pPr>
          </a:lstStyle>
          <a:p>
            <a:pPr lvl="0"/>
            <a:r>
              <a:rPr lang="en-US"/>
              <a:t>Edit Master text styles</a:t>
            </a:r>
          </a:p>
        </p:txBody>
      </p:sp>
      <p:cxnSp>
        <p:nvCxnSpPr>
          <p:cNvPr id="11" name="Straight Connector 10"/>
          <p:cNvCxnSpPr/>
          <p:nvPr userDrawn="1"/>
        </p:nvCxnSpPr>
        <p:spPr>
          <a:xfrm>
            <a:off x="6411442" y="4250456"/>
            <a:ext cx="562115"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36"/>
          </p:nvPr>
        </p:nvSpPr>
        <p:spPr>
          <a:xfrm>
            <a:off x="6310312" y="4395205"/>
            <a:ext cx="2502981" cy="1869715"/>
          </a:xfrm>
        </p:spPr>
        <p:txBody>
          <a:bodyPr>
            <a:noAutofit/>
          </a:bodyPr>
          <a:lstStyle>
            <a:lvl1pPr>
              <a:spcBef>
                <a:spcPts val="0"/>
              </a:spcBef>
              <a:defRPr sz="1100">
                <a:solidFill>
                  <a:schemeClr val="bg1"/>
                </a:solidFill>
              </a:defRPr>
            </a:lvl1pPr>
            <a:lvl2pPr>
              <a:spcBef>
                <a:spcPts val="0"/>
              </a:spcBef>
              <a:defRPr sz="1050">
                <a:solidFill>
                  <a:schemeClr val="bg1"/>
                </a:solidFill>
              </a:defRPr>
            </a:lvl2pPr>
            <a:lvl3pPr>
              <a:spcBef>
                <a:spcPts val="0"/>
              </a:spcBef>
              <a:defRPr sz="1000">
                <a:solidFill>
                  <a:schemeClr val="bg1"/>
                </a:solidFill>
              </a:defRPr>
            </a:lvl3pPr>
            <a:lvl4pPr>
              <a:spcBef>
                <a:spcPts val="0"/>
              </a:spcBef>
              <a:defRPr sz="900">
                <a:solidFill>
                  <a:schemeClr val="bg1"/>
                </a:solidFill>
              </a:defRPr>
            </a:lvl4pPr>
            <a:lvl5pPr>
              <a:spcBef>
                <a:spcPts val="0"/>
              </a:spcBef>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5" name="Text Placeholder 3"/>
          <p:cNvSpPr>
            <a:spLocks noGrp="1"/>
          </p:cNvSpPr>
          <p:nvPr>
            <p:ph type="body" sz="quarter" idx="39"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80" name="Text Placeholder 8"/>
          <p:cNvSpPr>
            <a:spLocks noGrp="1"/>
          </p:cNvSpPr>
          <p:nvPr>
            <p:ph type="body" sz="quarter" idx="40"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81" name="Text Placeholder 10"/>
          <p:cNvSpPr>
            <a:spLocks noGrp="1"/>
          </p:cNvSpPr>
          <p:nvPr>
            <p:ph type="body" sz="quarter" idx="41"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82" name="Text Placeholder 8"/>
          <p:cNvSpPr>
            <a:spLocks noGrp="1"/>
          </p:cNvSpPr>
          <p:nvPr>
            <p:ph type="body" sz="quarter" idx="42"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83" name="Text Placeholder 10"/>
          <p:cNvSpPr>
            <a:spLocks noGrp="1"/>
          </p:cNvSpPr>
          <p:nvPr>
            <p:ph type="body" sz="quarter" idx="43"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019186855"/>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Key Trends with Images">
    <p:spTree>
      <p:nvGrpSpPr>
        <p:cNvPr id="1" name=""/>
        <p:cNvGrpSpPr/>
        <p:nvPr/>
      </p:nvGrpSpPr>
      <p:grpSpPr>
        <a:xfrm>
          <a:off x="0" y="0"/>
          <a:ext cx="0" cy="0"/>
          <a:chOff x="0" y="0"/>
          <a:chExt cx="0" cy="0"/>
        </a:xfrm>
      </p:grpSpPr>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88540"/>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2588540"/>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88540"/>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28" hasCustomPrompt="1"/>
          </p:nvPr>
        </p:nvSpPr>
        <p:spPr>
          <a:xfrm>
            <a:off x="3416300" y="785385"/>
            <a:ext cx="2720975" cy="1805914"/>
          </a:xfrm>
        </p:spPr>
        <p:txBody>
          <a:bodyPr>
            <a:noAutofit/>
          </a:bodyPr>
          <a:lstStyle>
            <a:lvl1pPr algn="ctr">
              <a:defRPr sz="1400"/>
            </a:lvl1pPr>
          </a:lstStyle>
          <a:p>
            <a:r>
              <a:rPr lang="en-GB" dirty="0"/>
              <a:t>Click on the icon below to insert an image</a:t>
            </a:r>
          </a:p>
        </p:txBody>
      </p:sp>
      <p:sp>
        <p:nvSpPr>
          <p:cNvPr id="30" name="Picture Placeholder 10"/>
          <p:cNvSpPr>
            <a:spLocks noGrp="1"/>
          </p:cNvSpPr>
          <p:nvPr>
            <p:ph type="pic" sz="quarter" idx="29" hasCustomPrompt="1"/>
          </p:nvPr>
        </p:nvSpPr>
        <p:spPr>
          <a:xfrm>
            <a:off x="6223877" y="782626"/>
            <a:ext cx="2720975" cy="1805914"/>
          </a:xfrm>
        </p:spPr>
        <p:txBody>
          <a:bodyPr>
            <a:noAutofit/>
          </a:bodyPr>
          <a:lstStyle>
            <a:lvl1pPr algn="ctr">
              <a:defRPr sz="1400"/>
            </a:lvl1pPr>
          </a:lstStyle>
          <a:p>
            <a:r>
              <a:rPr lang="en-GB" dirty="0"/>
              <a:t>Click on the icon below to insert an image</a:t>
            </a:r>
          </a:p>
        </p:txBody>
      </p:sp>
      <p:sp>
        <p:nvSpPr>
          <p:cNvPr id="22" name="Text Placeholder 43"/>
          <p:cNvSpPr>
            <a:spLocks noGrp="1"/>
          </p:cNvSpPr>
          <p:nvPr>
            <p:ph type="body" sz="quarter" idx="14"/>
          </p:nvPr>
        </p:nvSpPr>
        <p:spPr>
          <a:xfrm>
            <a:off x="4168637" y="2865126"/>
            <a:ext cx="4559531" cy="645657"/>
          </a:xfrm>
        </p:spPr>
        <p:txBody>
          <a:bodyPr anchor="t">
            <a:noAutofit/>
          </a:bodyPr>
          <a:lstStyle>
            <a:lvl1pPr>
              <a:spcBef>
                <a:spcPts val="0"/>
              </a:spcBef>
              <a:defRPr sz="1100"/>
            </a:lvl1pPr>
          </a:lstStyle>
          <a:p>
            <a:pPr lvl="0"/>
            <a:r>
              <a:rPr lang="en-US"/>
              <a:t>Edit Master text styles</a:t>
            </a:r>
          </a:p>
        </p:txBody>
      </p:sp>
      <p:sp>
        <p:nvSpPr>
          <p:cNvPr id="23" name="Text Placeholder 46"/>
          <p:cNvSpPr>
            <a:spLocks noGrp="1"/>
          </p:cNvSpPr>
          <p:nvPr>
            <p:ph type="body" sz="quarter" idx="15" hasCustomPrompt="1"/>
          </p:nvPr>
        </p:nvSpPr>
        <p:spPr>
          <a:xfrm>
            <a:off x="3573411" y="2888598"/>
            <a:ext cx="443757" cy="443757"/>
          </a:xfrm>
          <a:prstGeom prst="ellipse">
            <a:avLst/>
          </a:prstGeom>
          <a:solidFill>
            <a:schemeClr val="accent1"/>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4" name="Text Placeholder 46"/>
          <p:cNvSpPr>
            <a:spLocks noGrp="1"/>
          </p:cNvSpPr>
          <p:nvPr>
            <p:ph type="body" sz="quarter" idx="16" hasCustomPrompt="1"/>
          </p:nvPr>
        </p:nvSpPr>
        <p:spPr>
          <a:xfrm>
            <a:off x="3573411" y="3807699"/>
            <a:ext cx="443757" cy="443757"/>
          </a:xfrm>
          <a:prstGeom prst="ellipse">
            <a:avLst/>
          </a:prstGeom>
          <a:solidFill>
            <a:schemeClr val="accent2"/>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5" name="Text Placeholder 46"/>
          <p:cNvSpPr>
            <a:spLocks noGrp="1"/>
          </p:cNvSpPr>
          <p:nvPr>
            <p:ph type="body" sz="quarter" idx="17" hasCustomPrompt="1"/>
          </p:nvPr>
        </p:nvSpPr>
        <p:spPr>
          <a:xfrm>
            <a:off x="3573411" y="4766681"/>
            <a:ext cx="443757" cy="443757"/>
          </a:xfrm>
          <a:prstGeom prst="ellipse">
            <a:avLst/>
          </a:prstGeom>
          <a:solidFill>
            <a:schemeClr val="accent1"/>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6" name="Text Placeholder 46"/>
          <p:cNvSpPr>
            <a:spLocks noGrp="1"/>
          </p:cNvSpPr>
          <p:nvPr>
            <p:ph type="body" sz="quarter" idx="18" hasCustomPrompt="1"/>
          </p:nvPr>
        </p:nvSpPr>
        <p:spPr>
          <a:xfrm>
            <a:off x="3573411" y="5714125"/>
            <a:ext cx="443757" cy="443757"/>
          </a:xfrm>
          <a:prstGeom prst="ellipse">
            <a:avLst/>
          </a:prstGeom>
          <a:solidFill>
            <a:schemeClr val="accent2"/>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7" name="Text Placeholder 43"/>
          <p:cNvSpPr>
            <a:spLocks noGrp="1"/>
          </p:cNvSpPr>
          <p:nvPr>
            <p:ph type="body" sz="quarter" idx="19"/>
          </p:nvPr>
        </p:nvSpPr>
        <p:spPr>
          <a:xfrm>
            <a:off x="4168637" y="3776840"/>
            <a:ext cx="4559531" cy="672658"/>
          </a:xfrm>
        </p:spPr>
        <p:txBody>
          <a:bodyPr anchor="t">
            <a:noAutofit/>
          </a:bodyPr>
          <a:lstStyle>
            <a:lvl1pPr>
              <a:spcBef>
                <a:spcPts val="0"/>
              </a:spcBef>
              <a:defRPr sz="1100"/>
            </a:lvl1pPr>
          </a:lstStyle>
          <a:p>
            <a:pPr lvl="0"/>
            <a:r>
              <a:rPr lang="en-US"/>
              <a:t>Edit Master text styles</a:t>
            </a:r>
          </a:p>
        </p:txBody>
      </p:sp>
      <p:sp>
        <p:nvSpPr>
          <p:cNvPr id="28" name="Text Placeholder 43"/>
          <p:cNvSpPr>
            <a:spLocks noGrp="1"/>
          </p:cNvSpPr>
          <p:nvPr>
            <p:ph type="body" sz="quarter" idx="20"/>
          </p:nvPr>
        </p:nvSpPr>
        <p:spPr>
          <a:xfrm>
            <a:off x="4168637" y="4736817"/>
            <a:ext cx="4559531" cy="655501"/>
          </a:xfrm>
        </p:spPr>
        <p:txBody>
          <a:bodyPr anchor="t">
            <a:noAutofit/>
          </a:bodyPr>
          <a:lstStyle>
            <a:lvl1pPr>
              <a:spcBef>
                <a:spcPts val="0"/>
              </a:spcBef>
              <a:defRPr sz="1100"/>
            </a:lvl1pPr>
          </a:lstStyle>
          <a:p>
            <a:pPr lvl="0"/>
            <a:r>
              <a:rPr lang="en-US"/>
              <a:t>Edit Master text styles</a:t>
            </a:r>
          </a:p>
        </p:txBody>
      </p:sp>
      <p:sp>
        <p:nvSpPr>
          <p:cNvPr id="32" name="Text Placeholder 43"/>
          <p:cNvSpPr>
            <a:spLocks noGrp="1"/>
          </p:cNvSpPr>
          <p:nvPr>
            <p:ph type="body" sz="quarter" idx="21"/>
          </p:nvPr>
        </p:nvSpPr>
        <p:spPr>
          <a:xfrm>
            <a:off x="4168637" y="5683922"/>
            <a:ext cx="4559531" cy="655952"/>
          </a:xfrm>
        </p:spPr>
        <p:txBody>
          <a:bodyPr anchor="t">
            <a:noAutofit/>
          </a:bodyPr>
          <a:lstStyle>
            <a:lvl1pPr>
              <a:spcBef>
                <a:spcPts val="0"/>
              </a:spcBef>
              <a:defRPr sz="1100"/>
            </a:lvl1pPr>
          </a:lstStyle>
          <a:p>
            <a:pPr lvl="0"/>
            <a:r>
              <a:rPr lang="en-US"/>
              <a:t>Edit Master text styles</a:t>
            </a:r>
          </a:p>
        </p:txBody>
      </p:sp>
      <p:sp>
        <p:nvSpPr>
          <p:cNvPr id="77" name="Text Placeholder 3"/>
          <p:cNvSpPr>
            <a:spLocks noGrp="1"/>
          </p:cNvSpPr>
          <p:nvPr>
            <p:ph type="body" sz="quarter" idx="30"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78"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9"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80" name="Text Placeholder 8"/>
          <p:cNvSpPr>
            <a:spLocks noGrp="1"/>
          </p:cNvSpPr>
          <p:nvPr>
            <p:ph type="body" sz="quarter" idx="31"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81" name="Text Placeholder 10"/>
          <p:cNvSpPr>
            <a:spLocks noGrp="1"/>
          </p:cNvSpPr>
          <p:nvPr>
            <p:ph type="body" sz="quarter" idx="32"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580828550"/>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Leading Retailers">
    <p:spTree>
      <p:nvGrpSpPr>
        <p:cNvPr id="1" name=""/>
        <p:cNvGrpSpPr/>
        <p:nvPr/>
      </p:nvGrpSpPr>
      <p:grpSpPr>
        <a:xfrm>
          <a:off x="0" y="0"/>
          <a:ext cx="0" cy="0"/>
          <a:chOff x="0" y="0"/>
          <a:chExt cx="0" cy="0"/>
        </a:xfrm>
      </p:grpSpPr>
      <p:sp>
        <p:nvSpPr>
          <p:cNvPr id="37" name="Picture Placeholder 3"/>
          <p:cNvSpPr>
            <a:spLocks noGrp="1"/>
          </p:cNvSpPr>
          <p:nvPr>
            <p:ph type="pic" sz="quarter" idx="15" hasCustomPrompt="1"/>
          </p:nvPr>
        </p:nvSpPr>
        <p:spPr>
          <a:xfrm>
            <a:off x="180691" y="2626035"/>
            <a:ext cx="4303760" cy="2415853"/>
          </a:xfrm>
        </p:spPr>
        <p:txBody>
          <a:bodyPr>
            <a:noAutofit/>
          </a:bodyPr>
          <a:lstStyle>
            <a:lvl1pPr algn="ctr">
              <a:defRPr sz="1400"/>
            </a:lvl1pPr>
          </a:lstStyle>
          <a:p>
            <a:r>
              <a:rPr lang="en-GB" dirty="0"/>
              <a:t>Click on the icon below to insert an image</a:t>
            </a:r>
          </a:p>
        </p:txBody>
      </p:sp>
      <p:sp>
        <p:nvSpPr>
          <p:cNvPr id="38" name="Picture Placeholder 3"/>
          <p:cNvSpPr>
            <a:spLocks noGrp="1"/>
          </p:cNvSpPr>
          <p:nvPr>
            <p:ph type="pic" sz="quarter" idx="16" hasCustomPrompt="1"/>
          </p:nvPr>
        </p:nvSpPr>
        <p:spPr>
          <a:xfrm>
            <a:off x="4680353" y="2626035"/>
            <a:ext cx="4320852" cy="2415853"/>
          </a:xfrm>
        </p:spPr>
        <p:txBody>
          <a:bodyPr>
            <a:noAutofit/>
          </a:bodyPr>
          <a:lstStyle>
            <a:lvl1pPr algn="ctr">
              <a:defRPr sz="1400"/>
            </a:lvl1pPr>
          </a:lstStyle>
          <a:p>
            <a:r>
              <a:rPr lang="en-GB" dirty="0"/>
              <a:t>Click on the icon below to insert an image</a:t>
            </a:r>
          </a:p>
        </p:txBody>
      </p:sp>
      <p:sp>
        <p:nvSpPr>
          <p:cNvPr id="2" name="Title 1"/>
          <p:cNvSpPr>
            <a:spLocks noGrp="1"/>
          </p:cNvSpPr>
          <p:nvPr>
            <p:ph type="title"/>
          </p:nvPr>
        </p:nvSpPr>
        <p:spPr>
          <a:xfrm>
            <a:off x="227958" y="827463"/>
            <a:ext cx="4256493" cy="1201362"/>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4282890"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63599" y="5061034"/>
            <a:ext cx="4320852"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4680354" y="785385"/>
            <a:ext cx="4304661"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userDrawn="1"/>
        </p:nvCxnSpPr>
        <p:spPr>
          <a:xfrm>
            <a:off x="4680353" y="5061034"/>
            <a:ext cx="4320852"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163599" y="5088596"/>
            <a:ext cx="4320852" cy="15202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4" name="Rectangle 23"/>
          <p:cNvSpPr/>
          <p:nvPr userDrawn="1"/>
        </p:nvSpPr>
        <p:spPr>
          <a:xfrm>
            <a:off x="4680353" y="5080383"/>
            <a:ext cx="4320852" cy="15202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1" name="Text Placeholder 10"/>
          <p:cNvSpPr>
            <a:spLocks noGrp="1"/>
          </p:cNvSpPr>
          <p:nvPr>
            <p:ph type="body" sz="quarter" idx="17"/>
          </p:nvPr>
        </p:nvSpPr>
        <p:spPr>
          <a:xfrm>
            <a:off x="228600" y="5181600"/>
            <a:ext cx="4124325" cy="1333500"/>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10"/>
          <p:cNvSpPr>
            <a:spLocks noGrp="1"/>
          </p:cNvSpPr>
          <p:nvPr>
            <p:ph type="body" sz="quarter" idx="18"/>
          </p:nvPr>
        </p:nvSpPr>
        <p:spPr>
          <a:xfrm>
            <a:off x="4680353" y="947363"/>
            <a:ext cx="4304662" cy="1333500"/>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10"/>
          <p:cNvSpPr>
            <a:spLocks noGrp="1"/>
          </p:cNvSpPr>
          <p:nvPr>
            <p:ph type="body" sz="quarter" idx="19"/>
          </p:nvPr>
        </p:nvSpPr>
        <p:spPr>
          <a:xfrm>
            <a:off x="4770521" y="5181600"/>
            <a:ext cx="4124325" cy="1333500"/>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6" name="Text Placeholder 3"/>
          <p:cNvSpPr>
            <a:spLocks noGrp="1"/>
          </p:cNvSpPr>
          <p:nvPr>
            <p:ph type="body" sz="quarter" idx="2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45"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47"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2"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3"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178098497"/>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List with image x 7">
    <p:spTree>
      <p:nvGrpSpPr>
        <p:cNvPr id="1" name=""/>
        <p:cNvGrpSpPr/>
        <p:nvPr/>
      </p:nvGrpSpPr>
      <p:grpSpPr>
        <a:xfrm>
          <a:off x="0" y="0"/>
          <a:ext cx="0" cy="0"/>
          <a:chOff x="0" y="0"/>
          <a:chExt cx="0" cy="0"/>
        </a:xfrm>
      </p:grpSpPr>
      <p:sp>
        <p:nvSpPr>
          <p:cNvPr id="47" name="Text Placeholder 6"/>
          <p:cNvSpPr>
            <a:spLocks noGrp="1"/>
          </p:cNvSpPr>
          <p:nvPr>
            <p:ph type="body" sz="quarter" idx="33" hasCustomPrompt="1"/>
          </p:nvPr>
        </p:nvSpPr>
        <p:spPr>
          <a:xfrm>
            <a:off x="3438525" y="785813"/>
            <a:ext cx="5522913" cy="854268"/>
          </a:xfrm>
          <a:solidFill>
            <a:schemeClr val="bg1">
              <a:lumMod val="95000"/>
            </a:schemeClr>
          </a:solidFill>
        </p:spPr>
        <p:txBody>
          <a:bodyPr/>
          <a:lstStyle>
            <a:lvl1pPr>
              <a:defRPr/>
            </a:lvl1pPr>
          </a:lstStyle>
          <a:p>
            <a:pPr lvl="0"/>
            <a:r>
              <a:rPr lang="en-GB" dirty="0"/>
              <a:t>  </a:t>
            </a:r>
          </a:p>
        </p:txBody>
      </p:sp>
      <p:sp>
        <p:nvSpPr>
          <p:cNvPr id="45" name="Text Placeholder 6"/>
          <p:cNvSpPr>
            <a:spLocks noGrp="1"/>
          </p:cNvSpPr>
          <p:nvPr>
            <p:ph type="body" sz="quarter" idx="35" hasCustomPrompt="1"/>
          </p:nvPr>
        </p:nvSpPr>
        <p:spPr>
          <a:xfrm>
            <a:off x="3438524" y="4177319"/>
            <a:ext cx="5522913" cy="844857"/>
          </a:xfrm>
          <a:solidFill>
            <a:schemeClr val="bg1">
              <a:lumMod val="95000"/>
            </a:schemeClr>
          </a:solidFill>
        </p:spPr>
        <p:txBody>
          <a:bodyPr/>
          <a:lstStyle>
            <a:lvl1pPr>
              <a:defRPr/>
            </a:lvl1pPr>
          </a:lstStyle>
          <a:p>
            <a:pPr lvl="0"/>
            <a:r>
              <a:rPr lang="en-GB" dirty="0"/>
              <a:t>  </a:t>
            </a:r>
          </a:p>
        </p:txBody>
      </p:sp>
      <p:sp>
        <p:nvSpPr>
          <p:cNvPr id="46" name="Text Placeholder 6"/>
          <p:cNvSpPr>
            <a:spLocks noGrp="1"/>
          </p:cNvSpPr>
          <p:nvPr>
            <p:ph type="body" sz="quarter" idx="34" hasCustomPrompt="1"/>
          </p:nvPr>
        </p:nvSpPr>
        <p:spPr>
          <a:xfrm>
            <a:off x="3438525" y="2495896"/>
            <a:ext cx="5522913" cy="847338"/>
          </a:xfrm>
          <a:solidFill>
            <a:schemeClr val="bg1">
              <a:lumMod val="95000"/>
            </a:schemeClr>
          </a:solidFill>
        </p:spPr>
        <p:txBody>
          <a:bodyPr/>
          <a:lstStyle>
            <a:lvl1pPr>
              <a:defRPr/>
            </a:lvl1pPr>
          </a:lstStyle>
          <a:p>
            <a:pPr lvl="0"/>
            <a:r>
              <a:rPr lang="en-GB" dirty="0"/>
              <a:t>  </a:t>
            </a:r>
          </a:p>
        </p:txBody>
      </p:sp>
      <p:sp>
        <p:nvSpPr>
          <p:cNvPr id="2" name="Title 1"/>
          <p:cNvSpPr>
            <a:spLocks noGrp="1"/>
          </p:cNvSpPr>
          <p:nvPr>
            <p:ph type="title"/>
          </p:nvPr>
        </p:nvSpPr>
        <p:spPr>
          <a:xfrm>
            <a:off x="227958" y="827463"/>
            <a:ext cx="2987853" cy="1453400"/>
          </a:xfrm>
        </p:spPr>
        <p:txBody>
          <a:bodyPr anchor="t">
            <a:norm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GB" dirty="0">
                <a:solidFill>
                  <a:prstClr val="white"/>
                </a:solidFill>
              </a:rPr>
              <a:t>© IGD 2019</a:t>
            </a:r>
          </a:p>
        </p:txBody>
      </p:sp>
      <p:sp>
        <p:nvSpPr>
          <p:cNvPr id="6" name="Slide Number Placeholder 5"/>
          <p:cNvSpPr>
            <a:spLocks noGrp="1"/>
          </p:cNvSpPr>
          <p:nvPr>
            <p:ph type="sldNum" sz="quarter" idx="12"/>
          </p:nvPr>
        </p:nvSpPr>
        <p:spPr>
          <a:xfrm>
            <a:off x="8515350" y="6616460"/>
            <a:ext cx="628650" cy="241540"/>
          </a:xfrm>
        </p:spPr>
        <p:txBody>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43"/>
          <p:cNvSpPr>
            <a:spLocks noGrp="1"/>
          </p:cNvSpPr>
          <p:nvPr>
            <p:ph type="body" sz="quarter" idx="14"/>
          </p:nvPr>
        </p:nvSpPr>
        <p:spPr>
          <a:xfrm>
            <a:off x="4871167" y="889665"/>
            <a:ext cx="3949302" cy="617372"/>
          </a:xfrm>
        </p:spPr>
        <p:txBody>
          <a:bodyPr anchor="t">
            <a:normAutofit/>
          </a:bodyPr>
          <a:lstStyle>
            <a:lvl1pPr>
              <a:spcBef>
                <a:spcPts val="0"/>
              </a:spcBef>
              <a:spcAft>
                <a:spcPts val="600"/>
              </a:spcAft>
              <a:defRPr sz="1100"/>
            </a:lvl1pPr>
          </a:lstStyle>
          <a:p>
            <a:pPr lvl="0"/>
            <a:r>
              <a:rPr lang="en-US" dirty="0"/>
              <a:t>Edit Master text styles</a:t>
            </a:r>
          </a:p>
        </p:txBody>
      </p:sp>
      <p:sp>
        <p:nvSpPr>
          <p:cNvPr id="26" name="Text Placeholder 43"/>
          <p:cNvSpPr>
            <a:spLocks noGrp="1"/>
          </p:cNvSpPr>
          <p:nvPr>
            <p:ph type="body" sz="quarter" idx="19"/>
          </p:nvPr>
        </p:nvSpPr>
        <p:spPr>
          <a:xfrm>
            <a:off x="4871168" y="1755564"/>
            <a:ext cx="3949301" cy="646060"/>
          </a:xfrm>
        </p:spPr>
        <p:txBody>
          <a:bodyPr anchor="t">
            <a:normAutofit/>
          </a:bodyPr>
          <a:lstStyle>
            <a:lvl1pPr>
              <a:spcBef>
                <a:spcPts val="0"/>
              </a:spcBef>
              <a:spcAft>
                <a:spcPts val="600"/>
              </a:spcAft>
              <a:defRPr sz="1100"/>
            </a:lvl1pPr>
          </a:lstStyle>
          <a:p>
            <a:pPr lvl="0"/>
            <a:r>
              <a:rPr lang="en-US" dirty="0"/>
              <a:t>Edit Master text styles</a:t>
            </a:r>
          </a:p>
        </p:txBody>
      </p:sp>
      <p:sp>
        <p:nvSpPr>
          <p:cNvPr id="27" name="Text Placeholder 43"/>
          <p:cNvSpPr>
            <a:spLocks noGrp="1"/>
          </p:cNvSpPr>
          <p:nvPr>
            <p:ph type="body" sz="quarter" idx="20"/>
          </p:nvPr>
        </p:nvSpPr>
        <p:spPr>
          <a:xfrm>
            <a:off x="4871167" y="2577614"/>
            <a:ext cx="3949303" cy="629215"/>
          </a:xfrm>
        </p:spPr>
        <p:txBody>
          <a:bodyPr anchor="t">
            <a:normAutofit/>
          </a:bodyPr>
          <a:lstStyle>
            <a:lvl1pPr>
              <a:spcBef>
                <a:spcPts val="0"/>
              </a:spcBef>
              <a:spcAft>
                <a:spcPts val="600"/>
              </a:spcAft>
              <a:defRPr sz="1100"/>
            </a:lvl1pPr>
          </a:lstStyle>
          <a:p>
            <a:pPr lvl="0"/>
            <a:r>
              <a:rPr lang="en-US"/>
              <a:t>Edit Master text styles</a:t>
            </a:r>
          </a:p>
        </p:txBody>
      </p:sp>
      <p:sp>
        <p:nvSpPr>
          <p:cNvPr id="28" name="Text Placeholder 43"/>
          <p:cNvSpPr>
            <a:spLocks noGrp="1"/>
          </p:cNvSpPr>
          <p:nvPr>
            <p:ph type="body" sz="quarter" idx="21"/>
          </p:nvPr>
        </p:nvSpPr>
        <p:spPr>
          <a:xfrm>
            <a:off x="4871169" y="3441232"/>
            <a:ext cx="3949302" cy="641840"/>
          </a:xfrm>
        </p:spPr>
        <p:txBody>
          <a:bodyPr anchor="t">
            <a:normAutofit/>
          </a:bodyPr>
          <a:lstStyle>
            <a:lvl1pPr>
              <a:spcBef>
                <a:spcPts val="0"/>
              </a:spcBef>
              <a:spcAft>
                <a:spcPts val="600"/>
              </a:spcAft>
              <a:defRPr sz="1100"/>
            </a:lvl1pPr>
          </a:lstStyle>
          <a:p>
            <a:pPr lvl="0"/>
            <a:r>
              <a:rPr lang="en-US" dirty="0"/>
              <a:t>Edit Master text styles</a:t>
            </a:r>
          </a:p>
        </p:txBody>
      </p:sp>
      <p:sp>
        <p:nvSpPr>
          <p:cNvPr id="32" name="Text Placeholder 43"/>
          <p:cNvSpPr>
            <a:spLocks noGrp="1"/>
          </p:cNvSpPr>
          <p:nvPr>
            <p:ph type="body" sz="quarter" idx="25"/>
          </p:nvPr>
        </p:nvSpPr>
        <p:spPr>
          <a:xfrm>
            <a:off x="4871168" y="4257709"/>
            <a:ext cx="3949303" cy="641840"/>
          </a:xfrm>
        </p:spPr>
        <p:txBody>
          <a:bodyPr anchor="t">
            <a:normAutofit/>
          </a:bodyPr>
          <a:lstStyle>
            <a:lvl1pPr>
              <a:spcBef>
                <a:spcPts val="0"/>
              </a:spcBef>
              <a:spcAft>
                <a:spcPts val="600"/>
              </a:spcAft>
              <a:defRPr sz="1100"/>
            </a:lvl1pPr>
          </a:lstStyle>
          <a:p>
            <a:pPr lvl="0"/>
            <a:r>
              <a:rPr lang="en-US" dirty="0"/>
              <a:t>Edit Master text styles</a:t>
            </a:r>
          </a:p>
        </p:txBody>
      </p:sp>
      <p:sp>
        <p:nvSpPr>
          <p:cNvPr id="7" name="Picture Placeholder 6"/>
          <p:cNvSpPr>
            <a:spLocks noGrp="1"/>
          </p:cNvSpPr>
          <p:nvPr>
            <p:ph type="pic" sz="quarter" idx="26" hasCustomPrompt="1"/>
          </p:nvPr>
        </p:nvSpPr>
        <p:spPr>
          <a:xfrm>
            <a:off x="3564072" y="889665"/>
            <a:ext cx="1166125" cy="641840"/>
          </a:xfrm>
        </p:spPr>
        <p:txBody>
          <a:bodyPr lIns="0" rIns="0"/>
          <a:lstStyle>
            <a:lvl1pPr algn="ctr">
              <a:defRPr sz="800" baseline="0"/>
            </a:lvl1pPr>
          </a:lstStyle>
          <a:p>
            <a:r>
              <a:rPr lang="en-GB" dirty="0"/>
              <a:t>Click on the icon below to insert an icon</a:t>
            </a:r>
          </a:p>
        </p:txBody>
      </p:sp>
      <p:sp>
        <p:nvSpPr>
          <p:cNvPr id="41" name="Picture Placeholder 6"/>
          <p:cNvSpPr>
            <a:spLocks noGrp="1"/>
          </p:cNvSpPr>
          <p:nvPr>
            <p:ph type="pic" sz="quarter" idx="27" hasCustomPrompt="1"/>
          </p:nvPr>
        </p:nvSpPr>
        <p:spPr>
          <a:xfrm>
            <a:off x="3564072" y="1755234"/>
            <a:ext cx="1166125" cy="641840"/>
          </a:xfrm>
        </p:spPr>
        <p:txBody>
          <a:bodyPr lIns="0" rIns="0"/>
          <a:lstStyle>
            <a:lvl1pPr algn="ctr">
              <a:defRPr sz="800" baseline="0"/>
            </a:lvl1pPr>
          </a:lstStyle>
          <a:p>
            <a:r>
              <a:rPr lang="en-GB" dirty="0"/>
              <a:t>Click on the icon below to insert an icon</a:t>
            </a:r>
          </a:p>
        </p:txBody>
      </p:sp>
      <p:sp>
        <p:nvSpPr>
          <p:cNvPr id="42" name="Picture Placeholder 6"/>
          <p:cNvSpPr>
            <a:spLocks noGrp="1"/>
          </p:cNvSpPr>
          <p:nvPr>
            <p:ph type="pic" sz="quarter" idx="28" hasCustomPrompt="1"/>
          </p:nvPr>
        </p:nvSpPr>
        <p:spPr>
          <a:xfrm>
            <a:off x="3564072" y="2570241"/>
            <a:ext cx="1166125" cy="641840"/>
          </a:xfrm>
        </p:spPr>
        <p:txBody>
          <a:bodyPr lIns="0" rIns="0"/>
          <a:lstStyle>
            <a:lvl1pPr algn="ctr">
              <a:defRPr sz="800" baseline="0"/>
            </a:lvl1pPr>
          </a:lstStyle>
          <a:p>
            <a:r>
              <a:rPr lang="en-GB" dirty="0"/>
              <a:t>Click on the icon below to insert an icon</a:t>
            </a:r>
          </a:p>
        </p:txBody>
      </p:sp>
      <p:sp>
        <p:nvSpPr>
          <p:cNvPr id="43" name="Picture Placeholder 6"/>
          <p:cNvSpPr>
            <a:spLocks noGrp="1"/>
          </p:cNvSpPr>
          <p:nvPr>
            <p:ph type="pic" sz="quarter" idx="29" hasCustomPrompt="1"/>
          </p:nvPr>
        </p:nvSpPr>
        <p:spPr>
          <a:xfrm>
            <a:off x="3564072" y="3441232"/>
            <a:ext cx="1166125" cy="641840"/>
          </a:xfrm>
        </p:spPr>
        <p:txBody>
          <a:bodyPr lIns="0" rIns="0"/>
          <a:lstStyle>
            <a:lvl1pPr algn="ctr">
              <a:defRPr sz="800" baseline="0"/>
            </a:lvl1pPr>
          </a:lstStyle>
          <a:p>
            <a:r>
              <a:rPr lang="en-GB" dirty="0"/>
              <a:t>Click on the icon below to insert an icon</a:t>
            </a:r>
          </a:p>
        </p:txBody>
      </p:sp>
      <p:sp>
        <p:nvSpPr>
          <p:cNvPr id="44" name="Picture Placeholder 6"/>
          <p:cNvSpPr>
            <a:spLocks noGrp="1"/>
          </p:cNvSpPr>
          <p:nvPr>
            <p:ph type="pic" sz="quarter" idx="30" hasCustomPrompt="1"/>
          </p:nvPr>
        </p:nvSpPr>
        <p:spPr>
          <a:xfrm>
            <a:off x="3564072" y="4257708"/>
            <a:ext cx="1166125" cy="641840"/>
          </a:xfrm>
        </p:spPr>
        <p:txBody>
          <a:bodyPr lIns="0" rIns="0"/>
          <a:lstStyle>
            <a:lvl1pPr algn="ctr">
              <a:defRPr sz="800" baseline="0"/>
            </a:lvl1pPr>
          </a:lstStyle>
          <a:p>
            <a:r>
              <a:rPr lang="en-GB" dirty="0"/>
              <a:t>Click on the icon below to insert an icon</a:t>
            </a:r>
          </a:p>
        </p:txBody>
      </p:sp>
      <p:sp>
        <p:nvSpPr>
          <p:cNvPr id="30" name="Text Placeholder 6"/>
          <p:cNvSpPr>
            <a:spLocks noGrp="1"/>
          </p:cNvSpPr>
          <p:nvPr>
            <p:ph type="body" sz="quarter" idx="39" hasCustomPrompt="1"/>
          </p:nvPr>
        </p:nvSpPr>
        <p:spPr>
          <a:xfrm>
            <a:off x="3437124" y="5853756"/>
            <a:ext cx="5522913" cy="745006"/>
          </a:xfrm>
          <a:solidFill>
            <a:schemeClr val="bg1">
              <a:lumMod val="95000"/>
            </a:schemeClr>
          </a:solidFill>
        </p:spPr>
        <p:txBody>
          <a:bodyPr/>
          <a:lstStyle>
            <a:lvl1pPr>
              <a:defRPr/>
            </a:lvl1pPr>
          </a:lstStyle>
          <a:p>
            <a:pPr lvl="0"/>
            <a:r>
              <a:rPr lang="en-GB" dirty="0"/>
              <a:t>  </a:t>
            </a:r>
          </a:p>
        </p:txBody>
      </p:sp>
      <p:sp>
        <p:nvSpPr>
          <p:cNvPr id="31" name="Text Placeholder 43"/>
          <p:cNvSpPr>
            <a:spLocks noGrp="1"/>
          </p:cNvSpPr>
          <p:nvPr>
            <p:ph type="body" sz="quarter" idx="40"/>
          </p:nvPr>
        </p:nvSpPr>
        <p:spPr>
          <a:xfrm>
            <a:off x="4869769" y="5117668"/>
            <a:ext cx="3949302" cy="641840"/>
          </a:xfrm>
        </p:spPr>
        <p:txBody>
          <a:bodyPr anchor="t">
            <a:normAutofit/>
          </a:bodyPr>
          <a:lstStyle>
            <a:lvl1pPr>
              <a:spcBef>
                <a:spcPts val="0"/>
              </a:spcBef>
              <a:spcAft>
                <a:spcPts val="600"/>
              </a:spcAft>
              <a:defRPr sz="1100"/>
            </a:lvl1pPr>
          </a:lstStyle>
          <a:p>
            <a:pPr lvl="0"/>
            <a:r>
              <a:rPr lang="en-US" dirty="0"/>
              <a:t>Edit Master text styles</a:t>
            </a:r>
          </a:p>
        </p:txBody>
      </p:sp>
      <p:sp>
        <p:nvSpPr>
          <p:cNvPr id="34" name="Text Placeholder 43"/>
          <p:cNvSpPr>
            <a:spLocks noGrp="1"/>
          </p:cNvSpPr>
          <p:nvPr>
            <p:ph type="body" sz="quarter" idx="41"/>
          </p:nvPr>
        </p:nvSpPr>
        <p:spPr>
          <a:xfrm>
            <a:off x="4869768" y="5934145"/>
            <a:ext cx="3949303" cy="641840"/>
          </a:xfrm>
        </p:spPr>
        <p:txBody>
          <a:bodyPr anchor="t">
            <a:normAutofit/>
          </a:bodyPr>
          <a:lstStyle>
            <a:lvl1pPr>
              <a:spcBef>
                <a:spcPts val="0"/>
              </a:spcBef>
              <a:spcAft>
                <a:spcPts val="600"/>
              </a:spcAft>
              <a:defRPr sz="1100"/>
            </a:lvl1pPr>
          </a:lstStyle>
          <a:p>
            <a:pPr lvl="0"/>
            <a:r>
              <a:rPr lang="en-US" dirty="0"/>
              <a:t>Edit Master text styles</a:t>
            </a:r>
          </a:p>
        </p:txBody>
      </p:sp>
      <p:sp>
        <p:nvSpPr>
          <p:cNvPr id="35" name="Picture Placeholder 6"/>
          <p:cNvSpPr>
            <a:spLocks noGrp="1"/>
          </p:cNvSpPr>
          <p:nvPr>
            <p:ph type="pic" sz="quarter" idx="42" hasCustomPrompt="1"/>
          </p:nvPr>
        </p:nvSpPr>
        <p:spPr>
          <a:xfrm>
            <a:off x="3562672" y="5117668"/>
            <a:ext cx="1166125" cy="641840"/>
          </a:xfrm>
        </p:spPr>
        <p:txBody>
          <a:bodyPr lIns="0" rIns="0"/>
          <a:lstStyle>
            <a:lvl1pPr algn="ctr">
              <a:defRPr sz="800" baseline="0"/>
            </a:lvl1pPr>
          </a:lstStyle>
          <a:p>
            <a:r>
              <a:rPr lang="en-GB" dirty="0"/>
              <a:t>Click on the icon below to insert an icon</a:t>
            </a:r>
          </a:p>
        </p:txBody>
      </p:sp>
      <p:sp>
        <p:nvSpPr>
          <p:cNvPr id="36" name="Picture Placeholder 6"/>
          <p:cNvSpPr>
            <a:spLocks noGrp="1"/>
          </p:cNvSpPr>
          <p:nvPr>
            <p:ph type="pic" sz="quarter" idx="43" hasCustomPrompt="1"/>
          </p:nvPr>
        </p:nvSpPr>
        <p:spPr>
          <a:xfrm>
            <a:off x="3562672" y="5934144"/>
            <a:ext cx="1166125" cy="641840"/>
          </a:xfrm>
        </p:spPr>
        <p:txBody>
          <a:bodyPr lIns="0" rIns="0"/>
          <a:lstStyle>
            <a:lvl1pPr algn="ctr">
              <a:defRPr sz="800" baseline="0"/>
            </a:lvl1pPr>
          </a:lstStyle>
          <a:p>
            <a:r>
              <a:rPr lang="en-GB" dirty="0"/>
              <a:t>Click on the icon below to insert an icon</a:t>
            </a:r>
          </a:p>
        </p:txBody>
      </p:sp>
      <p:sp>
        <p:nvSpPr>
          <p:cNvPr id="52" name="Text Placeholder 3"/>
          <p:cNvSpPr>
            <a:spLocks noGrp="1"/>
          </p:cNvSpPr>
          <p:nvPr>
            <p:ph type="body" sz="quarter" idx="22" hasCustomPrompt="1"/>
          </p:nvPr>
        </p:nvSpPr>
        <p:spPr>
          <a:xfrm>
            <a:off x="723900" y="6633069"/>
            <a:ext cx="7791450" cy="231949"/>
          </a:xfrm>
        </p:spPr>
        <p:txBody>
          <a:bodyPr anchor="ctr">
            <a:noAutofit/>
          </a:bodyPr>
          <a:lstStyle>
            <a:lvl1pPr>
              <a:defRPr sz="700" b="1">
                <a:solidFill>
                  <a:schemeClr val="bg1"/>
                </a:solidFill>
              </a:defRPr>
            </a:lvl1pPr>
          </a:lstStyle>
          <a:p>
            <a:pPr lvl="0"/>
            <a:r>
              <a:rPr lang="en-US" dirty="0"/>
              <a:t>Source:</a:t>
            </a:r>
            <a:endParaRPr lang="en-GB" dirty="0"/>
          </a:p>
        </p:txBody>
      </p:sp>
      <p:sp>
        <p:nvSpPr>
          <p:cNvPr id="37" name="Text Placeholder 8"/>
          <p:cNvSpPr>
            <a:spLocks noGrp="1"/>
          </p:cNvSpPr>
          <p:nvPr>
            <p:ph type="body" sz="quarter" idx="44"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38" name="Text Placeholder 10"/>
          <p:cNvSpPr>
            <a:spLocks noGrp="1"/>
          </p:cNvSpPr>
          <p:nvPr>
            <p:ph type="body" sz="quarter" idx="45"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39" name="Text Placeholder 8"/>
          <p:cNvSpPr>
            <a:spLocks noGrp="1"/>
          </p:cNvSpPr>
          <p:nvPr>
            <p:ph type="body" sz="quarter" idx="46"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40" name="Text Placeholder 10"/>
          <p:cNvSpPr>
            <a:spLocks noGrp="1"/>
          </p:cNvSpPr>
          <p:nvPr>
            <p:ph type="body" sz="quarter" idx="47"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810859297"/>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37" name="Rectangle 36"/>
          <p:cNvSpPr/>
          <p:nvPr userDrawn="1"/>
        </p:nvSpPr>
        <p:spPr>
          <a:xfrm>
            <a:off x="180997" y="2869949"/>
            <a:ext cx="8780621" cy="37465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4262561"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4288958"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4689695" y="785385"/>
            <a:ext cx="427192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5"/>
          </p:nvPr>
        </p:nvSpPr>
        <p:spPr>
          <a:xfrm>
            <a:off x="4689695" y="966803"/>
            <a:ext cx="4199118" cy="1416609"/>
          </a:xfrm>
        </p:spPr>
        <p:txBody>
          <a:bodyPr>
            <a:noAutofit/>
          </a:bodyPr>
          <a:lstStyle>
            <a:lvl1pPr>
              <a:spcBef>
                <a:spcPts val="0"/>
              </a:spcBef>
              <a:defRPr sz="1100"/>
            </a:lvl1pPr>
            <a:lvl2pPr>
              <a:defRPr sz="1050"/>
            </a:lvl2pPr>
            <a:lvl3pPr>
              <a:defRPr sz="10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p:cNvSpPr>
            <a:spLocks noGrp="1"/>
          </p:cNvSpPr>
          <p:nvPr>
            <p:ph type="pic" sz="quarter" idx="16" hasCustomPrompt="1"/>
          </p:nvPr>
        </p:nvSpPr>
        <p:spPr>
          <a:xfrm>
            <a:off x="279234" y="297402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19" name="Picture Placeholder 3 - 1"/>
          <p:cNvSpPr>
            <a:spLocks noGrp="1"/>
          </p:cNvSpPr>
          <p:nvPr>
            <p:ph type="pic" sz="quarter" idx="17" hasCustomPrompt="1"/>
          </p:nvPr>
        </p:nvSpPr>
        <p:spPr>
          <a:xfrm>
            <a:off x="1520518" y="297402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0" name="Picture Placeholder 3 - 2"/>
          <p:cNvSpPr>
            <a:spLocks noGrp="1"/>
          </p:cNvSpPr>
          <p:nvPr>
            <p:ph type="pic" sz="quarter" idx="18" hasCustomPrompt="1"/>
          </p:nvPr>
        </p:nvSpPr>
        <p:spPr>
          <a:xfrm>
            <a:off x="2761802" y="297402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1" name="Picture Placeholder 3 - 3"/>
          <p:cNvSpPr>
            <a:spLocks noGrp="1"/>
          </p:cNvSpPr>
          <p:nvPr>
            <p:ph type="pic" sz="quarter" idx="19" hasCustomPrompt="1"/>
          </p:nvPr>
        </p:nvSpPr>
        <p:spPr>
          <a:xfrm>
            <a:off x="4003086" y="297402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2" name="Picture Placeholder 3 - 4"/>
          <p:cNvSpPr>
            <a:spLocks noGrp="1"/>
          </p:cNvSpPr>
          <p:nvPr>
            <p:ph type="pic" sz="quarter" idx="20" hasCustomPrompt="1"/>
          </p:nvPr>
        </p:nvSpPr>
        <p:spPr>
          <a:xfrm>
            <a:off x="5244370" y="297402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4" name="Picture Placeholder 3 - 5"/>
          <p:cNvSpPr>
            <a:spLocks noGrp="1"/>
          </p:cNvSpPr>
          <p:nvPr>
            <p:ph type="pic" sz="quarter" idx="21" hasCustomPrompt="1"/>
          </p:nvPr>
        </p:nvSpPr>
        <p:spPr>
          <a:xfrm>
            <a:off x="6485654" y="297402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6" name="Picture Placeholder 3 - 6"/>
          <p:cNvSpPr>
            <a:spLocks noGrp="1"/>
          </p:cNvSpPr>
          <p:nvPr>
            <p:ph type="pic" sz="quarter" idx="22" hasCustomPrompt="1"/>
          </p:nvPr>
        </p:nvSpPr>
        <p:spPr>
          <a:xfrm>
            <a:off x="7726938" y="2974025"/>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28" name="Picture Placeholder 3"/>
          <p:cNvSpPr>
            <a:spLocks noGrp="1"/>
          </p:cNvSpPr>
          <p:nvPr>
            <p:ph type="pic" sz="quarter" idx="23" hasCustomPrompt="1"/>
          </p:nvPr>
        </p:nvSpPr>
        <p:spPr>
          <a:xfrm>
            <a:off x="280563" y="3853624"/>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3" name="Picture Placeholder 3 - 1"/>
          <p:cNvSpPr>
            <a:spLocks noGrp="1"/>
          </p:cNvSpPr>
          <p:nvPr>
            <p:ph type="pic" sz="quarter" idx="24" hasCustomPrompt="1"/>
          </p:nvPr>
        </p:nvSpPr>
        <p:spPr>
          <a:xfrm>
            <a:off x="1521847" y="3853624"/>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4" name="Picture Placeholder 3 - 2"/>
          <p:cNvSpPr>
            <a:spLocks noGrp="1"/>
          </p:cNvSpPr>
          <p:nvPr>
            <p:ph type="pic" sz="quarter" idx="25" hasCustomPrompt="1"/>
          </p:nvPr>
        </p:nvSpPr>
        <p:spPr>
          <a:xfrm>
            <a:off x="2763131" y="3853624"/>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5" name="Picture Placeholder 3 - 3"/>
          <p:cNvSpPr>
            <a:spLocks noGrp="1"/>
          </p:cNvSpPr>
          <p:nvPr>
            <p:ph type="pic" sz="quarter" idx="26" hasCustomPrompt="1"/>
          </p:nvPr>
        </p:nvSpPr>
        <p:spPr>
          <a:xfrm>
            <a:off x="4004415" y="3853624"/>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6" name="Picture Placeholder 3 - 4"/>
          <p:cNvSpPr>
            <a:spLocks noGrp="1"/>
          </p:cNvSpPr>
          <p:nvPr>
            <p:ph type="pic" sz="quarter" idx="27" hasCustomPrompt="1"/>
          </p:nvPr>
        </p:nvSpPr>
        <p:spPr>
          <a:xfrm>
            <a:off x="5245699" y="3853624"/>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8" name="Picture Placeholder 3 - 5"/>
          <p:cNvSpPr>
            <a:spLocks noGrp="1"/>
          </p:cNvSpPr>
          <p:nvPr>
            <p:ph type="pic" sz="quarter" idx="28" hasCustomPrompt="1"/>
          </p:nvPr>
        </p:nvSpPr>
        <p:spPr>
          <a:xfrm>
            <a:off x="6486983" y="3853624"/>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39" name="Picture Placeholder 3 - 6"/>
          <p:cNvSpPr>
            <a:spLocks noGrp="1"/>
          </p:cNvSpPr>
          <p:nvPr>
            <p:ph type="pic" sz="quarter" idx="29" hasCustomPrompt="1"/>
          </p:nvPr>
        </p:nvSpPr>
        <p:spPr>
          <a:xfrm>
            <a:off x="7728267" y="3853624"/>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0" name="Picture Placeholder 3"/>
          <p:cNvSpPr>
            <a:spLocks noGrp="1"/>
          </p:cNvSpPr>
          <p:nvPr>
            <p:ph type="pic" sz="quarter" idx="30" hasCustomPrompt="1"/>
          </p:nvPr>
        </p:nvSpPr>
        <p:spPr>
          <a:xfrm>
            <a:off x="281892" y="473322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1" name="Picture Placeholder 3 - 1"/>
          <p:cNvSpPr>
            <a:spLocks noGrp="1"/>
          </p:cNvSpPr>
          <p:nvPr>
            <p:ph type="pic" sz="quarter" idx="31" hasCustomPrompt="1"/>
          </p:nvPr>
        </p:nvSpPr>
        <p:spPr>
          <a:xfrm>
            <a:off x="1523176" y="473322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2" name="Picture Placeholder 3 - 2"/>
          <p:cNvSpPr>
            <a:spLocks noGrp="1"/>
          </p:cNvSpPr>
          <p:nvPr>
            <p:ph type="pic" sz="quarter" idx="32" hasCustomPrompt="1"/>
          </p:nvPr>
        </p:nvSpPr>
        <p:spPr>
          <a:xfrm>
            <a:off x="2764460" y="473322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3" name="Picture Placeholder 3 - 3"/>
          <p:cNvSpPr>
            <a:spLocks noGrp="1"/>
          </p:cNvSpPr>
          <p:nvPr>
            <p:ph type="pic" sz="quarter" idx="33" hasCustomPrompt="1"/>
          </p:nvPr>
        </p:nvSpPr>
        <p:spPr>
          <a:xfrm>
            <a:off x="4005744" y="473322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4" name="Picture Placeholder 3 - 4"/>
          <p:cNvSpPr>
            <a:spLocks noGrp="1"/>
          </p:cNvSpPr>
          <p:nvPr>
            <p:ph type="pic" sz="quarter" idx="34" hasCustomPrompt="1"/>
          </p:nvPr>
        </p:nvSpPr>
        <p:spPr>
          <a:xfrm>
            <a:off x="5247028" y="473322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5" name="Picture Placeholder 3 - 5"/>
          <p:cNvSpPr>
            <a:spLocks noGrp="1"/>
          </p:cNvSpPr>
          <p:nvPr>
            <p:ph type="pic" sz="quarter" idx="35" hasCustomPrompt="1"/>
          </p:nvPr>
        </p:nvSpPr>
        <p:spPr>
          <a:xfrm>
            <a:off x="6488312" y="473322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6" name="Picture Placeholder 3 - 6"/>
          <p:cNvSpPr>
            <a:spLocks noGrp="1"/>
          </p:cNvSpPr>
          <p:nvPr>
            <p:ph type="pic" sz="quarter" idx="36" hasCustomPrompt="1"/>
          </p:nvPr>
        </p:nvSpPr>
        <p:spPr>
          <a:xfrm>
            <a:off x="7729596" y="4733223"/>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7" name="Picture Placeholder 3"/>
          <p:cNvSpPr>
            <a:spLocks noGrp="1"/>
          </p:cNvSpPr>
          <p:nvPr>
            <p:ph type="pic" sz="quarter" idx="37" hasCustomPrompt="1"/>
          </p:nvPr>
        </p:nvSpPr>
        <p:spPr>
          <a:xfrm>
            <a:off x="283221" y="5612822"/>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8" name="Picture Placeholder 3 - 1"/>
          <p:cNvSpPr>
            <a:spLocks noGrp="1"/>
          </p:cNvSpPr>
          <p:nvPr>
            <p:ph type="pic" sz="quarter" idx="38" hasCustomPrompt="1"/>
          </p:nvPr>
        </p:nvSpPr>
        <p:spPr>
          <a:xfrm>
            <a:off x="1524505" y="5612822"/>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49" name="Picture Placeholder 3 - 2"/>
          <p:cNvSpPr>
            <a:spLocks noGrp="1"/>
          </p:cNvSpPr>
          <p:nvPr>
            <p:ph type="pic" sz="quarter" idx="39" hasCustomPrompt="1"/>
          </p:nvPr>
        </p:nvSpPr>
        <p:spPr>
          <a:xfrm>
            <a:off x="2765789" y="5612822"/>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50" name="Picture Placeholder 3 - 3"/>
          <p:cNvSpPr>
            <a:spLocks noGrp="1"/>
          </p:cNvSpPr>
          <p:nvPr>
            <p:ph type="pic" sz="quarter" idx="40" hasCustomPrompt="1"/>
          </p:nvPr>
        </p:nvSpPr>
        <p:spPr>
          <a:xfrm>
            <a:off x="4007073" y="5612822"/>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51" name="Picture Placeholder 3 - 4"/>
          <p:cNvSpPr>
            <a:spLocks noGrp="1"/>
          </p:cNvSpPr>
          <p:nvPr>
            <p:ph type="pic" sz="quarter" idx="41" hasCustomPrompt="1"/>
          </p:nvPr>
        </p:nvSpPr>
        <p:spPr>
          <a:xfrm>
            <a:off x="5248357" y="5612822"/>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52" name="Picture Placeholder 3 - 5"/>
          <p:cNvSpPr>
            <a:spLocks noGrp="1"/>
          </p:cNvSpPr>
          <p:nvPr>
            <p:ph type="pic" sz="quarter" idx="42" hasCustomPrompt="1"/>
          </p:nvPr>
        </p:nvSpPr>
        <p:spPr>
          <a:xfrm>
            <a:off x="6489641" y="5612822"/>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53" name="Picture Placeholder 3 - 6"/>
          <p:cNvSpPr>
            <a:spLocks noGrp="1"/>
          </p:cNvSpPr>
          <p:nvPr>
            <p:ph type="pic" sz="quarter" idx="43" hasCustomPrompt="1"/>
          </p:nvPr>
        </p:nvSpPr>
        <p:spPr>
          <a:xfrm>
            <a:off x="7730925" y="5612822"/>
            <a:ext cx="1152000" cy="786124"/>
          </a:xfrm>
          <a:solidFill>
            <a:schemeClr val="bg1"/>
          </a:solidFill>
        </p:spPr>
        <p:txBody>
          <a:bodyPr>
            <a:noAutofit/>
          </a:bodyPr>
          <a:lstStyle>
            <a:lvl1pPr algn="ctr">
              <a:defRPr sz="700" baseline="0"/>
            </a:lvl1pPr>
          </a:lstStyle>
          <a:p>
            <a:r>
              <a:rPr lang="en-GB" dirty="0"/>
              <a:t>Click on the icon below to insert a logo</a:t>
            </a:r>
          </a:p>
        </p:txBody>
      </p:sp>
      <p:sp>
        <p:nvSpPr>
          <p:cNvPr id="99" name="Text Placeholder 3"/>
          <p:cNvSpPr>
            <a:spLocks noGrp="1"/>
          </p:cNvSpPr>
          <p:nvPr>
            <p:ph type="body" sz="quarter" idx="48"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100" name="Text Placeholder 8"/>
          <p:cNvSpPr>
            <a:spLocks noGrp="1"/>
          </p:cNvSpPr>
          <p:nvPr>
            <p:ph type="body" sz="quarter" idx="49"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101" name="Text Placeholder 10"/>
          <p:cNvSpPr>
            <a:spLocks noGrp="1"/>
          </p:cNvSpPr>
          <p:nvPr>
            <p:ph type="body" sz="quarter" idx="50"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102" name="Text Placeholder 8"/>
          <p:cNvSpPr>
            <a:spLocks noGrp="1"/>
          </p:cNvSpPr>
          <p:nvPr>
            <p:ph type="body" sz="quarter" idx="51"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103" name="Text Placeholder 10"/>
          <p:cNvSpPr>
            <a:spLocks noGrp="1"/>
          </p:cNvSpPr>
          <p:nvPr>
            <p:ph type="body" sz="quarter" idx="52"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4081574027"/>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Logos with Text">
    <p:spTree>
      <p:nvGrpSpPr>
        <p:cNvPr id="1" name=""/>
        <p:cNvGrpSpPr/>
        <p:nvPr/>
      </p:nvGrpSpPr>
      <p:grpSpPr>
        <a:xfrm>
          <a:off x="0" y="0"/>
          <a:ext cx="0" cy="0"/>
          <a:chOff x="0" y="0"/>
          <a:chExt cx="0" cy="0"/>
        </a:xfrm>
      </p:grpSpPr>
      <p:sp>
        <p:nvSpPr>
          <p:cNvPr id="61" name="Text Placeholder 6"/>
          <p:cNvSpPr>
            <a:spLocks noGrp="1"/>
          </p:cNvSpPr>
          <p:nvPr>
            <p:ph type="body" sz="quarter" idx="37" hasCustomPrompt="1"/>
          </p:nvPr>
        </p:nvSpPr>
        <p:spPr>
          <a:xfrm>
            <a:off x="3468687" y="3933478"/>
            <a:ext cx="5522913" cy="647185"/>
          </a:xfrm>
          <a:solidFill>
            <a:schemeClr val="bg1">
              <a:lumMod val="95000"/>
            </a:schemeClr>
          </a:solidFill>
        </p:spPr>
        <p:txBody>
          <a:bodyPr>
            <a:noAutofit/>
          </a:bodyPr>
          <a:lstStyle>
            <a:lvl1pPr>
              <a:defRPr/>
            </a:lvl1pPr>
          </a:lstStyle>
          <a:p>
            <a:pPr lvl="0"/>
            <a:r>
              <a:rPr lang="en-GB" dirty="0"/>
              <a:t>  </a:t>
            </a:r>
          </a:p>
        </p:txBody>
      </p:sp>
      <p:sp>
        <p:nvSpPr>
          <p:cNvPr id="62" name="Text Placeholder 6"/>
          <p:cNvSpPr>
            <a:spLocks noGrp="1"/>
          </p:cNvSpPr>
          <p:nvPr>
            <p:ph type="body" sz="quarter" idx="38" hasCustomPrompt="1"/>
          </p:nvPr>
        </p:nvSpPr>
        <p:spPr>
          <a:xfrm>
            <a:off x="3469999" y="5248627"/>
            <a:ext cx="5522913" cy="647185"/>
          </a:xfrm>
          <a:solidFill>
            <a:schemeClr val="bg1">
              <a:lumMod val="95000"/>
            </a:schemeClr>
          </a:solidFill>
        </p:spPr>
        <p:txBody>
          <a:bodyPr>
            <a:noAutofit/>
          </a:bodyPr>
          <a:lstStyle>
            <a:lvl1pPr>
              <a:defRPr/>
            </a:lvl1pPr>
          </a:lstStyle>
          <a:p>
            <a:pPr lvl="0"/>
            <a:r>
              <a:rPr lang="en-GB" dirty="0"/>
              <a:t> </a:t>
            </a:r>
          </a:p>
        </p:txBody>
      </p:sp>
      <p:sp>
        <p:nvSpPr>
          <p:cNvPr id="60" name="Text Placeholder 6"/>
          <p:cNvSpPr>
            <a:spLocks noGrp="1"/>
          </p:cNvSpPr>
          <p:nvPr>
            <p:ph type="body" sz="quarter" idx="36" hasCustomPrompt="1"/>
          </p:nvPr>
        </p:nvSpPr>
        <p:spPr>
          <a:xfrm>
            <a:off x="3468687" y="2607008"/>
            <a:ext cx="5522913" cy="647185"/>
          </a:xfrm>
          <a:solidFill>
            <a:schemeClr val="bg1">
              <a:lumMod val="95000"/>
            </a:schemeClr>
          </a:solidFill>
        </p:spPr>
        <p:txBody>
          <a:bodyPr>
            <a:noAutofit/>
          </a:bodyPr>
          <a:lstStyle>
            <a:lvl1pPr>
              <a:defRPr/>
            </a:lvl1pPr>
          </a:lstStyle>
          <a:p>
            <a:pPr lvl="0"/>
            <a:r>
              <a:rPr lang="en-GB" dirty="0"/>
              <a:t>  </a:t>
            </a: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3468606" y="765465"/>
            <a:ext cx="5493013"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userDrawn="1"/>
        </p:nvCxnSpPr>
        <p:spPr>
          <a:xfrm>
            <a:off x="3468606" y="2589112"/>
            <a:ext cx="552299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Text Placeholder 43"/>
          <p:cNvSpPr>
            <a:spLocks noGrp="1"/>
          </p:cNvSpPr>
          <p:nvPr>
            <p:ph type="body" sz="quarter" idx="14"/>
          </p:nvPr>
        </p:nvSpPr>
        <p:spPr>
          <a:xfrm>
            <a:off x="5422468" y="3308030"/>
            <a:ext cx="3539151" cy="561979"/>
          </a:xfrm>
        </p:spPr>
        <p:txBody>
          <a:bodyPr anchor="ctr">
            <a:noAutofit/>
          </a:bodyPr>
          <a:lstStyle>
            <a:lvl1pPr>
              <a:spcBef>
                <a:spcPts val="0"/>
              </a:spcBef>
              <a:defRPr sz="1100"/>
            </a:lvl1pPr>
          </a:lstStyle>
          <a:p>
            <a:pPr lvl="0"/>
            <a:r>
              <a:rPr lang="en-US"/>
              <a:t>Edit Master text styles</a:t>
            </a:r>
          </a:p>
        </p:txBody>
      </p:sp>
      <p:sp>
        <p:nvSpPr>
          <p:cNvPr id="51" name="Text Placeholder 43"/>
          <p:cNvSpPr>
            <a:spLocks noGrp="1"/>
          </p:cNvSpPr>
          <p:nvPr>
            <p:ph type="body" sz="quarter" idx="19"/>
          </p:nvPr>
        </p:nvSpPr>
        <p:spPr>
          <a:xfrm>
            <a:off x="5422468" y="3961864"/>
            <a:ext cx="3539151" cy="568114"/>
          </a:xfrm>
        </p:spPr>
        <p:txBody>
          <a:bodyPr anchor="ctr">
            <a:noAutofit/>
          </a:bodyPr>
          <a:lstStyle>
            <a:lvl1pPr>
              <a:spcBef>
                <a:spcPts val="0"/>
              </a:spcBef>
              <a:defRPr sz="1100"/>
            </a:lvl1pPr>
          </a:lstStyle>
          <a:p>
            <a:pPr lvl="0"/>
            <a:r>
              <a:rPr lang="en-US"/>
              <a:t>Edit Master text styles</a:t>
            </a:r>
          </a:p>
        </p:txBody>
      </p:sp>
      <p:sp>
        <p:nvSpPr>
          <p:cNvPr id="52" name="Text Placeholder 43"/>
          <p:cNvSpPr>
            <a:spLocks noGrp="1"/>
          </p:cNvSpPr>
          <p:nvPr>
            <p:ph type="body" sz="quarter" idx="20"/>
          </p:nvPr>
        </p:nvSpPr>
        <p:spPr>
          <a:xfrm>
            <a:off x="5422468" y="4630525"/>
            <a:ext cx="3539151" cy="559421"/>
          </a:xfrm>
        </p:spPr>
        <p:txBody>
          <a:bodyPr anchor="ctr">
            <a:noAutofit/>
          </a:bodyPr>
          <a:lstStyle>
            <a:lvl1pPr>
              <a:spcBef>
                <a:spcPts val="0"/>
              </a:spcBef>
              <a:defRPr sz="1100"/>
            </a:lvl1pPr>
          </a:lstStyle>
          <a:p>
            <a:pPr lvl="0"/>
            <a:r>
              <a:rPr lang="en-US"/>
              <a:t>Edit Master text styles</a:t>
            </a:r>
          </a:p>
        </p:txBody>
      </p:sp>
      <p:sp>
        <p:nvSpPr>
          <p:cNvPr id="53" name="Text Placeholder 43"/>
          <p:cNvSpPr>
            <a:spLocks noGrp="1"/>
          </p:cNvSpPr>
          <p:nvPr>
            <p:ph type="body" sz="quarter" idx="21"/>
          </p:nvPr>
        </p:nvSpPr>
        <p:spPr>
          <a:xfrm>
            <a:off x="5422468" y="2642030"/>
            <a:ext cx="3539152" cy="568011"/>
          </a:xfrm>
        </p:spPr>
        <p:txBody>
          <a:bodyPr anchor="ctr">
            <a:noAutofit/>
          </a:bodyPr>
          <a:lstStyle>
            <a:lvl1pPr>
              <a:spcBef>
                <a:spcPts val="0"/>
              </a:spcBef>
              <a:defRPr sz="1100"/>
            </a:lvl1pPr>
          </a:lstStyle>
          <a:p>
            <a:pPr lvl="0"/>
            <a:r>
              <a:rPr lang="en-US"/>
              <a:t>Edit Master text styles</a:t>
            </a:r>
          </a:p>
        </p:txBody>
      </p:sp>
      <p:sp>
        <p:nvSpPr>
          <p:cNvPr id="25" name="Rectangle 24"/>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6" name="Text Placeholder 13"/>
          <p:cNvSpPr>
            <a:spLocks noGrp="1"/>
          </p:cNvSpPr>
          <p:nvPr>
            <p:ph type="body" sz="quarter" idx="22"/>
          </p:nvPr>
        </p:nvSpPr>
        <p:spPr>
          <a:xfrm>
            <a:off x="227957" y="2716040"/>
            <a:ext cx="2987853" cy="3734455"/>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Text Placeholder 43"/>
          <p:cNvSpPr>
            <a:spLocks noGrp="1"/>
          </p:cNvSpPr>
          <p:nvPr>
            <p:ph type="body" sz="quarter" idx="23"/>
          </p:nvPr>
        </p:nvSpPr>
        <p:spPr>
          <a:xfrm>
            <a:off x="5422468" y="5279614"/>
            <a:ext cx="3539151" cy="568114"/>
          </a:xfrm>
        </p:spPr>
        <p:txBody>
          <a:bodyPr anchor="ctr">
            <a:noAutofit/>
          </a:bodyPr>
          <a:lstStyle>
            <a:lvl1pPr>
              <a:spcBef>
                <a:spcPts val="0"/>
              </a:spcBef>
              <a:defRPr sz="1100"/>
            </a:lvl1pPr>
          </a:lstStyle>
          <a:p>
            <a:pPr lvl="0"/>
            <a:r>
              <a:rPr lang="en-US"/>
              <a:t>Edit Master text styles</a:t>
            </a:r>
          </a:p>
        </p:txBody>
      </p:sp>
      <p:sp>
        <p:nvSpPr>
          <p:cNvPr id="28" name="Text Placeholder 43"/>
          <p:cNvSpPr>
            <a:spLocks noGrp="1"/>
          </p:cNvSpPr>
          <p:nvPr>
            <p:ph type="body" sz="quarter" idx="24"/>
          </p:nvPr>
        </p:nvSpPr>
        <p:spPr>
          <a:xfrm>
            <a:off x="5422468" y="5948275"/>
            <a:ext cx="3539151" cy="559421"/>
          </a:xfrm>
        </p:spPr>
        <p:txBody>
          <a:bodyPr anchor="ctr">
            <a:noAutofit/>
          </a:bodyPr>
          <a:lstStyle>
            <a:lvl1pPr>
              <a:spcBef>
                <a:spcPts val="0"/>
              </a:spcBef>
              <a:defRPr sz="1100"/>
            </a:lvl1pPr>
          </a:lstStyle>
          <a:p>
            <a:pPr lvl="0"/>
            <a:r>
              <a:rPr lang="en-US"/>
              <a:t>Edit Master text styles</a:t>
            </a:r>
          </a:p>
        </p:txBody>
      </p:sp>
      <p:sp>
        <p:nvSpPr>
          <p:cNvPr id="4" name="Picture Placeholder 3"/>
          <p:cNvSpPr>
            <a:spLocks noGrp="1"/>
          </p:cNvSpPr>
          <p:nvPr>
            <p:ph type="pic" sz="quarter" idx="25" hasCustomPrompt="1"/>
          </p:nvPr>
        </p:nvSpPr>
        <p:spPr>
          <a:xfrm>
            <a:off x="3587750" y="2641600"/>
            <a:ext cx="1690688" cy="568325"/>
          </a:xfrm>
        </p:spPr>
        <p:txBody>
          <a:bodyPr lIns="0" rIns="0">
            <a:noAutofit/>
          </a:bodyPr>
          <a:lstStyle>
            <a:lvl1pPr algn="ctr">
              <a:defRPr sz="700" baseline="0"/>
            </a:lvl1pPr>
          </a:lstStyle>
          <a:p>
            <a:r>
              <a:rPr lang="en-GB" dirty="0"/>
              <a:t>Click on the icon below to insert an image</a:t>
            </a:r>
          </a:p>
        </p:txBody>
      </p:sp>
      <p:sp>
        <p:nvSpPr>
          <p:cNvPr id="34" name="Picture Placeholder 3"/>
          <p:cNvSpPr>
            <a:spLocks noGrp="1"/>
          </p:cNvSpPr>
          <p:nvPr>
            <p:ph type="pic" sz="quarter" idx="26" hasCustomPrompt="1"/>
          </p:nvPr>
        </p:nvSpPr>
        <p:spPr>
          <a:xfrm>
            <a:off x="3587750" y="3301568"/>
            <a:ext cx="1690688" cy="568325"/>
          </a:xfrm>
        </p:spPr>
        <p:txBody>
          <a:bodyPr lIns="0" rIns="0">
            <a:noAutofit/>
          </a:bodyPr>
          <a:lstStyle>
            <a:lvl1pPr algn="ctr">
              <a:defRPr sz="700" baseline="0"/>
            </a:lvl1pPr>
          </a:lstStyle>
          <a:p>
            <a:r>
              <a:rPr lang="en-GB" dirty="0"/>
              <a:t>Click on the icon below to insert an image</a:t>
            </a:r>
          </a:p>
        </p:txBody>
      </p:sp>
      <p:sp>
        <p:nvSpPr>
          <p:cNvPr id="35" name="Picture Placeholder 3"/>
          <p:cNvSpPr>
            <a:spLocks noGrp="1"/>
          </p:cNvSpPr>
          <p:nvPr>
            <p:ph type="pic" sz="quarter" idx="27" hasCustomPrompt="1"/>
          </p:nvPr>
        </p:nvSpPr>
        <p:spPr>
          <a:xfrm>
            <a:off x="3587750" y="3961536"/>
            <a:ext cx="1690688" cy="568325"/>
          </a:xfrm>
        </p:spPr>
        <p:txBody>
          <a:bodyPr lIns="0" rIns="0">
            <a:noAutofit/>
          </a:bodyPr>
          <a:lstStyle>
            <a:lvl1pPr algn="ctr">
              <a:defRPr sz="700" baseline="0"/>
            </a:lvl1pPr>
          </a:lstStyle>
          <a:p>
            <a:r>
              <a:rPr lang="en-GB" dirty="0"/>
              <a:t>Click on the icon below to insert an image</a:t>
            </a:r>
          </a:p>
        </p:txBody>
      </p:sp>
      <p:sp>
        <p:nvSpPr>
          <p:cNvPr id="37" name="Picture Placeholder 3"/>
          <p:cNvSpPr>
            <a:spLocks noGrp="1"/>
          </p:cNvSpPr>
          <p:nvPr>
            <p:ph type="pic" sz="quarter" idx="28" hasCustomPrompt="1"/>
          </p:nvPr>
        </p:nvSpPr>
        <p:spPr>
          <a:xfrm>
            <a:off x="3587750" y="4621504"/>
            <a:ext cx="1690688" cy="568325"/>
          </a:xfrm>
        </p:spPr>
        <p:txBody>
          <a:bodyPr lIns="0" rIns="0">
            <a:noAutofit/>
          </a:bodyPr>
          <a:lstStyle>
            <a:lvl1pPr algn="ctr">
              <a:defRPr sz="700" baseline="0"/>
            </a:lvl1pPr>
          </a:lstStyle>
          <a:p>
            <a:r>
              <a:rPr lang="en-GB" dirty="0"/>
              <a:t>Click on the icon below to insert an image</a:t>
            </a:r>
          </a:p>
        </p:txBody>
      </p:sp>
      <p:sp>
        <p:nvSpPr>
          <p:cNvPr id="39" name="Picture Placeholder 3"/>
          <p:cNvSpPr>
            <a:spLocks noGrp="1"/>
          </p:cNvSpPr>
          <p:nvPr>
            <p:ph type="pic" sz="quarter" idx="29" hasCustomPrompt="1"/>
          </p:nvPr>
        </p:nvSpPr>
        <p:spPr>
          <a:xfrm>
            <a:off x="3587750" y="5281472"/>
            <a:ext cx="1690688" cy="568325"/>
          </a:xfrm>
        </p:spPr>
        <p:txBody>
          <a:bodyPr lIns="0" rIns="0">
            <a:noAutofit/>
          </a:bodyPr>
          <a:lstStyle>
            <a:lvl1pPr algn="ctr">
              <a:defRPr sz="700" baseline="0"/>
            </a:lvl1pPr>
          </a:lstStyle>
          <a:p>
            <a:r>
              <a:rPr lang="en-GB" dirty="0"/>
              <a:t>Click on the icon below to insert an image</a:t>
            </a:r>
          </a:p>
        </p:txBody>
      </p:sp>
      <p:sp>
        <p:nvSpPr>
          <p:cNvPr id="43" name="Picture Placeholder 3"/>
          <p:cNvSpPr>
            <a:spLocks noGrp="1"/>
          </p:cNvSpPr>
          <p:nvPr>
            <p:ph type="pic" sz="quarter" idx="30" hasCustomPrompt="1"/>
          </p:nvPr>
        </p:nvSpPr>
        <p:spPr>
          <a:xfrm>
            <a:off x="3587750" y="5941440"/>
            <a:ext cx="1690688" cy="568325"/>
          </a:xfrm>
        </p:spPr>
        <p:txBody>
          <a:bodyPr lIns="0" rIns="0">
            <a:noAutofit/>
          </a:bodyPr>
          <a:lstStyle>
            <a:lvl1pPr algn="ctr">
              <a:defRPr sz="700" baseline="0"/>
            </a:lvl1pPr>
          </a:lstStyle>
          <a:p>
            <a:r>
              <a:rPr lang="en-GB" dirty="0"/>
              <a:t>Click on the icon below to insert an image</a:t>
            </a:r>
          </a:p>
        </p:txBody>
      </p:sp>
      <p:sp>
        <p:nvSpPr>
          <p:cNvPr id="8" name="Picture Placeholder 7"/>
          <p:cNvSpPr>
            <a:spLocks noGrp="1"/>
          </p:cNvSpPr>
          <p:nvPr>
            <p:ph type="pic" sz="quarter" idx="31" hasCustomPrompt="1"/>
          </p:nvPr>
        </p:nvSpPr>
        <p:spPr>
          <a:xfrm>
            <a:off x="3468605" y="762782"/>
            <a:ext cx="5493013" cy="1621496"/>
          </a:xfrm>
        </p:spPr>
        <p:txBody>
          <a:bodyPr>
            <a:noAutofit/>
          </a:bodyPr>
          <a:lstStyle>
            <a:lvl1pPr algn="ctr">
              <a:defRPr sz="1200" baseline="0"/>
            </a:lvl1pPr>
          </a:lstStyle>
          <a:p>
            <a:r>
              <a:rPr lang="en-GB" dirty="0"/>
              <a:t>Click on the icon below to insert an image</a:t>
            </a:r>
          </a:p>
        </p:txBody>
      </p:sp>
      <p:sp>
        <p:nvSpPr>
          <p:cNvPr id="56" name="Text Placeholder 3"/>
          <p:cNvSpPr>
            <a:spLocks noGrp="1"/>
          </p:cNvSpPr>
          <p:nvPr>
            <p:ph type="body" sz="quarter" idx="39"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57" name="Text Placeholder 8"/>
          <p:cNvSpPr>
            <a:spLocks noGrp="1"/>
          </p:cNvSpPr>
          <p:nvPr>
            <p:ph type="body" sz="quarter" idx="40"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58" name="Text Placeholder 10"/>
          <p:cNvSpPr>
            <a:spLocks noGrp="1"/>
          </p:cNvSpPr>
          <p:nvPr>
            <p:ph type="body" sz="quarter" idx="41"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59" name="Text Placeholder 8"/>
          <p:cNvSpPr>
            <a:spLocks noGrp="1"/>
          </p:cNvSpPr>
          <p:nvPr>
            <p:ph type="body" sz="quarter" idx="42"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86" name="Text Placeholder 10"/>
          <p:cNvSpPr>
            <a:spLocks noGrp="1"/>
          </p:cNvSpPr>
          <p:nvPr>
            <p:ph type="body" sz="quarter" idx="43"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4166460711"/>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Mission">
    <p:spTree>
      <p:nvGrpSpPr>
        <p:cNvPr id="1" name=""/>
        <p:cNvGrpSpPr/>
        <p:nvPr/>
      </p:nvGrpSpPr>
      <p:grpSpPr>
        <a:xfrm>
          <a:off x="0" y="0"/>
          <a:ext cx="0" cy="0"/>
          <a:chOff x="0" y="0"/>
          <a:chExt cx="0" cy="0"/>
        </a:xfrm>
      </p:grpSpPr>
      <p:sp>
        <p:nvSpPr>
          <p:cNvPr id="37" name="Rectangle 36"/>
          <p:cNvSpPr/>
          <p:nvPr userDrawn="1"/>
        </p:nvSpPr>
        <p:spPr>
          <a:xfrm>
            <a:off x="180997" y="2357818"/>
            <a:ext cx="8780621" cy="42586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4262561"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a:xfrm>
            <a:off x="7086600" y="6616461"/>
            <a:ext cx="2057400" cy="241540"/>
          </a:xfrm>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4288958"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4689695" y="785385"/>
            <a:ext cx="427192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5"/>
          </p:nvPr>
        </p:nvSpPr>
        <p:spPr>
          <a:xfrm>
            <a:off x="4689695" y="919782"/>
            <a:ext cx="4271922" cy="1140768"/>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24"/>
          <p:cNvSpPr>
            <a:spLocks noGrp="1"/>
          </p:cNvSpPr>
          <p:nvPr>
            <p:ph type="body" sz="quarter" idx="16"/>
          </p:nvPr>
        </p:nvSpPr>
        <p:spPr>
          <a:xfrm>
            <a:off x="360254" y="2638001"/>
            <a:ext cx="1746008" cy="297268"/>
          </a:xfrm>
        </p:spPr>
        <p:txBody>
          <a:bodyPr>
            <a:noAutofit/>
          </a:bodyPr>
          <a:lstStyle>
            <a:lvl1pPr algn="ctr">
              <a:spcBef>
                <a:spcPts val="0"/>
              </a:spcBef>
              <a:defRPr sz="1400" b="1"/>
            </a:lvl1pPr>
            <a:lvl2pPr>
              <a:defRPr b="1"/>
            </a:lvl2pPr>
            <a:lvl3pPr>
              <a:defRPr b="1"/>
            </a:lvl3pPr>
            <a:lvl4pPr>
              <a:defRPr b="1"/>
            </a:lvl4pPr>
            <a:lvl5pPr>
              <a:defRPr b="1"/>
            </a:lvl5pPr>
          </a:lstStyle>
          <a:p>
            <a:pPr lvl="0"/>
            <a:r>
              <a:rPr lang="en-US"/>
              <a:t>Edit Master text styles</a:t>
            </a:r>
          </a:p>
        </p:txBody>
      </p:sp>
      <p:sp>
        <p:nvSpPr>
          <p:cNvPr id="30" name="Text Placeholder 24"/>
          <p:cNvSpPr>
            <a:spLocks noGrp="1"/>
          </p:cNvSpPr>
          <p:nvPr>
            <p:ph type="body" sz="quarter" idx="17"/>
          </p:nvPr>
        </p:nvSpPr>
        <p:spPr>
          <a:xfrm>
            <a:off x="2561377" y="2638001"/>
            <a:ext cx="1746008" cy="297268"/>
          </a:xfrm>
        </p:spPr>
        <p:txBody>
          <a:bodyPr>
            <a:noAutofit/>
          </a:bodyPr>
          <a:lstStyle>
            <a:lvl1pPr algn="ctr">
              <a:spcBef>
                <a:spcPts val="0"/>
              </a:spcBef>
              <a:defRPr sz="1400" b="1"/>
            </a:lvl1pPr>
            <a:lvl2pPr>
              <a:defRPr b="1"/>
            </a:lvl2pPr>
            <a:lvl3pPr>
              <a:defRPr b="1"/>
            </a:lvl3pPr>
            <a:lvl4pPr>
              <a:defRPr b="1"/>
            </a:lvl4pPr>
            <a:lvl5pPr>
              <a:defRPr b="1"/>
            </a:lvl5pPr>
          </a:lstStyle>
          <a:p>
            <a:pPr lvl="0"/>
            <a:r>
              <a:rPr lang="en-US"/>
              <a:t>Edit Master text styles</a:t>
            </a:r>
          </a:p>
        </p:txBody>
      </p:sp>
      <p:sp>
        <p:nvSpPr>
          <p:cNvPr id="31" name="Text Placeholder 24"/>
          <p:cNvSpPr>
            <a:spLocks noGrp="1"/>
          </p:cNvSpPr>
          <p:nvPr>
            <p:ph type="body" sz="quarter" idx="18"/>
          </p:nvPr>
        </p:nvSpPr>
        <p:spPr>
          <a:xfrm>
            <a:off x="4773468" y="2638001"/>
            <a:ext cx="1746008" cy="297268"/>
          </a:xfrm>
        </p:spPr>
        <p:txBody>
          <a:bodyPr>
            <a:noAutofit/>
          </a:bodyPr>
          <a:lstStyle>
            <a:lvl1pPr algn="ctr">
              <a:spcBef>
                <a:spcPts val="0"/>
              </a:spcBef>
              <a:defRPr sz="1400" b="1"/>
            </a:lvl1pPr>
            <a:lvl2pPr>
              <a:defRPr b="1"/>
            </a:lvl2pPr>
            <a:lvl3pPr>
              <a:defRPr b="1"/>
            </a:lvl3pPr>
            <a:lvl4pPr>
              <a:defRPr b="1"/>
            </a:lvl4pPr>
            <a:lvl5pPr>
              <a:defRPr b="1"/>
            </a:lvl5pPr>
          </a:lstStyle>
          <a:p>
            <a:pPr lvl="0"/>
            <a:r>
              <a:rPr lang="en-US"/>
              <a:t>Edit Master text styles</a:t>
            </a:r>
          </a:p>
        </p:txBody>
      </p:sp>
      <p:sp>
        <p:nvSpPr>
          <p:cNvPr id="32" name="Text Placeholder 24"/>
          <p:cNvSpPr>
            <a:spLocks noGrp="1"/>
          </p:cNvSpPr>
          <p:nvPr>
            <p:ph type="body" sz="quarter" idx="19"/>
          </p:nvPr>
        </p:nvSpPr>
        <p:spPr>
          <a:xfrm>
            <a:off x="6972273" y="2638001"/>
            <a:ext cx="1746008" cy="297268"/>
          </a:xfrm>
        </p:spPr>
        <p:txBody>
          <a:bodyPr>
            <a:noAutofit/>
          </a:bodyPr>
          <a:lstStyle>
            <a:lvl1pPr algn="ctr">
              <a:spcBef>
                <a:spcPts val="0"/>
              </a:spcBef>
              <a:defRPr sz="1400" b="1"/>
            </a:lvl1pPr>
            <a:lvl2pPr>
              <a:defRPr b="1"/>
            </a:lvl2pPr>
            <a:lvl3pPr>
              <a:defRPr b="1"/>
            </a:lvl3pPr>
            <a:lvl4pPr>
              <a:defRPr b="1"/>
            </a:lvl4pPr>
            <a:lvl5pPr>
              <a:defRPr b="1"/>
            </a:lvl5pPr>
          </a:lstStyle>
          <a:p>
            <a:pPr lvl="0"/>
            <a:r>
              <a:rPr lang="en-US"/>
              <a:t>Edit Master text styles</a:t>
            </a:r>
          </a:p>
        </p:txBody>
      </p:sp>
      <p:sp>
        <p:nvSpPr>
          <p:cNvPr id="4" name="Rectangle 3"/>
          <p:cNvSpPr/>
          <p:nvPr userDrawn="1"/>
        </p:nvSpPr>
        <p:spPr>
          <a:xfrm>
            <a:off x="180997" y="2357818"/>
            <a:ext cx="8780620" cy="2828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9" name="Rectangle 18"/>
          <p:cNvSpPr/>
          <p:nvPr userDrawn="1"/>
        </p:nvSpPr>
        <p:spPr>
          <a:xfrm>
            <a:off x="180997" y="3663057"/>
            <a:ext cx="8780620" cy="2828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0" name="Rectangle 19"/>
          <p:cNvSpPr/>
          <p:nvPr userDrawn="1"/>
        </p:nvSpPr>
        <p:spPr>
          <a:xfrm>
            <a:off x="180997" y="5114941"/>
            <a:ext cx="8780620" cy="2828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1" name="Text Placeholder 24"/>
          <p:cNvSpPr>
            <a:spLocks noGrp="1"/>
          </p:cNvSpPr>
          <p:nvPr>
            <p:ph type="body" sz="quarter" idx="20"/>
          </p:nvPr>
        </p:nvSpPr>
        <p:spPr>
          <a:xfrm>
            <a:off x="2106262" y="2357818"/>
            <a:ext cx="4930090" cy="280183"/>
          </a:xfrm>
        </p:spPr>
        <p:txBody>
          <a:bodyPr>
            <a:noAutofit/>
          </a:bodyPr>
          <a:lstStyle>
            <a:lvl1pPr algn="ctr">
              <a:spcBef>
                <a:spcPts val="0"/>
              </a:spcBef>
              <a:defRPr sz="1400" b="1"/>
            </a:lvl1pPr>
            <a:lvl2pPr>
              <a:defRPr b="1"/>
            </a:lvl2pPr>
            <a:lvl3pPr>
              <a:defRPr b="1"/>
            </a:lvl3pPr>
            <a:lvl4pPr>
              <a:defRPr b="1"/>
            </a:lvl4pPr>
            <a:lvl5pPr>
              <a:defRPr b="1"/>
            </a:lvl5pPr>
          </a:lstStyle>
          <a:p>
            <a:pPr lvl="0"/>
            <a:r>
              <a:rPr lang="en-US"/>
              <a:t>Edit Master text styles</a:t>
            </a:r>
          </a:p>
        </p:txBody>
      </p:sp>
      <p:sp>
        <p:nvSpPr>
          <p:cNvPr id="22" name="Text Placeholder 24"/>
          <p:cNvSpPr>
            <a:spLocks noGrp="1"/>
          </p:cNvSpPr>
          <p:nvPr>
            <p:ph type="body" sz="quarter" idx="21"/>
          </p:nvPr>
        </p:nvSpPr>
        <p:spPr>
          <a:xfrm>
            <a:off x="2106262" y="3665706"/>
            <a:ext cx="4930090" cy="280183"/>
          </a:xfrm>
        </p:spPr>
        <p:txBody>
          <a:bodyPr>
            <a:noAutofit/>
          </a:bodyPr>
          <a:lstStyle>
            <a:lvl1pPr algn="ctr">
              <a:spcBef>
                <a:spcPts val="0"/>
              </a:spcBef>
              <a:defRPr sz="1400" b="1"/>
            </a:lvl1pPr>
            <a:lvl2pPr>
              <a:defRPr b="1"/>
            </a:lvl2pPr>
            <a:lvl3pPr>
              <a:defRPr b="1"/>
            </a:lvl3pPr>
            <a:lvl4pPr>
              <a:defRPr b="1"/>
            </a:lvl4pPr>
            <a:lvl5pPr>
              <a:defRPr b="1"/>
            </a:lvl5pPr>
          </a:lstStyle>
          <a:p>
            <a:pPr lvl="0"/>
            <a:r>
              <a:rPr lang="en-US"/>
              <a:t>Edit Master text styles</a:t>
            </a:r>
          </a:p>
        </p:txBody>
      </p:sp>
      <p:sp>
        <p:nvSpPr>
          <p:cNvPr id="24" name="Text Placeholder 24"/>
          <p:cNvSpPr>
            <a:spLocks noGrp="1"/>
          </p:cNvSpPr>
          <p:nvPr>
            <p:ph type="body" sz="quarter" idx="22"/>
          </p:nvPr>
        </p:nvSpPr>
        <p:spPr>
          <a:xfrm>
            <a:off x="2106262" y="5115361"/>
            <a:ext cx="4930090" cy="280183"/>
          </a:xfrm>
        </p:spPr>
        <p:txBody>
          <a:bodyPr>
            <a:noAutofit/>
          </a:bodyPr>
          <a:lstStyle>
            <a:lvl1pPr algn="ctr">
              <a:spcBef>
                <a:spcPts val="0"/>
              </a:spcBef>
              <a:defRPr sz="1400" b="1"/>
            </a:lvl1pPr>
            <a:lvl2pPr>
              <a:defRPr b="1"/>
            </a:lvl2pPr>
            <a:lvl3pPr>
              <a:defRPr b="1"/>
            </a:lvl3pPr>
            <a:lvl4pPr>
              <a:defRPr b="1"/>
            </a:lvl4pPr>
            <a:lvl5pPr>
              <a:defRPr b="1"/>
            </a:lvl5pPr>
          </a:lstStyle>
          <a:p>
            <a:pPr lvl="0"/>
            <a:r>
              <a:rPr lang="en-US"/>
              <a:t>Edit Master text styles</a:t>
            </a:r>
          </a:p>
        </p:txBody>
      </p:sp>
      <p:sp>
        <p:nvSpPr>
          <p:cNvPr id="7" name="Chart Placeholder 6"/>
          <p:cNvSpPr>
            <a:spLocks noGrp="1"/>
          </p:cNvSpPr>
          <p:nvPr>
            <p:ph type="chart" sz="quarter" idx="23" hasCustomPrompt="1"/>
          </p:nvPr>
        </p:nvSpPr>
        <p:spPr>
          <a:xfrm>
            <a:off x="593495" y="3969299"/>
            <a:ext cx="1279525" cy="1133475"/>
          </a:xfrm>
        </p:spPr>
        <p:txBody>
          <a:bodyPr>
            <a:noAutofit/>
          </a:bodyPr>
          <a:lstStyle>
            <a:lvl1pPr>
              <a:defRPr sz="1100" baseline="0"/>
            </a:lvl1pPr>
          </a:lstStyle>
          <a:p>
            <a:r>
              <a:rPr lang="en-GB" dirty="0"/>
              <a:t>Click on the icon below to insert chart</a:t>
            </a:r>
          </a:p>
        </p:txBody>
      </p:sp>
      <p:sp>
        <p:nvSpPr>
          <p:cNvPr id="49" name="Chart Placeholder 6"/>
          <p:cNvSpPr>
            <a:spLocks noGrp="1"/>
          </p:cNvSpPr>
          <p:nvPr>
            <p:ph type="chart" sz="quarter" idx="24" hasCustomPrompt="1"/>
          </p:nvPr>
        </p:nvSpPr>
        <p:spPr>
          <a:xfrm>
            <a:off x="2794618" y="3979657"/>
            <a:ext cx="1279525" cy="1133475"/>
          </a:xfrm>
        </p:spPr>
        <p:txBody>
          <a:bodyPr>
            <a:noAutofit/>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100"/>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dirty="0"/>
              <a:t>Click on the icon below to insert chart</a:t>
            </a:r>
          </a:p>
        </p:txBody>
      </p:sp>
      <p:sp>
        <p:nvSpPr>
          <p:cNvPr id="50" name="Chart Placeholder 6"/>
          <p:cNvSpPr>
            <a:spLocks noGrp="1"/>
          </p:cNvSpPr>
          <p:nvPr>
            <p:ph type="chart" sz="quarter" idx="25" hasCustomPrompt="1"/>
          </p:nvPr>
        </p:nvSpPr>
        <p:spPr>
          <a:xfrm>
            <a:off x="4995741" y="3976415"/>
            <a:ext cx="1279525" cy="1133475"/>
          </a:xfrm>
        </p:spPr>
        <p:txBody>
          <a:bodyPr>
            <a:noAutofit/>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100"/>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dirty="0"/>
              <a:t>Click on the icon below to insert chart</a:t>
            </a:r>
          </a:p>
          <a:p>
            <a:endParaRPr lang="en-GB" dirty="0"/>
          </a:p>
        </p:txBody>
      </p:sp>
      <p:sp>
        <p:nvSpPr>
          <p:cNvPr id="51" name="Chart Placeholder 6"/>
          <p:cNvSpPr>
            <a:spLocks noGrp="1"/>
          </p:cNvSpPr>
          <p:nvPr>
            <p:ph type="chart" sz="quarter" idx="26" hasCustomPrompt="1"/>
          </p:nvPr>
        </p:nvSpPr>
        <p:spPr>
          <a:xfrm>
            <a:off x="7196864" y="3962473"/>
            <a:ext cx="1279525" cy="1133475"/>
          </a:xfrm>
        </p:spPr>
        <p:txBody>
          <a:bodyPr>
            <a:noAutofit/>
          </a:bodyPr>
          <a:lstStyle>
            <a:lvl1pPr marL="0" marR="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sz="1100"/>
            </a:lvl1pPr>
          </a:lstStyle>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r>
              <a:rPr lang="en-GB" dirty="0"/>
              <a:t>Click on the icon below to insert chart</a:t>
            </a:r>
          </a:p>
          <a:p>
            <a:endParaRPr lang="en-GB" dirty="0"/>
          </a:p>
        </p:txBody>
      </p:sp>
      <p:sp>
        <p:nvSpPr>
          <p:cNvPr id="8" name="Text Placeholder 7"/>
          <p:cNvSpPr>
            <a:spLocks noGrp="1"/>
          </p:cNvSpPr>
          <p:nvPr>
            <p:ph type="body" sz="quarter" idx="27"/>
          </p:nvPr>
        </p:nvSpPr>
        <p:spPr>
          <a:xfrm>
            <a:off x="464907" y="5473791"/>
            <a:ext cx="1536700" cy="180000"/>
          </a:xfrm>
          <a:solidFill>
            <a:schemeClr val="accent1"/>
          </a:solidFill>
        </p:spPr>
        <p:txBody>
          <a:bodyPr anchor="ctr">
            <a:noAutofit/>
          </a:bodyPr>
          <a:lstStyle>
            <a:lvl1pPr algn="ctr">
              <a:defRPr sz="900">
                <a:solidFill>
                  <a:schemeClr val="bg1"/>
                </a:solidFill>
              </a:defRPr>
            </a:lvl1pPr>
          </a:lstStyle>
          <a:p>
            <a:pPr lvl="0"/>
            <a:r>
              <a:rPr lang="en-US"/>
              <a:t>Edit Master text styles</a:t>
            </a:r>
          </a:p>
        </p:txBody>
      </p:sp>
      <p:sp>
        <p:nvSpPr>
          <p:cNvPr id="76" name="Text Placeholder 7"/>
          <p:cNvSpPr>
            <a:spLocks noGrp="1"/>
          </p:cNvSpPr>
          <p:nvPr>
            <p:ph type="body" sz="quarter" idx="28"/>
          </p:nvPr>
        </p:nvSpPr>
        <p:spPr>
          <a:xfrm>
            <a:off x="2666030" y="5473038"/>
            <a:ext cx="1536700" cy="180000"/>
          </a:xfrm>
          <a:solidFill>
            <a:schemeClr val="accent1"/>
          </a:solidFill>
        </p:spPr>
        <p:txBody>
          <a:bodyPr anchor="ctr">
            <a:noAutofit/>
          </a:bodyPr>
          <a:lstStyle>
            <a:lvl1pPr algn="ctr">
              <a:defRPr sz="900">
                <a:solidFill>
                  <a:schemeClr val="bg1"/>
                </a:solidFill>
              </a:defRPr>
            </a:lvl1pPr>
          </a:lstStyle>
          <a:p>
            <a:pPr lvl="0"/>
            <a:r>
              <a:rPr lang="en-US"/>
              <a:t>Edit Master text styles</a:t>
            </a:r>
          </a:p>
        </p:txBody>
      </p:sp>
      <p:sp>
        <p:nvSpPr>
          <p:cNvPr id="77" name="Text Placeholder 7"/>
          <p:cNvSpPr>
            <a:spLocks noGrp="1"/>
          </p:cNvSpPr>
          <p:nvPr>
            <p:ph type="body" sz="quarter" idx="29"/>
          </p:nvPr>
        </p:nvSpPr>
        <p:spPr>
          <a:xfrm>
            <a:off x="4867153" y="5475840"/>
            <a:ext cx="1536700" cy="180000"/>
          </a:xfrm>
          <a:solidFill>
            <a:schemeClr val="accent1"/>
          </a:solidFill>
        </p:spPr>
        <p:txBody>
          <a:bodyPr anchor="ctr">
            <a:noAutofit/>
          </a:bodyPr>
          <a:lstStyle>
            <a:lvl1pPr algn="ctr">
              <a:defRPr sz="900">
                <a:solidFill>
                  <a:schemeClr val="bg1"/>
                </a:solidFill>
              </a:defRPr>
            </a:lvl1pPr>
          </a:lstStyle>
          <a:p>
            <a:pPr lvl="0"/>
            <a:r>
              <a:rPr lang="en-US"/>
              <a:t>Edit Master text styles</a:t>
            </a:r>
          </a:p>
        </p:txBody>
      </p:sp>
      <p:sp>
        <p:nvSpPr>
          <p:cNvPr id="78" name="Text Placeholder 7"/>
          <p:cNvSpPr>
            <a:spLocks noGrp="1"/>
          </p:cNvSpPr>
          <p:nvPr>
            <p:ph type="body" sz="quarter" idx="30"/>
          </p:nvPr>
        </p:nvSpPr>
        <p:spPr>
          <a:xfrm>
            <a:off x="7068276" y="5483921"/>
            <a:ext cx="1536700" cy="180000"/>
          </a:xfrm>
          <a:solidFill>
            <a:schemeClr val="accent1"/>
          </a:solidFill>
        </p:spPr>
        <p:txBody>
          <a:bodyPr anchor="ctr">
            <a:noAutofit/>
          </a:bodyPr>
          <a:lstStyle>
            <a:lvl1pPr algn="ctr">
              <a:defRPr sz="900">
                <a:solidFill>
                  <a:schemeClr val="bg1"/>
                </a:solidFill>
              </a:defRPr>
            </a:lvl1pPr>
          </a:lstStyle>
          <a:p>
            <a:pPr lvl="0"/>
            <a:r>
              <a:rPr lang="en-US"/>
              <a:t>Edit Master text styles</a:t>
            </a:r>
          </a:p>
        </p:txBody>
      </p:sp>
      <p:sp>
        <p:nvSpPr>
          <p:cNvPr id="79" name="Text Placeholder 7"/>
          <p:cNvSpPr>
            <a:spLocks noGrp="1"/>
          </p:cNvSpPr>
          <p:nvPr>
            <p:ph type="body" sz="quarter" idx="31"/>
          </p:nvPr>
        </p:nvSpPr>
        <p:spPr>
          <a:xfrm>
            <a:off x="464907" y="5689384"/>
            <a:ext cx="1536700" cy="180000"/>
          </a:xfrm>
          <a:solidFill>
            <a:schemeClr val="accent2"/>
          </a:solidFill>
        </p:spPr>
        <p:txBody>
          <a:bodyPr anchor="ctr">
            <a:noAutofit/>
          </a:bodyPr>
          <a:lstStyle>
            <a:lvl1pPr algn="ctr">
              <a:defRPr sz="900">
                <a:solidFill>
                  <a:schemeClr val="bg1"/>
                </a:solidFill>
              </a:defRPr>
            </a:lvl1pPr>
          </a:lstStyle>
          <a:p>
            <a:pPr lvl="0"/>
            <a:r>
              <a:rPr lang="en-US"/>
              <a:t>Edit Master text styles</a:t>
            </a:r>
          </a:p>
        </p:txBody>
      </p:sp>
      <p:sp>
        <p:nvSpPr>
          <p:cNvPr id="80" name="Text Placeholder 7"/>
          <p:cNvSpPr>
            <a:spLocks noGrp="1"/>
          </p:cNvSpPr>
          <p:nvPr>
            <p:ph type="body" sz="quarter" idx="32"/>
          </p:nvPr>
        </p:nvSpPr>
        <p:spPr>
          <a:xfrm>
            <a:off x="2666030" y="5691515"/>
            <a:ext cx="1536700" cy="180000"/>
          </a:xfrm>
          <a:solidFill>
            <a:schemeClr val="accent2"/>
          </a:solidFill>
        </p:spPr>
        <p:txBody>
          <a:bodyPr anchor="ctr">
            <a:noAutofit/>
          </a:bodyPr>
          <a:lstStyle>
            <a:lvl1pPr algn="ctr">
              <a:defRPr sz="900">
                <a:solidFill>
                  <a:schemeClr val="bg1"/>
                </a:solidFill>
              </a:defRPr>
            </a:lvl1pPr>
          </a:lstStyle>
          <a:p>
            <a:pPr lvl="0"/>
            <a:r>
              <a:rPr lang="en-US"/>
              <a:t>Edit Master text styles</a:t>
            </a:r>
          </a:p>
        </p:txBody>
      </p:sp>
      <p:sp>
        <p:nvSpPr>
          <p:cNvPr id="81" name="Text Placeholder 7"/>
          <p:cNvSpPr>
            <a:spLocks noGrp="1"/>
          </p:cNvSpPr>
          <p:nvPr>
            <p:ph type="body" sz="quarter" idx="33"/>
          </p:nvPr>
        </p:nvSpPr>
        <p:spPr>
          <a:xfrm>
            <a:off x="4867153" y="5693646"/>
            <a:ext cx="1536700" cy="180000"/>
          </a:xfrm>
          <a:solidFill>
            <a:schemeClr val="accent2"/>
          </a:solidFill>
        </p:spPr>
        <p:txBody>
          <a:bodyPr anchor="ctr">
            <a:noAutofit/>
          </a:bodyPr>
          <a:lstStyle>
            <a:lvl1pPr algn="ctr">
              <a:defRPr sz="900">
                <a:solidFill>
                  <a:schemeClr val="bg1"/>
                </a:solidFill>
              </a:defRPr>
            </a:lvl1pPr>
          </a:lstStyle>
          <a:p>
            <a:pPr lvl="0"/>
            <a:r>
              <a:rPr lang="en-US"/>
              <a:t>Edit Master text styles</a:t>
            </a:r>
          </a:p>
        </p:txBody>
      </p:sp>
      <p:sp>
        <p:nvSpPr>
          <p:cNvPr id="82" name="Text Placeholder 7"/>
          <p:cNvSpPr>
            <a:spLocks noGrp="1"/>
          </p:cNvSpPr>
          <p:nvPr>
            <p:ph type="body" sz="quarter" idx="34"/>
          </p:nvPr>
        </p:nvSpPr>
        <p:spPr>
          <a:xfrm>
            <a:off x="7068276" y="5695777"/>
            <a:ext cx="1536700" cy="180000"/>
          </a:xfrm>
          <a:solidFill>
            <a:schemeClr val="accent2"/>
          </a:solidFill>
        </p:spPr>
        <p:txBody>
          <a:bodyPr anchor="ctr">
            <a:noAutofit/>
          </a:bodyPr>
          <a:lstStyle>
            <a:lvl1pPr algn="ctr">
              <a:defRPr sz="900">
                <a:solidFill>
                  <a:schemeClr val="bg1"/>
                </a:solidFill>
              </a:defRPr>
            </a:lvl1pPr>
          </a:lstStyle>
          <a:p>
            <a:pPr lvl="0"/>
            <a:r>
              <a:rPr lang="en-US"/>
              <a:t>Edit Master text styles</a:t>
            </a:r>
          </a:p>
        </p:txBody>
      </p:sp>
      <p:sp>
        <p:nvSpPr>
          <p:cNvPr id="83" name="Text Placeholder 7"/>
          <p:cNvSpPr>
            <a:spLocks noGrp="1"/>
          </p:cNvSpPr>
          <p:nvPr>
            <p:ph type="body" sz="quarter" idx="35"/>
          </p:nvPr>
        </p:nvSpPr>
        <p:spPr>
          <a:xfrm>
            <a:off x="464907" y="5901923"/>
            <a:ext cx="1536700" cy="180000"/>
          </a:xfrm>
          <a:solidFill>
            <a:schemeClr val="accent3"/>
          </a:solidFill>
        </p:spPr>
        <p:txBody>
          <a:bodyPr anchor="ctr">
            <a:noAutofit/>
          </a:bodyPr>
          <a:lstStyle>
            <a:lvl1pPr algn="ctr">
              <a:defRPr sz="900">
                <a:solidFill>
                  <a:schemeClr val="bg1"/>
                </a:solidFill>
              </a:defRPr>
            </a:lvl1pPr>
          </a:lstStyle>
          <a:p>
            <a:pPr lvl="0"/>
            <a:r>
              <a:rPr lang="en-US"/>
              <a:t>Edit Master text styles</a:t>
            </a:r>
          </a:p>
        </p:txBody>
      </p:sp>
      <p:sp>
        <p:nvSpPr>
          <p:cNvPr id="84" name="Text Placeholder 7"/>
          <p:cNvSpPr>
            <a:spLocks noGrp="1"/>
          </p:cNvSpPr>
          <p:nvPr>
            <p:ph type="body" sz="quarter" idx="36"/>
          </p:nvPr>
        </p:nvSpPr>
        <p:spPr>
          <a:xfrm>
            <a:off x="2666030" y="5904054"/>
            <a:ext cx="1536700" cy="180000"/>
          </a:xfrm>
          <a:solidFill>
            <a:schemeClr val="accent3"/>
          </a:solidFill>
        </p:spPr>
        <p:txBody>
          <a:bodyPr anchor="ctr">
            <a:noAutofit/>
          </a:bodyPr>
          <a:lstStyle>
            <a:lvl1pPr algn="ctr">
              <a:defRPr sz="900">
                <a:solidFill>
                  <a:schemeClr val="bg1"/>
                </a:solidFill>
              </a:defRPr>
            </a:lvl1pPr>
          </a:lstStyle>
          <a:p>
            <a:pPr lvl="0"/>
            <a:r>
              <a:rPr lang="en-US"/>
              <a:t>Edit Master text styles</a:t>
            </a:r>
          </a:p>
        </p:txBody>
      </p:sp>
      <p:sp>
        <p:nvSpPr>
          <p:cNvPr id="85" name="Text Placeholder 7"/>
          <p:cNvSpPr>
            <a:spLocks noGrp="1"/>
          </p:cNvSpPr>
          <p:nvPr>
            <p:ph type="body" sz="quarter" idx="37"/>
          </p:nvPr>
        </p:nvSpPr>
        <p:spPr>
          <a:xfrm>
            <a:off x="4867153" y="5906185"/>
            <a:ext cx="1536700" cy="180000"/>
          </a:xfrm>
          <a:solidFill>
            <a:schemeClr val="accent3"/>
          </a:solidFill>
        </p:spPr>
        <p:txBody>
          <a:bodyPr anchor="ctr">
            <a:noAutofit/>
          </a:bodyPr>
          <a:lstStyle>
            <a:lvl1pPr algn="ctr">
              <a:defRPr sz="900">
                <a:solidFill>
                  <a:schemeClr val="bg1"/>
                </a:solidFill>
              </a:defRPr>
            </a:lvl1pPr>
          </a:lstStyle>
          <a:p>
            <a:pPr lvl="0"/>
            <a:r>
              <a:rPr lang="en-US"/>
              <a:t>Edit Master text styles</a:t>
            </a:r>
          </a:p>
        </p:txBody>
      </p:sp>
      <p:sp>
        <p:nvSpPr>
          <p:cNvPr id="86" name="Text Placeholder 7"/>
          <p:cNvSpPr>
            <a:spLocks noGrp="1"/>
          </p:cNvSpPr>
          <p:nvPr>
            <p:ph type="body" sz="quarter" idx="38"/>
          </p:nvPr>
        </p:nvSpPr>
        <p:spPr>
          <a:xfrm>
            <a:off x="7068276" y="5908316"/>
            <a:ext cx="1536700" cy="180000"/>
          </a:xfrm>
          <a:solidFill>
            <a:schemeClr val="accent3"/>
          </a:solidFill>
        </p:spPr>
        <p:txBody>
          <a:bodyPr anchor="ctr">
            <a:noAutofit/>
          </a:bodyPr>
          <a:lstStyle>
            <a:lvl1pPr algn="ctr">
              <a:defRPr sz="900">
                <a:solidFill>
                  <a:schemeClr val="bg1"/>
                </a:solidFill>
              </a:defRPr>
            </a:lvl1pPr>
          </a:lstStyle>
          <a:p>
            <a:pPr lvl="0"/>
            <a:r>
              <a:rPr lang="en-US"/>
              <a:t>Edit Master text styles</a:t>
            </a:r>
          </a:p>
        </p:txBody>
      </p:sp>
      <p:sp>
        <p:nvSpPr>
          <p:cNvPr id="87" name="Text Placeholder 7"/>
          <p:cNvSpPr>
            <a:spLocks noGrp="1"/>
          </p:cNvSpPr>
          <p:nvPr>
            <p:ph type="body" sz="quarter" idx="39"/>
          </p:nvPr>
        </p:nvSpPr>
        <p:spPr>
          <a:xfrm>
            <a:off x="464907" y="6114462"/>
            <a:ext cx="1536700" cy="180000"/>
          </a:xfrm>
          <a:solidFill>
            <a:schemeClr val="accent4"/>
          </a:solidFill>
        </p:spPr>
        <p:txBody>
          <a:bodyPr anchor="ctr">
            <a:noAutofit/>
          </a:bodyPr>
          <a:lstStyle>
            <a:lvl1pPr algn="ctr">
              <a:defRPr sz="900">
                <a:solidFill>
                  <a:schemeClr val="bg1"/>
                </a:solidFill>
              </a:defRPr>
            </a:lvl1pPr>
          </a:lstStyle>
          <a:p>
            <a:pPr lvl="0"/>
            <a:r>
              <a:rPr lang="en-US"/>
              <a:t>Edit Master text styles</a:t>
            </a:r>
          </a:p>
        </p:txBody>
      </p:sp>
      <p:sp>
        <p:nvSpPr>
          <p:cNvPr id="88" name="Text Placeholder 7"/>
          <p:cNvSpPr>
            <a:spLocks noGrp="1"/>
          </p:cNvSpPr>
          <p:nvPr>
            <p:ph type="body" sz="quarter" idx="40"/>
          </p:nvPr>
        </p:nvSpPr>
        <p:spPr>
          <a:xfrm>
            <a:off x="2666030" y="6116593"/>
            <a:ext cx="1536700" cy="180000"/>
          </a:xfrm>
          <a:solidFill>
            <a:schemeClr val="accent4"/>
          </a:solidFill>
        </p:spPr>
        <p:txBody>
          <a:bodyPr anchor="ctr">
            <a:noAutofit/>
          </a:bodyPr>
          <a:lstStyle>
            <a:lvl1pPr algn="ctr">
              <a:defRPr sz="900">
                <a:solidFill>
                  <a:schemeClr val="bg1"/>
                </a:solidFill>
              </a:defRPr>
            </a:lvl1pPr>
          </a:lstStyle>
          <a:p>
            <a:pPr lvl="0"/>
            <a:r>
              <a:rPr lang="en-US"/>
              <a:t>Edit Master text styles</a:t>
            </a:r>
          </a:p>
        </p:txBody>
      </p:sp>
      <p:sp>
        <p:nvSpPr>
          <p:cNvPr id="89" name="Text Placeholder 7"/>
          <p:cNvSpPr>
            <a:spLocks noGrp="1"/>
          </p:cNvSpPr>
          <p:nvPr>
            <p:ph type="body" sz="quarter" idx="41"/>
          </p:nvPr>
        </p:nvSpPr>
        <p:spPr>
          <a:xfrm>
            <a:off x="4867153" y="6118724"/>
            <a:ext cx="1536700" cy="180000"/>
          </a:xfrm>
          <a:solidFill>
            <a:schemeClr val="accent4"/>
          </a:solidFill>
        </p:spPr>
        <p:txBody>
          <a:bodyPr anchor="ctr">
            <a:noAutofit/>
          </a:bodyPr>
          <a:lstStyle>
            <a:lvl1pPr algn="ctr">
              <a:defRPr sz="900">
                <a:solidFill>
                  <a:schemeClr val="bg1"/>
                </a:solidFill>
              </a:defRPr>
            </a:lvl1pPr>
          </a:lstStyle>
          <a:p>
            <a:pPr lvl="0"/>
            <a:r>
              <a:rPr lang="en-US"/>
              <a:t>Edit Master text styles</a:t>
            </a:r>
          </a:p>
        </p:txBody>
      </p:sp>
      <p:sp>
        <p:nvSpPr>
          <p:cNvPr id="90" name="Text Placeholder 7"/>
          <p:cNvSpPr>
            <a:spLocks noGrp="1"/>
          </p:cNvSpPr>
          <p:nvPr>
            <p:ph type="body" sz="quarter" idx="42"/>
          </p:nvPr>
        </p:nvSpPr>
        <p:spPr>
          <a:xfrm>
            <a:off x="7068276" y="6120855"/>
            <a:ext cx="1536700" cy="180000"/>
          </a:xfrm>
          <a:solidFill>
            <a:schemeClr val="accent4"/>
          </a:solidFill>
        </p:spPr>
        <p:txBody>
          <a:bodyPr anchor="ctr">
            <a:noAutofit/>
          </a:bodyPr>
          <a:lstStyle>
            <a:lvl1pPr algn="ctr">
              <a:defRPr sz="900">
                <a:solidFill>
                  <a:schemeClr val="bg1"/>
                </a:solidFill>
              </a:defRPr>
            </a:lvl1pPr>
          </a:lstStyle>
          <a:p>
            <a:pPr lvl="0"/>
            <a:r>
              <a:rPr lang="en-US"/>
              <a:t>Edit Master text styles</a:t>
            </a:r>
          </a:p>
        </p:txBody>
      </p:sp>
      <p:sp>
        <p:nvSpPr>
          <p:cNvPr id="91" name="Text Placeholder 7"/>
          <p:cNvSpPr>
            <a:spLocks noGrp="1"/>
          </p:cNvSpPr>
          <p:nvPr>
            <p:ph type="body" sz="quarter" idx="43"/>
          </p:nvPr>
        </p:nvSpPr>
        <p:spPr>
          <a:xfrm>
            <a:off x="464907" y="6327001"/>
            <a:ext cx="1536700" cy="180000"/>
          </a:xfrm>
          <a:solidFill>
            <a:schemeClr val="accent5"/>
          </a:solidFill>
        </p:spPr>
        <p:txBody>
          <a:bodyPr anchor="ctr">
            <a:noAutofit/>
          </a:bodyPr>
          <a:lstStyle>
            <a:lvl1pPr algn="ctr">
              <a:defRPr sz="900">
                <a:solidFill>
                  <a:schemeClr val="bg1"/>
                </a:solidFill>
              </a:defRPr>
            </a:lvl1pPr>
          </a:lstStyle>
          <a:p>
            <a:pPr lvl="0"/>
            <a:r>
              <a:rPr lang="en-US"/>
              <a:t>Edit Master text styles</a:t>
            </a:r>
          </a:p>
        </p:txBody>
      </p:sp>
      <p:sp>
        <p:nvSpPr>
          <p:cNvPr id="92" name="Text Placeholder 7"/>
          <p:cNvSpPr>
            <a:spLocks noGrp="1"/>
          </p:cNvSpPr>
          <p:nvPr>
            <p:ph type="body" sz="quarter" idx="44"/>
          </p:nvPr>
        </p:nvSpPr>
        <p:spPr>
          <a:xfrm>
            <a:off x="2666030" y="6329132"/>
            <a:ext cx="1536700" cy="180000"/>
          </a:xfrm>
          <a:solidFill>
            <a:schemeClr val="accent5"/>
          </a:solidFill>
        </p:spPr>
        <p:txBody>
          <a:bodyPr anchor="ctr">
            <a:noAutofit/>
          </a:bodyPr>
          <a:lstStyle>
            <a:lvl1pPr algn="ctr">
              <a:defRPr sz="900">
                <a:solidFill>
                  <a:schemeClr val="bg1"/>
                </a:solidFill>
              </a:defRPr>
            </a:lvl1pPr>
          </a:lstStyle>
          <a:p>
            <a:pPr lvl="0"/>
            <a:r>
              <a:rPr lang="en-US"/>
              <a:t>Edit Master text styles</a:t>
            </a:r>
          </a:p>
        </p:txBody>
      </p:sp>
      <p:sp>
        <p:nvSpPr>
          <p:cNvPr id="93" name="Text Placeholder 7"/>
          <p:cNvSpPr>
            <a:spLocks noGrp="1"/>
          </p:cNvSpPr>
          <p:nvPr>
            <p:ph type="body" sz="quarter" idx="45"/>
          </p:nvPr>
        </p:nvSpPr>
        <p:spPr>
          <a:xfrm>
            <a:off x="4867153" y="6331263"/>
            <a:ext cx="1536700" cy="180000"/>
          </a:xfrm>
          <a:solidFill>
            <a:schemeClr val="accent5"/>
          </a:solidFill>
        </p:spPr>
        <p:txBody>
          <a:bodyPr anchor="ctr">
            <a:noAutofit/>
          </a:bodyPr>
          <a:lstStyle>
            <a:lvl1pPr algn="ctr">
              <a:defRPr sz="900">
                <a:solidFill>
                  <a:schemeClr val="bg1"/>
                </a:solidFill>
              </a:defRPr>
            </a:lvl1pPr>
          </a:lstStyle>
          <a:p>
            <a:pPr lvl="0"/>
            <a:r>
              <a:rPr lang="en-US"/>
              <a:t>Edit Master text styles</a:t>
            </a:r>
          </a:p>
        </p:txBody>
      </p:sp>
      <p:sp>
        <p:nvSpPr>
          <p:cNvPr id="94" name="Text Placeholder 7"/>
          <p:cNvSpPr>
            <a:spLocks noGrp="1"/>
          </p:cNvSpPr>
          <p:nvPr>
            <p:ph type="body" sz="quarter" idx="46"/>
          </p:nvPr>
        </p:nvSpPr>
        <p:spPr>
          <a:xfrm>
            <a:off x="7068276" y="6333394"/>
            <a:ext cx="1536700" cy="180000"/>
          </a:xfrm>
          <a:solidFill>
            <a:schemeClr val="accent5"/>
          </a:solidFill>
        </p:spPr>
        <p:txBody>
          <a:bodyPr anchor="ctr">
            <a:noAutofit/>
          </a:bodyPr>
          <a:lstStyle>
            <a:lvl1pPr algn="ctr">
              <a:defRPr sz="900">
                <a:solidFill>
                  <a:schemeClr val="bg1"/>
                </a:solidFill>
              </a:defRPr>
            </a:lvl1pPr>
          </a:lstStyle>
          <a:p>
            <a:pPr lvl="0"/>
            <a:r>
              <a:rPr lang="en-US"/>
              <a:t>Edit Master text styles</a:t>
            </a:r>
          </a:p>
        </p:txBody>
      </p:sp>
      <p:sp>
        <p:nvSpPr>
          <p:cNvPr id="9" name="Picture Placeholder 8"/>
          <p:cNvSpPr>
            <a:spLocks noGrp="1"/>
          </p:cNvSpPr>
          <p:nvPr>
            <p:ph type="pic" sz="quarter" idx="51"/>
          </p:nvPr>
        </p:nvSpPr>
        <p:spPr>
          <a:xfrm>
            <a:off x="693163" y="2954235"/>
            <a:ext cx="1080187" cy="665857"/>
          </a:xfrm>
        </p:spPr>
        <p:txBody>
          <a:bodyPr>
            <a:noAutofit/>
          </a:bodyPr>
          <a:lstStyle/>
          <a:p>
            <a:r>
              <a:rPr lang="en-US" dirty="0"/>
              <a:t>Click icon to add picture</a:t>
            </a:r>
            <a:endParaRPr lang="en-GB" dirty="0"/>
          </a:p>
        </p:txBody>
      </p:sp>
      <p:sp>
        <p:nvSpPr>
          <p:cNvPr id="104" name="Picture Placeholder 8"/>
          <p:cNvSpPr>
            <a:spLocks noGrp="1"/>
          </p:cNvSpPr>
          <p:nvPr>
            <p:ph type="pic" sz="quarter" idx="52"/>
          </p:nvPr>
        </p:nvSpPr>
        <p:spPr>
          <a:xfrm>
            <a:off x="2894286" y="2954235"/>
            <a:ext cx="1080187" cy="665857"/>
          </a:xfrm>
        </p:spPr>
        <p:txBody>
          <a:bodyPr>
            <a:noAutofit/>
          </a:bodyPr>
          <a:lstStyle/>
          <a:p>
            <a:r>
              <a:rPr lang="en-US" dirty="0"/>
              <a:t>Click icon to add picture</a:t>
            </a:r>
            <a:endParaRPr lang="en-GB" dirty="0"/>
          </a:p>
        </p:txBody>
      </p:sp>
      <p:sp>
        <p:nvSpPr>
          <p:cNvPr id="105" name="Picture Placeholder 8"/>
          <p:cNvSpPr>
            <a:spLocks noGrp="1"/>
          </p:cNvSpPr>
          <p:nvPr>
            <p:ph type="pic" sz="quarter" idx="53"/>
          </p:nvPr>
        </p:nvSpPr>
        <p:spPr>
          <a:xfrm>
            <a:off x="5095409" y="2954235"/>
            <a:ext cx="1080187" cy="665857"/>
          </a:xfrm>
        </p:spPr>
        <p:txBody>
          <a:bodyPr>
            <a:noAutofit/>
          </a:bodyPr>
          <a:lstStyle/>
          <a:p>
            <a:r>
              <a:rPr lang="en-US" dirty="0"/>
              <a:t>Click icon to add picture</a:t>
            </a:r>
            <a:endParaRPr lang="en-GB" dirty="0"/>
          </a:p>
        </p:txBody>
      </p:sp>
      <p:sp>
        <p:nvSpPr>
          <p:cNvPr id="106" name="Picture Placeholder 8"/>
          <p:cNvSpPr>
            <a:spLocks noGrp="1"/>
          </p:cNvSpPr>
          <p:nvPr>
            <p:ph type="pic" sz="quarter" idx="54"/>
          </p:nvPr>
        </p:nvSpPr>
        <p:spPr>
          <a:xfrm>
            <a:off x="7296532" y="2954235"/>
            <a:ext cx="1080187" cy="665857"/>
          </a:xfrm>
        </p:spPr>
        <p:txBody>
          <a:bodyPr>
            <a:noAutofit/>
          </a:bodyPr>
          <a:lstStyle/>
          <a:p>
            <a:r>
              <a:rPr lang="en-US" dirty="0"/>
              <a:t>Click icon to add picture</a:t>
            </a:r>
            <a:endParaRPr lang="en-GB" dirty="0"/>
          </a:p>
        </p:txBody>
      </p:sp>
      <p:sp>
        <p:nvSpPr>
          <p:cNvPr id="107" name="Text Placeholder 3"/>
          <p:cNvSpPr>
            <a:spLocks noGrp="1"/>
          </p:cNvSpPr>
          <p:nvPr>
            <p:ph type="body" sz="quarter" idx="55"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108" name="Text Placeholder 8"/>
          <p:cNvSpPr>
            <a:spLocks noGrp="1"/>
          </p:cNvSpPr>
          <p:nvPr>
            <p:ph type="body" sz="quarter" idx="5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109" name="Text Placeholder 10"/>
          <p:cNvSpPr>
            <a:spLocks noGrp="1"/>
          </p:cNvSpPr>
          <p:nvPr>
            <p:ph type="body" sz="quarter" idx="5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110" name="Text Placeholder 8"/>
          <p:cNvSpPr>
            <a:spLocks noGrp="1"/>
          </p:cNvSpPr>
          <p:nvPr>
            <p:ph type="body" sz="quarter" idx="5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111" name="Text Placeholder 10"/>
          <p:cNvSpPr>
            <a:spLocks noGrp="1"/>
          </p:cNvSpPr>
          <p:nvPr>
            <p:ph type="body" sz="quarter" idx="5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3737433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grpSp>
        <p:nvGrpSpPr>
          <p:cNvPr id="3" name="Group 4">
            <a:extLst>
              <a:ext uri="{FF2B5EF4-FFF2-40B4-BE49-F238E27FC236}"/>
            </a:extLst>
          </p:cNvPr>
          <p:cNvGrpSpPr>
            <a:grpSpLocks noChangeAspect="1"/>
          </p:cNvGrpSpPr>
          <p:nvPr userDrawn="1"/>
        </p:nvGrpSpPr>
        <p:grpSpPr bwMode="auto">
          <a:xfrm>
            <a:off x="7362700" y="3025564"/>
            <a:ext cx="1184400" cy="403436"/>
            <a:chOff x="134" y="-75"/>
            <a:chExt cx="5760" cy="1962"/>
          </a:xfrm>
          <a:solidFill>
            <a:schemeClr val="bg1"/>
          </a:solidFill>
        </p:grpSpPr>
        <p:sp>
          <p:nvSpPr>
            <p:cNvPr id="4" name="Freeform 5">
              <a:extLst>
                <a:ext uri="{FF2B5EF4-FFF2-40B4-BE49-F238E27FC236}"/>
              </a:extLst>
            </p:cNvPr>
            <p:cNvSpPr>
              <a:spLocks/>
            </p:cNvSpPr>
            <p:nvPr/>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5" name="Freeform 6">
              <a:extLst>
                <a:ext uri="{FF2B5EF4-FFF2-40B4-BE49-F238E27FC236}"/>
              </a:extLst>
            </p:cNvPr>
            <p:cNvSpPr>
              <a:spLocks/>
            </p:cNvSpPr>
            <p:nvPr/>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6" name="Freeform 7">
              <a:extLst>
                <a:ext uri="{FF2B5EF4-FFF2-40B4-BE49-F238E27FC236}"/>
              </a:extLst>
            </p:cNvPr>
            <p:cNvSpPr>
              <a:spLocks/>
            </p:cNvSpPr>
            <p:nvPr/>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7" name="Freeform 8">
              <a:extLst>
                <a:ext uri="{FF2B5EF4-FFF2-40B4-BE49-F238E27FC236}"/>
              </a:extLst>
            </p:cNvPr>
            <p:cNvSpPr>
              <a:spLocks/>
            </p:cNvSpPr>
            <p:nvPr/>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8" name="Freeform 9">
              <a:extLst>
                <a:ext uri="{FF2B5EF4-FFF2-40B4-BE49-F238E27FC236}"/>
              </a:extLst>
            </p:cNvPr>
            <p:cNvSpPr>
              <a:spLocks/>
            </p:cNvSpPr>
            <p:nvPr/>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9" name="Freeform 10">
              <a:extLst>
                <a:ext uri="{FF2B5EF4-FFF2-40B4-BE49-F238E27FC236}"/>
              </a:extLst>
            </p:cNvPr>
            <p:cNvSpPr>
              <a:spLocks/>
            </p:cNvSpPr>
            <p:nvPr/>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0" name="Freeform 11">
              <a:extLst>
                <a:ext uri="{FF2B5EF4-FFF2-40B4-BE49-F238E27FC236}"/>
              </a:extLst>
            </p:cNvPr>
            <p:cNvSpPr>
              <a:spLocks/>
            </p:cNvSpPr>
            <p:nvPr/>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1" name="Freeform 12">
              <a:extLst>
                <a:ext uri="{FF2B5EF4-FFF2-40B4-BE49-F238E27FC236}"/>
              </a:extLst>
            </p:cNvPr>
            <p:cNvSpPr>
              <a:spLocks/>
            </p:cNvSpPr>
            <p:nvPr/>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2" name="Freeform 13">
              <a:extLst>
                <a:ext uri="{FF2B5EF4-FFF2-40B4-BE49-F238E27FC236}"/>
              </a:extLst>
            </p:cNvPr>
            <p:cNvSpPr>
              <a:spLocks/>
            </p:cNvSpPr>
            <p:nvPr/>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3" name="Freeform 14">
              <a:extLst>
                <a:ext uri="{FF2B5EF4-FFF2-40B4-BE49-F238E27FC236}"/>
              </a:extLst>
            </p:cNvPr>
            <p:cNvSpPr>
              <a:spLocks noEditPoints="1"/>
            </p:cNvSpPr>
            <p:nvPr/>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4" name="Freeform 15">
              <a:extLst>
                <a:ext uri="{FF2B5EF4-FFF2-40B4-BE49-F238E27FC236}"/>
              </a:extLst>
            </p:cNvPr>
            <p:cNvSpPr>
              <a:spLocks/>
            </p:cNvSpPr>
            <p:nvPr/>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5" name="Freeform 16">
              <a:extLst>
                <a:ext uri="{FF2B5EF4-FFF2-40B4-BE49-F238E27FC236}"/>
              </a:extLst>
            </p:cNvPr>
            <p:cNvSpPr>
              <a:spLocks noEditPoints="1"/>
            </p:cNvSpPr>
            <p:nvPr/>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6" name="Freeform 17">
              <a:extLst>
                <a:ext uri="{FF2B5EF4-FFF2-40B4-BE49-F238E27FC236}"/>
              </a:extLst>
            </p:cNvPr>
            <p:cNvSpPr>
              <a:spLocks/>
            </p:cNvSpPr>
            <p:nvPr/>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grpSp>
      <p:sp>
        <p:nvSpPr>
          <p:cNvPr id="2" name="Title 1">
            <a:extLst>
              <a:ext uri="{FF2B5EF4-FFF2-40B4-BE49-F238E27FC236}"/>
            </a:extLst>
          </p:cNvPr>
          <p:cNvSpPr>
            <a:spLocks noGrp="1"/>
          </p:cNvSpPr>
          <p:nvPr>
            <p:ph type="title"/>
          </p:nvPr>
        </p:nvSpPr>
        <p:spPr>
          <a:xfrm>
            <a:off x="612000" y="3118507"/>
            <a:ext cx="6422400" cy="823769"/>
          </a:xfrm>
        </p:spPr>
        <p:txBody>
          <a:bodyPr/>
          <a:lstStyle>
            <a:lvl1pPr algn="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92137062"/>
      </p:ext>
    </p:extLst>
  </p:cSld>
  <p:clrMapOvr>
    <a:masterClrMapping/>
  </p:clrMapOvr>
  <p:transition>
    <p:fade/>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Pictures with Chart">
    <p:spTree>
      <p:nvGrpSpPr>
        <p:cNvPr id="1" name=""/>
        <p:cNvGrpSpPr/>
        <p:nvPr/>
      </p:nvGrpSpPr>
      <p:grpSpPr>
        <a:xfrm>
          <a:off x="0" y="0"/>
          <a:ext cx="0" cy="0"/>
          <a:chOff x="0" y="0"/>
          <a:chExt cx="0" cy="0"/>
        </a:xfrm>
      </p:grpSpPr>
      <p:sp>
        <p:nvSpPr>
          <p:cNvPr id="19" name="Rectangle 18"/>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68" name="Text Placeholder 6"/>
          <p:cNvSpPr>
            <a:spLocks noGrp="1"/>
          </p:cNvSpPr>
          <p:nvPr>
            <p:ph type="body" sz="quarter" idx="30" hasCustomPrompt="1"/>
          </p:nvPr>
        </p:nvSpPr>
        <p:spPr>
          <a:xfrm>
            <a:off x="189843" y="5175250"/>
            <a:ext cx="3086758" cy="1441063"/>
          </a:xfrm>
          <a:solidFill>
            <a:schemeClr val="accent1"/>
          </a:solidFill>
        </p:spPr>
        <p:txBody>
          <a:bodyPr>
            <a:noAutofit/>
          </a:bodyPr>
          <a:lstStyle>
            <a:lvl1pPr>
              <a:defRPr/>
            </a:lvl1pPr>
          </a:lstStyle>
          <a:p>
            <a:pPr lvl="0"/>
            <a:r>
              <a:rPr lang="en-GB" dirty="0"/>
              <a:t>  </a:t>
            </a:r>
          </a:p>
        </p:txBody>
      </p:sp>
      <p:sp>
        <p:nvSpPr>
          <p:cNvPr id="16" name="Rectangle 15"/>
          <p:cNvSpPr/>
          <p:nvPr userDrawn="1"/>
        </p:nvSpPr>
        <p:spPr>
          <a:xfrm>
            <a:off x="6224435" y="2596411"/>
            <a:ext cx="2722227"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4"/>
          <p:cNvSpPr>
            <a:spLocks noGrp="1"/>
          </p:cNvSpPr>
          <p:nvPr>
            <p:ph type="body" sz="quarter" idx="18"/>
          </p:nvPr>
        </p:nvSpPr>
        <p:spPr>
          <a:xfrm>
            <a:off x="220235" y="2702961"/>
            <a:ext cx="2995575" cy="2297664"/>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19"/>
          </p:nvPr>
        </p:nvSpPr>
        <p:spPr>
          <a:xfrm>
            <a:off x="220235" y="5435446"/>
            <a:ext cx="2996040" cy="963612"/>
          </a:xfrm>
        </p:spPr>
        <p:txBody>
          <a:bodyPr>
            <a:noAutofit/>
          </a:bodyPr>
          <a:lstStyle>
            <a:lvl1pPr>
              <a:spcBef>
                <a:spcPts val="0"/>
              </a:spcBef>
              <a:defRPr sz="1100">
                <a:solidFill>
                  <a:schemeClr val="bg1"/>
                </a:solidFill>
              </a:defRPr>
            </a:lvl1pPr>
            <a:lvl2pPr>
              <a:spcBef>
                <a:spcPts val="0"/>
              </a:spcBef>
              <a:defRPr sz="1050">
                <a:solidFill>
                  <a:schemeClr val="bg1"/>
                </a:solidFill>
              </a:defRPr>
            </a:lvl2pPr>
            <a:lvl3pPr>
              <a:spcBef>
                <a:spcPts val="0"/>
              </a:spcBef>
              <a:defRPr sz="1000">
                <a:solidFill>
                  <a:schemeClr val="bg1"/>
                </a:solidFill>
              </a:defRPr>
            </a:lvl3pPr>
            <a:lvl4pPr>
              <a:spcBef>
                <a:spcPts val="0"/>
              </a:spcBef>
              <a:defRPr sz="900">
                <a:solidFill>
                  <a:schemeClr val="bg1"/>
                </a:solidFill>
              </a:defRPr>
            </a:lvl4pPr>
            <a:lvl5pPr>
              <a:spcBef>
                <a:spcPts val="0"/>
              </a:spcBef>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Picture Placeholder 11"/>
          <p:cNvSpPr>
            <a:spLocks noGrp="1"/>
          </p:cNvSpPr>
          <p:nvPr>
            <p:ph type="pic" sz="quarter" idx="21" hasCustomPrompt="1"/>
          </p:nvPr>
        </p:nvSpPr>
        <p:spPr>
          <a:xfrm>
            <a:off x="3415606" y="2608993"/>
            <a:ext cx="2721669" cy="4003718"/>
          </a:xfrm>
        </p:spPr>
        <p:txBody>
          <a:bodyPr>
            <a:noAutofit/>
          </a:bodyPr>
          <a:lstStyle>
            <a:lvl1pPr algn="ctr">
              <a:defRPr sz="1400" baseline="0"/>
            </a:lvl1pPr>
          </a:lstStyle>
          <a:p>
            <a:r>
              <a:rPr lang="en-GB" dirty="0"/>
              <a:t>Click on the icon below to insert an image</a:t>
            </a:r>
          </a:p>
        </p:txBody>
      </p:sp>
      <p:sp>
        <p:nvSpPr>
          <p:cNvPr id="30" name="Text Placeholder 14"/>
          <p:cNvSpPr>
            <a:spLocks noGrp="1"/>
          </p:cNvSpPr>
          <p:nvPr>
            <p:ph type="body" sz="quarter" idx="17"/>
          </p:nvPr>
        </p:nvSpPr>
        <p:spPr>
          <a:xfrm>
            <a:off x="6296273" y="5438775"/>
            <a:ext cx="2578550" cy="1041538"/>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Chart Placeholder 13"/>
          <p:cNvSpPr>
            <a:spLocks noGrp="1"/>
          </p:cNvSpPr>
          <p:nvPr>
            <p:ph type="chart" sz="quarter" idx="23" hasCustomPrompt="1"/>
          </p:nvPr>
        </p:nvSpPr>
        <p:spPr>
          <a:xfrm>
            <a:off x="6296272" y="2695853"/>
            <a:ext cx="2577853" cy="2742922"/>
          </a:xfrm>
        </p:spPr>
        <p:txBody>
          <a:bodyPr>
            <a:noAutofit/>
          </a:bodyPr>
          <a:lstStyle>
            <a:lvl1pPr algn="ctr">
              <a:defRPr sz="1400"/>
            </a:lvl1pPr>
          </a:lstStyle>
          <a:p>
            <a:r>
              <a:rPr lang="en-GB" dirty="0"/>
              <a:t>Click on the icon below to insert a chart</a:t>
            </a:r>
          </a:p>
        </p:txBody>
      </p:sp>
      <p:cxnSp>
        <p:nvCxnSpPr>
          <p:cNvPr id="34" name="Straight Connector 33"/>
          <p:cNvCxnSpPr>
            <a:cxnSpLocks/>
          </p:cNvCxnSpPr>
          <p:nvPr userDrawn="1"/>
        </p:nvCxnSpPr>
        <p:spPr>
          <a:xfrm>
            <a:off x="3415606" y="78353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userDrawn="1"/>
        </p:nvCxnSpPr>
        <p:spPr>
          <a:xfrm>
            <a:off x="6224435" y="78353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24" hasCustomPrompt="1"/>
          </p:nvPr>
        </p:nvSpPr>
        <p:spPr>
          <a:xfrm>
            <a:off x="3416300" y="800210"/>
            <a:ext cx="2720975" cy="1728777"/>
          </a:xfrm>
        </p:spPr>
        <p:txBody>
          <a:bodyPr>
            <a:noAutofit/>
          </a:bodyPr>
          <a:lstStyle>
            <a:lvl1pPr algn="ctr">
              <a:defRPr sz="1400"/>
            </a:lvl1pPr>
          </a:lstStyle>
          <a:p>
            <a:r>
              <a:rPr lang="en-GB" dirty="0"/>
              <a:t>Click on the icon below to insert an image</a:t>
            </a:r>
          </a:p>
        </p:txBody>
      </p:sp>
      <p:sp>
        <p:nvSpPr>
          <p:cNvPr id="38" name="Picture Placeholder 3"/>
          <p:cNvSpPr>
            <a:spLocks noGrp="1"/>
          </p:cNvSpPr>
          <p:nvPr>
            <p:ph type="pic" sz="quarter" idx="25" hasCustomPrompt="1"/>
          </p:nvPr>
        </p:nvSpPr>
        <p:spPr>
          <a:xfrm>
            <a:off x="6224435" y="797792"/>
            <a:ext cx="2720975" cy="1728777"/>
          </a:xfrm>
        </p:spPr>
        <p:txBody>
          <a:bodyPr>
            <a:noAutofit/>
          </a:bodyPr>
          <a:lstStyle>
            <a:lvl1pPr algn="ctr">
              <a:defRPr sz="1400"/>
            </a:lvl1pPr>
          </a:lstStyle>
          <a:p>
            <a:r>
              <a:rPr lang="en-GB" dirty="0"/>
              <a:t>Click on the icon below to insert an image</a:t>
            </a:r>
          </a:p>
        </p:txBody>
      </p:sp>
      <p:sp>
        <p:nvSpPr>
          <p:cNvPr id="112" name="Text Placeholder 3"/>
          <p:cNvSpPr>
            <a:spLocks noGrp="1"/>
          </p:cNvSpPr>
          <p:nvPr>
            <p:ph type="body" sz="quarter" idx="31"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113"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114"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115"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116"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187074320"/>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Pictures with Highlighted Text">
    <p:spTree>
      <p:nvGrpSpPr>
        <p:cNvPr id="1" name=""/>
        <p:cNvGrpSpPr/>
        <p:nvPr/>
      </p:nvGrpSpPr>
      <p:grpSpPr>
        <a:xfrm>
          <a:off x="0" y="0"/>
          <a:ext cx="0" cy="0"/>
          <a:chOff x="0" y="0"/>
          <a:chExt cx="0" cy="0"/>
        </a:xfrm>
      </p:grpSpPr>
      <p:sp>
        <p:nvSpPr>
          <p:cNvPr id="19" name="Rectangle 18"/>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7" name="Text Placeholder 6"/>
          <p:cNvSpPr>
            <a:spLocks noGrp="1"/>
          </p:cNvSpPr>
          <p:nvPr>
            <p:ph type="body" sz="quarter" idx="30" hasCustomPrompt="1"/>
          </p:nvPr>
        </p:nvSpPr>
        <p:spPr>
          <a:xfrm>
            <a:off x="189843" y="5175250"/>
            <a:ext cx="3086758" cy="1441063"/>
          </a:xfrm>
          <a:solidFill>
            <a:schemeClr val="accent1"/>
          </a:solidFill>
        </p:spPr>
        <p:txBody>
          <a:bodyPr>
            <a:noAutofit/>
          </a:bodyPr>
          <a:lstStyle>
            <a:lvl1pPr>
              <a:defRPr/>
            </a:lvl1pPr>
          </a:lstStyle>
          <a:p>
            <a:pPr lvl="0"/>
            <a:r>
              <a:rPr lang="en-GB" dirty="0"/>
              <a:t>  </a:t>
            </a: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9129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4"/>
          <p:cNvSpPr>
            <a:spLocks noGrp="1"/>
          </p:cNvSpPr>
          <p:nvPr>
            <p:ph type="body" sz="quarter" idx="18"/>
          </p:nvPr>
        </p:nvSpPr>
        <p:spPr>
          <a:xfrm>
            <a:off x="220235" y="2702961"/>
            <a:ext cx="2995575" cy="2297664"/>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19"/>
          </p:nvPr>
        </p:nvSpPr>
        <p:spPr>
          <a:xfrm>
            <a:off x="220235" y="5335924"/>
            <a:ext cx="2996040" cy="1188166"/>
          </a:xfrm>
        </p:spPr>
        <p:txBody>
          <a:bodyPr>
            <a:noAutofit/>
          </a:bodyPr>
          <a:lstStyle>
            <a:lvl1pPr>
              <a:spcBef>
                <a:spcPts val="0"/>
              </a:spcBef>
              <a:defRPr sz="1100">
                <a:solidFill>
                  <a:schemeClr val="bg1"/>
                </a:solidFill>
              </a:defRPr>
            </a:lvl1pPr>
            <a:lvl2pPr>
              <a:spcBef>
                <a:spcPts val="0"/>
              </a:spcBef>
              <a:defRPr sz="1050">
                <a:solidFill>
                  <a:schemeClr val="bg1"/>
                </a:solidFill>
              </a:defRPr>
            </a:lvl2pPr>
            <a:lvl3pPr>
              <a:spcBef>
                <a:spcPts val="0"/>
              </a:spcBef>
              <a:defRPr sz="1000">
                <a:solidFill>
                  <a:schemeClr val="bg1"/>
                </a:solidFill>
              </a:defRPr>
            </a:lvl3pPr>
            <a:lvl4pPr>
              <a:spcBef>
                <a:spcPts val="0"/>
              </a:spcBef>
              <a:defRPr sz="900">
                <a:solidFill>
                  <a:schemeClr val="bg1"/>
                </a:solidFill>
              </a:defRPr>
            </a:lvl4pPr>
            <a:lvl5pPr>
              <a:spcBef>
                <a:spcPts val="0"/>
              </a:spcBef>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Picture Placeholder 11"/>
          <p:cNvSpPr>
            <a:spLocks noGrp="1"/>
          </p:cNvSpPr>
          <p:nvPr>
            <p:ph type="pic" sz="quarter" idx="21" hasCustomPrompt="1"/>
          </p:nvPr>
        </p:nvSpPr>
        <p:spPr>
          <a:xfrm>
            <a:off x="3415606" y="2608311"/>
            <a:ext cx="2721669" cy="4008239"/>
          </a:xfrm>
        </p:spPr>
        <p:txBody>
          <a:bodyPr>
            <a:noAutofit/>
          </a:bodyPr>
          <a:lstStyle>
            <a:lvl1pPr algn="ctr">
              <a:defRPr sz="1400" baseline="0"/>
            </a:lvl1pPr>
          </a:lstStyle>
          <a:p>
            <a:r>
              <a:rPr lang="en-GB" dirty="0"/>
              <a:t>Click on the icon below to insert an image</a:t>
            </a:r>
          </a:p>
        </p:txBody>
      </p:sp>
      <p:cxnSp>
        <p:nvCxnSpPr>
          <p:cNvPr id="34" name="Straight Connector 33"/>
          <p:cNvCxnSpPr>
            <a:cxnSpLocks/>
          </p:cNvCxnSpPr>
          <p:nvPr userDrawn="1"/>
        </p:nvCxnSpPr>
        <p:spPr>
          <a:xfrm>
            <a:off x="3415606" y="78353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userDrawn="1"/>
        </p:nvCxnSpPr>
        <p:spPr>
          <a:xfrm>
            <a:off x="6224435" y="783539"/>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24" hasCustomPrompt="1"/>
          </p:nvPr>
        </p:nvSpPr>
        <p:spPr>
          <a:xfrm>
            <a:off x="3416300" y="801431"/>
            <a:ext cx="2720975" cy="1715627"/>
          </a:xfrm>
        </p:spPr>
        <p:txBody>
          <a:bodyPr>
            <a:noAutofit/>
          </a:bodyPr>
          <a:lstStyle>
            <a:lvl1pPr algn="ctr">
              <a:defRPr sz="1400"/>
            </a:lvl1pPr>
          </a:lstStyle>
          <a:p>
            <a:r>
              <a:rPr lang="en-GB" dirty="0"/>
              <a:t>Click on the icon below to insert an image</a:t>
            </a:r>
          </a:p>
        </p:txBody>
      </p:sp>
      <p:sp>
        <p:nvSpPr>
          <p:cNvPr id="38" name="Picture Placeholder 3"/>
          <p:cNvSpPr>
            <a:spLocks noGrp="1"/>
          </p:cNvSpPr>
          <p:nvPr>
            <p:ph type="pic" sz="quarter" idx="25" hasCustomPrompt="1"/>
          </p:nvPr>
        </p:nvSpPr>
        <p:spPr>
          <a:xfrm>
            <a:off x="6224435" y="801431"/>
            <a:ext cx="2720975" cy="1715627"/>
          </a:xfrm>
        </p:spPr>
        <p:txBody>
          <a:bodyPr>
            <a:noAutofit/>
          </a:bodyPr>
          <a:lstStyle>
            <a:lvl1pPr algn="ctr">
              <a:defRPr sz="1400"/>
            </a:lvl1pPr>
          </a:lstStyle>
          <a:p>
            <a:r>
              <a:rPr lang="en-GB" dirty="0"/>
              <a:t>Click on the icon below to insert an image</a:t>
            </a:r>
          </a:p>
        </p:txBody>
      </p:sp>
      <p:sp>
        <p:nvSpPr>
          <p:cNvPr id="22" name="Picture Placeholder 11"/>
          <p:cNvSpPr>
            <a:spLocks noGrp="1"/>
          </p:cNvSpPr>
          <p:nvPr>
            <p:ph type="pic" sz="quarter" idx="26" hasCustomPrompt="1"/>
          </p:nvPr>
        </p:nvSpPr>
        <p:spPr>
          <a:xfrm>
            <a:off x="6224435" y="2608312"/>
            <a:ext cx="2721669" cy="4008001"/>
          </a:xfrm>
        </p:spPr>
        <p:txBody>
          <a:bodyPr>
            <a:noAutofit/>
          </a:bodyPr>
          <a:lstStyle>
            <a:lvl1pPr algn="ctr">
              <a:defRPr sz="1400" baseline="0"/>
            </a:lvl1pPr>
          </a:lstStyle>
          <a:p>
            <a:r>
              <a:rPr lang="en-GB" dirty="0"/>
              <a:t>Click on the icon below to insert an image</a:t>
            </a:r>
          </a:p>
        </p:txBody>
      </p:sp>
      <p:sp>
        <p:nvSpPr>
          <p:cNvPr id="47" name="Text Placeholder 3"/>
          <p:cNvSpPr>
            <a:spLocks noGrp="1"/>
          </p:cNvSpPr>
          <p:nvPr>
            <p:ph type="body" sz="quarter" idx="31"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48" name="Text Placeholder 8"/>
          <p:cNvSpPr>
            <a:spLocks noGrp="1"/>
          </p:cNvSpPr>
          <p:nvPr>
            <p:ph type="body" sz="quarter" idx="32"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3"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4"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5"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416832902"/>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5" name="Rectangle 74"/>
          <p:cNvSpPr/>
          <p:nvPr userDrawn="1"/>
        </p:nvSpPr>
        <p:spPr>
          <a:xfrm>
            <a:off x="189842" y="2611144"/>
            <a:ext cx="3086758" cy="4005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31" name="Straight Connector 30"/>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23"/>
          </p:nvPr>
        </p:nvSpPr>
        <p:spPr>
          <a:xfrm>
            <a:off x="3566875" y="1034470"/>
            <a:ext cx="5219555" cy="5219555"/>
          </a:xfrm>
          <a:prstGeom prst="wedgeEllipseCallout">
            <a:avLst>
              <a:gd name="adj1" fmla="val -49426"/>
              <a:gd name="adj2" fmla="val 47373"/>
            </a:avLst>
          </a:prstGeom>
          <a:solidFill>
            <a:schemeClr val="accent1"/>
          </a:solidFill>
        </p:spPr>
        <p:txBody>
          <a:bodyPr anchor="ctr">
            <a:noAutofit/>
          </a:bodyPr>
          <a:lstStyle>
            <a:lvl1pPr algn="ctr">
              <a:spcBef>
                <a:spcPts val="0"/>
              </a:spcBef>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1" name="Picture Placeholder 10"/>
          <p:cNvSpPr>
            <a:spLocks noGrp="1"/>
          </p:cNvSpPr>
          <p:nvPr>
            <p:ph type="pic" sz="quarter" idx="24" hasCustomPrompt="1"/>
          </p:nvPr>
        </p:nvSpPr>
        <p:spPr>
          <a:xfrm>
            <a:off x="204150" y="4710790"/>
            <a:ext cx="1294600" cy="1543235"/>
          </a:xfrm>
        </p:spPr>
        <p:txBody>
          <a:bodyPr>
            <a:noAutofit/>
          </a:bodyPr>
          <a:lstStyle>
            <a:lvl1pPr>
              <a:defRPr sz="1000"/>
            </a:lvl1pPr>
          </a:lstStyle>
          <a:p>
            <a:r>
              <a:rPr lang="en-GB" dirty="0"/>
              <a:t>Click on icon to insert an image</a:t>
            </a:r>
          </a:p>
        </p:txBody>
      </p:sp>
      <p:sp>
        <p:nvSpPr>
          <p:cNvPr id="23" name="Picture Placeholder 10"/>
          <p:cNvSpPr>
            <a:spLocks noGrp="1"/>
          </p:cNvSpPr>
          <p:nvPr>
            <p:ph type="pic" sz="quarter" idx="25" hasCustomPrompt="1"/>
          </p:nvPr>
        </p:nvSpPr>
        <p:spPr>
          <a:xfrm>
            <a:off x="201614" y="2691612"/>
            <a:ext cx="1297136" cy="1536893"/>
          </a:xfrm>
        </p:spPr>
        <p:txBody>
          <a:bodyPr>
            <a:noAutofit/>
          </a:bodyPr>
          <a:lstStyle>
            <a:lvl1pPr>
              <a:defRPr sz="1000"/>
            </a:lvl1pPr>
          </a:lstStyle>
          <a:p>
            <a:r>
              <a:rPr lang="en-GB" dirty="0"/>
              <a:t>Click on icon to insert an image</a:t>
            </a:r>
          </a:p>
        </p:txBody>
      </p:sp>
      <p:sp>
        <p:nvSpPr>
          <p:cNvPr id="15" name="Text Placeholder 14"/>
          <p:cNvSpPr>
            <a:spLocks noGrp="1"/>
          </p:cNvSpPr>
          <p:nvPr>
            <p:ph type="body" sz="quarter" idx="26" hasCustomPrompt="1"/>
          </p:nvPr>
        </p:nvSpPr>
        <p:spPr>
          <a:xfrm>
            <a:off x="1566928" y="2685270"/>
            <a:ext cx="1648883" cy="304162"/>
          </a:xfrm>
        </p:spPr>
        <p:txBody>
          <a:bodyPr>
            <a:noAutofit/>
          </a:bodyPr>
          <a:lstStyle>
            <a:lvl1pPr>
              <a:defRPr sz="1400" b="1">
                <a:solidFill>
                  <a:schemeClr val="accent1"/>
                </a:solidFill>
              </a:defRPr>
            </a:lvl1pPr>
          </a:lstStyle>
          <a:p>
            <a:pPr lvl="0"/>
            <a:r>
              <a:rPr lang="en-GB" dirty="0"/>
              <a:t>Name</a:t>
            </a:r>
          </a:p>
        </p:txBody>
      </p:sp>
      <p:sp>
        <p:nvSpPr>
          <p:cNvPr id="17" name="Text Placeholder 16"/>
          <p:cNvSpPr>
            <a:spLocks noGrp="1"/>
          </p:cNvSpPr>
          <p:nvPr>
            <p:ph type="body" sz="quarter" idx="27" hasCustomPrompt="1"/>
          </p:nvPr>
        </p:nvSpPr>
        <p:spPr>
          <a:xfrm>
            <a:off x="1566928" y="2989432"/>
            <a:ext cx="1648883" cy="507758"/>
          </a:xfrm>
        </p:spPr>
        <p:txBody>
          <a:bodyPr>
            <a:noAutofit/>
          </a:bodyPr>
          <a:lstStyle>
            <a:lvl1pPr>
              <a:defRPr sz="1200" i="1"/>
            </a:lvl1pPr>
          </a:lstStyle>
          <a:p>
            <a:pPr lvl="0"/>
            <a:r>
              <a:rPr lang="en-GB" dirty="0"/>
              <a:t>Job title</a:t>
            </a:r>
          </a:p>
        </p:txBody>
      </p:sp>
      <p:sp>
        <p:nvSpPr>
          <p:cNvPr id="67" name="Text Placeholder 14"/>
          <p:cNvSpPr>
            <a:spLocks noGrp="1"/>
          </p:cNvSpPr>
          <p:nvPr>
            <p:ph type="body" sz="quarter" idx="32" hasCustomPrompt="1"/>
          </p:nvPr>
        </p:nvSpPr>
        <p:spPr>
          <a:xfrm>
            <a:off x="1566928" y="4724387"/>
            <a:ext cx="1648883" cy="304162"/>
          </a:xfrm>
        </p:spPr>
        <p:txBody>
          <a:bodyPr>
            <a:noAutofit/>
          </a:bodyPr>
          <a:lstStyle>
            <a:lvl1pPr>
              <a:defRPr sz="1400" b="1">
                <a:solidFill>
                  <a:schemeClr val="accent1"/>
                </a:solidFill>
              </a:defRPr>
            </a:lvl1pPr>
          </a:lstStyle>
          <a:p>
            <a:pPr lvl="0"/>
            <a:r>
              <a:rPr lang="en-GB" dirty="0"/>
              <a:t>Name</a:t>
            </a:r>
          </a:p>
        </p:txBody>
      </p:sp>
      <p:sp>
        <p:nvSpPr>
          <p:cNvPr id="68" name="Text Placeholder 16"/>
          <p:cNvSpPr>
            <a:spLocks noGrp="1"/>
          </p:cNvSpPr>
          <p:nvPr>
            <p:ph type="body" sz="quarter" idx="33" hasCustomPrompt="1"/>
          </p:nvPr>
        </p:nvSpPr>
        <p:spPr>
          <a:xfrm>
            <a:off x="1566928" y="5028549"/>
            <a:ext cx="1648883" cy="507758"/>
          </a:xfrm>
        </p:spPr>
        <p:txBody>
          <a:bodyPr>
            <a:noAutofit/>
          </a:bodyPr>
          <a:lstStyle>
            <a:lvl1pPr>
              <a:defRPr sz="1200" i="1"/>
            </a:lvl1pPr>
          </a:lstStyle>
          <a:p>
            <a:pPr lvl="0"/>
            <a:r>
              <a:rPr lang="en-GB" dirty="0"/>
              <a:t>Job title</a:t>
            </a:r>
          </a:p>
        </p:txBody>
      </p:sp>
      <p:sp>
        <p:nvSpPr>
          <p:cNvPr id="7" name="Text Placeholder 6"/>
          <p:cNvSpPr>
            <a:spLocks noGrp="1"/>
          </p:cNvSpPr>
          <p:nvPr>
            <p:ph type="body" sz="quarter" idx="34" hasCustomPrompt="1"/>
          </p:nvPr>
        </p:nvSpPr>
        <p:spPr>
          <a:xfrm>
            <a:off x="1566927" y="3695506"/>
            <a:ext cx="1648883" cy="532999"/>
          </a:xfrm>
        </p:spPr>
        <p:txBody>
          <a:bodyPr>
            <a:noAutofit/>
          </a:bodyPr>
          <a:lstStyle>
            <a:lvl1pPr>
              <a:defRPr sz="1200" b="1">
                <a:solidFill>
                  <a:schemeClr val="accent1"/>
                </a:solidFill>
              </a:defRPr>
            </a:lvl1pPr>
          </a:lstStyle>
          <a:p>
            <a:pPr lvl="0"/>
            <a:r>
              <a:rPr lang="en-GB" dirty="0"/>
              <a:t>Email</a:t>
            </a:r>
            <a:br>
              <a:rPr lang="en-GB" dirty="0"/>
            </a:br>
            <a:r>
              <a:rPr lang="en-GB" dirty="0"/>
              <a:t>Twitter</a:t>
            </a:r>
          </a:p>
        </p:txBody>
      </p:sp>
      <p:sp>
        <p:nvSpPr>
          <p:cNvPr id="70" name="Text Placeholder 6"/>
          <p:cNvSpPr>
            <a:spLocks noGrp="1"/>
          </p:cNvSpPr>
          <p:nvPr>
            <p:ph type="body" sz="quarter" idx="35" hasCustomPrompt="1"/>
          </p:nvPr>
        </p:nvSpPr>
        <p:spPr>
          <a:xfrm>
            <a:off x="1566927" y="5734873"/>
            <a:ext cx="1648883" cy="532999"/>
          </a:xfrm>
        </p:spPr>
        <p:txBody>
          <a:bodyPr>
            <a:noAutofit/>
          </a:bodyPr>
          <a:lstStyle>
            <a:lvl1pPr>
              <a:defRPr sz="1200" b="1">
                <a:solidFill>
                  <a:schemeClr val="accent1"/>
                </a:solidFill>
              </a:defRPr>
            </a:lvl1pPr>
          </a:lstStyle>
          <a:p>
            <a:pPr lvl="0"/>
            <a:r>
              <a:rPr lang="en-GB" dirty="0"/>
              <a:t>Email</a:t>
            </a:r>
            <a:br>
              <a:rPr lang="en-GB" dirty="0"/>
            </a:br>
            <a:r>
              <a:rPr lang="en-GB" dirty="0"/>
              <a:t>Twitter</a:t>
            </a:r>
          </a:p>
        </p:txBody>
      </p:sp>
      <p:sp>
        <p:nvSpPr>
          <p:cNvPr id="69" name="Text Placeholder 3"/>
          <p:cNvSpPr>
            <a:spLocks noGrp="1"/>
          </p:cNvSpPr>
          <p:nvPr>
            <p:ph type="body" sz="quarter" idx="2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71" name="Text Placeholder 8"/>
          <p:cNvSpPr>
            <a:spLocks noGrp="1"/>
          </p:cNvSpPr>
          <p:nvPr>
            <p:ph type="body" sz="quarter" idx="3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2" name="Text Placeholder 10"/>
          <p:cNvSpPr>
            <a:spLocks noGrp="1"/>
          </p:cNvSpPr>
          <p:nvPr>
            <p:ph type="body" sz="quarter" idx="3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3"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4"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952599794"/>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Retailer">
    <p:spTree>
      <p:nvGrpSpPr>
        <p:cNvPr id="1" name=""/>
        <p:cNvGrpSpPr/>
        <p:nvPr/>
      </p:nvGrpSpPr>
      <p:grpSpPr>
        <a:xfrm>
          <a:off x="0" y="0"/>
          <a:ext cx="0" cy="0"/>
          <a:chOff x="0" y="0"/>
          <a:chExt cx="0" cy="0"/>
        </a:xfrm>
      </p:grpSpPr>
      <p:sp>
        <p:nvSpPr>
          <p:cNvPr id="37" name="Rectangle 36"/>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88540"/>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27957" y="3268494"/>
            <a:ext cx="2987853" cy="3182001"/>
          </a:xfrm>
        </p:spPr>
        <p:txBody>
          <a:bodyPr>
            <a:noAutofit/>
          </a:bodyPr>
          <a:lstStyle>
            <a:lvl1pPr>
              <a:spcBef>
                <a:spcPts val="0"/>
              </a:spcBef>
              <a:spcAft>
                <a:spcPts val="600"/>
              </a:spcAft>
              <a:defRPr sz="1100"/>
            </a:lvl1pPr>
            <a:lvl2pPr>
              <a:spcBef>
                <a:spcPts val="0"/>
              </a:spcBef>
              <a:spcAft>
                <a:spcPts val="600"/>
              </a:spcAft>
              <a:defRPr sz="1050"/>
            </a:lvl2pPr>
            <a:lvl3pPr>
              <a:spcBef>
                <a:spcPts val="0"/>
              </a:spcBef>
              <a:spcAft>
                <a:spcPts val="600"/>
              </a:spcAft>
              <a:defRPr sz="1000"/>
            </a:lvl3pPr>
            <a:lvl4pPr>
              <a:spcBef>
                <a:spcPts val="0"/>
              </a:spcBef>
              <a:spcAft>
                <a:spcPts val="600"/>
              </a:spcAft>
              <a:defRPr sz="900"/>
            </a:lvl4pPr>
            <a:lvl5pPr>
              <a:spcBef>
                <a:spcPts val="0"/>
              </a:spcBef>
              <a:spcAft>
                <a:spcPts val="600"/>
              </a:spcAf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6" name="Straight Connector 45"/>
          <p:cNvCxnSpPr>
            <a:cxnSpLocks/>
          </p:cNvCxnSpPr>
          <p:nvPr userDrawn="1"/>
        </p:nvCxnSpPr>
        <p:spPr>
          <a:xfrm>
            <a:off x="3415607" y="2588540"/>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2588540"/>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7"/>
          </p:nvPr>
        </p:nvSpPr>
        <p:spPr>
          <a:xfrm>
            <a:off x="228600" y="2723768"/>
            <a:ext cx="2987210" cy="355935"/>
          </a:xfrm>
        </p:spPr>
        <p:txBody>
          <a:bodyPr anchor="ctr">
            <a:noAutofit/>
          </a:bodyPr>
          <a:lstStyle>
            <a:lvl1pPr>
              <a:spcBef>
                <a:spcPts val="0"/>
              </a:spcBef>
              <a:spcAft>
                <a:spcPts val="600"/>
              </a:spcAft>
              <a:defRPr sz="1400" b="1">
                <a:solidFill>
                  <a:schemeClr val="accent1"/>
                </a:solidFill>
              </a:defRPr>
            </a:lvl1pPr>
          </a:lstStyle>
          <a:p>
            <a:pPr lvl="0"/>
            <a:r>
              <a:rPr lang="en-US"/>
              <a:t>Edit Master text styles</a:t>
            </a:r>
          </a:p>
        </p:txBody>
      </p:sp>
      <p:cxnSp>
        <p:nvCxnSpPr>
          <p:cNvPr id="8" name="Straight Connector 7"/>
          <p:cNvCxnSpPr>
            <a:cxnSpLocks/>
          </p:cNvCxnSpPr>
          <p:nvPr userDrawn="1"/>
        </p:nvCxnSpPr>
        <p:spPr>
          <a:xfrm>
            <a:off x="312223" y="3128343"/>
            <a:ext cx="52983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28" hasCustomPrompt="1"/>
          </p:nvPr>
        </p:nvSpPr>
        <p:spPr>
          <a:xfrm>
            <a:off x="3416300" y="785385"/>
            <a:ext cx="2720975" cy="1805914"/>
          </a:xfrm>
        </p:spPr>
        <p:txBody>
          <a:bodyPr>
            <a:noAutofit/>
          </a:bodyPr>
          <a:lstStyle>
            <a:lvl1pPr algn="ctr">
              <a:defRPr sz="1400"/>
            </a:lvl1pPr>
          </a:lstStyle>
          <a:p>
            <a:r>
              <a:rPr lang="en-GB" dirty="0"/>
              <a:t>Click on the icon below to insert an image</a:t>
            </a:r>
          </a:p>
        </p:txBody>
      </p:sp>
      <p:sp>
        <p:nvSpPr>
          <p:cNvPr id="30" name="Picture Placeholder 10"/>
          <p:cNvSpPr>
            <a:spLocks noGrp="1"/>
          </p:cNvSpPr>
          <p:nvPr>
            <p:ph type="pic" sz="quarter" idx="29" hasCustomPrompt="1"/>
          </p:nvPr>
        </p:nvSpPr>
        <p:spPr>
          <a:xfrm>
            <a:off x="6223877" y="782626"/>
            <a:ext cx="2720975" cy="1805914"/>
          </a:xfrm>
        </p:spPr>
        <p:txBody>
          <a:bodyPr>
            <a:noAutofit/>
          </a:bodyPr>
          <a:lstStyle>
            <a:lvl1pPr algn="ctr">
              <a:defRPr sz="1400"/>
            </a:lvl1pPr>
          </a:lstStyle>
          <a:p>
            <a:r>
              <a:rPr lang="en-GB" dirty="0"/>
              <a:t>Click on the icon below to insert an image</a:t>
            </a:r>
          </a:p>
        </p:txBody>
      </p:sp>
      <p:sp>
        <p:nvSpPr>
          <p:cNvPr id="13" name="Table Placeholder 12"/>
          <p:cNvSpPr>
            <a:spLocks noGrp="1"/>
          </p:cNvSpPr>
          <p:nvPr>
            <p:ph type="tbl" sz="quarter" idx="30" hasCustomPrompt="1"/>
          </p:nvPr>
        </p:nvSpPr>
        <p:spPr>
          <a:xfrm>
            <a:off x="3415606" y="2723768"/>
            <a:ext cx="5529245" cy="2578582"/>
          </a:xfrm>
        </p:spPr>
        <p:txBody>
          <a:bodyPr>
            <a:noAutofit/>
          </a:bodyPr>
          <a:lstStyle>
            <a:lvl1pPr algn="ctr">
              <a:defRPr sz="1400" baseline="0"/>
            </a:lvl1pPr>
          </a:lstStyle>
          <a:p>
            <a:r>
              <a:rPr lang="en-GB" dirty="0"/>
              <a:t>Click on the icon below to create a table</a:t>
            </a:r>
          </a:p>
        </p:txBody>
      </p:sp>
      <p:sp>
        <p:nvSpPr>
          <p:cNvPr id="83" name="Text Placeholder 3"/>
          <p:cNvSpPr>
            <a:spLocks noGrp="1"/>
          </p:cNvSpPr>
          <p:nvPr>
            <p:ph type="body" sz="quarter" idx="3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84"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85" name="Text Placeholder 10"/>
          <p:cNvSpPr>
            <a:spLocks noGrp="1"/>
          </p:cNvSpPr>
          <p:nvPr>
            <p:ph type="body" sz="quarter" idx="33"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86" name="Text Placeholder 8"/>
          <p:cNvSpPr>
            <a:spLocks noGrp="1"/>
          </p:cNvSpPr>
          <p:nvPr>
            <p:ph type="body" sz="quarter" idx="34"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87" name="Text Placeholder 10"/>
          <p:cNvSpPr>
            <a:spLocks noGrp="1"/>
          </p:cNvSpPr>
          <p:nvPr>
            <p:ph type="body" sz="quarter" idx="35"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380649005"/>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Retailer with large images">
    <p:spTree>
      <p:nvGrpSpPr>
        <p:cNvPr id="1" name=""/>
        <p:cNvGrpSpPr/>
        <p:nvPr/>
      </p:nvGrpSpPr>
      <p:grpSpPr>
        <a:xfrm>
          <a:off x="0" y="0"/>
          <a:ext cx="0" cy="0"/>
          <a:chOff x="0" y="0"/>
          <a:chExt cx="0" cy="0"/>
        </a:xfrm>
      </p:grpSpPr>
      <p:sp>
        <p:nvSpPr>
          <p:cNvPr id="37" name="Rectangle 36"/>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4"/>
          </p:nvPr>
        </p:nvSpPr>
        <p:spPr>
          <a:xfrm>
            <a:off x="227957" y="3268494"/>
            <a:ext cx="2987853" cy="3182001"/>
          </a:xfrm>
        </p:spPr>
        <p:txBody>
          <a:bodyPr>
            <a:noAutofit/>
          </a:bodyPr>
          <a:lstStyle>
            <a:lvl1pPr>
              <a:spcBef>
                <a:spcPts val="0"/>
              </a:spcBef>
              <a:spcAft>
                <a:spcPts val="600"/>
              </a:spcAft>
              <a:defRPr sz="1100"/>
            </a:lvl1pPr>
            <a:lvl2pPr>
              <a:spcBef>
                <a:spcPts val="0"/>
              </a:spcBef>
              <a:spcAft>
                <a:spcPts val="600"/>
              </a:spcAft>
              <a:defRPr sz="1050"/>
            </a:lvl2pPr>
            <a:lvl3pPr>
              <a:spcBef>
                <a:spcPts val="0"/>
              </a:spcBef>
              <a:spcAft>
                <a:spcPts val="600"/>
              </a:spcAft>
              <a:defRPr sz="1000"/>
            </a:lvl3pPr>
            <a:lvl4pPr>
              <a:spcBef>
                <a:spcPts val="0"/>
              </a:spcBef>
              <a:spcAft>
                <a:spcPts val="600"/>
              </a:spcAft>
              <a:defRPr sz="900"/>
            </a:lvl4pPr>
            <a:lvl5pPr>
              <a:spcBef>
                <a:spcPts val="0"/>
              </a:spcBef>
              <a:spcAft>
                <a:spcPts val="600"/>
              </a:spcAf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46" name="Straight Connector 45"/>
          <p:cNvCxnSpPr>
            <a:cxnSpLocks/>
          </p:cNvCxnSpPr>
          <p:nvPr userDrawn="1"/>
        </p:nvCxnSpPr>
        <p:spPr>
          <a:xfrm>
            <a:off x="3415607" y="3703683"/>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3703683"/>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7"/>
          </p:nvPr>
        </p:nvSpPr>
        <p:spPr>
          <a:xfrm>
            <a:off x="228600" y="2723768"/>
            <a:ext cx="2987210" cy="355935"/>
          </a:xfrm>
        </p:spPr>
        <p:txBody>
          <a:bodyPr anchor="ctr">
            <a:noAutofit/>
          </a:bodyPr>
          <a:lstStyle>
            <a:lvl1pPr>
              <a:spcBef>
                <a:spcPts val="0"/>
              </a:spcBef>
              <a:spcAft>
                <a:spcPts val="600"/>
              </a:spcAft>
              <a:defRPr sz="1400" b="1">
                <a:solidFill>
                  <a:schemeClr val="accent1"/>
                </a:solidFill>
              </a:defRPr>
            </a:lvl1pPr>
          </a:lstStyle>
          <a:p>
            <a:pPr lvl="0"/>
            <a:r>
              <a:rPr lang="en-US"/>
              <a:t>Edit Master text styles</a:t>
            </a:r>
          </a:p>
        </p:txBody>
      </p:sp>
      <p:cxnSp>
        <p:nvCxnSpPr>
          <p:cNvPr id="8" name="Straight Connector 7"/>
          <p:cNvCxnSpPr>
            <a:cxnSpLocks/>
          </p:cNvCxnSpPr>
          <p:nvPr userDrawn="1"/>
        </p:nvCxnSpPr>
        <p:spPr>
          <a:xfrm>
            <a:off x="312223" y="3128343"/>
            <a:ext cx="52983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28" hasCustomPrompt="1"/>
          </p:nvPr>
        </p:nvSpPr>
        <p:spPr>
          <a:xfrm>
            <a:off x="3416300" y="785385"/>
            <a:ext cx="2720975" cy="2918298"/>
          </a:xfrm>
        </p:spPr>
        <p:txBody>
          <a:bodyPr>
            <a:noAutofit/>
          </a:bodyPr>
          <a:lstStyle>
            <a:lvl1pPr algn="ctr">
              <a:defRPr sz="1400"/>
            </a:lvl1pPr>
          </a:lstStyle>
          <a:p>
            <a:r>
              <a:rPr lang="en-GB" dirty="0"/>
              <a:t>Click on the icon below to insert an image</a:t>
            </a:r>
          </a:p>
        </p:txBody>
      </p:sp>
      <p:sp>
        <p:nvSpPr>
          <p:cNvPr id="30" name="Picture Placeholder 10"/>
          <p:cNvSpPr>
            <a:spLocks noGrp="1"/>
          </p:cNvSpPr>
          <p:nvPr>
            <p:ph type="pic" sz="quarter" idx="29" hasCustomPrompt="1"/>
          </p:nvPr>
        </p:nvSpPr>
        <p:spPr>
          <a:xfrm>
            <a:off x="6223877" y="782626"/>
            <a:ext cx="2720975" cy="2918298"/>
          </a:xfrm>
        </p:spPr>
        <p:txBody>
          <a:bodyPr>
            <a:noAutofit/>
          </a:bodyPr>
          <a:lstStyle>
            <a:lvl1pPr algn="ctr">
              <a:defRPr sz="1400"/>
            </a:lvl1pPr>
          </a:lstStyle>
          <a:p>
            <a:r>
              <a:rPr lang="en-GB" dirty="0"/>
              <a:t>Click on the icon below to insert an image</a:t>
            </a:r>
          </a:p>
        </p:txBody>
      </p:sp>
      <p:sp>
        <p:nvSpPr>
          <p:cNvPr id="13" name="Table Placeholder 12"/>
          <p:cNvSpPr>
            <a:spLocks noGrp="1"/>
          </p:cNvSpPr>
          <p:nvPr>
            <p:ph type="tbl" sz="quarter" idx="30" hasCustomPrompt="1"/>
          </p:nvPr>
        </p:nvSpPr>
        <p:spPr>
          <a:xfrm>
            <a:off x="3415606" y="3871913"/>
            <a:ext cx="5529245" cy="2578582"/>
          </a:xfrm>
        </p:spPr>
        <p:txBody>
          <a:bodyPr>
            <a:noAutofit/>
          </a:bodyPr>
          <a:lstStyle>
            <a:lvl1pPr algn="ctr">
              <a:defRPr sz="1400" baseline="0"/>
            </a:lvl1pPr>
          </a:lstStyle>
          <a:p>
            <a:r>
              <a:rPr lang="en-GB" dirty="0"/>
              <a:t>Click on the icon below to create a table</a:t>
            </a:r>
          </a:p>
        </p:txBody>
      </p:sp>
      <p:sp>
        <p:nvSpPr>
          <p:cNvPr id="60" name="Text Placeholder 3"/>
          <p:cNvSpPr>
            <a:spLocks noGrp="1"/>
          </p:cNvSpPr>
          <p:nvPr>
            <p:ph type="body" sz="quarter" idx="3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61"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62" name="Text Placeholder 10"/>
          <p:cNvSpPr>
            <a:spLocks noGrp="1"/>
          </p:cNvSpPr>
          <p:nvPr>
            <p:ph type="body" sz="quarter" idx="33"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63" name="Text Placeholder 8"/>
          <p:cNvSpPr>
            <a:spLocks noGrp="1"/>
          </p:cNvSpPr>
          <p:nvPr>
            <p:ph type="body" sz="quarter" idx="34"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64" name="Text Placeholder 10"/>
          <p:cNvSpPr>
            <a:spLocks noGrp="1"/>
          </p:cNvSpPr>
          <p:nvPr>
            <p:ph type="body" sz="quarter" idx="35"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848357904"/>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Shopper Trends with Images">
    <p:spTree>
      <p:nvGrpSpPr>
        <p:cNvPr id="1" name=""/>
        <p:cNvGrpSpPr/>
        <p:nvPr/>
      </p:nvGrpSpPr>
      <p:grpSpPr>
        <a:xfrm>
          <a:off x="0" y="0"/>
          <a:ext cx="0" cy="0"/>
          <a:chOff x="0" y="0"/>
          <a:chExt cx="0" cy="0"/>
        </a:xfrm>
      </p:grpSpPr>
      <p:sp>
        <p:nvSpPr>
          <p:cNvPr id="44" name="Text Placeholder 6"/>
          <p:cNvSpPr>
            <a:spLocks noGrp="1"/>
          </p:cNvSpPr>
          <p:nvPr>
            <p:ph type="body" sz="quarter" idx="41" hasCustomPrompt="1"/>
          </p:nvPr>
        </p:nvSpPr>
        <p:spPr>
          <a:xfrm>
            <a:off x="3438525" y="3676863"/>
            <a:ext cx="5522913" cy="1434579"/>
          </a:xfrm>
          <a:solidFill>
            <a:schemeClr val="bg1">
              <a:lumMod val="95000"/>
            </a:schemeClr>
          </a:solidFill>
        </p:spPr>
        <p:txBody>
          <a:bodyPr>
            <a:noAutofit/>
          </a:bodyPr>
          <a:lstStyle>
            <a:lvl1pPr>
              <a:defRPr/>
            </a:lvl1pPr>
          </a:lstStyle>
          <a:p>
            <a:pPr lvl="0"/>
            <a:r>
              <a:rPr lang="en-GB" dirty="0"/>
              <a:t>  </a:t>
            </a:r>
          </a:p>
        </p:txBody>
      </p:sp>
      <p:sp>
        <p:nvSpPr>
          <p:cNvPr id="47" name="Text Placeholder 6"/>
          <p:cNvSpPr>
            <a:spLocks noGrp="1"/>
          </p:cNvSpPr>
          <p:nvPr>
            <p:ph type="body" sz="quarter" idx="42" hasCustomPrompt="1"/>
          </p:nvPr>
        </p:nvSpPr>
        <p:spPr>
          <a:xfrm>
            <a:off x="3438525" y="785813"/>
            <a:ext cx="5522913" cy="1430857"/>
          </a:xfrm>
          <a:solidFill>
            <a:schemeClr val="bg1">
              <a:lumMod val="95000"/>
            </a:schemeClr>
          </a:solidFill>
        </p:spPr>
        <p:txBody>
          <a:bodyPr>
            <a:noAutofit/>
          </a:bodyPr>
          <a:lstStyle>
            <a:lvl1pPr>
              <a:defRPr/>
            </a:lvl1pPr>
          </a:lstStyle>
          <a:p>
            <a:pPr lvl="0"/>
            <a:r>
              <a:rPr lang="en-GB" dirty="0"/>
              <a:t>  </a:t>
            </a: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43"/>
          <p:cNvSpPr>
            <a:spLocks noGrp="1"/>
          </p:cNvSpPr>
          <p:nvPr>
            <p:ph type="body" sz="quarter" idx="14"/>
          </p:nvPr>
        </p:nvSpPr>
        <p:spPr>
          <a:xfrm>
            <a:off x="4960083" y="1129600"/>
            <a:ext cx="3767978" cy="895753"/>
          </a:xfrm>
        </p:spPr>
        <p:txBody>
          <a:bodyPr anchor="t">
            <a:noAutofit/>
          </a:bodyPr>
          <a:lstStyle>
            <a:lvl1pPr>
              <a:spcBef>
                <a:spcPts val="0"/>
              </a:spcBef>
              <a:defRPr sz="1100"/>
            </a:lvl1pPr>
          </a:lstStyle>
          <a:p>
            <a:pPr lvl="0"/>
            <a:r>
              <a:rPr lang="en-US"/>
              <a:t>Edit Master text styles</a:t>
            </a:r>
          </a:p>
        </p:txBody>
      </p:sp>
      <p:sp>
        <p:nvSpPr>
          <p:cNvPr id="7" name="Picture Placeholder 6"/>
          <p:cNvSpPr>
            <a:spLocks noGrp="1"/>
          </p:cNvSpPr>
          <p:nvPr>
            <p:ph type="pic" sz="quarter" idx="26" hasCustomPrompt="1"/>
          </p:nvPr>
        </p:nvSpPr>
        <p:spPr>
          <a:xfrm>
            <a:off x="3658078" y="889000"/>
            <a:ext cx="1067748" cy="836585"/>
          </a:xfrm>
        </p:spPr>
        <p:txBody>
          <a:bodyPr lIns="0" rIns="0">
            <a:noAutofit/>
          </a:bodyPr>
          <a:lstStyle>
            <a:lvl1pPr algn="ctr">
              <a:defRPr sz="800" baseline="0"/>
            </a:lvl1pPr>
          </a:lstStyle>
          <a:p>
            <a:r>
              <a:rPr lang="en-GB" dirty="0"/>
              <a:t>Click on the icon below to insert an icon</a:t>
            </a:r>
          </a:p>
        </p:txBody>
      </p:sp>
      <p:sp>
        <p:nvSpPr>
          <p:cNvPr id="21" name="Rectangle 20"/>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2" name="Text Placeholder 13"/>
          <p:cNvSpPr>
            <a:spLocks noGrp="1"/>
          </p:cNvSpPr>
          <p:nvPr>
            <p:ph type="body" sz="quarter" idx="22"/>
          </p:nvPr>
        </p:nvSpPr>
        <p:spPr>
          <a:xfrm>
            <a:off x="227957" y="2716040"/>
            <a:ext cx="2987853" cy="3734455"/>
          </a:xfrm>
        </p:spPr>
        <p:txBody>
          <a:bodyPr>
            <a:noAutofit/>
          </a:bodyPr>
          <a:lstStyle>
            <a:lvl1pPr>
              <a:defRPr sz="1100"/>
            </a:lvl1pPr>
            <a:lvl2pPr>
              <a:defRPr sz="1050"/>
            </a:lvl2pPr>
            <a:lvl3pPr>
              <a:defRPr sz="100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p:cNvSpPr>
            <a:spLocks noGrp="1"/>
          </p:cNvSpPr>
          <p:nvPr>
            <p:ph type="body" sz="quarter" idx="30"/>
          </p:nvPr>
        </p:nvSpPr>
        <p:spPr>
          <a:xfrm>
            <a:off x="4959383" y="889000"/>
            <a:ext cx="1751873" cy="240599"/>
          </a:xfrm>
        </p:spPr>
        <p:txBody>
          <a:bodyPr>
            <a:noAutofit/>
          </a:bodyPr>
          <a:lstStyle>
            <a:lvl1pPr>
              <a:spcBef>
                <a:spcPts val="0"/>
              </a:spcBef>
              <a:defRPr sz="1400" b="1">
                <a:solidFill>
                  <a:schemeClr val="accent1"/>
                </a:solidFill>
              </a:defRPr>
            </a:lvl1pPr>
          </a:lstStyle>
          <a:p>
            <a:pPr lvl="0"/>
            <a:r>
              <a:rPr lang="en-US"/>
              <a:t>Edit Master text styles</a:t>
            </a:r>
          </a:p>
        </p:txBody>
      </p:sp>
      <p:sp>
        <p:nvSpPr>
          <p:cNvPr id="30" name="Text Placeholder 43"/>
          <p:cNvSpPr>
            <a:spLocks noGrp="1"/>
          </p:cNvSpPr>
          <p:nvPr>
            <p:ph type="body" sz="quarter" idx="31"/>
          </p:nvPr>
        </p:nvSpPr>
        <p:spPr>
          <a:xfrm>
            <a:off x="4960083" y="2569599"/>
            <a:ext cx="3767978" cy="895753"/>
          </a:xfrm>
        </p:spPr>
        <p:txBody>
          <a:bodyPr anchor="t">
            <a:noAutofit/>
          </a:bodyPr>
          <a:lstStyle>
            <a:lvl1pPr>
              <a:spcBef>
                <a:spcPts val="0"/>
              </a:spcBef>
              <a:defRPr sz="1100"/>
            </a:lvl1pPr>
          </a:lstStyle>
          <a:p>
            <a:pPr lvl="0"/>
            <a:r>
              <a:rPr lang="en-US"/>
              <a:t>Edit Master text styles</a:t>
            </a:r>
          </a:p>
        </p:txBody>
      </p:sp>
      <p:sp>
        <p:nvSpPr>
          <p:cNvPr id="31" name="Picture Placeholder 6"/>
          <p:cNvSpPr>
            <a:spLocks noGrp="1"/>
          </p:cNvSpPr>
          <p:nvPr>
            <p:ph type="pic" sz="quarter" idx="32" hasCustomPrompt="1"/>
          </p:nvPr>
        </p:nvSpPr>
        <p:spPr>
          <a:xfrm>
            <a:off x="3658078" y="2328999"/>
            <a:ext cx="1067748" cy="836585"/>
          </a:xfrm>
        </p:spPr>
        <p:txBody>
          <a:bodyPr lIns="0" rIns="0">
            <a:noAutofit/>
          </a:bodyPr>
          <a:lstStyle>
            <a:lvl1pPr algn="ctr">
              <a:defRPr sz="800" baseline="0"/>
            </a:lvl1pPr>
          </a:lstStyle>
          <a:p>
            <a:r>
              <a:rPr lang="en-GB" dirty="0"/>
              <a:t>Click on the icon below to insert an icon</a:t>
            </a:r>
          </a:p>
        </p:txBody>
      </p:sp>
      <p:sp>
        <p:nvSpPr>
          <p:cNvPr id="34" name="Text Placeholder 7"/>
          <p:cNvSpPr>
            <a:spLocks noGrp="1"/>
          </p:cNvSpPr>
          <p:nvPr>
            <p:ph type="body" sz="quarter" idx="33"/>
          </p:nvPr>
        </p:nvSpPr>
        <p:spPr>
          <a:xfrm>
            <a:off x="4959383" y="2328999"/>
            <a:ext cx="1751873" cy="240599"/>
          </a:xfrm>
        </p:spPr>
        <p:txBody>
          <a:bodyPr>
            <a:noAutofit/>
          </a:bodyPr>
          <a:lstStyle>
            <a:lvl1pPr>
              <a:spcBef>
                <a:spcPts val="0"/>
              </a:spcBef>
              <a:defRPr sz="1400" b="1">
                <a:solidFill>
                  <a:schemeClr val="accent1"/>
                </a:solidFill>
              </a:defRPr>
            </a:lvl1pPr>
          </a:lstStyle>
          <a:p>
            <a:pPr lvl="0"/>
            <a:r>
              <a:rPr lang="en-US"/>
              <a:t>Edit Master text styles</a:t>
            </a:r>
          </a:p>
        </p:txBody>
      </p:sp>
      <p:sp>
        <p:nvSpPr>
          <p:cNvPr id="35" name="Text Placeholder 43"/>
          <p:cNvSpPr>
            <a:spLocks noGrp="1"/>
          </p:cNvSpPr>
          <p:nvPr>
            <p:ph type="body" sz="quarter" idx="34"/>
          </p:nvPr>
        </p:nvSpPr>
        <p:spPr>
          <a:xfrm>
            <a:off x="4960083" y="4011906"/>
            <a:ext cx="3767978" cy="895753"/>
          </a:xfrm>
        </p:spPr>
        <p:txBody>
          <a:bodyPr anchor="t">
            <a:noAutofit/>
          </a:bodyPr>
          <a:lstStyle>
            <a:lvl1pPr>
              <a:spcBef>
                <a:spcPts val="0"/>
              </a:spcBef>
              <a:defRPr sz="1100"/>
            </a:lvl1pPr>
          </a:lstStyle>
          <a:p>
            <a:pPr lvl="0"/>
            <a:r>
              <a:rPr lang="en-US"/>
              <a:t>Edit Master text styles</a:t>
            </a:r>
          </a:p>
        </p:txBody>
      </p:sp>
      <p:sp>
        <p:nvSpPr>
          <p:cNvPr id="36" name="Picture Placeholder 6"/>
          <p:cNvSpPr>
            <a:spLocks noGrp="1"/>
          </p:cNvSpPr>
          <p:nvPr>
            <p:ph type="pic" sz="quarter" idx="35" hasCustomPrompt="1"/>
          </p:nvPr>
        </p:nvSpPr>
        <p:spPr>
          <a:xfrm>
            <a:off x="3658078" y="3771306"/>
            <a:ext cx="1067748" cy="836585"/>
          </a:xfrm>
        </p:spPr>
        <p:txBody>
          <a:bodyPr lIns="0" rIns="0">
            <a:noAutofit/>
          </a:bodyPr>
          <a:lstStyle>
            <a:lvl1pPr algn="ctr">
              <a:defRPr sz="800" baseline="0"/>
            </a:lvl1pPr>
          </a:lstStyle>
          <a:p>
            <a:r>
              <a:rPr lang="en-GB" dirty="0"/>
              <a:t>Click on the icon below to insert an icon</a:t>
            </a:r>
          </a:p>
        </p:txBody>
      </p:sp>
      <p:sp>
        <p:nvSpPr>
          <p:cNvPr id="37" name="Text Placeholder 7"/>
          <p:cNvSpPr>
            <a:spLocks noGrp="1"/>
          </p:cNvSpPr>
          <p:nvPr>
            <p:ph type="body" sz="quarter" idx="36"/>
          </p:nvPr>
        </p:nvSpPr>
        <p:spPr>
          <a:xfrm>
            <a:off x="4959383" y="3771306"/>
            <a:ext cx="1751873" cy="240599"/>
          </a:xfrm>
        </p:spPr>
        <p:txBody>
          <a:bodyPr>
            <a:noAutofit/>
          </a:bodyPr>
          <a:lstStyle>
            <a:lvl1pPr>
              <a:spcBef>
                <a:spcPts val="0"/>
              </a:spcBef>
              <a:defRPr sz="1400" b="1">
                <a:solidFill>
                  <a:schemeClr val="accent1"/>
                </a:solidFill>
              </a:defRPr>
            </a:lvl1pPr>
          </a:lstStyle>
          <a:p>
            <a:pPr lvl="0"/>
            <a:r>
              <a:rPr lang="en-US"/>
              <a:t>Edit Master text styles</a:t>
            </a:r>
          </a:p>
        </p:txBody>
      </p:sp>
      <p:sp>
        <p:nvSpPr>
          <p:cNvPr id="38" name="Text Placeholder 43"/>
          <p:cNvSpPr>
            <a:spLocks noGrp="1"/>
          </p:cNvSpPr>
          <p:nvPr>
            <p:ph type="body" sz="quarter" idx="37"/>
          </p:nvPr>
        </p:nvSpPr>
        <p:spPr>
          <a:xfrm>
            <a:off x="4960083" y="5454213"/>
            <a:ext cx="3767978" cy="895753"/>
          </a:xfrm>
        </p:spPr>
        <p:txBody>
          <a:bodyPr anchor="t">
            <a:noAutofit/>
          </a:bodyPr>
          <a:lstStyle>
            <a:lvl1pPr>
              <a:spcBef>
                <a:spcPts val="0"/>
              </a:spcBef>
              <a:defRPr sz="1100"/>
            </a:lvl1pPr>
          </a:lstStyle>
          <a:p>
            <a:pPr lvl="0"/>
            <a:r>
              <a:rPr lang="en-US"/>
              <a:t>Edit Master text styles</a:t>
            </a:r>
          </a:p>
        </p:txBody>
      </p:sp>
      <p:sp>
        <p:nvSpPr>
          <p:cNvPr id="45" name="Picture Placeholder 6"/>
          <p:cNvSpPr>
            <a:spLocks noGrp="1"/>
          </p:cNvSpPr>
          <p:nvPr>
            <p:ph type="pic" sz="quarter" idx="38" hasCustomPrompt="1"/>
          </p:nvPr>
        </p:nvSpPr>
        <p:spPr>
          <a:xfrm>
            <a:off x="3658078" y="5213613"/>
            <a:ext cx="1067748" cy="836585"/>
          </a:xfrm>
        </p:spPr>
        <p:txBody>
          <a:bodyPr lIns="0" rIns="0">
            <a:noAutofit/>
          </a:bodyPr>
          <a:lstStyle>
            <a:lvl1pPr algn="ctr">
              <a:defRPr sz="800" baseline="0"/>
            </a:lvl1pPr>
          </a:lstStyle>
          <a:p>
            <a:r>
              <a:rPr lang="en-GB" dirty="0"/>
              <a:t>Click on the icon below to insert an icon</a:t>
            </a:r>
          </a:p>
        </p:txBody>
      </p:sp>
      <p:sp>
        <p:nvSpPr>
          <p:cNvPr id="46" name="Text Placeholder 7"/>
          <p:cNvSpPr>
            <a:spLocks noGrp="1"/>
          </p:cNvSpPr>
          <p:nvPr>
            <p:ph type="body" sz="quarter" idx="39"/>
          </p:nvPr>
        </p:nvSpPr>
        <p:spPr>
          <a:xfrm>
            <a:off x="4959383" y="5213613"/>
            <a:ext cx="1751873" cy="240599"/>
          </a:xfrm>
        </p:spPr>
        <p:txBody>
          <a:bodyPr>
            <a:noAutofit/>
          </a:bodyPr>
          <a:lstStyle>
            <a:lvl1pPr>
              <a:spcBef>
                <a:spcPts val="0"/>
              </a:spcBef>
              <a:defRPr sz="1400" b="1">
                <a:solidFill>
                  <a:schemeClr val="accent1"/>
                </a:solidFill>
              </a:defRPr>
            </a:lvl1pPr>
          </a:lstStyle>
          <a:p>
            <a:pPr lvl="0"/>
            <a:r>
              <a:rPr lang="en-US"/>
              <a:t>Edit Master text styles</a:t>
            </a:r>
          </a:p>
        </p:txBody>
      </p:sp>
      <p:sp>
        <p:nvSpPr>
          <p:cNvPr id="52" name="Text Placeholder 3"/>
          <p:cNvSpPr>
            <a:spLocks noGrp="1"/>
          </p:cNvSpPr>
          <p:nvPr>
            <p:ph type="body" sz="quarter" idx="45"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53" name="Text Placeholder 8"/>
          <p:cNvSpPr>
            <a:spLocks noGrp="1"/>
          </p:cNvSpPr>
          <p:nvPr>
            <p:ph type="body" sz="quarter" idx="4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3"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4"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5"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793277725"/>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ShopperVista">
    <p:spTree>
      <p:nvGrpSpPr>
        <p:cNvPr id="1" name=""/>
        <p:cNvGrpSpPr/>
        <p:nvPr/>
      </p:nvGrpSpPr>
      <p:grpSpPr>
        <a:xfrm>
          <a:off x="0" y="0"/>
          <a:ext cx="0" cy="0"/>
          <a:chOff x="0" y="0"/>
          <a:chExt cx="0" cy="0"/>
        </a:xfrm>
      </p:grpSpPr>
      <p:sp>
        <p:nvSpPr>
          <p:cNvPr id="14" name="Rectangle 13"/>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9" name="Rectangle 8"/>
          <p:cNvSpPr>
            <a:spLocks/>
          </p:cNvSpPr>
          <p:nvPr userDrawn="1"/>
        </p:nvSpPr>
        <p:spPr>
          <a:xfrm>
            <a:off x="3438626" y="765465"/>
            <a:ext cx="2772000" cy="58509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3438625" y="76546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3"/>
          </p:nvPr>
        </p:nvSpPr>
        <p:spPr>
          <a:xfrm>
            <a:off x="3557655" y="1145139"/>
            <a:ext cx="2485335" cy="5276512"/>
          </a:xfrm>
        </p:spPr>
        <p:txBody>
          <a:bodyPr numCol="1">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9"/>
          <p:cNvSpPr>
            <a:spLocks noGrp="1"/>
          </p:cNvSpPr>
          <p:nvPr>
            <p:ph type="body" sz="quarter" idx="18"/>
          </p:nvPr>
        </p:nvSpPr>
        <p:spPr>
          <a:xfrm>
            <a:off x="3557656" y="842027"/>
            <a:ext cx="2356126" cy="303113"/>
          </a:xfrm>
        </p:spPr>
        <p:txBody>
          <a:bodyPr>
            <a:noAutofit/>
          </a:bodyPr>
          <a:lstStyle>
            <a:lvl1pPr>
              <a:spcBef>
                <a:spcPts val="0"/>
              </a:spcBef>
              <a:defRPr sz="1400" b="1">
                <a:solidFill>
                  <a:schemeClr val="accent1"/>
                </a:solidFill>
              </a:defRPr>
            </a:lvl1pPr>
            <a:lvl2pPr>
              <a:defRPr sz="1400" b="1">
                <a:solidFill>
                  <a:schemeClr val="accent1"/>
                </a:solidFill>
              </a:defRPr>
            </a:lvl2pPr>
            <a:lvl3pPr>
              <a:defRPr sz="1200" b="1">
                <a:solidFill>
                  <a:schemeClr val="accent1"/>
                </a:solidFill>
              </a:defRPr>
            </a:lvl3pPr>
            <a:lvl4pPr>
              <a:defRPr sz="1100" b="1">
                <a:solidFill>
                  <a:schemeClr val="accent1"/>
                </a:solidFill>
              </a:defRPr>
            </a:lvl4pPr>
            <a:lvl5pPr>
              <a:defRPr sz="1100" b="1">
                <a:solidFill>
                  <a:schemeClr val="accent1"/>
                </a:solidFill>
              </a:defRPr>
            </a:lvl5pPr>
          </a:lstStyle>
          <a:p>
            <a:pPr lvl="0"/>
            <a:r>
              <a:rPr lang="en-US"/>
              <a:t>Edit Master text styles</a:t>
            </a:r>
          </a:p>
        </p:txBody>
      </p:sp>
      <p:sp>
        <p:nvSpPr>
          <p:cNvPr id="17" name="Text Placeholder 9"/>
          <p:cNvSpPr>
            <a:spLocks noGrp="1"/>
          </p:cNvSpPr>
          <p:nvPr>
            <p:ph type="body" sz="quarter" idx="19"/>
          </p:nvPr>
        </p:nvSpPr>
        <p:spPr>
          <a:xfrm>
            <a:off x="6329655" y="842027"/>
            <a:ext cx="2356126" cy="303113"/>
          </a:xfrm>
        </p:spPr>
        <p:txBody>
          <a:bodyPr>
            <a:noAutofit/>
          </a:bodyPr>
          <a:lstStyle>
            <a:lvl1pPr>
              <a:spcBef>
                <a:spcPts val="0"/>
              </a:spcBef>
              <a:defRPr sz="1400" b="1">
                <a:solidFill>
                  <a:schemeClr val="accent1"/>
                </a:solidFill>
              </a:defRPr>
            </a:lvl1pPr>
            <a:lvl2pPr>
              <a:defRPr sz="1400" b="1">
                <a:solidFill>
                  <a:schemeClr val="accent1"/>
                </a:solidFill>
              </a:defRPr>
            </a:lvl2pPr>
            <a:lvl3pPr>
              <a:defRPr sz="1200" b="1">
                <a:solidFill>
                  <a:schemeClr val="accent1"/>
                </a:solidFill>
              </a:defRPr>
            </a:lvl3pPr>
            <a:lvl4pPr>
              <a:defRPr sz="1100" b="1">
                <a:solidFill>
                  <a:schemeClr val="accent1"/>
                </a:solidFill>
              </a:defRPr>
            </a:lvl4pPr>
            <a:lvl5pPr>
              <a:defRPr sz="1100" b="1">
                <a:solidFill>
                  <a:schemeClr val="accent1"/>
                </a:solidFill>
              </a:defRPr>
            </a:lvl5pPr>
          </a:lstStyle>
          <a:p>
            <a:pPr lvl="0"/>
            <a:r>
              <a:rPr lang="en-US"/>
              <a:t>Edit Master text styles</a:t>
            </a:r>
          </a:p>
        </p:txBody>
      </p:sp>
      <p:sp>
        <p:nvSpPr>
          <p:cNvPr id="19" name="Text Placeholder 6"/>
          <p:cNvSpPr>
            <a:spLocks noGrp="1"/>
          </p:cNvSpPr>
          <p:nvPr>
            <p:ph type="body" sz="quarter" idx="21"/>
          </p:nvPr>
        </p:nvSpPr>
        <p:spPr>
          <a:xfrm>
            <a:off x="6329654" y="1145140"/>
            <a:ext cx="2496293" cy="375547"/>
          </a:xfrm>
        </p:spPr>
        <p:txBody>
          <a:bodyPr numCol="1">
            <a:noAutofit/>
          </a:bodyPr>
          <a:lstStyle>
            <a:lvl1pPr>
              <a:spcBef>
                <a:spcPts val="0"/>
              </a:spcBef>
              <a:defRPr sz="1100"/>
            </a:lvl1pPr>
            <a:lvl2pPr>
              <a:defRPr sz="1050"/>
            </a:lvl2pPr>
            <a:lvl3pPr>
              <a:defRPr sz="1000"/>
            </a:lvl3pPr>
            <a:lvl4pPr>
              <a:defRPr sz="900"/>
            </a:lvl4pPr>
            <a:lvl5pPr>
              <a:defRPr sz="900"/>
            </a:lvl5pPr>
          </a:lstStyle>
          <a:p>
            <a:pPr lvl="0"/>
            <a:r>
              <a:rPr lang="en-US"/>
              <a:t>Edit Master text styles</a:t>
            </a:r>
          </a:p>
        </p:txBody>
      </p:sp>
      <p:sp>
        <p:nvSpPr>
          <p:cNvPr id="21" name="Text Placeholder 6"/>
          <p:cNvSpPr>
            <a:spLocks noGrp="1"/>
          </p:cNvSpPr>
          <p:nvPr>
            <p:ph type="body" sz="quarter" idx="22"/>
          </p:nvPr>
        </p:nvSpPr>
        <p:spPr>
          <a:xfrm>
            <a:off x="6329654" y="3063353"/>
            <a:ext cx="2496293" cy="3358298"/>
          </a:xfrm>
        </p:spPr>
        <p:txBody>
          <a:bodyPr numCol="1">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Picture Placeholder 3"/>
          <p:cNvSpPr>
            <a:spLocks noGrp="1"/>
          </p:cNvSpPr>
          <p:nvPr>
            <p:ph type="pic" sz="quarter" idx="23" hasCustomPrompt="1"/>
          </p:nvPr>
        </p:nvSpPr>
        <p:spPr>
          <a:xfrm>
            <a:off x="6329653" y="1520686"/>
            <a:ext cx="2496294" cy="1431235"/>
          </a:xfrm>
        </p:spPr>
        <p:txBody>
          <a:bodyPr>
            <a:noAutofit/>
          </a:bodyPr>
          <a:lstStyle>
            <a:lvl1pPr algn="ctr">
              <a:defRPr sz="1050" baseline="0"/>
            </a:lvl1pPr>
          </a:lstStyle>
          <a:p>
            <a:r>
              <a:rPr lang="en-GB" dirty="0"/>
              <a:t>Click on icon below to insert an image </a:t>
            </a:r>
          </a:p>
        </p:txBody>
      </p:sp>
      <p:sp>
        <p:nvSpPr>
          <p:cNvPr id="22" name="Text Placeholder 46"/>
          <p:cNvSpPr>
            <a:spLocks noGrp="1"/>
          </p:cNvSpPr>
          <p:nvPr>
            <p:ph type="body" sz="quarter" idx="15" hasCustomPrompt="1"/>
          </p:nvPr>
        </p:nvSpPr>
        <p:spPr>
          <a:xfrm>
            <a:off x="343194" y="3218797"/>
            <a:ext cx="443757" cy="443757"/>
          </a:xfrm>
          <a:prstGeom prst="ellipse">
            <a:avLst/>
          </a:prstGeom>
          <a:solidFill>
            <a:schemeClr val="accent1"/>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4" name="Text Placeholder 46"/>
          <p:cNvSpPr>
            <a:spLocks noGrp="1"/>
          </p:cNvSpPr>
          <p:nvPr>
            <p:ph type="body" sz="quarter" idx="24" hasCustomPrompt="1"/>
          </p:nvPr>
        </p:nvSpPr>
        <p:spPr>
          <a:xfrm>
            <a:off x="343194" y="3906890"/>
            <a:ext cx="443757" cy="443757"/>
          </a:xfrm>
          <a:prstGeom prst="ellipse">
            <a:avLst/>
          </a:prstGeom>
          <a:solidFill>
            <a:schemeClr val="accent2"/>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5" name="Text Placeholder 46"/>
          <p:cNvSpPr>
            <a:spLocks noGrp="1"/>
          </p:cNvSpPr>
          <p:nvPr>
            <p:ph type="body" sz="quarter" idx="17" hasCustomPrompt="1"/>
          </p:nvPr>
        </p:nvSpPr>
        <p:spPr>
          <a:xfrm>
            <a:off x="343194" y="4594983"/>
            <a:ext cx="443757" cy="443757"/>
          </a:xfrm>
          <a:prstGeom prst="ellipse">
            <a:avLst/>
          </a:prstGeom>
          <a:solidFill>
            <a:schemeClr val="accent1"/>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6" name="Text Placeholder 46"/>
          <p:cNvSpPr>
            <a:spLocks noGrp="1"/>
          </p:cNvSpPr>
          <p:nvPr>
            <p:ph type="body" sz="quarter" idx="25" hasCustomPrompt="1"/>
          </p:nvPr>
        </p:nvSpPr>
        <p:spPr>
          <a:xfrm>
            <a:off x="343194" y="5283076"/>
            <a:ext cx="443757" cy="443757"/>
          </a:xfrm>
          <a:prstGeom prst="ellipse">
            <a:avLst/>
          </a:prstGeom>
          <a:solidFill>
            <a:schemeClr val="accent2"/>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27" name="Text Placeholder 46"/>
          <p:cNvSpPr>
            <a:spLocks noGrp="1"/>
          </p:cNvSpPr>
          <p:nvPr>
            <p:ph type="body" sz="quarter" idx="26" hasCustomPrompt="1"/>
          </p:nvPr>
        </p:nvSpPr>
        <p:spPr>
          <a:xfrm>
            <a:off x="343194" y="5971169"/>
            <a:ext cx="443757" cy="443757"/>
          </a:xfrm>
          <a:prstGeom prst="ellipse">
            <a:avLst/>
          </a:prstGeom>
          <a:solidFill>
            <a:schemeClr val="accent1"/>
          </a:solidFill>
        </p:spPr>
        <p:txBody>
          <a:bodyPr anchor="ctr">
            <a:noAutofit/>
          </a:bodyPr>
          <a:lstStyle>
            <a:lvl1pPr marL="0" marR="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sz="1400" b="1">
                <a:solidFill>
                  <a:schemeClr val="bg1"/>
                </a:solidFill>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a:t>?</a:t>
            </a:r>
            <a:endParaRPr lang="en-GB" dirty="0"/>
          </a:p>
        </p:txBody>
      </p:sp>
      <p:sp>
        <p:nvSpPr>
          <p:cNvPr id="10" name="Text Placeholder 9"/>
          <p:cNvSpPr>
            <a:spLocks noGrp="1"/>
          </p:cNvSpPr>
          <p:nvPr>
            <p:ph type="body" sz="quarter" idx="27"/>
          </p:nvPr>
        </p:nvSpPr>
        <p:spPr>
          <a:xfrm>
            <a:off x="786950" y="3212075"/>
            <a:ext cx="2298071" cy="457200"/>
          </a:xfrm>
        </p:spPr>
        <p:txBody>
          <a:bodyPr anchor="ctr">
            <a:noAutofit/>
          </a:bodyPr>
          <a:lstStyle>
            <a:lvl1pPr>
              <a:spcBef>
                <a:spcPts val="0"/>
              </a:spcBef>
              <a:defRPr sz="1400"/>
            </a:lvl1pPr>
          </a:lstStyle>
          <a:p>
            <a:pPr lvl="0"/>
            <a:r>
              <a:rPr lang="en-US"/>
              <a:t>Edit Master text styles</a:t>
            </a:r>
          </a:p>
        </p:txBody>
      </p:sp>
      <p:sp>
        <p:nvSpPr>
          <p:cNvPr id="30" name="Text Placeholder 9"/>
          <p:cNvSpPr>
            <a:spLocks noGrp="1"/>
          </p:cNvSpPr>
          <p:nvPr>
            <p:ph type="body" sz="quarter" idx="28"/>
          </p:nvPr>
        </p:nvSpPr>
        <p:spPr>
          <a:xfrm>
            <a:off x="786950" y="3900169"/>
            <a:ext cx="2298071" cy="457200"/>
          </a:xfrm>
        </p:spPr>
        <p:txBody>
          <a:bodyPr anchor="ctr">
            <a:noAutofit/>
          </a:bodyPr>
          <a:lstStyle>
            <a:lvl1pPr>
              <a:spcBef>
                <a:spcPts val="0"/>
              </a:spcBef>
              <a:defRPr sz="1400"/>
            </a:lvl1pPr>
          </a:lstStyle>
          <a:p>
            <a:pPr lvl="0"/>
            <a:r>
              <a:rPr lang="en-US"/>
              <a:t>Edit Master text styles</a:t>
            </a:r>
          </a:p>
        </p:txBody>
      </p:sp>
      <p:sp>
        <p:nvSpPr>
          <p:cNvPr id="32" name="Text Placeholder 9"/>
          <p:cNvSpPr>
            <a:spLocks noGrp="1"/>
          </p:cNvSpPr>
          <p:nvPr>
            <p:ph type="body" sz="quarter" idx="29"/>
          </p:nvPr>
        </p:nvSpPr>
        <p:spPr>
          <a:xfrm>
            <a:off x="786950" y="4588263"/>
            <a:ext cx="2298071" cy="457200"/>
          </a:xfrm>
        </p:spPr>
        <p:txBody>
          <a:bodyPr anchor="ctr">
            <a:noAutofit/>
          </a:bodyPr>
          <a:lstStyle>
            <a:lvl1pPr>
              <a:spcBef>
                <a:spcPts val="0"/>
              </a:spcBef>
              <a:defRPr sz="1400"/>
            </a:lvl1pPr>
          </a:lstStyle>
          <a:p>
            <a:pPr lvl="0"/>
            <a:r>
              <a:rPr lang="en-US"/>
              <a:t>Edit Master text styles</a:t>
            </a:r>
          </a:p>
        </p:txBody>
      </p:sp>
      <p:sp>
        <p:nvSpPr>
          <p:cNvPr id="34" name="Text Placeholder 9"/>
          <p:cNvSpPr>
            <a:spLocks noGrp="1"/>
          </p:cNvSpPr>
          <p:nvPr>
            <p:ph type="body" sz="quarter" idx="30"/>
          </p:nvPr>
        </p:nvSpPr>
        <p:spPr>
          <a:xfrm>
            <a:off x="786950" y="5276357"/>
            <a:ext cx="2298071" cy="457200"/>
          </a:xfrm>
        </p:spPr>
        <p:txBody>
          <a:bodyPr anchor="ctr">
            <a:noAutofit/>
          </a:bodyPr>
          <a:lstStyle>
            <a:lvl1pPr>
              <a:spcBef>
                <a:spcPts val="0"/>
              </a:spcBef>
              <a:defRPr sz="1400"/>
            </a:lvl1pPr>
          </a:lstStyle>
          <a:p>
            <a:pPr lvl="0"/>
            <a:r>
              <a:rPr lang="en-US"/>
              <a:t>Edit Master text styles</a:t>
            </a:r>
          </a:p>
        </p:txBody>
      </p:sp>
      <p:sp>
        <p:nvSpPr>
          <p:cNvPr id="35" name="Text Placeholder 9"/>
          <p:cNvSpPr>
            <a:spLocks noGrp="1"/>
          </p:cNvSpPr>
          <p:nvPr>
            <p:ph type="body" sz="quarter" idx="31"/>
          </p:nvPr>
        </p:nvSpPr>
        <p:spPr>
          <a:xfrm>
            <a:off x="786950" y="5964451"/>
            <a:ext cx="2298071" cy="457200"/>
          </a:xfrm>
        </p:spPr>
        <p:txBody>
          <a:bodyPr anchor="ctr">
            <a:noAutofit/>
          </a:bodyPr>
          <a:lstStyle>
            <a:lvl1pPr>
              <a:spcBef>
                <a:spcPts val="0"/>
              </a:spcBef>
              <a:defRPr sz="1400"/>
            </a:lvl1pPr>
          </a:lstStyle>
          <a:p>
            <a:pPr lvl="0"/>
            <a:r>
              <a:rPr lang="en-US"/>
              <a:t>Edit Master text styles</a:t>
            </a:r>
          </a:p>
        </p:txBody>
      </p:sp>
      <p:sp>
        <p:nvSpPr>
          <p:cNvPr id="36" name="Text Placeholder 9"/>
          <p:cNvSpPr>
            <a:spLocks noGrp="1"/>
          </p:cNvSpPr>
          <p:nvPr>
            <p:ph type="body" sz="quarter" idx="32"/>
          </p:nvPr>
        </p:nvSpPr>
        <p:spPr>
          <a:xfrm>
            <a:off x="264581" y="2666779"/>
            <a:ext cx="2951230" cy="457200"/>
          </a:xfrm>
        </p:spPr>
        <p:txBody>
          <a:bodyPr anchor="ctr">
            <a:noAutofit/>
          </a:bodyPr>
          <a:lstStyle>
            <a:lvl1pPr>
              <a:spcBef>
                <a:spcPts val="0"/>
              </a:spcBef>
              <a:defRPr sz="1400" b="1">
                <a:solidFill>
                  <a:schemeClr val="accent1"/>
                </a:solidFill>
              </a:defRPr>
            </a:lvl1pPr>
          </a:lstStyle>
          <a:p>
            <a:pPr lvl="0"/>
            <a:r>
              <a:rPr lang="en-US"/>
              <a:t>Edit Master text styles</a:t>
            </a:r>
          </a:p>
        </p:txBody>
      </p:sp>
      <p:sp>
        <p:nvSpPr>
          <p:cNvPr id="70" name="Text Placeholder 3"/>
          <p:cNvSpPr>
            <a:spLocks noGrp="1"/>
          </p:cNvSpPr>
          <p:nvPr>
            <p:ph type="body" sz="quarter" idx="37"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71" name="Text Placeholder 8"/>
          <p:cNvSpPr>
            <a:spLocks noGrp="1"/>
          </p:cNvSpPr>
          <p:nvPr>
            <p:ph type="body" sz="quarter" idx="38"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2" name="Text Placeholder 10"/>
          <p:cNvSpPr>
            <a:spLocks noGrp="1"/>
          </p:cNvSpPr>
          <p:nvPr>
            <p:ph type="body" sz="quarter" idx="39"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3" name="Text Placeholder 8"/>
          <p:cNvSpPr>
            <a:spLocks noGrp="1"/>
          </p:cNvSpPr>
          <p:nvPr>
            <p:ph type="body" sz="quarter" idx="40"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4" name="Text Placeholder 10"/>
          <p:cNvSpPr>
            <a:spLocks noGrp="1"/>
          </p:cNvSpPr>
          <p:nvPr>
            <p:ph type="body" sz="quarter" idx="41"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208919772"/>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Store Information">
    <p:spTree>
      <p:nvGrpSpPr>
        <p:cNvPr id="1" name=""/>
        <p:cNvGrpSpPr/>
        <p:nvPr/>
      </p:nvGrpSpPr>
      <p:grpSpPr>
        <a:xfrm>
          <a:off x="0" y="0"/>
          <a:ext cx="0" cy="0"/>
          <a:chOff x="0" y="0"/>
          <a:chExt cx="0" cy="0"/>
        </a:xfrm>
      </p:grpSpPr>
      <p:sp>
        <p:nvSpPr>
          <p:cNvPr id="16" name="Rectangle 15"/>
          <p:cNvSpPr/>
          <p:nvPr userDrawn="1"/>
        </p:nvSpPr>
        <p:spPr>
          <a:xfrm>
            <a:off x="6224435" y="3412371"/>
            <a:ext cx="2722227" cy="31962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7" name="Rectangle 36"/>
          <p:cNvSpPr/>
          <p:nvPr userDrawn="1"/>
        </p:nvSpPr>
        <p:spPr>
          <a:xfrm>
            <a:off x="3415607" y="3420241"/>
            <a:ext cx="2722227" cy="31962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userDrawn="1"/>
        </p:nvCxnSpPr>
        <p:spPr>
          <a:xfrm>
            <a:off x="3415607" y="3420241"/>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6224436" y="3420241"/>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Text Placeholder 14"/>
          <p:cNvSpPr>
            <a:spLocks noGrp="1"/>
          </p:cNvSpPr>
          <p:nvPr>
            <p:ph type="body" sz="quarter" idx="30"/>
          </p:nvPr>
        </p:nvSpPr>
        <p:spPr>
          <a:xfrm>
            <a:off x="3461367" y="4272898"/>
            <a:ext cx="2578550" cy="2179178"/>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0" name="Rectangle 39"/>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41" name="Text Placeholder 14"/>
          <p:cNvSpPr>
            <a:spLocks noGrp="1"/>
          </p:cNvSpPr>
          <p:nvPr>
            <p:ph type="body" sz="quarter" idx="18"/>
          </p:nvPr>
        </p:nvSpPr>
        <p:spPr>
          <a:xfrm>
            <a:off x="220235" y="3148660"/>
            <a:ext cx="2995575" cy="1389157"/>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2" name="Text Placeholder 14"/>
          <p:cNvSpPr>
            <a:spLocks noGrp="1"/>
          </p:cNvSpPr>
          <p:nvPr>
            <p:ph type="body" sz="quarter" idx="31"/>
          </p:nvPr>
        </p:nvSpPr>
        <p:spPr>
          <a:xfrm>
            <a:off x="6296273" y="4272897"/>
            <a:ext cx="2578550" cy="2179178"/>
          </a:xfrm>
        </p:spPr>
        <p:txBody>
          <a:bodyPr>
            <a:noAutofit/>
          </a:bodyPr>
          <a:lstStyle>
            <a:lvl1pPr>
              <a:spcBef>
                <a:spcPts val="0"/>
              </a:spcBef>
              <a:defRPr sz="1100">
                <a:solidFill>
                  <a:schemeClr val="tx1"/>
                </a:solidFill>
              </a:defRPr>
            </a:lvl1pPr>
            <a:lvl2pPr>
              <a:spcBef>
                <a:spcPts val="0"/>
              </a:spcBef>
              <a:defRPr sz="1050">
                <a:solidFill>
                  <a:schemeClr val="tx1"/>
                </a:solidFill>
              </a:defRPr>
            </a:lvl2pPr>
            <a:lvl3pPr>
              <a:spcBef>
                <a:spcPts val="0"/>
              </a:spcBef>
              <a:defRPr sz="1000">
                <a:solidFill>
                  <a:schemeClr val="tx1"/>
                </a:solidFill>
              </a:defRPr>
            </a:lvl3pPr>
            <a:lvl4pPr>
              <a:spcBef>
                <a:spcPts val="0"/>
              </a:spcBef>
              <a:defRPr sz="900">
                <a:solidFill>
                  <a:schemeClr val="tx1"/>
                </a:solidFill>
              </a:defRPr>
            </a:lvl4pPr>
            <a:lvl5pPr>
              <a:spcBef>
                <a:spcPts val="0"/>
              </a:spcBef>
              <a:defRPr sz="9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3" name="Picture Placeholder 42"/>
          <p:cNvSpPr>
            <a:spLocks noGrp="1"/>
          </p:cNvSpPr>
          <p:nvPr>
            <p:ph type="pic" sz="quarter" idx="32" hasCustomPrompt="1"/>
          </p:nvPr>
        </p:nvSpPr>
        <p:spPr>
          <a:xfrm>
            <a:off x="3415606" y="778242"/>
            <a:ext cx="2721669" cy="2626986"/>
          </a:xfrm>
        </p:spPr>
        <p:txBody>
          <a:bodyPr>
            <a:noAutofit/>
          </a:bodyPr>
          <a:lstStyle>
            <a:lvl1pPr algn="ctr">
              <a:defRPr sz="1400"/>
            </a:lvl1pPr>
          </a:lstStyle>
          <a:p>
            <a:r>
              <a:rPr lang="en-GB" dirty="0"/>
              <a:t>Click on the icon below to insert an image</a:t>
            </a:r>
          </a:p>
        </p:txBody>
      </p:sp>
      <p:sp>
        <p:nvSpPr>
          <p:cNvPr id="45" name="Picture Placeholder 42"/>
          <p:cNvSpPr>
            <a:spLocks noGrp="1"/>
          </p:cNvSpPr>
          <p:nvPr>
            <p:ph type="pic" sz="quarter" idx="33" hasCustomPrompt="1"/>
          </p:nvPr>
        </p:nvSpPr>
        <p:spPr>
          <a:xfrm>
            <a:off x="6225687" y="778242"/>
            <a:ext cx="2720975" cy="2627123"/>
          </a:xfrm>
        </p:spPr>
        <p:txBody>
          <a:bodyPr>
            <a:noAutofit/>
          </a:bodyPr>
          <a:lstStyle>
            <a:lvl1pPr algn="ctr">
              <a:defRPr sz="1400"/>
            </a:lvl1pPr>
          </a:lstStyle>
          <a:p>
            <a:r>
              <a:rPr lang="en-GB" dirty="0"/>
              <a:t>Click on the icon below to insert an image</a:t>
            </a:r>
          </a:p>
        </p:txBody>
      </p:sp>
      <p:cxnSp>
        <p:nvCxnSpPr>
          <p:cNvPr id="4" name="Straight Connector 3"/>
          <p:cNvCxnSpPr/>
          <p:nvPr userDrawn="1"/>
        </p:nvCxnSpPr>
        <p:spPr>
          <a:xfrm>
            <a:off x="3563596" y="4119071"/>
            <a:ext cx="45292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6383708" y="4119071"/>
            <a:ext cx="45292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 Placeholder 14"/>
          <p:cNvSpPr>
            <a:spLocks noGrp="1"/>
          </p:cNvSpPr>
          <p:nvPr>
            <p:ph type="body" sz="quarter" idx="34"/>
          </p:nvPr>
        </p:nvSpPr>
        <p:spPr>
          <a:xfrm>
            <a:off x="220234" y="5082196"/>
            <a:ext cx="2995575" cy="1389157"/>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2" name="Straight Connector 21"/>
          <p:cNvCxnSpPr/>
          <p:nvPr userDrawn="1"/>
        </p:nvCxnSpPr>
        <p:spPr>
          <a:xfrm>
            <a:off x="323316" y="3057970"/>
            <a:ext cx="45292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23316" y="4999087"/>
            <a:ext cx="45292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35" hasCustomPrompt="1"/>
          </p:nvPr>
        </p:nvSpPr>
        <p:spPr>
          <a:xfrm>
            <a:off x="227958" y="2649432"/>
            <a:ext cx="2891959" cy="347752"/>
          </a:xfrm>
        </p:spPr>
        <p:txBody>
          <a:bodyPr anchor="b">
            <a:noAutofit/>
          </a:bodyPr>
          <a:lstStyle>
            <a:lvl1pPr>
              <a:spcBef>
                <a:spcPts val="0"/>
              </a:spcBef>
              <a:defRPr sz="1400" b="1">
                <a:solidFill>
                  <a:schemeClr val="accent1"/>
                </a:solidFill>
              </a:defRPr>
            </a:lvl1pPr>
          </a:lstStyle>
          <a:p>
            <a:pPr lvl="0"/>
            <a:r>
              <a:rPr lang="en-GB" dirty="0"/>
              <a:t>Summary</a:t>
            </a:r>
          </a:p>
        </p:txBody>
      </p:sp>
      <p:sp>
        <p:nvSpPr>
          <p:cNvPr id="26" name="Text Placeholder 7"/>
          <p:cNvSpPr>
            <a:spLocks noGrp="1"/>
          </p:cNvSpPr>
          <p:nvPr>
            <p:ph type="body" sz="quarter" idx="36" hasCustomPrompt="1"/>
          </p:nvPr>
        </p:nvSpPr>
        <p:spPr>
          <a:xfrm>
            <a:off x="227957" y="4582400"/>
            <a:ext cx="2891959" cy="347752"/>
          </a:xfrm>
        </p:spPr>
        <p:txBody>
          <a:bodyPr anchor="b">
            <a:noAutofit/>
          </a:bodyPr>
          <a:lstStyle>
            <a:lvl1pPr>
              <a:spcBef>
                <a:spcPts val="0"/>
              </a:spcBef>
              <a:defRPr sz="1400" b="1" baseline="0">
                <a:solidFill>
                  <a:schemeClr val="accent1"/>
                </a:solidFill>
              </a:defRPr>
            </a:lvl1pPr>
          </a:lstStyle>
          <a:p>
            <a:pPr lvl="0"/>
            <a:r>
              <a:rPr lang="en-GB" dirty="0"/>
              <a:t>Opening hours</a:t>
            </a:r>
          </a:p>
        </p:txBody>
      </p:sp>
      <p:sp>
        <p:nvSpPr>
          <p:cNvPr id="28" name="Text Placeholder 7"/>
          <p:cNvSpPr>
            <a:spLocks noGrp="1"/>
          </p:cNvSpPr>
          <p:nvPr>
            <p:ph type="body" sz="quarter" idx="37"/>
          </p:nvPr>
        </p:nvSpPr>
        <p:spPr>
          <a:xfrm>
            <a:off x="3456072" y="3581019"/>
            <a:ext cx="2583845" cy="452596"/>
          </a:xfrm>
        </p:spPr>
        <p:txBody>
          <a:bodyPr anchor="b">
            <a:noAutofit/>
          </a:bodyPr>
          <a:lstStyle>
            <a:lvl1pPr>
              <a:spcBef>
                <a:spcPts val="0"/>
              </a:spcBef>
              <a:defRPr sz="1400" b="1">
                <a:solidFill>
                  <a:schemeClr val="accent1"/>
                </a:solidFill>
              </a:defRPr>
            </a:lvl1pPr>
          </a:lstStyle>
          <a:p>
            <a:pPr lvl="0"/>
            <a:r>
              <a:rPr lang="en-US"/>
              <a:t>Edit Master text styles</a:t>
            </a:r>
          </a:p>
        </p:txBody>
      </p:sp>
      <p:sp>
        <p:nvSpPr>
          <p:cNvPr id="30" name="Text Placeholder 7"/>
          <p:cNvSpPr>
            <a:spLocks noGrp="1"/>
          </p:cNvSpPr>
          <p:nvPr>
            <p:ph type="body" sz="quarter" idx="38"/>
          </p:nvPr>
        </p:nvSpPr>
        <p:spPr>
          <a:xfrm>
            <a:off x="6290978" y="3581019"/>
            <a:ext cx="2583845" cy="452596"/>
          </a:xfrm>
        </p:spPr>
        <p:txBody>
          <a:bodyPr anchor="b">
            <a:noAutofit/>
          </a:bodyPr>
          <a:lstStyle>
            <a:lvl1pPr>
              <a:spcBef>
                <a:spcPts val="0"/>
              </a:spcBef>
              <a:defRPr sz="1400" b="1">
                <a:solidFill>
                  <a:schemeClr val="accent1"/>
                </a:solidFill>
              </a:defRPr>
            </a:lvl1pPr>
          </a:lstStyle>
          <a:p>
            <a:pPr lvl="0"/>
            <a:r>
              <a:rPr lang="en-US"/>
              <a:t>Edit Master text styles</a:t>
            </a:r>
          </a:p>
        </p:txBody>
      </p:sp>
      <p:sp>
        <p:nvSpPr>
          <p:cNvPr id="88" name="Text Placeholder 3"/>
          <p:cNvSpPr>
            <a:spLocks noGrp="1"/>
          </p:cNvSpPr>
          <p:nvPr>
            <p:ph type="body" sz="quarter" idx="39"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89"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90"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91"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92"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1864623661"/>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Text and Images x4">
    <p:spTree>
      <p:nvGrpSpPr>
        <p:cNvPr id="1" name=""/>
        <p:cNvGrpSpPr/>
        <p:nvPr/>
      </p:nvGrpSpPr>
      <p:grpSpPr>
        <a:xfrm>
          <a:off x="0" y="0"/>
          <a:ext cx="0" cy="0"/>
          <a:chOff x="0" y="0"/>
          <a:chExt cx="0" cy="0"/>
        </a:xfrm>
      </p:grpSpPr>
      <p:sp>
        <p:nvSpPr>
          <p:cNvPr id="10" name="Rectangle 9"/>
          <p:cNvSpPr/>
          <p:nvPr userDrawn="1"/>
        </p:nvSpPr>
        <p:spPr>
          <a:xfrm>
            <a:off x="189842" y="2604281"/>
            <a:ext cx="3086758"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31" name="Straight Connector 30"/>
          <p:cNvCxnSpPr>
            <a:cxnSpLocks/>
          </p:cNvCxnSpPr>
          <p:nvPr userDrawn="1"/>
        </p:nvCxnSpPr>
        <p:spPr>
          <a:xfrm>
            <a:off x="3438625" y="785385"/>
            <a:ext cx="5522994" cy="0"/>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3" hasCustomPrompt="1"/>
          </p:nvPr>
        </p:nvSpPr>
        <p:spPr>
          <a:xfrm>
            <a:off x="3438625" y="794908"/>
            <a:ext cx="5522994" cy="3393711"/>
          </a:xfrm>
        </p:spPr>
        <p:txBody>
          <a:bodyPr>
            <a:noAutofit/>
          </a:bodyPr>
          <a:lstStyle>
            <a:lvl1pPr algn="ctr">
              <a:defRPr sz="1800"/>
            </a:lvl1pPr>
          </a:lstStyle>
          <a:p>
            <a:r>
              <a:rPr lang="en-GB" dirty="0"/>
              <a:t>Click on the icon below to insert an image</a:t>
            </a:r>
          </a:p>
        </p:txBody>
      </p:sp>
      <p:sp>
        <p:nvSpPr>
          <p:cNvPr id="13" name="Text Placeholder 14"/>
          <p:cNvSpPr>
            <a:spLocks noGrp="1"/>
          </p:cNvSpPr>
          <p:nvPr>
            <p:ph type="body" sz="quarter" idx="18"/>
          </p:nvPr>
        </p:nvSpPr>
        <p:spPr>
          <a:xfrm>
            <a:off x="220235" y="2702961"/>
            <a:ext cx="2995575" cy="3749114"/>
          </a:xfrm>
        </p:spPr>
        <p:txBody>
          <a:bodyPr>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9" name="Straight Connector 18"/>
          <p:cNvCxnSpPr>
            <a:cxnSpLocks/>
          </p:cNvCxnSpPr>
          <p:nvPr userDrawn="1"/>
        </p:nvCxnSpPr>
        <p:spPr>
          <a:xfrm>
            <a:off x="3438625" y="4277224"/>
            <a:ext cx="1762025"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userDrawn="1"/>
        </p:nvCxnSpPr>
        <p:spPr>
          <a:xfrm>
            <a:off x="5324575" y="4277224"/>
            <a:ext cx="1762025"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userDrawn="1"/>
        </p:nvCxnSpPr>
        <p:spPr>
          <a:xfrm>
            <a:off x="7210525" y="4277224"/>
            <a:ext cx="1762025"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Picture Placeholder 26"/>
          <p:cNvSpPr>
            <a:spLocks noGrp="1"/>
          </p:cNvSpPr>
          <p:nvPr>
            <p:ph type="pic" sz="quarter" idx="23" hasCustomPrompt="1"/>
          </p:nvPr>
        </p:nvSpPr>
        <p:spPr>
          <a:xfrm>
            <a:off x="3438525" y="4293392"/>
            <a:ext cx="1762125" cy="2322921"/>
          </a:xfrm>
        </p:spPr>
        <p:txBody>
          <a:bodyPr>
            <a:noAutofit/>
          </a:bodyPr>
          <a:lstStyle>
            <a:lvl1pPr>
              <a:defRPr sz="1200" baseline="0"/>
            </a:lvl1pPr>
          </a:lstStyle>
          <a:p>
            <a:r>
              <a:rPr lang="en-GB" dirty="0"/>
              <a:t>Click on the icon below to insert an image</a:t>
            </a:r>
          </a:p>
        </p:txBody>
      </p:sp>
      <p:sp>
        <p:nvSpPr>
          <p:cNvPr id="36" name="Picture Placeholder 26"/>
          <p:cNvSpPr>
            <a:spLocks noGrp="1"/>
          </p:cNvSpPr>
          <p:nvPr>
            <p:ph type="pic" sz="quarter" idx="24" hasCustomPrompt="1"/>
          </p:nvPr>
        </p:nvSpPr>
        <p:spPr>
          <a:xfrm>
            <a:off x="5324574" y="4293154"/>
            <a:ext cx="1762125" cy="2323160"/>
          </a:xfrm>
        </p:spPr>
        <p:txBody>
          <a:bodyPr>
            <a:noAutofit/>
          </a:bodyPr>
          <a:lstStyle>
            <a:lvl1pPr>
              <a:defRPr sz="1200" baseline="0"/>
            </a:lvl1pPr>
          </a:lstStyle>
          <a:p>
            <a:r>
              <a:rPr lang="en-GB" dirty="0"/>
              <a:t>Click on the icon below to insert an image</a:t>
            </a:r>
          </a:p>
        </p:txBody>
      </p:sp>
      <p:sp>
        <p:nvSpPr>
          <p:cNvPr id="37" name="Picture Placeholder 26"/>
          <p:cNvSpPr>
            <a:spLocks noGrp="1"/>
          </p:cNvSpPr>
          <p:nvPr>
            <p:ph type="pic" sz="quarter" idx="25" hasCustomPrompt="1"/>
          </p:nvPr>
        </p:nvSpPr>
        <p:spPr>
          <a:xfrm>
            <a:off x="7213005" y="4292914"/>
            <a:ext cx="1759546" cy="2323399"/>
          </a:xfrm>
        </p:spPr>
        <p:txBody>
          <a:bodyPr>
            <a:noAutofit/>
          </a:bodyPr>
          <a:lstStyle>
            <a:lvl1pPr>
              <a:defRPr sz="1200" baseline="0"/>
            </a:lvl1pPr>
          </a:lstStyle>
          <a:p>
            <a:r>
              <a:rPr lang="en-GB" dirty="0"/>
              <a:t>Click on the icon below to insert an image</a:t>
            </a:r>
          </a:p>
        </p:txBody>
      </p:sp>
      <p:cxnSp>
        <p:nvCxnSpPr>
          <p:cNvPr id="38" name="Straight Connector 37"/>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65" name="Text Placeholder 3"/>
          <p:cNvSpPr>
            <a:spLocks noGrp="1"/>
          </p:cNvSpPr>
          <p:nvPr>
            <p:ph type="body" sz="quarter" idx="2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66"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72"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73"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74"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3610600647"/>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Text with highligh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557655" y="827463"/>
            <a:ext cx="5403963" cy="5646223"/>
          </a:xfrm>
        </p:spPr>
        <p:txBody>
          <a:bodyPr numCol="2" spcCol="288000">
            <a:noAutofit/>
          </a:bodyPr>
          <a:lstStyle>
            <a:lvl1pPr>
              <a:spcBef>
                <a:spcPts val="0"/>
              </a:spcBef>
              <a:defRPr sz="1100"/>
            </a:lvl1pPr>
            <a:lvl2pPr>
              <a:spcBef>
                <a:spcPts val="0"/>
              </a:spcBef>
              <a:defRPr sz="1050"/>
            </a:lvl2pPr>
            <a:lvl3pPr>
              <a:spcBef>
                <a:spcPts val="0"/>
              </a:spcBef>
              <a:defRPr sz="1000"/>
            </a:lvl3pPr>
            <a:lvl4pPr>
              <a:spcBef>
                <a:spcPts val="0"/>
              </a:spcBef>
              <a:defRPr sz="900"/>
            </a:lvl4pPr>
            <a:lvl5pPr>
              <a:spcBef>
                <a:spcPts val="0"/>
              </a:spcBef>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p:cNvSpPr>
            <a:spLocks noGrp="1"/>
          </p:cNvSpPr>
          <p:nvPr>
            <p:ph type="body" sz="quarter" idx="23" hasCustomPrompt="1"/>
          </p:nvPr>
        </p:nvSpPr>
        <p:spPr>
          <a:xfrm>
            <a:off x="6275238" y="3608388"/>
            <a:ext cx="2703513" cy="3007925"/>
          </a:xfrm>
          <a:solidFill>
            <a:schemeClr val="accent1"/>
          </a:solidFill>
        </p:spPr>
        <p:txBody>
          <a:bodyPr>
            <a:noAutofit/>
          </a:bodyPr>
          <a:lstStyle>
            <a:lvl1pPr>
              <a:defRPr/>
            </a:lvl1pPr>
          </a:lstStyle>
          <a:p>
            <a:pPr lvl="0"/>
            <a:r>
              <a:rPr lang="en-GB" dirty="0"/>
              <a:t>  </a:t>
            </a:r>
          </a:p>
        </p:txBody>
      </p:sp>
      <p:sp>
        <p:nvSpPr>
          <p:cNvPr id="9" name="Rectangle 8"/>
          <p:cNvSpPr/>
          <p:nvPr userDrawn="1"/>
        </p:nvSpPr>
        <p:spPr>
          <a:xfrm>
            <a:off x="180998" y="2604281"/>
            <a:ext cx="3095602" cy="4012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2987853" cy="1453400"/>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6546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a:off x="3438625" y="76546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userDrawn="1"/>
        </p:nvCxnSpPr>
        <p:spPr>
          <a:xfrm>
            <a:off x="189842" y="2591299"/>
            <a:ext cx="3086758"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p:ph type="pic" sz="quarter" idx="14" hasCustomPrompt="1"/>
          </p:nvPr>
        </p:nvSpPr>
        <p:spPr>
          <a:xfrm>
            <a:off x="180998" y="2603499"/>
            <a:ext cx="3095602" cy="4012814"/>
          </a:xfrm>
        </p:spPr>
        <p:txBody>
          <a:bodyPr>
            <a:noAutofit/>
          </a:bodyPr>
          <a:lstStyle>
            <a:lvl1pPr algn="ctr">
              <a:defRPr sz="1100" baseline="0"/>
            </a:lvl1pPr>
          </a:lstStyle>
          <a:p>
            <a:r>
              <a:rPr lang="en-GB" dirty="0"/>
              <a:t>Click on the icon below to insert and image</a:t>
            </a:r>
          </a:p>
        </p:txBody>
      </p:sp>
      <p:sp>
        <p:nvSpPr>
          <p:cNvPr id="14" name="Text Placeholder 6"/>
          <p:cNvSpPr>
            <a:spLocks noGrp="1"/>
          </p:cNvSpPr>
          <p:nvPr>
            <p:ph type="body" sz="quarter" idx="17"/>
          </p:nvPr>
        </p:nvSpPr>
        <p:spPr>
          <a:xfrm>
            <a:off x="6448931" y="4010923"/>
            <a:ext cx="2356126" cy="2462763"/>
          </a:xfrm>
        </p:spPr>
        <p:txBody>
          <a:bodyPr numCol="1">
            <a:noAutofit/>
          </a:bodyPr>
          <a:lstStyle>
            <a:lvl1pPr>
              <a:spcBef>
                <a:spcPts val="0"/>
              </a:spcBef>
              <a:defRPr sz="1100">
                <a:solidFill>
                  <a:schemeClr val="bg1"/>
                </a:solidFill>
              </a:defRPr>
            </a:lvl1pPr>
            <a:lvl2pPr>
              <a:spcBef>
                <a:spcPts val="0"/>
              </a:spcBef>
              <a:defRPr sz="1050">
                <a:solidFill>
                  <a:schemeClr val="bg1"/>
                </a:solidFill>
              </a:defRPr>
            </a:lvl2pPr>
            <a:lvl3pPr>
              <a:spcBef>
                <a:spcPts val="0"/>
              </a:spcBef>
              <a:defRPr sz="1000">
                <a:solidFill>
                  <a:schemeClr val="bg1"/>
                </a:solidFill>
              </a:defRPr>
            </a:lvl3pPr>
            <a:lvl4pPr>
              <a:spcBef>
                <a:spcPts val="0"/>
              </a:spcBef>
              <a:defRPr sz="900">
                <a:solidFill>
                  <a:schemeClr val="bg1"/>
                </a:solidFill>
              </a:defRPr>
            </a:lvl4pPr>
            <a:lvl5pPr>
              <a:spcBef>
                <a:spcPts val="0"/>
              </a:spcBef>
              <a:defRPr sz="9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6448931" y="3707810"/>
            <a:ext cx="2356126" cy="303113"/>
          </a:xfrm>
        </p:spPr>
        <p:txBody>
          <a:bodyPr>
            <a:noAutofit/>
          </a:bodyPr>
          <a:lstStyle>
            <a:lvl1pPr>
              <a:spcBef>
                <a:spcPts val="0"/>
              </a:spcBef>
              <a:defRPr sz="1400" b="1">
                <a:solidFill>
                  <a:schemeClr val="bg1"/>
                </a:solidFill>
              </a:defRPr>
            </a:lvl1pPr>
            <a:lvl2pPr>
              <a:defRPr sz="1400" b="1">
                <a:solidFill>
                  <a:schemeClr val="accent1"/>
                </a:solidFill>
              </a:defRPr>
            </a:lvl2pPr>
            <a:lvl3pPr>
              <a:defRPr sz="1200" b="1">
                <a:solidFill>
                  <a:schemeClr val="accent1"/>
                </a:solidFill>
              </a:defRPr>
            </a:lvl3pPr>
            <a:lvl4pPr>
              <a:defRPr sz="1100" b="1">
                <a:solidFill>
                  <a:schemeClr val="accent1"/>
                </a:solidFill>
              </a:defRPr>
            </a:lvl4pPr>
            <a:lvl5pPr>
              <a:defRPr sz="1100" b="1">
                <a:solidFill>
                  <a:schemeClr val="accent1"/>
                </a:solidFill>
              </a:defRPr>
            </a:lvl5pPr>
          </a:lstStyle>
          <a:p>
            <a:pPr lvl="0"/>
            <a:r>
              <a:rPr lang="en-US"/>
              <a:t>Edit Master text styles</a:t>
            </a:r>
          </a:p>
        </p:txBody>
      </p:sp>
      <p:sp>
        <p:nvSpPr>
          <p:cNvPr id="21" name="Text Placeholder 6"/>
          <p:cNvSpPr>
            <a:spLocks noGrp="1"/>
          </p:cNvSpPr>
          <p:nvPr>
            <p:ph type="body" sz="quarter" idx="22" hasCustomPrompt="1"/>
          </p:nvPr>
        </p:nvSpPr>
        <p:spPr>
          <a:xfrm>
            <a:off x="220236" y="1913193"/>
            <a:ext cx="2995574" cy="554311"/>
          </a:xfrm>
        </p:spPr>
        <p:txBody>
          <a:bodyPr anchor="t">
            <a:noAutofit/>
          </a:bodyPr>
          <a:lstStyle>
            <a:lvl1pPr>
              <a:spcBef>
                <a:spcPts val="0"/>
              </a:spcBef>
              <a:defRPr sz="1200" b="1" baseline="0">
                <a:solidFill>
                  <a:schemeClr val="accent1"/>
                </a:solidFill>
              </a:defRPr>
            </a:lvl1pPr>
          </a:lstStyle>
          <a:p>
            <a:pPr lvl="0"/>
            <a:r>
              <a:rPr lang="en-GB" dirty="0"/>
              <a:t>Click to add subtitle</a:t>
            </a:r>
          </a:p>
        </p:txBody>
      </p:sp>
      <p:sp>
        <p:nvSpPr>
          <p:cNvPr id="43" name="Text Placeholder 3"/>
          <p:cNvSpPr>
            <a:spLocks noGrp="1"/>
          </p:cNvSpPr>
          <p:nvPr>
            <p:ph type="body" sz="quarter" idx="24"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
        <p:nvSpPr>
          <p:cNvPr id="44" name="Text Placeholder 8"/>
          <p:cNvSpPr>
            <a:spLocks noGrp="1"/>
          </p:cNvSpPr>
          <p:nvPr>
            <p:ph type="body" sz="quarter" idx="26" hasCustomPrompt="1"/>
          </p:nvPr>
        </p:nvSpPr>
        <p:spPr>
          <a:xfrm>
            <a:off x="34149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solidFill>
                  <a:srgbClr val="96CCE2"/>
                </a:solidFill>
              </a:defRPr>
            </a:lvl1pPr>
          </a:lstStyle>
          <a:p>
            <a:pPr lvl="0"/>
            <a:r>
              <a:rPr lang="en-GB" dirty="0"/>
              <a:t>  </a:t>
            </a:r>
          </a:p>
        </p:txBody>
      </p:sp>
      <p:sp>
        <p:nvSpPr>
          <p:cNvPr id="45" name="Text Placeholder 10"/>
          <p:cNvSpPr>
            <a:spLocks noGrp="1"/>
          </p:cNvSpPr>
          <p:nvPr>
            <p:ph type="body" sz="quarter" idx="27" hasCustomPrompt="1"/>
          </p:nvPr>
        </p:nvSpPr>
        <p:spPr>
          <a:xfrm>
            <a:off x="398472" y="305711"/>
            <a:ext cx="1473058" cy="211316"/>
          </a:xfrm>
        </p:spPr>
        <p:txBody>
          <a:bodyPr anchor="ctr">
            <a:noAutofit/>
          </a:bodyPr>
          <a:lstStyle>
            <a:lvl1pPr>
              <a:defRPr sz="1200" baseline="0"/>
            </a:lvl1pPr>
          </a:lstStyle>
          <a:p>
            <a:pPr lvl="0"/>
            <a:r>
              <a:rPr lang="en-GB" dirty="0"/>
              <a:t>Breadcrumb one</a:t>
            </a:r>
          </a:p>
        </p:txBody>
      </p:sp>
      <p:sp>
        <p:nvSpPr>
          <p:cNvPr id="46" name="Text Placeholder 8"/>
          <p:cNvSpPr>
            <a:spLocks noGrp="1"/>
          </p:cNvSpPr>
          <p:nvPr>
            <p:ph type="body" sz="quarter" idx="28" hasCustomPrompt="1"/>
          </p:nvPr>
        </p:nvSpPr>
        <p:spPr>
          <a:xfrm>
            <a:off x="1891446" y="339819"/>
            <a:ext cx="74120" cy="143100"/>
          </a:xfrm>
          <a:blipFill>
            <a:blip r:embed="rId2" cstate="email">
              <a:extLst>
                <a:ext uri="{28A0092B-C50C-407E-A947-70E740481C1C}">
                  <a14:useLocalDpi xmlns:a14="http://schemas.microsoft.com/office/drawing/2010/main"/>
                </a:ext>
              </a:extLst>
            </a:blip>
            <a:stretch>
              <a:fillRect/>
            </a:stretch>
          </a:blipFill>
        </p:spPr>
        <p:txBody>
          <a:bodyPr>
            <a:noAutofit/>
          </a:bodyPr>
          <a:lstStyle>
            <a:lvl1pPr>
              <a:defRPr/>
            </a:lvl1pPr>
          </a:lstStyle>
          <a:p>
            <a:pPr lvl="0"/>
            <a:r>
              <a:rPr lang="en-GB" dirty="0"/>
              <a:t>  </a:t>
            </a:r>
          </a:p>
        </p:txBody>
      </p:sp>
      <p:sp>
        <p:nvSpPr>
          <p:cNvPr id="47" name="Text Placeholder 10"/>
          <p:cNvSpPr>
            <a:spLocks noGrp="1"/>
          </p:cNvSpPr>
          <p:nvPr>
            <p:ph type="body" sz="quarter" idx="29" hasCustomPrompt="1"/>
          </p:nvPr>
        </p:nvSpPr>
        <p:spPr>
          <a:xfrm>
            <a:off x="1965567" y="305711"/>
            <a:ext cx="1473058" cy="211316"/>
          </a:xfrm>
        </p:spPr>
        <p:txBody>
          <a:bodyPr anchor="ctr">
            <a:noAutofit/>
          </a:bodyPr>
          <a:lstStyle>
            <a:lvl1pPr>
              <a:defRPr sz="1200" baseline="0"/>
            </a:lvl1pPr>
          </a:lstStyle>
          <a:p>
            <a:pPr lvl="0"/>
            <a:r>
              <a:rPr lang="en-GB" dirty="0"/>
              <a:t>Breadcrumb two</a:t>
            </a:r>
          </a:p>
        </p:txBody>
      </p:sp>
    </p:spTree>
    <p:extLst>
      <p:ext uri="{BB962C8B-B14F-4D97-AF65-F5344CB8AC3E}">
        <p14:creationId xmlns:p14="http://schemas.microsoft.com/office/powerpoint/2010/main" val="22719981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Header Ima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4">
            <a:extLst>
              <a:ext uri="{FF2B5EF4-FFF2-40B4-BE49-F238E27FC236}"/>
            </a:extLst>
          </p:cNvPr>
          <p:cNvGrpSpPr>
            <a:grpSpLocks noChangeAspect="1"/>
          </p:cNvGrpSpPr>
          <p:nvPr userDrawn="1"/>
        </p:nvGrpSpPr>
        <p:grpSpPr bwMode="auto">
          <a:xfrm>
            <a:off x="7362700" y="3025564"/>
            <a:ext cx="1184400" cy="403436"/>
            <a:chOff x="134" y="-75"/>
            <a:chExt cx="5760" cy="1962"/>
          </a:xfrm>
          <a:solidFill>
            <a:schemeClr val="bg1"/>
          </a:solidFill>
        </p:grpSpPr>
        <p:sp>
          <p:nvSpPr>
            <p:cNvPr id="4" name="Freeform 5">
              <a:extLst>
                <a:ext uri="{FF2B5EF4-FFF2-40B4-BE49-F238E27FC236}"/>
              </a:extLst>
            </p:cNvPr>
            <p:cNvSpPr>
              <a:spLocks/>
            </p:cNvSpPr>
            <p:nvPr/>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5" name="Freeform 6">
              <a:extLst>
                <a:ext uri="{FF2B5EF4-FFF2-40B4-BE49-F238E27FC236}"/>
              </a:extLst>
            </p:cNvPr>
            <p:cNvSpPr>
              <a:spLocks/>
            </p:cNvSpPr>
            <p:nvPr/>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6" name="Freeform 7">
              <a:extLst>
                <a:ext uri="{FF2B5EF4-FFF2-40B4-BE49-F238E27FC236}"/>
              </a:extLst>
            </p:cNvPr>
            <p:cNvSpPr>
              <a:spLocks/>
            </p:cNvSpPr>
            <p:nvPr/>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7" name="Freeform 8">
              <a:extLst>
                <a:ext uri="{FF2B5EF4-FFF2-40B4-BE49-F238E27FC236}"/>
              </a:extLst>
            </p:cNvPr>
            <p:cNvSpPr>
              <a:spLocks/>
            </p:cNvSpPr>
            <p:nvPr/>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8" name="Freeform 9">
              <a:extLst>
                <a:ext uri="{FF2B5EF4-FFF2-40B4-BE49-F238E27FC236}"/>
              </a:extLst>
            </p:cNvPr>
            <p:cNvSpPr>
              <a:spLocks/>
            </p:cNvSpPr>
            <p:nvPr/>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9" name="Freeform 10">
              <a:extLst>
                <a:ext uri="{FF2B5EF4-FFF2-40B4-BE49-F238E27FC236}"/>
              </a:extLst>
            </p:cNvPr>
            <p:cNvSpPr>
              <a:spLocks/>
            </p:cNvSpPr>
            <p:nvPr/>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0" name="Freeform 11">
              <a:extLst>
                <a:ext uri="{FF2B5EF4-FFF2-40B4-BE49-F238E27FC236}"/>
              </a:extLst>
            </p:cNvPr>
            <p:cNvSpPr>
              <a:spLocks/>
            </p:cNvSpPr>
            <p:nvPr/>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1" name="Freeform 12">
              <a:extLst>
                <a:ext uri="{FF2B5EF4-FFF2-40B4-BE49-F238E27FC236}"/>
              </a:extLst>
            </p:cNvPr>
            <p:cNvSpPr>
              <a:spLocks/>
            </p:cNvSpPr>
            <p:nvPr/>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2" name="Freeform 13">
              <a:extLst>
                <a:ext uri="{FF2B5EF4-FFF2-40B4-BE49-F238E27FC236}"/>
              </a:extLst>
            </p:cNvPr>
            <p:cNvSpPr>
              <a:spLocks/>
            </p:cNvSpPr>
            <p:nvPr/>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3" name="Freeform 14">
              <a:extLst>
                <a:ext uri="{FF2B5EF4-FFF2-40B4-BE49-F238E27FC236}"/>
              </a:extLst>
            </p:cNvPr>
            <p:cNvSpPr>
              <a:spLocks noEditPoints="1"/>
            </p:cNvSpPr>
            <p:nvPr/>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4" name="Freeform 15">
              <a:extLst>
                <a:ext uri="{FF2B5EF4-FFF2-40B4-BE49-F238E27FC236}"/>
              </a:extLst>
            </p:cNvPr>
            <p:cNvSpPr>
              <a:spLocks/>
            </p:cNvSpPr>
            <p:nvPr/>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5" name="Freeform 16">
              <a:extLst>
                <a:ext uri="{FF2B5EF4-FFF2-40B4-BE49-F238E27FC236}"/>
              </a:extLst>
            </p:cNvPr>
            <p:cNvSpPr>
              <a:spLocks noEditPoints="1"/>
            </p:cNvSpPr>
            <p:nvPr/>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6" name="Freeform 17">
              <a:extLst>
                <a:ext uri="{FF2B5EF4-FFF2-40B4-BE49-F238E27FC236}"/>
              </a:extLst>
            </p:cNvPr>
            <p:cNvSpPr>
              <a:spLocks/>
            </p:cNvSpPr>
            <p:nvPr/>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grpSp>
      <p:sp>
        <p:nvSpPr>
          <p:cNvPr id="2" name="Title 1">
            <a:extLst>
              <a:ext uri="{FF2B5EF4-FFF2-40B4-BE49-F238E27FC236}"/>
            </a:extLst>
          </p:cNvPr>
          <p:cNvSpPr>
            <a:spLocks noGrp="1"/>
          </p:cNvSpPr>
          <p:nvPr>
            <p:ph type="title"/>
          </p:nvPr>
        </p:nvSpPr>
        <p:spPr>
          <a:xfrm>
            <a:off x="612000" y="3118507"/>
            <a:ext cx="6422400" cy="823769"/>
          </a:xfrm>
        </p:spPr>
        <p:txBody>
          <a:bodyPr/>
          <a:lstStyle>
            <a:lvl1pPr algn="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4162151386"/>
      </p:ext>
    </p:extLst>
  </p:cSld>
  <p:clrMapOvr>
    <a:masterClrMapping/>
  </p:clrMapOvr>
  <p:transition>
    <p:fade/>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userDrawn="1">
  <p:cSld name="Contacts Page">
    <p:spTree>
      <p:nvGrpSpPr>
        <p:cNvPr id="1" name=""/>
        <p:cNvGrpSpPr/>
        <p:nvPr/>
      </p:nvGrpSpPr>
      <p:grpSpPr>
        <a:xfrm>
          <a:off x="0" y="0"/>
          <a:ext cx="0" cy="0"/>
          <a:chOff x="0" y="0"/>
          <a:chExt cx="0" cy="0"/>
        </a:xfrm>
      </p:grpSpPr>
      <p:sp>
        <p:nvSpPr>
          <p:cNvPr id="16" name="Rectangle 15"/>
          <p:cNvSpPr/>
          <p:nvPr userDrawn="1"/>
        </p:nvSpPr>
        <p:spPr>
          <a:xfrm>
            <a:off x="4683009" y="1656806"/>
            <a:ext cx="4263654" cy="2703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18" name="Rectangle 17"/>
          <p:cNvSpPr/>
          <p:nvPr userDrawn="1"/>
        </p:nvSpPr>
        <p:spPr>
          <a:xfrm>
            <a:off x="227959" y="1656806"/>
            <a:ext cx="4263654" cy="2703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2" name="Title 1"/>
          <p:cNvSpPr>
            <a:spLocks noGrp="1"/>
          </p:cNvSpPr>
          <p:nvPr>
            <p:ph type="title"/>
          </p:nvPr>
        </p:nvSpPr>
        <p:spPr>
          <a:xfrm>
            <a:off x="227958" y="827463"/>
            <a:ext cx="6168976" cy="689838"/>
          </a:xfrm>
        </p:spPr>
        <p:txBody>
          <a:bodyPr anchor="t">
            <a:noAutofit/>
          </a:bodyPr>
          <a:lstStyle>
            <a:lvl1pPr>
              <a:defRPr sz="3000"/>
            </a:lvl1pPr>
          </a:lstStyle>
          <a:p>
            <a:r>
              <a:rPr lang="en-US"/>
              <a:t>Click to edit Master title style</a:t>
            </a:r>
            <a:endParaRPr lang="en-US" dirty="0"/>
          </a:p>
        </p:txBody>
      </p:sp>
      <p:sp>
        <p:nvSpPr>
          <p:cNvPr id="5" name="Footer Placeholder 4"/>
          <p:cNvSpPr>
            <a:spLocks noGrp="1"/>
          </p:cNvSpPr>
          <p:nvPr>
            <p:ph type="ftr" sz="quarter" idx="11"/>
          </p:nvPr>
        </p:nvSpPr>
        <p:spPr/>
        <p:txBody>
          <a:bodyPr>
            <a:noAutofit/>
          </a:bodyPr>
          <a:lstStyle/>
          <a:p>
            <a:r>
              <a:rPr lang="en-GB" dirty="0">
                <a:solidFill>
                  <a:prstClr val="white"/>
                </a:solidFill>
              </a:rPr>
              <a:t>© IGD 2019</a:t>
            </a:r>
          </a:p>
        </p:txBody>
      </p:sp>
      <p:sp>
        <p:nvSpPr>
          <p:cNvPr id="6" name="Slide Number Placeholder 5"/>
          <p:cNvSpPr>
            <a:spLocks noGrp="1"/>
          </p:cNvSpPr>
          <p:nvPr>
            <p:ph type="sldNum" sz="quarter" idx="12"/>
          </p:nvPr>
        </p:nvSpPr>
        <p:spPr/>
        <p:txBody>
          <a:bodyPr>
            <a:noAutofit/>
          </a:bodyPr>
          <a:lstStyle/>
          <a:p>
            <a:r>
              <a:rPr lang="en-GB" dirty="0">
                <a:solidFill>
                  <a:prstClr val="white"/>
                </a:solidFill>
              </a:rPr>
              <a:t>Page </a:t>
            </a:r>
            <a:fld id="{436D2334-1787-4962-A738-C8124BFA2823}" type="slidenum">
              <a:rPr lang="en-GB" smtClean="0">
                <a:solidFill>
                  <a:prstClr val="white"/>
                </a:solidFill>
              </a:rPr>
              <a:pPr/>
              <a:t>‹#›</a:t>
            </a:fld>
            <a:endParaRPr lang="en-GB" dirty="0">
              <a:solidFill>
                <a:prstClr val="white"/>
              </a:solidFill>
            </a:endParaRPr>
          </a:p>
        </p:txBody>
      </p:sp>
      <p:cxnSp>
        <p:nvCxnSpPr>
          <p:cNvPr id="29" name="Straight Connector 28"/>
          <p:cNvCxnSpPr>
            <a:cxnSpLocks/>
          </p:cNvCxnSpPr>
          <p:nvPr userDrawn="1"/>
        </p:nvCxnSpPr>
        <p:spPr>
          <a:xfrm>
            <a:off x="201561" y="785385"/>
            <a:ext cx="3075039"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3438625" y="785385"/>
            <a:ext cx="5522994" cy="0"/>
          </a:xfrm>
          <a:prstGeom prst="line">
            <a:avLst/>
          </a:prstGeom>
          <a:ln w="9525"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userDrawn="1"/>
        </p:nvCxnSpPr>
        <p:spPr>
          <a:xfrm>
            <a:off x="229341" y="1656806"/>
            <a:ext cx="426365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4"/>
          <p:cNvSpPr>
            <a:spLocks noGrp="1"/>
          </p:cNvSpPr>
          <p:nvPr>
            <p:ph type="body" sz="quarter" idx="34"/>
          </p:nvPr>
        </p:nvSpPr>
        <p:spPr>
          <a:xfrm>
            <a:off x="602432" y="3352730"/>
            <a:ext cx="3514708" cy="772088"/>
          </a:xfrm>
        </p:spPr>
        <p:txBody>
          <a:bodyPr>
            <a:noAutofit/>
          </a:bodyPr>
          <a:lstStyle>
            <a:lvl1pPr algn="ctr">
              <a:spcBef>
                <a:spcPts val="0"/>
              </a:spcBef>
              <a:defRPr sz="1000">
                <a:solidFill>
                  <a:schemeClr val="bg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Edit Master text styles</a:t>
            </a:r>
          </a:p>
        </p:txBody>
      </p:sp>
      <p:cxnSp>
        <p:nvCxnSpPr>
          <p:cNvPr id="24" name="Straight Connector 23"/>
          <p:cNvCxnSpPr/>
          <p:nvPr userDrawn="1"/>
        </p:nvCxnSpPr>
        <p:spPr>
          <a:xfrm>
            <a:off x="2133323" y="3255974"/>
            <a:ext cx="45292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6588373" y="3255974"/>
            <a:ext cx="45292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14"/>
          <p:cNvSpPr>
            <a:spLocks noGrp="1"/>
          </p:cNvSpPr>
          <p:nvPr>
            <p:ph type="body" sz="quarter" idx="41"/>
          </p:nvPr>
        </p:nvSpPr>
        <p:spPr>
          <a:xfrm>
            <a:off x="5057482" y="3349235"/>
            <a:ext cx="3514708" cy="772088"/>
          </a:xfrm>
        </p:spPr>
        <p:txBody>
          <a:bodyPr>
            <a:noAutofit/>
          </a:bodyPr>
          <a:lstStyle>
            <a:lvl1pPr algn="ctr">
              <a:spcBef>
                <a:spcPts val="0"/>
              </a:spcBef>
              <a:defRPr sz="1000">
                <a:solidFill>
                  <a:schemeClr val="bg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Edit Master text styles</a:t>
            </a:r>
          </a:p>
        </p:txBody>
      </p:sp>
      <p:sp>
        <p:nvSpPr>
          <p:cNvPr id="34" name="Rectangle 33"/>
          <p:cNvSpPr/>
          <p:nvPr userDrawn="1"/>
        </p:nvSpPr>
        <p:spPr>
          <a:xfrm>
            <a:off x="6224435" y="4810582"/>
            <a:ext cx="2722227" cy="16203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6" name="Rectangle 35"/>
          <p:cNvSpPr/>
          <p:nvPr userDrawn="1"/>
        </p:nvSpPr>
        <p:spPr>
          <a:xfrm>
            <a:off x="3225638" y="4818452"/>
            <a:ext cx="2722227" cy="16156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sp>
        <p:nvSpPr>
          <p:cNvPr id="38" name="Rectangle 37"/>
          <p:cNvSpPr/>
          <p:nvPr userDrawn="1"/>
        </p:nvSpPr>
        <p:spPr>
          <a:xfrm>
            <a:off x="227959" y="4810582"/>
            <a:ext cx="2722227" cy="16203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GB" dirty="0">
              <a:solidFill>
                <a:prstClr val="white"/>
              </a:solidFill>
            </a:endParaRPr>
          </a:p>
        </p:txBody>
      </p:sp>
      <p:cxnSp>
        <p:nvCxnSpPr>
          <p:cNvPr id="39" name="Straight Connector 38"/>
          <p:cNvCxnSpPr>
            <a:cxnSpLocks/>
          </p:cNvCxnSpPr>
          <p:nvPr userDrawn="1"/>
        </p:nvCxnSpPr>
        <p:spPr>
          <a:xfrm>
            <a:off x="3225638" y="4810582"/>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cxnSpLocks/>
          </p:cNvCxnSpPr>
          <p:nvPr userDrawn="1"/>
        </p:nvCxnSpPr>
        <p:spPr>
          <a:xfrm>
            <a:off x="6224436" y="4810582"/>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Picture Placeholder 42"/>
          <p:cNvSpPr>
            <a:spLocks noGrp="1"/>
          </p:cNvSpPr>
          <p:nvPr>
            <p:ph type="pic" sz="quarter" idx="42" hasCustomPrompt="1"/>
          </p:nvPr>
        </p:nvSpPr>
        <p:spPr>
          <a:xfrm>
            <a:off x="4230042" y="4943812"/>
            <a:ext cx="729358" cy="532294"/>
          </a:xfrm>
        </p:spPr>
        <p:txBody>
          <a:bodyPr>
            <a:noAutofit/>
          </a:bodyPr>
          <a:lstStyle>
            <a:lvl1pPr algn="ctr">
              <a:defRPr sz="1400"/>
            </a:lvl1pPr>
          </a:lstStyle>
          <a:p>
            <a:r>
              <a:rPr lang="en-GB" dirty="0"/>
              <a:t>Icon</a:t>
            </a:r>
          </a:p>
        </p:txBody>
      </p:sp>
      <p:sp>
        <p:nvSpPr>
          <p:cNvPr id="44" name="Picture Placeholder 42"/>
          <p:cNvSpPr>
            <a:spLocks noGrp="1"/>
          </p:cNvSpPr>
          <p:nvPr>
            <p:ph type="pic" sz="quarter" idx="43" hasCustomPrompt="1"/>
          </p:nvPr>
        </p:nvSpPr>
        <p:spPr>
          <a:xfrm>
            <a:off x="7230092" y="4949356"/>
            <a:ext cx="729172" cy="530715"/>
          </a:xfrm>
        </p:spPr>
        <p:txBody>
          <a:bodyPr>
            <a:noAutofit/>
          </a:bodyPr>
          <a:lstStyle>
            <a:lvl1pPr algn="ctr">
              <a:defRPr sz="1400"/>
            </a:lvl1pPr>
          </a:lstStyle>
          <a:p>
            <a:r>
              <a:rPr lang="en-GB" dirty="0"/>
              <a:t>Icon</a:t>
            </a:r>
          </a:p>
        </p:txBody>
      </p:sp>
      <p:cxnSp>
        <p:nvCxnSpPr>
          <p:cNvPr id="47" name="Straight Connector 46"/>
          <p:cNvCxnSpPr>
            <a:cxnSpLocks/>
          </p:cNvCxnSpPr>
          <p:nvPr userDrawn="1"/>
        </p:nvCxnSpPr>
        <p:spPr>
          <a:xfrm>
            <a:off x="227959" y="4810582"/>
            <a:ext cx="2722227"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Text Placeholder 14"/>
          <p:cNvSpPr>
            <a:spLocks noGrp="1"/>
          </p:cNvSpPr>
          <p:nvPr>
            <p:ph type="body" sz="quarter" idx="44"/>
          </p:nvPr>
        </p:nvSpPr>
        <p:spPr>
          <a:xfrm>
            <a:off x="536688" y="5657247"/>
            <a:ext cx="2123865" cy="630152"/>
          </a:xfrm>
        </p:spPr>
        <p:txBody>
          <a:bodyPr>
            <a:noAutofit/>
          </a:bodyPr>
          <a:lstStyle>
            <a:lvl1pPr algn="ctr">
              <a:spcBef>
                <a:spcPts val="0"/>
              </a:spcBef>
              <a:defRPr sz="1000">
                <a:solidFill>
                  <a:schemeClr val="tx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Edit Master text styles</a:t>
            </a:r>
          </a:p>
        </p:txBody>
      </p:sp>
      <p:sp>
        <p:nvSpPr>
          <p:cNvPr id="49" name="Picture Placeholder 42"/>
          <p:cNvSpPr>
            <a:spLocks noGrp="1"/>
          </p:cNvSpPr>
          <p:nvPr>
            <p:ph type="pic" sz="quarter" idx="45" hasCustomPrompt="1"/>
          </p:nvPr>
        </p:nvSpPr>
        <p:spPr>
          <a:xfrm>
            <a:off x="1232363" y="4935942"/>
            <a:ext cx="729358" cy="532294"/>
          </a:xfrm>
        </p:spPr>
        <p:txBody>
          <a:bodyPr>
            <a:noAutofit/>
          </a:bodyPr>
          <a:lstStyle>
            <a:lvl1pPr algn="ctr">
              <a:defRPr sz="1400"/>
            </a:lvl1pPr>
          </a:lstStyle>
          <a:p>
            <a:r>
              <a:rPr lang="en-GB" dirty="0"/>
              <a:t>Icon</a:t>
            </a:r>
          </a:p>
        </p:txBody>
      </p:sp>
      <p:cxnSp>
        <p:nvCxnSpPr>
          <p:cNvPr id="50" name="Straight Connector 49"/>
          <p:cNvCxnSpPr/>
          <p:nvPr userDrawn="1"/>
        </p:nvCxnSpPr>
        <p:spPr>
          <a:xfrm>
            <a:off x="1344699" y="5588703"/>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a:off x="4368736" y="5588703"/>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7372557" y="5588703"/>
            <a:ext cx="452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Text Placeholder 14"/>
          <p:cNvSpPr>
            <a:spLocks noGrp="1"/>
          </p:cNvSpPr>
          <p:nvPr>
            <p:ph type="body" sz="quarter" idx="46"/>
          </p:nvPr>
        </p:nvSpPr>
        <p:spPr>
          <a:xfrm>
            <a:off x="3524318" y="5657246"/>
            <a:ext cx="2123865" cy="630152"/>
          </a:xfrm>
        </p:spPr>
        <p:txBody>
          <a:bodyPr>
            <a:noAutofit/>
          </a:bodyPr>
          <a:lstStyle>
            <a:lvl1pPr algn="ctr">
              <a:spcBef>
                <a:spcPts val="0"/>
              </a:spcBef>
              <a:defRPr sz="1000">
                <a:solidFill>
                  <a:schemeClr val="tx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Edit Master text styles</a:t>
            </a:r>
          </a:p>
        </p:txBody>
      </p:sp>
      <p:sp>
        <p:nvSpPr>
          <p:cNvPr id="54" name="Text Placeholder 14"/>
          <p:cNvSpPr>
            <a:spLocks noGrp="1"/>
          </p:cNvSpPr>
          <p:nvPr>
            <p:ph type="body" sz="quarter" idx="47"/>
          </p:nvPr>
        </p:nvSpPr>
        <p:spPr>
          <a:xfrm>
            <a:off x="6523615" y="5653752"/>
            <a:ext cx="2123865" cy="630152"/>
          </a:xfrm>
        </p:spPr>
        <p:txBody>
          <a:bodyPr>
            <a:noAutofit/>
          </a:bodyPr>
          <a:lstStyle>
            <a:lvl1pPr algn="ctr">
              <a:spcBef>
                <a:spcPts val="0"/>
              </a:spcBef>
              <a:defRPr sz="1000">
                <a:solidFill>
                  <a:schemeClr val="tx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a:t>Edit Master text styles</a:t>
            </a:r>
          </a:p>
        </p:txBody>
      </p:sp>
      <p:cxnSp>
        <p:nvCxnSpPr>
          <p:cNvPr id="42" name="Straight Connector 41"/>
          <p:cNvCxnSpPr>
            <a:cxnSpLocks/>
          </p:cNvCxnSpPr>
          <p:nvPr userDrawn="1"/>
        </p:nvCxnSpPr>
        <p:spPr>
          <a:xfrm>
            <a:off x="4683008" y="1656806"/>
            <a:ext cx="4263654" cy="0"/>
          </a:xfrm>
          <a:prstGeom prst="line">
            <a:avLst/>
          </a:prstGeom>
          <a:ln w="31750" cap="flat">
            <a:solidFill>
              <a:schemeClr val="accent2"/>
            </a:solidFill>
          </a:ln>
        </p:spPr>
        <p:style>
          <a:lnRef idx="1">
            <a:schemeClr val="accent1"/>
          </a:lnRef>
          <a:fillRef idx="0">
            <a:schemeClr val="accent1"/>
          </a:fillRef>
          <a:effectRef idx="0">
            <a:schemeClr val="accent1"/>
          </a:effectRef>
          <a:fontRef idx="minor">
            <a:schemeClr val="tx1"/>
          </a:fontRef>
        </p:style>
      </p:cxnSp>
      <p:sp>
        <p:nvSpPr>
          <p:cNvPr id="55" name="Text Placeholder 14"/>
          <p:cNvSpPr>
            <a:spLocks noGrp="1"/>
          </p:cNvSpPr>
          <p:nvPr>
            <p:ph type="body" sz="quarter" idx="48" hasCustomPrompt="1"/>
          </p:nvPr>
        </p:nvSpPr>
        <p:spPr>
          <a:xfrm>
            <a:off x="602432" y="2524419"/>
            <a:ext cx="3514708" cy="606196"/>
          </a:xfrm>
        </p:spPr>
        <p:txBody>
          <a:bodyPr anchor="b">
            <a:noAutofit/>
          </a:bodyPr>
          <a:lstStyle>
            <a:lvl1pPr algn="ctr">
              <a:spcBef>
                <a:spcPts val="0"/>
              </a:spcBef>
              <a:defRPr sz="1100" b="1" baseline="0">
                <a:solidFill>
                  <a:schemeClr val="bg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GB" dirty="0"/>
              <a:t>Title</a:t>
            </a:r>
          </a:p>
        </p:txBody>
      </p:sp>
      <p:sp>
        <p:nvSpPr>
          <p:cNvPr id="56" name="Text Placeholder 14"/>
          <p:cNvSpPr>
            <a:spLocks noGrp="1"/>
          </p:cNvSpPr>
          <p:nvPr>
            <p:ph type="body" sz="quarter" idx="49" hasCustomPrompt="1"/>
          </p:nvPr>
        </p:nvSpPr>
        <p:spPr>
          <a:xfrm>
            <a:off x="5057482" y="2520924"/>
            <a:ext cx="3514708" cy="606196"/>
          </a:xfrm>
        </p:spPr>
        <p:txBody>
          <a:bodyPr anchor="b">
            <a:noAutofit/>
          </a:bodyPr>
          <a:lstStyle>
            <a:lvl1pPr algn="ctr">
              <a:spcBef>
                <a:spcPts val="0"/>
              </a:spcBef>
              <a:defRPr sz="1100" b="1">
                <a:solidFill>
                  <a:schemeClr val="bg1"/>
                </a:solidFill>
              </a:defRPr>
            </a:lvl1pPr>
            <a:lvl2pPr>
              <a:defRPr sz="105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GB" dirty="0"/>
              <a:t>Title</a:t>
            </a:r>
          </a:p>
        </p:txBody>
      </p:sp>
      <p:sp>
        <p:nvSpPr>
          <p:cNvPr id="37" name="Picture Placeholder 42"/>
          <p:cNvSpPr>
            <a:spLocks noGrp="1"/>
          </p:cNvSpPr>
          <p:nvPr>
            <p:ph type="pic" sz="quarter" idx="33" hasCustomPrompt="1"/>
          </p:nvPr>
        </p:nvSpPr>
        <p:spPr>
          <a:xfrm>
            <a:off x="6437139" y="1721855"/>
            <a:ext cx="755391" cy="741226"/>
          </a:xfrm>
          <a:prstGeom prst="ellipse">
            <a:avLst/>
          </a:prstGeom>
        </p:spPr>
        <p:txBody>
          <a:bodyPr>
            <a:noAutofit/>
          </a:bodyPr>
          <a:lstStyle>
            <a:lvl1pPr algn="ctr">
              <a:defRPr sz="1400"/>
            </a:lvl1pPr>
          </a:lstStyle>
          <a:p>
            <a:r>
              <a:rPr lang="en-GB" dirty="0"/>
              <a:t>Icon</a:t>
            </a:r>
          </a:p>
        </p:txBody>
      </p:sp>
      <p:sp>
        <p:nvSpPr>
          <p:cNvPr id="43" name="Picture Placeholder 42"/>
          <p:cNvSpPr>
            <a:spLocks noGrp="1"/>
          </p:cNvSpPr>
          <p:nvPr>
            <p:ph type="pic" sz="quarter" idx="35" hasCustomPrompt="1"/>
          </p:nvPr>
        </p:nvSpPr>
        <p:spPr>
          <a:xfrm>
            <a:off x="1982699" y="1733351"/>
            <a:ext cx="755584" cy="739721"/>
          </a:xfrm>
          <a:prstGeom prst="ellipse">
            <a:avLst/>
          </a:prstGeom>
        </p:spPr>
        <p:txBody>
          <a:bodyPr>
            <a:noAutofit/>
          </a:bodyPr>
          <a:lstStyle>
            <a:lvl1pPr algn="ctr">
              <a:defRPr sz="1400"/>
            </a:lvl1pPr>
          </a:lstStyle>
          <a:p>
            <a:r>
              <a:rPr lang="en-GB" dirty="0"/>
              <a:t>Icon</a:t>
            </a:r>
          </a:p>
        </p:txBody>
      </p:sp>
      <p:sp>
        <p:nvSpPr>
          <p:cNvPr id="45" name="TextBox 44"/>
          <p:cNvSpPr txBox="1"/>
          <p:nvPr userDrawn="1"/>
        </p:nvSpPr>
        <p:spPr>
          <a:xfrm>
            <a:off x="227958" y="193700"/>
            <a:ext cx="1840124" cy="444644"/>
          </a:xfrm>
          <a:prstGeom prst="rect">
            <a:avLst/>
          </a:prstGeom>
          <a:noFill/>
        </p:spPr>
        <p:txBody>
          <a:bodyPr wrap="none" rtlCol="0" anchor="ctr">
            <a:noAutofit/>
          </a:bodyPr>
          <a:lstStyle/>
          <a:p>
            <a:pPr defTabSz="914400">
              <a:lnSpc>
                <a:spcPct val="90000"/>
              </a:lnSpc>
              <a:spcAft>
                <a:spcPts val="600"/>
              </a:spcAft>
            </a:pPr>
            <a:r>
              <a:rPr lang="en-GB" sz="1200" dirty="0">
                <a:solidFill>
                  <a:prstClr val="black"/>
                </a:solidFill>
              </a:rPr>
              <a:t>Want to know more?</a:t>
            </a:r>
          </a:p>
        </p:txBody>
      </p:sp>
      <p:sp>
        <p:nvSpPr>
          <p:cNvPr id="46" name="Rectangle 45"/>
          <p:cNvSpPr/>
          <p:nvPr userDrawn="1"/>
        </p:nvSpPr>
        <p:spPr>
          <a:xfrm>
            <a:off x="201561" y="4435683"/>
            <a:ext cx="1965603" cy="307777"/>
          </a:xfrm>
          <a:prstGeom prst="rect">
            <a:avLst/>
          </a:prstGeom>
        </p:spPr>
        <p:txBody>
          <a:bodyPr wrap="none">
            <a:noAutofit/>
          </a:bodyPr>
          <a:lstStyle/>
          <a:p>
            <a:pPr defTabSz="914400"/>
            <a:r>
              <a:rPr lang="en-GB" sz="1400" dirty="0">
                <a:solidFill>
                  <a:prstClr val="black"/>
                </a:solidFill>
              </a:rPr>
              <a:t>Need something else?</a:t>
            </a:r>
          </a:p>
        </p:txBody>
      </p:sp>
      <p:sp>
        <p:nvSpPr>
          <p:cNvPr id="57" name="Text Placeholder 3"/>
          <p:cNvSpPr>
            <a:spLocks noGrp="1"/>
          </p:cNvSpPr>
          <p:nvPr>
            <p:ph type="body" sz="quarter" idx="22" hasCustomPrompt="1"/>
          </p:nvPr>
        </p:nvSpPr>
        <p:spPr>
          <a:xfrm>
            <a:off x="723900" y="6631813"/>
            <a:ext cx="7791450" cy="235712"/>
          </a:xfrm>
        </p:spPr>
        <p:txBody>
          <a:bodyPr anchor="ctr">
            <a:noAutofit/>
          </a:bodyPr>
          <a:lstStyle>
            <a:lvl1pPr>
              <a:defRPr sz="700" b="1">
                <a:solidFill>
                  <a:schemeClr val="bg1"/>
                </a:solidFill>
              </a:defRPr>
            </a:lvl1pPr>
          </a:lstStyle>
          <a:p>
            <a:pPr lvl="0"/>
            <a:r>
              <a:rPr lang="en-US" dirty="0"/>
              <a:t>Source:</a:t>
            </a:r>
            <a:endParaRPr lang="en-GB" dirty="0"/>
          </a:p>
        </p:txBody>
      </p:sp>
    </p:spTree>
    <p:extLst>
      <p:ext uri="{BB962C8B-B14F-4D97-AF65-F5344CB8AC3E}">
        <p14:creationId xmlns:p14="http://schemas.microsoft.com/office/powerpoint/2010/main" val="2876911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6900" y="1855788"/>
            <a:ext cx="3852000" cy="41719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95100" y="1855788"/>
            <a:ext cx="3852000" cy="41719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F17AC1C-9FE1-42FA-99A3-80DA8DDB6D2B}" type="slidenum">
              <a:rPr lang="en-GB" smtClean="0"/>
              <a:t>‹#›</a:t>
            </a:fld>
            <a:endParaRPr lang="en-GB" dirty="0"/>
          </a:p>
        </p:txBody>
      </p:sp>
    </p:spTree>
    <p:extLst>
      <p:ext uri="{BB962C8B-B14F-4D97-AF65-F5344CB8AC3E}">
        <p14:creationId xmlns:p14="http://schemas.microsoft.com/office/powerpoint/2010/main" val="392679261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urpose Slide White">
    <p:spTree>
      <p:nvGrpSpPr>
        <p:cNvPr id="1" name=""/>
        <p:cNvGrpSpPr/>
        <p:nvPr/>
      </p:nvGrpSpPr>
      <p:grpSpPr>
        <a:xfrm>
          <a:off x="0" y="0"/>
          <a:ext cx="0" cy="0"/>
          <a:chOff x="0" y="0"/>
          <a:chExt cx="0" cy="0"/>
        </a:xfrm>
      </p:grpSpPr>
      <p:pic>
        <p:nvPicPr>
          <p:cNvPr id="4" name="Picture 2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417764" y="2995613"/>
            <a:ext cx="612933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extLst>
          </p:cNvPr>
          <p:cNvSpPr>
            <a:spLocks noGrp="1"/>
          </p:cNvSpPr>
          <p:nvPr>
            <p:ph type="title"/>
          </p:nvPr>
        </p:nvSpPr>
        <p:spPr/>
        <p:txBody>
          <a:bodyPr/>
          <a:lstStyle/>
          <a:p>
            <a:r>
              <a:rPr lang="en-US" smtClean="0"/>
              <a:t>Click to edit Master title style</a:t>
            </a:r>
            <a:endParaRPr lang="en-GB"/>
          </a:p>
        </p:txBody>
      </p:sp>
      <p:sp>
        <p:nvSpPr>
          <p:cNvPr id="9" name="Text Placeholder 8">
            <a:extLst>
              <a:ext uri="{FF2B5EF4-FFF2-40B4-BE49-F238E27FC236}"/>
            </a:extLst>
          </p:cNvPr>
          <p:cNvSpPr>
            <a:spLocks noGrp="1"/>
          </p:cNvSpPr>
          <p:nvPr>
            <p:ph type="body" sz="quarter" idx="13"/>
          </p:nvPr>
        </p:nvSpPr>
        <p:spPr>
          <a:xfrm>
            <a:off x="5418138" y="3371329"/>
            <a:ext cx="3128962" cy="2656409"/>
          </a:xfrm>
        </p:spPr>
        <p:txBody>
          <a:bodyPr/>
          <a:lstStyle>
            <a:lvl1pPr algn="r">
              <a:lnSpc>
                <a:spcPts val="3500"/>
              </a:lnSpc>
              <a:defRPr sz="2300"/>
            </a:lvl1pPr>
          </a:lstStyle>
          <a:p>
            <a:pPr lvl="0"/>
            <a:r>
              <a:rPr lang="en-US" smtClean="0"/>
              <a:t>Click to edit Master text styles</a:t>
            </a:r>
          </a:p>
        </p:txBody>
      </p:sp>
    </p:spTree>
    <p:extLst>
      <p:ext uri="{BB962C8B-B14F-4D97-AF65-F5344CB8AC3E}">
        <p14:creationId xmlns:p14="http://schemas.microsoft.com/office/powerpoint/2010/main" val="408887028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urpose Slide Blue">
    <p:bg>
      <p:bgPr>
        <a:solidFill>
          <a:schemeClr val="accent1"/>
        </a:solidFill>
        <a:effectLst/>
      </p:bgPr>
    </p:bg>
    <p:spTree>
      <p:nvGrpSpPr>
        <p:cNvPr id="1" name=""/>
        <p:cNvGrpSpPr/>
        <p:nvPr/>
      </p:nvGrpSpPr>
      <p:grpSpPr>
        <a:xfrm>
          <a:off x="0" y="0"/>
          <a:ext cx="0" cy="0"/>
          <a:chOff x="0" y="0"/>
          <a:chExt cx="0" cy="0"/>
        </a:xfrm>
      </p:grpSpPr>
      <p:pic>
        <p:nvPicPr>
          <p:cNvPr id="4" name="Picture 2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417764" y="2995613"/>
            <a:ext cx="612933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extLst>
          </p:cNvPr>
          <p:cNvGrpSpPr>
            <a:grpSpLocks noChangeAspect="1"/>
          </p:cNvGrpSpPr>
          <p:nvPr userDrawn="1"/>
        </p:nvGrpSpPr>
        <p:grpSpPr bwMode="auto">
          <a:xfrm>
            <a:off x="7362700" y="471603"/>
            <a:ext cx="1184400" cy="403436"/>
            <a:chOff x="134" y="-75"/>
            <a:chExt cx="5760" cy="1962"/>
          </a:xfrm>
          <a:solidFill>
            <a:schemeClr val="bg1"/>
          </a:solidFill>
        </p:grpSpPr>
        <p:sp>
          <p:nvSpPr>
            <p:cNvPr id="6" name="Freeform 5">
              <a:extLst>
                <a:ext uri="{FF2B5EF4-FFF2-40B4-BE49-F238E27FC236}"/>
              </a:extLst>
            </p:cNvPr>
            <p:cNvSpPr>
              <a:spLocks/>
            </p:cNvSpPr>
            <p:nvPr/>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7" name="Freeform 6">
              <a:extLst>
                <a:ext uri="{FF2B5EF4-FFF2-40B4-BE49-F238E27FC236}"/>
              </a:extLst>
            </p:cNvPr>
            <p:cNvSpPr>
              <a:spLocks/>
            </p:cNvSpPr>
            <p:nvPr/>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8" name="Freeform 7">
              <a:extLst>
                <a:ext uri="{FF2B5EF4-FFF2-40B4-BE49-F238E27FC236}"/>
              </a:extLst>
            </p:cNvPr>
            <p:cNvSpPr>
              <a:spLocks/>
            </p:cNvSpPr>
            <p:nvPr/>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0" name="Freeform 8">
              <a:extLst>
                <a:ext uri="{FF2B5EF4-FFF2-40B4-BE49-F238E27FC236}"/>
              </a:extLst>
            </p:cNvPr>
            <p:cNvSpPr>
              <a:spLocks/>
            </p:cNvSpPr>
            <p:nvPr/>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1" name="Freeform 9">
              <a:extLst>
                <a:ext uri="{FF2B5EF4-FFF2-40B4-BE49-F238E27FC236}"/>
              </a:extLst>
            </p:cNvPr>
            <p:cNvSpPr>
              <a:spLocks/>
            </p:cNvSpPr>
            <p:nvPr/>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2" name="Freeform 10">
              <a:extLst>
                <a:ext uri="{FF2B5EF4-FFF2-40B4-BE49-F238E27FC236}"/>
              </a:extLst>
            </p:cNvPr>
            <p:cNvSpPr>
              <a:spLocks/>
            </p:cNvSpPr>
            <p:nvPr/>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3" name="Freeform 11">
              <a:extLst>
                <a:ext uri="{FF2B5EF4-FFF2-40B4-BE49-F238E27FC236}"/>
              </a:extLst>
            </p:cNvPr>
            <p:cNvSpPr>
              <a:spLocks/>
            </p:cNvSpPr>
            <p:nvPr/>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4" name="Freeform 12">
              <a:extLst>
                <a:ext uri="{FF2B5EF4-FFF2-40B4-BE49-F238E27FC236}"/>
              </a:extLst>
            </p:cNvPr>
            <p:cNvSpPr>
              <a:spLocks/>
            </p:cNvSpPr>
            <p:nvPr/>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5" name="Freeform 13">
              <a:extLst>
                <a:ext uri="{FF2B5EF4-FFF2-40B4-BE49-F238E27FC236}"/>
              </a:extLst>
            </p:cNvPr>
            <p:cNvSpPr>
              <a:spLocks/>
            </p:cNvSpPr>
            <p:nvPr/>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6" name="Freeform 14">
              <a:extLst>
                <a:ext uri="{FF2B5EF4-FFF2-40B4-BE49-F238E27FC236}"/>
              </a:extLst>
            </p:cNvPr>
            <p:cNvSpPr>
              <a:spLocks noEditPoints="1"/>
            </p:cNvSpPr>
            <p:nvPr/>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7" name="Freeform 15">
              <a:extLst>
                <a:ext uri="{FF2B5EF4-FFF2-40B4-BE49-F238E27FC236}"/>
              </a:extLst>
            </p:cNvPr>
            <p:cNvSpPr>
              <a:spLocks/>
            </p:cNvSpPr>
            <p:nvPr/>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8" name="Freeform 16">
              <a:extLst>
                <a:ext uri="{FF2B5EF4-FFF2-40B4-BE49-F238E27FC236}"/>
              </a:extLst>
            </p:cNvPr>
            <p:cNvSpPr>
              <a:spLocks noEditPoints="1"/>
            </p:cNvSpPr>
            <p:nvPr/>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9" name="Freeform 17">
              <a:extLst>
                <a:ext uri="{FF2B5EF4-FFF2-40B4-BE49-F238E27FC236}"/>
              </a:extLst>
            </p:cNvPr>
            <p:cNvSpPr>
              <a:spLocks/>
            </p:cNvSpPr>
            <p:nvPr/>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grpSp>
      <p:sp>
        <p:nvSpPr>
          <p:cNvPr id="2" name="Title 1">
            <a:extLst>
              <a:ext uri="{FF2B5EF4-FFF2-40B4-BE49-F238E27FC236}"/>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9" name="Text Placeholder 8">
            <a:extLst>
              <a:ext uri="{FF2B5EF4-FFF2-40B4-BE49-F238E27FC236}"/>
            </a:extLst>
          </p:cNvPr>
          <p:cNvSpPr>
            <a:spLocks noGrp="1"/>
          </p:cNvSpPr>
          <p:nvPr>
            <p:ph type="body" sz="quarter" idx="13"/>
          </p:nvPr>
        </p:nvSpPr>
        <p:spPr>
          <a:xfrm>
            <a:off x="5418138" y="3371329"/>
            <a:ext cx="3128962" cy="2656409"/>
          </a:xfrm>
        </p:spPr>
        <p:txBody>
          <a:bodyPr/>
          <a:lstStyle>
            <a:lvl1pPr algn="r">
              <a:lnSpc>
                <a:spcPts val="3500"/>
              </a:lnSpc>
              <a:defRPr sz="23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47213538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urpose Slide Ima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2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417764" y="2995613"/>
            <a:ext cx="612933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extLst>
          </p:cNvPr>
          <p:cNvGrpSpPr>
            <a:grpSpLocks noChangeAspect="1"/>
          </p:cNvGrpSpPr>
          <p:nvPr userDrawn="1"/>
        </p:nvGrpSpPr>
        <p:grpSpPr bwMode="auto">
          <a:xfrm>
            <a:off x="7362700" y="471603"/>
            <a:ext cx="1184400" cy="403436"/>
            <a:chOff x="134" y="-75"/>
            <a:chExt cx="5760" cy="1962"/>
          </a:xfrm>
          <a:solidFill>
            <a:schemeClr val="bg1"/>
          </a:solidFill>
        </p:grpSpPr>
        <p:sp>
          <p:nvSpPr>
            <p:cNvPr id="6" name="Freeform 5">
              <a:extLst>
                <a:ext uri="{FF2B5EF4-FFF2-40B4-BE49-F238E27FC236}"/>
              </a:extLst>
            </p:cNvPr>
            <p:cNvSpPr>
              <a:spLocks/>
            </p:cNvSpPr>
            <p:nvPr/>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7" name="Freeform 6">
              <a:extLst>
                <a:ext uri="{FF2B5EF4-FFF2-40B4-BE49-F238E27FC236}"/>
              </a:extLst>
            </p:cNvPr>
            <p:cNvSpPr>
              <a:spLocks/>
            </p:cNvSpPr>
            <p:nvPr/>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8" name="Freeform 7">
              <a:extLst>
                <a:ext uri="{FF2B5EF4-FFF2-40B4-BE49-F238E27FC236}"/>
              </a:extLst>
            </p:cNvPr>
            <p:cNvSpPr>
              <a:spLocks/>
            </p:cNvSpPr>
            <p:nvPr/>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0" name="Freeform 8">
              <a:extLst>
                <a:ext uri="{FF2B5EF4-FFF2-40B4-BE49-F238E27FC236}"/>
              </a:extLst>
            </p:cNvPr>
            <p:cNvSpPr>
              <a:spLocks/>
            </p:cNvSpPr>
            <p:nvPr/>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1" name="Freeform 9">
              <a:extLst>
                <a:ext uri="{FF2B5EF4-FFF2-40B4-BE49-F238E27FC236}"/>
              </a:extLst>
            </p:cNvPr>
            <p:cNvSpPr>
              <a:spLocks/>
            </p:cNvSpPr>
            <p:nvPr/>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2" name="Freeform 10">
              <a:extLst>
                <a:ext uri="{FF2B5EF4-FFF2-40B4-BE49-F238E27FC236}"/>
              </a:extLst>
            </p:cNvPr>
            <p:cNvSpPr>
              <a:spLocks/>
            </p:cNvSpPr>
            <p:nvPr/>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3" name="Freeform 11">
              <a:extLst>
                <a:ext uri="{FF2B5EF4-FFF2-40B4-BE49-F238E27FC236}"/>
              </a:extLst>
            </p:cNvPr>
            <p:cNvSpPr>
              <a:spLocks/>
            </p:cNvSpPr>
            <p:nvPr/>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4" name="Freeform 12">
              <a:extLst>
                <a:ext uri="{FF2B5EF4-FFF2-40B4-BE49-F238E27FC236}"/>
              </a:extLst>
            </p:cNvPr>
            <p:cNvSpPr>
              <a:spLocks/>
            </p:cNvSpPr>
            <p:nvPr/>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5" name="Freeform 13">
              <a:extLst>
                <a:ext uri="{FF2B5EF4-FFF2-40B4-BE49-F238E27FC236}"/>
              </a:extLst>
            </p:cNvPr>
            <p:cNvSpPr>
              <a:spLocks/>
            </p:cNvSpPr>
            <p:nvPr/>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6" name="Freeform 14">
              <a:extLst>
                <a:ext uri="{FF2B5EF4-FFF2-40B4-BE49-F238E27FC236}"/>
              </a:extLst>
            </p:cNvPr>
            <p:cNvSpPr>
              <a:spLocks noEditPoints="1"/>
            </p:cNvSpPr>
            <p:nvPr/>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7" name="Freeform 15">
              <a:extLst>
                <a:ext uri="{FF2B5EF4-FFF2-40B4-BE49-F238E27FC236}"/>
              </a:extLst>
            </p:cNvPr>
            <p:cNvSpPr>
              <a:spLocks/>
            </p:cNvSpPr>
            <p:nvPr/>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8" name="Freeform 16">
              <a:extLst>
                <a:ext uri="{FF2B5EF4-FFF2-40B4-BE49-F238E27FC236}"/>
              </a:extLst>
            </p:cNvPr>
            <p:cNvSpPr>
              <a:spLocks noEditPoints="1"/>
            </p:cNvSpPr>
            <p:nvPr/>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sp>
          <p:nvSpPr>
            <p:cNvPr id="19" name="Freeform 17">
              <a:extLst>
                <a:ext uri="{FF2B5EF4-FFF2-40B4-BE49-F238E27FC236}"/>
              </a:extLst>
            </p:cNvPr>
            <p:cNvSpPr>
              <a:spLocks/>
            </p:cNvSpPr>
            <p:nvPr/>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black"/>
                </a:solidFill>
                <a:latin typeface="Arial" charset="0"/>
                <a:ea typeface="ＭＳ Ｐゴシック" charset="-128"/>
              </a:endParaRPr>
            </a:p>
          </p:txBody>
        </p:sp>
      </p:grpSp>
      <p:sp>
        <p:nvSpPr>
          <p:cNvPr id="2" name="Title 1">
            <a:extLst>
              <a:ext uri="{FF2B5EF4-FFF2-40B4-BE49-F238E27FC236}"/>
            </a:extLst>
          </p:cNvPr>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9" name="Text Placeholder 8">
            <a:extLst>
              <a:ext uri="{FF2B5EF4-FFF2-40B4-BE49-F238E27FC236}"/>
            </a:extLst>
          </p:cNvPr>
          <p:cNvSpPr>
            <a:spLocks noGrp="1"/>
          </p:cNvSpPr>
          <p:nvPr>
            <p:ph type="body" sz="quarter" idx="13"/>
          </p:nvPr>
        </p:nvSpPr>
        <p:spPr>
          <a:xfrm>
            <a:off x="5418138" y="3371329"/>
            <a:ext cx="3128962" cy="2656409"/>
          </a:xfrm>
        </p:spPr>
        <p:txBody>
          <a:bodyPr/>
          <a:lstStyle>
            <a:lvl1pPr algn="r">
              <a:lnSpc>
                <a:spcPts val="3500"/>
              </a:lnSpc>
              <a:defRPr sz="23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0117746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grpSp>
        <p:nvGrpSpPr>
          <p:cNvPr id="2" name="Group 4">
            <a:extLst>
              <a:ext uri="{FF2B5EF4-FFF2-40B4-BE49-F238E27FC236}"/>
            </a:extLst>
          </p:cNvPr>
          <p:cNvGrpSpPr>
            <a:grpSpLocks noChangeAspect="1"/>
          </p:cNvGrpSpPr>
          <p:nvPr userDrawn="1"/>
        </p:nvGrpSpPr>
        <p:grpSpPr bwMode="auto">
          <a:xfrm>
            <a:off x="7053100" y="5839200"/>
            <a:ext cx="1494000" cy="508894"/>
            <a:chOff x="134" y="-75"/>
            <a:chExt cx="5760" cy="1962"/>
          </a:xfrm>
          <a:solidFill>
            <a:schemeClr val="bg1"/>
          </a:solidFill>
        </p:grpSpPr>
        <p:sp>
          <p:nvSpPr>
            <p:cNvPr id="3" name="Freeform 5">
              <a:extLst>
                <a:ext uri="{FF2B5EF4-FFF2-40B4-BE49-F238E27FC236}"/>
              </a:extLst>
            </p:cNvPr>
            <p:cNvSpPr>
              <a:spLocks/>
            </p:cNvSpPr>
            <p:nvPr/>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4" name="Freeform 6">
              <a:extLst>
                <a:ext uri="{FF2B5EF4-FFF2-40B4-BE49-F238E27FC236}"/>
              </a:extLst>
            </p:cNvPr>
            <p:cNvSpPr>
              <a:spLocks/>
            </p:cNvSpPr>
            <p:nvPr/>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5" name="Freeform 7">
              <a:extLst>
                <a:ext uri="{FF2B5EF4-FFF2-40B4-BE49-F238E27FC236}"/>
              </a:extLst>
            </p:cNvPr>
            <p:cNvSpPr>
              <a:spLocks/>
            </p:cNvSpPr>
            <p:nvPr/>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6" name="Freeform 8">
              <a:extLst>
                <a:ext uri="{FF2B5EF4-FFF2-40B4-BE49-F238E27FC236}"/>
              </a:extLst>
            </p:cNvPr>
            <p:cNvSpPr>
              <a:spLocks/>
            </p:cNvSpPr>
            <p:nvPr/>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7" name="Freeform 9">
              <a:extLst>
                <a:ext uri="{FF2B5EF4-FFF2-40B4-BE49-F238E27FC236}"/>
              </a:extLst>
            </p:cNvPr>
            <p:cNvSpPr>
              <a:spLocks/>
            </p:cNvSpPr>
            <p:nvPr/>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8" name="Freeform 10">
              <a:extLst>
                <a:ext uri="{FF2B5EF4-FFF2-40B4-BE49-F238E27FC236}"/>
              </a:extLst>
            </p:cNvPr>
            <p:cNvSpPr>
              <a:spLocks/>
            </p:cNvSpPr>
            <p:nvPr/>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9" name="Freeform 11">
              <a:extLst>
                <a:ext uri="{FF2B5EF4-FFF2-40B4-BE49-F238E27FC236}"/>
              </a:extLst>
            </p:cNvPr>
            <p:cNvSpPr>
              <a:spLocks/>
            </p:cNvSpPr>
            <p:nvPr/>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0" name="Freeform 12">
              <a:extLst>
                <a:ext uri="{FF2B5EF4-FFF2-40B4-BE49-F238E27FC236}"/>
              </a:extLst>
            </p:cNvPr>
            <p:cNvSpPr>
              <a:spLocks/>
            </p:cNvSpPr>
            <p:nvPr/>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1" name="Freeform 13">
              <a:extLst>
                <a:ext uri="{FF2B5EF4-FFF2-40B4-BE49-F238E27FC236}"/>
              </a:extLst>
            </p:cNvPr>
            <p:cNvSpPr>
              <a:spLocks/>
            </p:cNvSpPr>
            <p:nvPr/>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2" name="Freeform 14">
              <a:extLst>
                <a:ext uri="{FF2B5EF4-FFF2-40B4-BE49-F238E27FC236}"/>
              </a:extLst>
            </p:cNvPr>
            <p:cNvSpPr>
              <a:spLocks noEditPoints="1"/>
            </p:cNvSpPr>
            <p:nvPr/>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3" name="Freeform 15">
              <a:extLst>
                <a:ext uri="{FF2B5EF4-FFF2-40B4-BE49-F238E27FC236}"/>
              </a:extLst>
            </p:cNvPr>
            <p:cNvSpPr>
              <a:spLocks/>
            </p:cNvSpPr>
            <p:nvPr/>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4" name="Freeform 16">
              <a:extLst>
                <a:ext uri="{FF2B5EF4-FFF2-40B4-BE49-F238E27FC236}"/>
              </a:extLst>
            </p:cNvPr>
            <p:cNvSpPr>
              <a:spLocks noEditPoints="1"/>
            </p:cNvSpPr>
            <p:nvPr/>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sp>
          <p:nvSpPr>
            <p:cNvPr id="15" name="Freeform 17">
              <a:extLst>
                <a:ext uri="{FF2B5EF4-FFF2-40B4-BE49-F238E27FC236}"/>
              </a:extLst>
            </p:cNvPr>
            <p:cNvSpPr>
              <a:spLocks/>
            </p:cNvSpPr>
            <p:nvPr/>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GB" dirty="0">
                <a:solidFill>
                  <a:prstClr val="white"/>
                </a:solidFill>
                <a:latin typeface="Arial" charset="0"/>
                <a:ea typeface="ＭＳ Ｐゴシック" charset="-128"/>
              </a:endParaRPr>
            </a:p>
          </p:txBody>
        </p:sp>
      </p:grpSp>
      <p:sp>
        <p:nvSpPr>
          <p:cNvPr id="16" name="TextBox 15">
            <a:extLst>
              <a:ext uri="{FF2B5EF4-FFF2-40B4-BE49-F238E27FC236}"/>
            </a:extLst>
          </p:cNvPr>
          <p:cNvSpPr txBox="1"/>
          <p:nvPr userDrawn="1"/>
        </p:nvSpPr>
        <p:spPr>
          <a:xfrm>
            <a:off x="2717800" y="6043613"/>
            <a:ext cx="4248150" cy="400050"/>
          </a:xfrm>
          <a:prstGeom prst="rect">
            <a:avLst/>
          </a:prstGeom>
          <a:noFill/>
        </p:spPr>
        <p:txBody>
          <a:bodyPr lIns="0" tIns="0" rIns="0" bIns="0"/>
          <a:lstStyle/>
          <a:p>
            <a:pPr algn="r" fontAlgn="base">
              <a:lnSpc>
                <a:spcPts val="1340"/>
              </a:lnSpc>
              <a:spcBef>
                <a:spcPct val="0"/>
              </a:spcBef>
              <a:spcAft>
                <a:spcPct val="0"/>
              </a:spcAft>
              <a:defRPr/>
            </a:pPr>
            <a:r>
              <a:rPr lang="en-GB" sz="950" dirty="0">
                <a:solidFill>
                  <a:prstClr val="white"/>
                </a:solidFill>
                <a:latin typeface="Arial" charset="0"/>
                <a:ea typeface="ＭＳ Ｐゴシック" charset="-128"/>
              </a:rPr>
              <a:t>18 Logie Mill, Logie Green Road, Edinburgh EH7 4HS</a:t>
            </a:r>
          </a:p>
          <a:p>
            <a:pPr algn="r" fontAlgn="base">
              <a:lnSpc>
                <a:spcPts val="1340"/>
              </a:lnSpc>
              <a:spcBef>
                <a:spcPct val="0"/>
              </a:spcBef>
              <a:spcAft>
                <a:spcPct val="0"/>
              </a:spcAft>
              <a:defRPr/>
            </a:pPr>
            <a:r>
              <a:rPr lang="en-GB" sz="950" dirty="0">
                <a:solidFill>
                  <a:prstClr val="white"/>
                </a:solidFill>
                <a:latin typeface="Arial" charset="0"/>
                <a:ea typeface="ＭＳ Ｐゴシック" charset="-128"/>
              </a:rPr>
              <a:t>TEL +44 (0)131 558 3331   FAX +44(0)131 558 1442  seafish@seafish.co.uk</a:t>
            </a:r>
          </a:p>
        </p:txBody>
      </p:sp>
    </p:spTree>
    <p:extLst>
      <p:ext uri="{BB962C8B-B14F-4D97-AF65-F5344CB8AC3E}">
        <p14:creationId xmlns:p14="http://schemas.microsoft.com/office/powerpoint/2010/main" val="78289707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E3BD42EA-C458-4287-97EC-8FFD4F9F9823}" type="slidenum">
              <a:rPr lang="en-GB">
                <a:solidFill>
                  <a:srgbClr val="0075BF"/>
                </a:solidFill>
              </a:rPr>
              <a:pPr>
                <a:defRPr/>
              </a:pPr>
              <a:t>‹#›</a:t>
            </a:fld>
            <a:endParaRPr lang="en-GB" dirty="0">
              <a:solidFill>
                <a:srgbClr val="0075BF"/>
              </a:solidFill>
            </a:endParaRPr>
          </a:p>
        </p:txBody>
      </p:sp>
    </p:spTree>
    <p:extLst>
      <p:ext uri="{BB962C8B-B14F-4D97-AF65-F5344CB8AC3E}">
        <p14:creationId xmlns:p14="http://schemas.microsoft.com/office/powerpoint/2010/main" val="244055776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0E80D518-5497-4B0C-90E2-12AAD61583B0}" type="slidenum">
              <a:rPr lang="en-GB">
                <a:solidFill>
                  <a:srgbClr val="0075BF"/>
                </a:solidFill>
              </a:rPr>
              <a:pPr>
                <a:defRPr/>
              </a:pPr>
              <a:t>‹#›</a:t>
            </a:fld>
            <a:endParaRPr lang="en-GB" dirty="0">
              <a:solidFill>
                <a:srgbClr val="0075BF"/>
              </a:solidFill>
            </a:endParaRPr>
          </a:p>
        </p:txBody>
      </p:sp>
    </p:spTree>
    <p:extLst>
      <p:ext uri="{BB962C8B-B14F-4D97-AF65-F5344CB8AC3E}">
        <p14:creationId xmlns:p14="http://schemas.microsoft.com/office/powerpoint/2010/main" val="46502835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Rectangle 3"/>
          <p:cNvSpPr/>
          <p:nvPr userDrawn="1"/>
        </p:nvSpPr>
        <p:spPr>
          <a:xfrm>
            <a:off x="0" y="2"/>
            <a:ext cx="9144000" cy="86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417AB1"/>
              </a:solidFill>
              <a:latin typeface="Arial" panose="020B0604020202020204" pitchFamily="34" charset="0"/>
              <a:cs typeface="Arial" panose="020B0604020202020204" pitchFamily="34" charset="0"/>
            </a:endParaRPr>
          </a:p>
        </p:txBody>
      </p:sp>
      <p:sp>
        <p:nvSpPr>
          <p:cNvPr id="5" name="Rectangle 4"/>
          <p:cNvSpPr/>
          <p:nvPr userDrawn="1"/>
        </p:nvSpPr>
        <p:spPr>
          <a:xfrm>
            <a:off x="0" y="2703515"/>
            <a:ext cx="9144000" cy="4154488"/>
          </a:xfrm>
          <a:prstGeom prst="rect">
            <a:avLst/>
          </a:prstGeom>
          <a:solidFill>
            <a:srgbClr val="5185B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417AB1"/>
              </a:solidFill>
              <a:latin typeface="Arial" panose="020B0604020202020204" pitchFamily="34" charset="0"/>
              <a:cs typeface="Arial" panose="020B0604020202020204" pitchFamily="34" charset="0"/>
            </a:endParaRPr>
          </a:p>
        </p:txBody>
      </p:sp>
      <p:sp>
        <p:nvSpPr>
          <p:cNvPr id="6" name="TextBox 28"/>
          <p:cNvSpPr txBox="1">
            <a:spLocks noChangeArrowheads="1"/>
          </p:cNvSpPr>
          <p:nvPr userDrawn="1"/>
        </p:nvSpPr>
        <p:spPr bwMode="auto">
          <a:xfrm>
            <a:off x="5354638" y="307816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fontAlgn="base" hangingPunct="1">
              <a:spcBef>
                <a:spcPct val="0"/>
              </a:spcBef>
              <a:spcAft>
                <a:spcPct val="0"/>
              </a:spcAft>
              <a:defRPr/>
            </a:pPr>
            <a:endParaRPr lang="en-US" altLang="en-US" sz="2800" dirty="0" smtClean="0">
              <a:solidFill>
                <a:srgbClr val="18A2FF"/>
              </a:solidFill>
              <a:cs typeface="Arial" charset="0"/>
            </a:endParaRPr>
          </a:p>
        </p:txBody>
      </p:sp>
      <p:pic>
        <p:nvPicPr>
          <p:cNvPr id="7" name="Picture 29"/>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0051" y="285750"/>
            <a:ext cx="15922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itle 2"/>
          <p:cNvSpPr>
            <a:spLocks noGrp="1"/>
          </p:cNvSpPr>
          <p:nvPr>
            <p:ph type="subTitle" idx="1"/>
          </p:nvPr>
        </p:nvSpPr>
        <p:spPr>
          <a:xfrm>
            <a:off x="372747" y="1789477"/>
            <a:ext cx="6400800" cy="548974"/>
          </a:xfrm>
        </p:spPr>
        <p:txBody>
          <a:bodyPr>
            <a:normAutofit/>
          </a:bodyPr>
          <a:lstStyle>
            <a:lvl1pPr marL="0" indent="0" algn="l">
              <a:buNone/>
              <a:defRPr sz="1600" b="1">
                <a:solidFill>
                  <a:srgbClr val="62626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itle Placeholder 1"/>
          <p:cNvSpPr>
            <a:spLocks noGrp="1"/>
          </p:cNvSpPr>
          <p:nvPr>
            <p:ph type="title"/>
          </p:nvPr>
        </p:nvSpPr>
        <p:spPr>
          <a:xfrm>
            <a:off x="372747" y="644999"/>
            <a:ext cx="8394376" cy="1143000"/>
          </a:xfrm>
          <a:prstGeom prst="rect">
            <a:avLst/>
          </a:prstGeom>
        </p:spPr>
        <p:txBody>
          <a:bodyPr lIns="91440" tIns="45720" rIns="91440" bIns="45720" rtlCol="0" anchor="ctr">
            <a:normAutofit/>
          </a:bodyPr>
          <a:lstStyle>
            <a:lvl1pPr>
              <a:defRPr>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Tree>
    <p:extLst>
      <p:ext uri="{BB962C8B-B14F-4D97-AF65-F5344CB8AC3E}">
        <p14:creationId xmlns:p14="http://schemas.microsoft.com/office/powerpoint/2010/main" val="37900046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600" y="2339982"/>
            <a:ext cx="7772400" cy="1470025"/>
          </a:xfrm>
          <a:prstGeom prst="rect">
            <a:avLst/>
          </a:prstGeom>
        </p:spPr>
        <p:txBody>
          <a:bodyPr lIns="91440" rIns="91440" anchor="b">
            <a:noAutofit/>
          </a:bodyPr>
          <a:lstStyle>
            <a:lvl1pPr algn="r">
              <a:defRPr/>
            </a:lvl1pPr>
          </a:lstStyle>
          <a:p>
            <a:pPr lvl="0"/>
            <a:r>
              <a:rPr lang="de-CH" noProof="0" smtClean="0"/>
              <a:t>Click to edit Master title style</a:t>
            </a:r>
          </a:p>
        </p:txBody>
      </p:sp>
      <p:sp>
        <p:nvSpPr>
          <p:cNvPr id="110598" name="Text Placeholder 2"/>
          <p:cNvSpPr>
            <a:spLocks noGrp="1"/>
          </p:cNvSpPr>
          <p:nvPr>
            <p:ph type="subTitle" idx="1"/>
          </p:nvPr>
        </p:nvSpPr>
        <p:spPr>
          <a:xfrm>
            <a:off x="2362200" y="3962400"/>
            <a:ext cx="6400800" cy="1752600"/>
          </a:xfrm>
        </p:spPr>
        <p:txBody>
          <a:bodyPr/>
          <a:lstStyle>
            <a:lvl1pPr marL="0" indent="0" algn="r">
              <a:buFont typeface="Arial" charset="0"/>
              <a:buNone/>
              <a:defRPr sz="2000"/>
            </a:lvl1pPr>
          </a:lstStyle>
          <a:p>
            <a:pPr lvl="0"/>
            <a:r>
              <a:rPr lang="de-CH" noProof="0" smtClean="0"/>
              <a:t>Click to edit Master subtitle style</a:t>
            </a:r>
          </a:p>
        </p:txBody>
      </p:sp>
    </p:spTree>
    <p:extLst>
      <p:ext uri="{BB962C8B-B14F-4D97-AF65-F5344CB8AC3E}">
        <p14:creationId xmlns:p14="http://schemas.microsoft.com/office/powerpoint/2010/main" val="37750913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01_Title N-tab BLUE">
    <p:spTree>
      <p:nvGrpSpPr>
        <p:cNvPr id="1" name=""/>
        <p:cNvGrpSpPr/>
        <p:nvPr/>
      </p:nvGrpSpPr>
      <p:grpSpPr>
        <a:xfrm>
          <a:off x="0" y="0"/>
          <a:ext cx="0" cy="0"/>
          <a:chOff x="0" y="0"/>
          <a:chExt cx="0" cy="0"/>
        </a:xfrm>
      </p:grpSpPr>
      <p:pic>
        <p:nvPicPr>
          <p:cNvPr id="7" name="Picture 6" descr="Blu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60032"/>
          </a:xfrm>
          <a:prstGeom prst="rect">
            <a:avLst/>
          </a:prstGeom>
        </p:spPr>
      </p:pic>
      <p:sp>
        <p:nvSpPr>
          <p:cNvPr id="8" name="Subtitle 2"/>
          <p:cNvSpPr>
            <a:spLocks noGrp="1"/>
          </p:cNvSpPr>
          <p:nvPr>
            <p:ph type="subTitle" idx="1" hasCustomPrompt="1"/>
          </p:nvPr>
        </p:nvSpPr>
        <p:spPr>
          <a:xfrm>
            <a:off x="287935" y="4026435"/>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1" name="Title 1"/>
          <p:cNvSpPr>
            <a:spLocks noGrp="1"/>
          </p:cNvSpPr>
          <p:nvPr>
            <p:ph type="ctrTitle" hasCustomPrompt="1"/>
          </p:nvPr>
        </p:nvSpPr>
        <p:spPr>
          <a:xfrm>
            <a:off x="242831" y="2717819"/>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12"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13" name="Picture 12"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7" y="0"/>
            <a:ext cx="237743" cy="451104"/>
          </a:xfrm>
          <a:prstGeom prst="rect">
            <a:avLst/>
          </a:prstGeom>
          <a:noFill/>
          <a:ln>
            <a:noFill/>
          </a:ln>
        </p:spPr>
      </p:pic>
    </p:spTree>
    <p:extLst>
      <p:ext uri="{BB962C8B-B14F-4D97-AF65-F5344CB8AC3E}">
        <p14:creationId xmlns:p14="http://schemas.microsoft.com/office/powerpoint/2010/main" val="28477097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02_Title Full Logo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60032"/>
          </a:xfrm>
          <a:prstGeom prst="rect">
            <a:avLst/>
          </a:prstGeom>
        </p:spPr>
      </p:pic>
      <p:sp>
        <p:nvSpPr>
          <p:cNvPr id="3" name="Subtitle 2"/>
          <p:cNvSpPr>
            <a:spLocks noGrp="1"/>
          </p:cNvSpPr>
          <p:nvPr>
            <p:ph type="subTitle" idx="1" hasCustomPrompt="1"/>
          </p:nvPr>
        </p:nvSpPr>
        <p:spPr>
          <a:xfrm>
            <a:off x="287935" y="4181859"/>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4"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5" name="Title 1"/>
          <p:cNvSpPr>
            <a:spLocks noGrp="1"/>
          </p:cNvSpPr>
          <p:nvPr>
            <p:ph type="ctrTitle" hasCustomPrompt="1"/>
          </p:nvPr>
        </p:nvSpPr>
        <p:spPr>
          <a:xfrm>
            <a:off x="242831" y="2816352"/>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7" name="Picture 6" descr="Nielsen_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364069" y="1897570"/>
            <a:ext cx="952280" cy="449006"/>
          </a:xfrm>
          <a:prstGeom prst="rect">
            <a:avLst/>
          </a:prstGeom>
        </p:spPr>
      </p:pic>
    </p:spTree>
    <p:extLst>
      <p:ext uri="{BB962C8B-B14F-4D97-AF65-F5344CB8AC3E}">
        <p14:creationId xmlns:p14="http://schemas.microsoft.com/office/powerpoint/2010/main" val="231884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6900" y="1855788"/>
            <a:ext cx="3852000" cy="41719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F17AC1C-9FE1-42FA-99A3-80DA8DDB6D2B}" type="slidenum">
              <a:rPr lang="en-GB" smtClean="0"/>
              <a:t>‹#›</a:t>
            </a:fld>
            <a:endParaRPr lang="en-GB" dirty="0"/>
          </a:p>
        </p:txBody>
      </p:sp>
    </p:spTree>
    <p:extLst>
      <p:ext uri="{BB962C8B-B14F-4D97-AF65-F5344CB8AC3E}">
        <p14:creationId xmlns:p14="http://schemas.microsoft.com/office/powerpoint/2010/main" val="199878926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sp>
        <p:nvSpPr>
          <p:cNvPr id="5"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Blue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0" name="Title 4"/>
          <p:cNvSpPr>
            <a:spLocks noGrp="1"/>
          </p:cNvSpPr>
          <p:nvPr>
            <p:ph type="ctrTitle"/>
          </p:nvPr>
        </p:nvSpPr>
        <p:spPr>
          <a:xfrm>
            <a:off x="296541" y="649327"/>
            <a:ext cx="7880978" cy="865613"/>
          </a:xfrm>
        </p:spPr>
        <p:txBody>
          <a:bodyPr/>
          <a:lstStyle>
            <a:lvl1pPr>
              <a:defRPr b="1"/>
            </a:lvl1pPr>
          </a:lstStyle>
          <a:p>
            <a:r>
              <a:rPr lang="en-US" sz="3400" smtClean="0"/>
              <a:t>Click to edit Master title style</a:t>
            </a:r>
            <a:endParaRPr lang="en-US" sz="3400" dirty="0"/>
          </a:p>
        </p:txBody>
      </p:sp>
    </p:spTree>
    <p:extLst>
      <p:ext uri="{BB962C8B-B14F-4D97-AF65-F5344CB8AC3E}">
        <p14:creationId xmlns:p14="http://schemas.microsoft.com/office/powerpoint/2010/main" val="20378238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03_Title N-tab White">
    <p:spTree>
      <p:nvGrpSpPr>
        <p:cNvPr id="1" name=""/>
        <p:cNvGrpSpPr/>
        <p:nvPr/>
      </p:nvGrpSpPr>
      <p:grpSpPr>
        <a:xfrm>
          <a:off x="0" y="0"/>
          <a:ext cx="0" cy="0"/>
          <a:chOff x="0" y="0"/>
          <a:chExt cx="0" cy="0"/>
        </a:xfrm>
      </p:grpSpPr>
      <p:pic>
        <p:nvPicPr>
          <p:cNvPr id="10" name="Picture 9" descr="Blu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9" name="Title 1"/>
          <p:cNvSpPr>
            <a:spLocks noGrp="1"/>
          </p:cNvSpPr>
          <p:nvPr>
            <p:ph type="ctrTitle" hasCustomPrompt="1"/>
          </p:nvPr>
        </p:nvSpPr>
        <p:spPr>
          <a:xfrm>
            <a:off x="296543" y="2817746"/>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21" name="Text Placeholder 2"/>
          <p:cNvSpPr>
            <a:spLocks noGrp="1"/>
          </p:cNvSpPr>
          <p:nvPr>
            <p:ph type="body" idx="17"/>
          </p:nvPr>
        </p:nvSpPr>
        <p:spPr>
          <a:xfrm>
            <a:off x="296546"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23"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2" name="Picture 11" descr="N Element Tab Square-Blu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348" y="1840341"/>
            <a:ext cx="378801" cy="505292"/>
          </a:xfrm>
          <a:prstGeom prst="rect">
            <a:avLst/>
          </a:prstGeom>
        </p:spPr>
      </p:pic>
    </p:spTree>
    <p:extLst>
      <p:ext uri="{BB962C8B-B14F-4D97-AF65-F5344CB8AC3E}">
        <p14:creationId xmlns:p14="http://schemas.microsoft.com/office/powerpoint/2010/main" val="7673782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04_Title Full Logo White">
    <p:spTree>
      <p:nvGrpSpPr>
        <p:cNvPr id="1" name=""/>
        <p:cNvGrpSpPr/>
        <p:nvPr/>
      </p:nvGrpSpPr>
      <p:grpSpPr>
        <a:xfrm>
          <a:off x="0" y="0"/>
          <a:ext cx="0" cy="0"/>
          <a:chOff x="0" y="0"/>
          <a:chExt cx="0" cy="0"/>
        </a:xfrm>
      </p:grpSpPr>
      <p:pic>
        <p:nvPicPr>
          <p:cNvPr id="12" name="Picture 11" descr="Blu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Title 1"/>
          <p:cNvSpPr>
            <a:spLocks noGrp="1"/>
          </p:cNvSpPr>
          <p:nvPr>
            <p:ph type="ctrTitle" hasCustomPrompt="1"/>
          </p:nvPr>
        </p:nvSpPr>
        <p:spPr>
          <a:xfrm>
            <a:off x="296543" y="2817746"/>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6"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4" name="Picture 13" descr="Nielsen-Wordmark-Color-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804" y="1883129"/>
            <a:ext cx="980037" cy="461236"/>
          </a:xfrm>
          <a:prstGeom prst="rect">
            <a:avLst/>
          </a:prstGeom>
        </p:spPr>
      </p:pic>
    </p:spTree>
    <p:extLst>
      <p:ext uri="{BB962C8B-B14F-4D97-AF65-F5344CB8AC3E}">
        <p14:creationId xmlns:p14="http://schemas.microsoft.com/office/powerpoint/2010/main" val="5753389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05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6" y="472019"/>
            <a:ext cx="8165592" cy="571500"/>
          </a:xfrm>
        </p:spPr>
        <p:txBody>
          <a:bodyPr>
            <a:noAutofit/>
          </a:bodyPr>
          <a:lstStyle>
            <a:lvl1pPr>
              <a:defRPr b="1" baseline="0">
                <a:solidFill>
                  <a:schemeClr val="tx2"/>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type="body" idx="13" hasCustomPrompt="1"/>
          </p:nvPr>
        </p:nvSpPr>
        <p:spPr>
          <a:xfrm>
            <a:off x="594361" y="1092221"/>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5" name="Content Placeholder 4"/>
          <p:cNvSpPr>
            <a:spLocks noGrp="1"/>
          </p:cNvSpPr>
          <p:nvPr>
            <p:ph sz="quarter" idx="14"/>
          </p:nvPr>
        </p:nvSpPr>
        <p:spPr>
          <a:xfrm>
            <a:off x="594361" y="1987301"/>
            <a:ext cx="8165592" cy="4079875"/>
          </a:xfrm>
        </p:spPr>
        <p:txBody>
          <a:bodyPr/>
          <a:lstStyle>
            <a:lvl1pPr>
              <a:spcBef>
                <a:spcPts val="641"/>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Tree>
    <p:extLst>
      <p:ext uri="{BB962C8B-B14F-4D97-AF65-F5344CB8AC3E}">
        <p14:creationId xmlns:p14="http://schemas.microsoft.com/office/powerpoint/2010/main" val="37018509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06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471311"/>
            <a:ext cx="8166672" cy="578556"/>
          </a:xfrm>
        </p:spPr>
        <p:txBody>
          <a:bodyPr wrap="square">
            <a:noAutofit/>
          </a:bodyPr>
          <a:lstStyle>
            <a:lvl1pPr>
              <a:defRPr b="1" baseline="0">
                <a:solidFill>
                  <a:schemeClr val="tx2"/>
                </a:solidFill>
                <a:latin typeface="+mj-lt"/>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6" name="Text Placeholder 2"/>
          <p:cNvSpPr>
            <a:spLocks noGrp="1"/>
          </p:cNvSpPr>
          <p:nvPr>
            <p:ph type="body" idx="16" hasCustomPrompt="1"/>
          </p:nvPr>
        </p:nvSpPr>
        <p:spPr>
          <a:xfrm>
            <a:off x="594361" y="1092221"/>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Tree>
    <p:extLst>
      <p:ext uri="{BB962C8B-B14F-4D97-AF65-F5344CB8AC3E}">
        <p14:creationId xmlns:p14="http://schemas.microsoft.com/office/powerpoint/2010/main" val="4283606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07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59" y="1770250"/>
            <a:ext cx="7876478" cy="251618"/>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591174" y="2688474"/>
            <a:ext cx="7882288" cy="3238754"/>
          </a:xfrm>
        </p:spPr>
        <p:txBody>
          <a:bodyPr wrap="none"/>
          <a:lstStyle>
            <a:lvl1pPr>
              <a:buFontTx/>
              <a:buNone/>
              <a:defRPr>
                <a:solidFill>
                  <a:schemeClr val="tx2"/>
                </a:solidFill>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92"/>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Text Placeholder 2"/>
          <p:cNvSpPr>
            <a:spLocks noGrp="1"/>
          </p:cNvSpPr>
          <p:nvPr>
            <p:ph type="body" idx="17"/>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Tree>
    <p:extLst>
      <p:ext uri="{BB962C8B-B14F-4D97-AF65-F5344CB8AC3E}">
        <p14:creationId xmlns:p14="http://schemas.microsoft.com/office/powerpoint/2010/main" val="24121470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08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1"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711204" y="2562697"/>
            <a:ext cx="3970338" cy="3238754"/>
          </a:xfrm>
        </p:spPr>
        <p:txBody>
          <a:bodyPr wrap="none"/>
          <a:lstStyle>
            <a:lvl1pPr>
              <a:buFontTx/>
              <a:buNone/>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92"/>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16" y="2562697"/>
            <a:ext cx="3970338" cy="3238754"/>
          </a:xfrm>
        </p:spPr>
        <p:txBody>
          <a:bodyPr wrap="none"/>
          <a:lstStyle>
            <a:lvl1pPr>
              <a:buFontTx/>
              <a:buNone/>
              <a:defRPr/>
            </a:lvl1pPr>
          </a:lstStyle>
          <a:p>
            <a:r>
              <a:rPr lang="en-US" dirty="0" smtClean="0"/>
              <a:t>Click icon to add chart</a:t>
            </a:r>
            <a:endParaRPr lang="en-US" dirty="0"/>
          </a:p>
        </p:txBody>
      </p:sp>
      <p:sp>
        <p:nvSpPr>
          <p:cNvPr id="15" name="Text Placeholder 2"/>
          <p:cNvSpPr>
            <a:spLocks noGrp="1"/>
          </p:cNvSpPr>
          <p:nvPr>
            <p:ph type="body" idx="19"/>
          </p:nvPr>
        </p:nvSpPr>
        <p:spPr>
          <a:xfrm>
            <a:off x="4761669"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Tree>
    <p:extLst>
      <p:ext uri="{BB962C8B-B14F-4D97-AF65-F5344CB8AC3E}">
        <p14:creationId xmlns:p14="http://schemas.microsoft.com/office/powerpoint/2010/main" val="36080634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09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2" y="2242693"/>
            <a:ext cx="7616952" cy="3462338"/>
          </a:xfrm>
        </p:spPr>
        <p:txBody>
          <a:bodyPr/>
          <a:lstStyle>
            <a:lvl1pPr marL="0" indent="0">
              <a:buFontTx/>
              <a:buNone/>
              <a:defRPr>
                <a:solidFill>
                  <a:schemeClr val="tx2"/>
                </a:solidFill>
              </a:defRPr>
            </a:lvl1pPr>
          </a:lstStyle>
          <a:p>
            <a:r>
              <a:rPr lang="en-US" dirty="0" smtClean="0"/>
              <a:t>Click icon to add table</a:t>
            </a:r>
            <a:endParaRPr lang="en-US" dirty="0"/>
          </a:p>
        </p:txBody>
      </p:sp>
      <p:sp>
        <p:nvSpPr>
          <p:cNvPr id="4" name="Title 3"/>
          <p:cNvSpPr>
            <a:spLocks noGrp="1"/>
          </p:cNvSpPr>
          <p:nvPr>
            <p:ph type="title" hasCustomPrompt="1"/>
          </p:nvPr>
        </p:nvSpPr>
        <p:spPr>
          <a:xfrm>
            <a:off x="594360" y="472283"/>
            <a:ext cx="8155940" cy="571500"/>
          </a:xfrm>
        </p:spPr>
        <p:txBody>
          <a:bodyPr wrap="square"/>
          <a:lstStyle>
            <a:lvl1pPr>
              <a:defRPr b="1" baseline="0">
                <a:solidFill>
                  <a:schemeClr val="tx2"/>
                </a:solidFill>
              </a:defRPr>
            </a:lvl1pPr>
          </a:lstStyle>
          <a:p>
            <a:r>
              <a:rPr lang="en-US" dirty="0" smtClean="0"/>
              <a:t>CLICK TO EDIT MASTER TITLE STYLE</a:t>
            </a:r>
            <a:endParaRPr lang="en-US" dirty="0"/>
          </a:p>
        </p:txBody>
      </p:sp>
      <p:sp>
        <p:nvSpPr>
          <p:cNvPr id="11" name="Text Placeholder 2"/>
          <p:cNvSpPr>
            <a:spLocks noGrp="1"/>
          </p:cNvSpPr>
          <p:nvPr>
            <p:ph type="body" idx="15" hasCustomPrompt="1"/>
          </p:nvPr>
        </p:nvSpPr>
        <p:spPr>
          <a:xfrm>
            <a:off x="594363" y="1093192"/>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2" name="Text Placeholder 2"/>
          <p:cNvSpPr>
            <a:spLocks noGrp="1"/>
          </p:cNvSpPr>
          <p:nvPr>
            <p:ph type="body" idx="16"/>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Tree>
    <p:extLst>
      <p:ext uri="{BB962C8B-B14F-4D97-AF65-F5344CB8AC3E}">
        <p14:creationId xmlns:p14="http://schemas.microsoft.com/office/powerpoint/2010/main" val="42688749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0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650067"/>
            <a:ext cx="6978810" cy="585216"/>
          </a:xfrm>
        </p:spPr>
        <p:txBody>
          <a:bodyPr wrap="square" anchor="t">
            <a:noAutofit/>
          </a:bodyPr>
          <a:lstStyle>
            <a:lvl1pPr algn="l">
              <a:defRPr sz="2600" b="1" cap="all">
                <a:solidFill>
                  <a:schemeClr val="tx2"/>
                </a:solidFill>
              </a:defRPr>
            </a:lvl1pPr>
          </a:lstStyle>
          <a:p>
            <a:r>
              <a:rPr lang="en-US" smtClean="0"/>
              <a:t>Click to edit Master title style</a:t>
            </a:r>
            <a:endParaRPr lang="en-US" dirty="0"/>
          </a:p>
        </p:txBody>
      </p:sp>
      <p:sp>
        <p:nvSpPr>
          <p:cNvPr id="10"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tx2"/>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spTree>
    <p:extLst>
      <p:ext uri="{BB962C8B-B14F-4D97-AF65-F5344CB8AC3E}">
        <p14:creationId xmlns:p14="http://schemas.microsoft.com/office/powerpoint/2010/main" val="40423442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11_Quote Texture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60032"/>
          </a:xfrm>
          <a:prstGeom prst="rect">
            <a:avLst/>
          </a:prstGeom>
        </p:spPr>
      </p:pic>
      <p:sp>
        <p:nvSpPr>
          <p:cNvPr id="3" name="Title 1"/>
          <p:cNvSpPr>
            <a:spLocks noGrp="1"/>
          </p:cNvSpPr>
          <p:nvPr>
            <p:ph type="title"/>
          </p:nvPr>
        </p:nvSpPr>
        <p:spPr>
          <a:xfrm>
            <a:off x="1979453" y="2650067"/>
            <a:ext cx="6978810" cy="585216"/>
          </a:xfrm>
        </p:spPr>
        <p:txBody>
          <a:bodyPr wrap="square" anchor="t">
            <a:noAutofit/>
          </a:bodyPr>
          <a:lstStyle>
            <a:lvl1pPr algn="l">
              <a:defRPr sz="2600" b="1" cap="all">
                <a:solidFill>
                  <a:schemeClr val="bg1"/>
                </a:solidFill>
              </a:defRPr>
            </a:lvl1pPr>
          </a:lstStyle>
          <a:p>
            <a:r>
              <a:rPr lang="en-US" smtClean="0"/>
              <a:t>Click to edit Master title style</a:t>
            </a:r>
            <a:endParaRPr lang="en-US" dirty="0"/>
          </a:p>
        </p:txBody>
      </p:sp>
      <p:sp>
        <p:nvSpPr>
          <p:cNvPr id="4"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bg1"/>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5" name="Picture 4"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7" y="0"/>
            <a:ext cx="237743" cy="451104"/>
          </a:xfrm>
          <a:prstGeom prst="rect">
            <a:avLst/>
          </a:prstGeom>
          <a:noFill/>
          <a:ln>
            <a:noFill/>
          </a:ln>
        </p:spPr>
      </p:pic>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7670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840201-6420-4149-A1B3-6A656DE3229A}"/>
              </a:ext>
            </a:extLst>
          </p:cNvPr>
          <p:cNvSpPr>
            <a:spLocks noGrp="1"/>
          </p:cNvSpPr>
          <p:nvPr>
            <p:ph type="title"/>
          </p:nvPr>
        </p:nvSpPr>
        <p:spPr>
          <a:xfrm>
            <a:off x="612000" y="3118507"/>
            <a:ext cx="6422400" cy="823769"/>
          </a:xfrm>
        </p:spPr>
        <p:txBody>
          <a:bodyPr/>
          <a:lstStyle>
            <a:lvl1pPr algn="r">
              <a:defRPr>
                <a:solidFill>
                  <a:schemeClr val="bg1"/>
                </a:solidFill>
              </a:defRPr>
            </a:lvl1pPr>
          </a:lstStyle>
          <a:p>
            <a:r>
              <a:rPr lang="en-US" smtClean="0"/>
              <a:t>Click to edit Master title style</a:t>
            </a:r>
            <a:endParaRPr lang="en-GB" dirty="0"/>
          </a:p>
        </p:txBody>
      </p:sp>
      <p:grpSp>
        <p:nvGrpSpPr>
          <p:cNvPr id="6" name="Group 4">
            <a:extLst>
              <a:ext uri="{FF2B5EF4-FFF2-40B4-BE49-F238E27FC236}">
                <a16:creationId xmlns="" xmlns:a16="http://schemas.microsoft.com/office/drawing/2014/main" id="{8AA6374D-8816-4984-AA02-834E5E492DF4}"/>
              </a:ext>
            </a:extLst>
          </p:cNvPr>
          <p:cNvGrpSpPr>
            <a:grpSpLocks noChangeAspect="1"/>
          </p:cNvGrpSpPr>
          <p:nvPr userDrawn="1"/>
        </p:nvGrpSpPr>
        <p:grpSpPr bwMode="auto">
          <a:xfrm>
            <a:off x="7362700" y="3025564"/>
            <a:ext cx="1184400" cy="403436"/>
            <a:chOff x="134" y="-75"/>
            <a:chExt cx="5760" cy="1962"/>
          </a:xfrm>
          <a:solidFill>
            <a:schemeClr val="bg1"/>
          </a:solidFill>
        </p:grpSpPr>
        <p:sp>
          <p:nvSpPr>
            <p:cNvPr id="7" name="Freeform 5">
              <a:extLst>
                <a:ext uri="{FF2B5EF4-FFF2-40B4-BE49-F238E27FC236}">
                  <a16:creationId xmlns="" xmlns:a16="http://schemas.microsoft.com/office/drawing/2014/main" id="{C1ABDC55-AAB3-4960-B004-F96AB041560B}"/>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8" name="Freeform 6">
              <a:extLst>
                <a:ext uri="{FF2B5EF4-FFF2-40B4-BE49-F238E27FC236}">
                  <a16:creationId xmlns="" xmlns:a16="http://schemas.microsoft.com/office/drawing/2014/main" id="{B44C4C4C-DC5A-47B3-B277-683EDFB7B031}"/>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9" name="Freeform 7">
              <a:extLst>
                <a:ext uri="{FF2B5EF4-FFF2-40B4-BE49-F238E27FC236}">
                  <a16:creationId xmlns="" xmlns:a16="http://schemas.microsoft.com/office/drawing/2014/main" id="{B4213873-F9A9-47AF-912E-AF7D8398AF8B}"/>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0" name="Freeform 8">
              <a:extLst>
                <a:ext uri="{FF2B5EF4-FFF2-40B4-BE49-F238E27FC236}">
                  <a16:creationId xmlns="" xmlns:a16="http://schemas.microsoft.com/office/drawing/2014/main" id="{5599BDFE-FBF8-4145-B6A3-35807940974E}"/>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Freeform 9">
              <a:extLst>
                <a:ext uri="{FF2B5EF4-FFF2-40B4-BE49-F238E27FC236}">
                  <a16:creationId xmlns="" xmlns:a16="http://schemas.microsoft.com/office/drawing/2014/main" id="{E0C07242-B85C-4F2F-B848-4A7812C1846F}"/>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2" name="Freeform 10">
              <a:extLst>
                <a:ext uri="{FF2B5EF4-FFF2-40B4-BE49-F238E27FC236}">
                  <a16:creationId xmlns="" xmlns:a16="http://schemas.microsoft.com/office/drawing/2014/main" id="{7933AC57-4D46-4DC2-813B-CC20132A6DF6}"/>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3" name="Freeform 11">
              <a:extLst>
                <a:ext uri="{FF2B5EF4-FFF2-40B4-BE49-F238E27FC236}">
                  <a16:creationId xmlns="" xmlns:a16="http://schemas.microsoft.com/office/drawing/2014/main" id="{94CF498D-D74B-43D3-B5D6-FF90A53F66EF}"/>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4" name="Freeform 12">
              <a:extLst>
                <a:ext uri="{FF2B5EF4-FFF2-40B4-BE49-F238E27FC236}">
                  <a16:creationId xmlns="" xmlns:a16="http://schemas.microsoft.com/office/drawing/2014/main" id="{F0B134A2-6419-46FC-B2C9-BBB881580D89}"/>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5" name="Freeform 13">
              <a:extLst>
                <a:ext uri="{FF2B5EF4-FFF2-40B4-BE49-F238E27FC236}">
                  <a16:creationId xmlns="" xmlns:a16="http://schemas.microsoft.com/office/drawing/2014/main" id="{669B17DC-4047-43F0-A03B-2C9AF4BF9CE3}"/>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6" name="Freeform 14">
              <a:extLst>
                <a:ext uri="{FF2B5EF4-FFF2-40B4-BE49-F238E27FC236}">
                  <a16:creationId xmlns="" xmlns:a16="http://schemas.microsoft.com/office/drawing/2014/main" id="{1616EBA7-FC24-41F8-AF7A-22784063CAB0}"/>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7" name="Freeform 15">
              <a:extLst>
                <a:ext uri="{FF2B5EF4-FFF2-40B4-BE49-F238E27FC236}">
                  <a16:creationId xmlns="" xmlns:a16="http://schemas.microsoft.com/office/drawing/2014/main" id="{440A2F57-511A-4BC4-BEEC-66A02B9B16E8}"/>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8" name="Freeform 16">
              <a:extLst>
                <a:ext uri="{FF2B5EF4-FFF2-40B4-BE49-F238E27FC236}">
                  <a16:creationId xmlns="" xmlns:a16="http://schemas.microsoft.com/office/drawing/2014/main" id="{920F9231-52EF-43E1-B7EC-83259D2B2856}"/>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9" name="Freeform 17">
              <a:extLst>
                <a:ext uri="{FF2B5EF4-FFF2-40B4-BE49-F238E27FC236}">
                  <a16:creationId xmlns="" xmlns:a16="http://schemas.microsoft.com/office/drawing/2014/main" id="{E12F7523-E8A1-4C9F-A0D7-3008B25E1D9F}"/>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grpSp>
    </p:spTree>
    <p:extLst>
      <p:ext uri="{BB962C8B-B14F-4D97-AF65-F5344CB8AC3E}">
        <p14:creationId xmlns:p14="http://schemas.microsoft.com/office/powerpoint/2010/main" val="124458037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12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pic>
        <p:nvPicPr>
          <p:cNvPr id="12" name="Picture 11" descr="Blue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7"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1" name="Text Box 17"/>
          <p:cNvSpPr txBox="1">
            <a:spLocks noChangeArrowheads="1"/>
          </p:cNvSpPr>
          <p:nvPr/>
        </p:nvSpPr>
        <p:spPr bwMode="auto">
          <a:xfrm>
            <a:off x="8892784" y="6615745"/>
            <a:ext cx="110608" cy="107722"/>
          </a:xfrm>
          <a:prstGeom prst="rect">
            <a:avLst/>
          </a:prstGeom>
          <a:noFill/>
          <a:ln w="9525">
            <a:noFill/>
            <a:miter lim="800000"/>
            <a:headEnd/>
            <a:tailEnd/>
          </a:ln>
          <a:effectLst/>
        </p:spPr>
        <p:txBody>
          <a:bodyPr wrap="none" lIns="0" tIns="0" rIns="0" bIns="0" anchor="ctr" anchorCtr="0">
            <a:spAutoFit/>
          </a:bodyPr>
          <a:lstStyle/>
          <a:p>
            <a:pPr algn="ctr" defTabSz="732617">
              <a:defRPr/>
            </a:pPr>
            <a:fld id="{0D7D805D-F6E5-43ED-9D8A-77676030D49C}" type="slidenum">
              <a:rPr lang="en-US" sz="700" kern="0">
                <a:solidFill>
                  <a:srgbClr val="FFFFFF"/>
                </a:solidFill>
                <a:cs typeface="Arial" charset="0"/>
              </a:rPr>
              <a:pPr algn="ctr" defTabSz="732617">
                <a:defRPr/>
              </a:pPr>
              <a:t>‹#›</a:t>
            </a:fld>
            <a:endParaRPr lang="en-US" sz="700" kern="0" dirty="0">
              <a:solidFill>
                <a:srgbClr val="FFFFFF"/>
              </a:solidFill>
              <a:cs typeface="Arial" charset="0"/>
            </a:endParaRPr>
          </a:p>
        </p:txBody>
      </p:sp>
      <p:sp>
        <p:nvSpPr>
          <p:cNvPr id="8" name="Title 1"/>
          <p:cNvSpPr>
            <a:spLocks noGrp="1"/>
          </p:cNvSpPr>
          <p:nvPr>
            <p:ph type="title"/>
          </p:nvPr>
        </p:nvSpPr>
        <p:spPr>
          <a:xfrm>
            <a:off x="335280" y="691496"/>
            <a:ext cx="8046720" cy="585216"/>
          </a:xfrm>
        </p:spPr>
        <p:txBody>
          <a:bodyPr wrap="square" anchor="t">
            <a:noAutofit/>
          </a:bodyPr>
          <a:lstStyle>
            <a:lvl1pPr algn="l">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7298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3_Divider White">
    <p:spTree>
      <p:nvGrpSpPr>
        <p:cNvPr id="1" name=""/>
        <p:cNvGrpSpPr/>
        <p:nvPr/>
      </p:nvGrpSpPr>
      <p:grpSpPr>
        <a:xfrm>
          <a:off x="0" y="0"/>
          <a:ext cx="0" cy="0"/>
          <a:chOff x="0" y="0"/>
          <a:chExt cx="0" cy="0"/>
        </a:xfrm>
      </p:grpSpPr>
      <p:sp>
        <p:nvSpPr>
          <p:cNvPr id="3" name="Title 1"/>
          <p:cNvSpPr>
            <a:spLocks noGrp="1"/>
          </p:cNvSpPr>
          <p:nvPr>
            <p:ph type="title"/>
          </p:nvPr>
        </p:nvSpPr>
        <p:spPr>
          <a:xfrm>
            <a:off x="304800" y="2752912"/>
            <a:ext cx="8046720" cy="585216"/>
          </a:xfrm>
        </p:spPr>
        <p:txBody>
          <a:bodyPr wrap="square" anchor="t">
            <a:noAutofit/>
          </a:bodyPr>
          <a:lstStyle>
            <a:lvl1pPr algn="l">
              <a:defRPr sz="4000" b="1" cap="all">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294081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14_Divider Texture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60032"/>
          </a:xfrm>
          <a:prstGeom prst="rect">
            <a:avLst/>
          </a:prstGeom>
        </p:spPr>
      </p:pic>
      <p:pic>
        <p:nvPicPr>
          <p:cNvPr id="3" name="Picture 2"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7" y="0"/>
            <a:ext cx="237743" cy="451104"/>
          </a:xfrm>
          <a:prstGeom prst="rect">
            <a:avLst/>
          </a:prstGeom>
          <a:noFill/>
          <a:ln>
            <a:noFill/>
          </a:ln>
        </p:spPr>
      </p:pic>
      <p:sp>
        <p:nvSpPr>
          <p:cNvPr id="4"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sp>
        <p:nvSpPr>
          <p:cNvPr id="6" name="Title 1"/>
          <p:cNvSpPr>
            <a:spLocks noGrp="1"/>
          </p:cNvSpPr>
          <p:nvPr>
            <p:ph type="title"/>
          </p:nvPr>
        </p:nvSpPr>
        <p:spPr>
          <a:xfrm>
            <a:off x="304800" y="2752912"/>
            <a:ext cx="8046720" cy="585216"/>
          </a:xfrm>
        </p:spPr>
        <p:txBody>
          <a:bodyPr wrap="square" anchor="t">
            <a:noAutofit/>
          </a:bodyPr>
          <a:lstStyle>
            <a:lvl1pPr algn="l">
              <a:defRPr sz="4000" b="1" cap="all">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1892338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5_End Slide N-tab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60032"/>
          </a:xfrm>
          <a:prstGeom prst="rect">
            <a:avLst/>
          </a:prstGeom>
        </p:spPr>
      </p:pic>
      <p:pic>
        <p:nvPicPr>
          <p:cNvPr id="3" name="Picture 2" descr="N-Element-Tab-Square-Whit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8722" y="2357259"/>
            <a:ext cx="1606563" cy="2143040"/>
          </a:xfrm>
          <a:prstGeom prst="rect">
            <a:avLst/>
          </a:prstGeom>
        </p:spPr>
      </p:pic>
      <p:sp>
        <p:nvSpPr>
          <p:cNvPr id="4"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8875800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6_End Slide Full Logo BLUE">
    <p:spTree>
      <p:nvGrpSpPr>
        <p:cNvPr id="1" name=""/>
        <p:cNvGrpSpPr/>
        <p:nvPr/>
      </p:nvGrpSpPr>
      <p:grpSpPr>
        <a:xfrm>
          <a:off x="0" y="0"/>
          <a:ext cx="0" cy="0"/>
          <a:chOff x="0" y="0"/>
          <a:chExt cx="0" cy="0"/>
        </a:xfrm>
      </p:grpSpPr>
      <p:pic>
        <p:nvPicPr>
          <p:cNvPr id="2" name="Picture 1" descr="Blu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60032"/>
          </a:xfrm>
          <a:prstGeom prst="rect">
            <a:avLst/>
          </a:prstGeom>
        </p:spPr>
      </p:pic>
      <p:pic>
        <p:nvPicPr>
          <p:cNvPr id="3" name="Picture 2" descr="Nielsen-Wordmark-White-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5854" y="2360673"/>
            <a:ext cx="3752296" cy="1765952"/>
          </a:xfrm>
          <a:prstGeom prst="rect">
            <a:avLst/>
          </a:prstGeom>
        </p:spPr>
      </p:pic>
      <p:sp>
        <p:nvSpPr>
          <p:cNvPr id="4"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30530556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9_Title N-tab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8" name="Picture 7"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7" y="0"/>
            <a:ext cx="237743" cy="451104"/>
          </a:xfrm>
          <a:prstGeom prst="rect">
            <a:avLst/>
          </a:prstGeom>
          <a:noFill/>
          <a:ln>
            <a:noFill/>
          </a:ln>
        </p:spPr>
      </p:pic>
      <p:sp>
        <p:nvSpPr>
          <p:cNvPr id="12"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Title 1"/>
          <p:cNvSpPr>
            <a:spLocks noGrp="1"/>
          </p:cNvSpPr>
          <p:nvPr>
            <p:ph type="ctrTitle" hasCustomPrompt="1"/>
          </p:nvPr>
        </p:nvSpPr>
        <p:spPr>
          <a:xfrm>
            <a:off x="242687" y="2716228"/>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hasCustomPrompt="1"/>
          </p:nvPr>
        </p:nvSpPr>
        <p:spPr>
          <a:xfrm>
            <a:off x="287935" y="4026435"/>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543952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20_Title Full Logo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
        <p:nvSpPr>
          <p:cNvPr id="12"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Title 1"/>
          <p:cNvSpPr>
            <a:spLocks noGrp="1"/>
          </p:cNvSpPr>
          <p:nvPr>
            <p:ph type="ctrTitle" hasCustomPrompt="1"/>
          </p:nvPr>
        </p:nvSpPr>
        <p:spPr>
          <a:xfrm>
            <a:off x="242831" y="2816352"/>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pic>
        <p:nvPicPr>
          <p:cNvPr id="14" name="Picture 13" descr="Nielsen_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364069" y="1897570"/>
            <a:ext cx="952280" cy="449006"/>
          </a:xfrm>
          <a:prstGeom prst="rect">
            <a:avLst/>
          </a:prstGeom>
        </p:spPr>
      </p:pic>
      <p:sp>
        <p:nvSpPr>
          <p:cNvPr id="10" name="Subtitle 2"/>
          <p:cNvSpPr>
            <a:spLocks noGrp="1"/>
          </p:cNvSpPr>
          <p:nvPr>
            <p:ph type="subTitle" idx="1" hasCustomPrompt="1"/>
          </p:nvPr>
        </p:nvSpPr>
        <p:spPr>
          <a:xfrm>
            <a:off x="287935" y="4181859"/>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227242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pic>
        <p:nvPicPr>
          <p:cNvPr id="10" name="Picture 9" descr="Purple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5"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2" name="Title 4"/>
          <p:cNvSpPr>
            <a:spLocks noGrp="1"/>
          </p:cNvSpPr>
          <p:nvPr>
            <p:ph type="ctrTitle"/>
          </p:nvPr>
        </p:nvSpPr>
        <p:spPr>
          <a:xfrm>
            <a:off x="296541" y="649327"/>
            <a:ext cx="7880978" cy="865613"/>
          </a:xfrm>
        </p:spPr>
        <p:txBody>
          <a:bodyPr/>
          <a:lstStyle>
            <a:lvl1pPr>
              <a:defRPr b="1"/>
            </a:lvl1pPr>
          </a:lstStyle>
          <a:p>
            <a:r>
              <a:rPr lang="en-US" sz="3400" smtClean="0"/>
              <a:t>Click to edit Master title style</a:t>
            </a:r>
            <a:endParaRPr lang="en-US" sz="3400" dirty="0"/>
          </a:p>
        </p:txBody>
      </p:sp>
    </p:spTree>
    <p:extLst>
      <p:ext uri="{BB962C8B-B14F-4D97-AF65-F5344CB8AC3E}">
        <p14:creationId xmlns:p14="http://schemas.microsoft.com/office/powerpoint/2010/main" val="3961788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21_Title N-tab White">
    <p:spTree>
      <p:nvGrpSpPr>
        <p:cNvPr id="1" name=""/>
        <p:cNvGrpSpPr/>
        <p:nvPr/>
      </p:nvGrpSpPr>
      <p:grpSpPr>
        <a:xfrm>
          <a:off x="0" y="0"/>
          <a:ext cx="0" cy="0"/>
          <a:chOff x="0" y="0"/>
          <a:chExt cx="0" cy="0"/>
        </a:xfrm>
      </p:grpSpPr>
      <p:pic>
        <p:nvPicPr>
          <p:cNvPr id="8" name="Picture 7"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9" name="Title 1"/>
          <p:cNvSpPr>
            <a:spLocks noGrp="1"/>
          </p:cNvSpPr>
          <p:nvPr>
            <p:ph type="ctrTitle" hasCustomPrompt="1"/>
          </p:nvPr>
        </p:nvSpPr>
        <p:spPr>
          <a:xfrm>
            <a:off x="296543" y="2817746"/>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21" name="Text Placeholder 2"/>
          <p:cNvSpPr>
            <a:spLocks noGrp="1"/>
          </p:cNvSpPr>
          <p:nvPr>
            <p:ph type="body" idx="17"/>
          </p:nvPr>
        </p:nvSpPr>
        <p:spPr>
          <a:xfrm>
            <a:off x="296546"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23"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2" name="Picture 11" descr="N Element Tab Square-Blu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348" y="1840341"/>
            <a:ext cx="378801" cy="505292"/>
          </a:xfrm>
          <a:prstGeom prst="rect">
            <a:avLst/>
          </a:prstGeom>
        </p:spPr>
      </p:pic>
    </p:spTree>
    <p:extLst>
      <p:ext uri="{BB962C8B-B14F-4D97-AF65-F5344CB8AC3E}">
        <p14:creationId xmlns:p14="http://schemas.microsoft.com/office/powerpoint/2010/main" val="11175580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22_Title Full Logo White">
    <p:spTree>
      <p:nvGrpSpPr>
        <p:cNvPr id="1" name=""/>
        <p:cNvGrpSpPr/>
        <p:nvPr/>
      </p:nvGrpSpPr>
      <p:grpSpPr>
        <a:xfrm>
          <a:off x="0" y="0"/>
          <a:ext cx="0" cy="0"/>
          <a:chOff x="0" y="0"/>
          <a:chExt cx="0" cy="0"/>
        </a:xfrm>
      </p:grpSpPr>
      <p:pic>
        <p:nvPicPr>
          <p:cNvPr id="8" name="Picture 7"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Title 1"/>
          <p:cNvSpPr>
            <a:spLocks noGrp="1"/>
          </p:cNvSpPr>
          <p:nvPr>
            <p:ph type="ctrTitle" hasCustomPrompt="1"/>
          </p:nvPr>
        </p:nvSpPr>
        <p:spPr>
          <a:xfrm>
            <a:off x="296543" y="2817746"/>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32823" y="4233719"/>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6"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4" name="Picture 13" descr="Nielsen-Wordmark-Color-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804" y="1883129"/>
            <a:ext cx="980037" cy="461236"/>
          </a:xfrm>
          <a:prstGeom prst="rect">
            <a:avLst/>
          </a:prstGeom>
        </p:spPr>
      </p:pic>
    </p:spTree>
    <p:extLst>
      <p:ext uri="{BB962C8B-B14F-4D97-AF65-F5344CB8AC3E}">
        <p14:creationId xmlns:p14="http://schemas.microsoft.com/office/powerpoint/2010/main" val="769829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840201-6420-4149-A1B3-6A656DE3229A}"/>
              </a:ext>
            </a:extLst>
          </p:cNvPr>
          <p:cNvSpPr>
            <a:spLocks noGrp="1"/>
          </p:cNvSpPr>
          <p:nvPr>
            <p:ph type="title"/>
          </p:nvPr>
        </p:nvSpPr>
        <p:spPr>
          <a:xfrm>
            <a:off x="612000" y="3118507"/>
            <a:ext cx="6422400" cy="823769"/>
          </a:xfrm>
        </p:spPr>
        <p:txBody>
          <a:bodyPr/>
          <a:lstStyle>
            <a:lvl1pPr algn="r">
              <a:defRPr>
                <a:solidFill>
                  <a:schemeClr val="bg1"/>
                </a:solidFill>
              </a:defRPr>
            </a:lvl1pPr>
          </a:lstStyle>
          <a:p>
            <a:r>
              <a:rPr lang="en-US" smtClean="0"/>
              <a:t>Click to edit Master title style</a:t>
            </a:r>
            <a:endParaRPr lang="en-GB" dirty="0"/>
          </a:p>
        </p:txBody>
      </p:sp>
      <p:grpSp>
        <p:nvGrpSpPr>
          <p:cNvPr id="6" name="Group 4">
            <a:extLst>
              <a:ext uri="{FF2B5EF4-FFF2-40B4-BE49-F238E27FC236}">
                <a16:creationId xmlns="" xmlns:a16="http://schemas.microsoft.com/office/drawing/2014/main" id="{8AA6374D-8816-4984-AA02-834E5E492DF4}"/>
              </a:ext>
            </a:extLst>
          </p:cNvPr>
          <p:cNvGrpSpPr>
            <a:grpSpLocks noChangeAspect="1"/>
          </p:cNvGrpSpPr>
          <p:nvPr userDrawn="1"/>
        </p:nvGrpSpPr>
        <p:grpSpPr bwMode="auto">
          <a:xfrm>
            <a:off x="7362700" y="3025564"/>
            <a:ext cx="1184400" cy="403436"/>
            <a:chOff x="134" y="-75"/>
            <a:chExt cx="5760" cy="1962"/>
          </a:xfrm>
          <a:solidFill>
            <a:schemeClr val="bg1"/>
          </a:solidFill>
        </p:grpSpPr>
        <p:sp>
          <p:nvSpPr>
            <p:cNvPr id="7" name="Freeform 5">
              <a:extLst>
                <a:ext uri="{FF2B5EF4-FFF2-40B4-BE49-F238E27FC236}">
                  <a16:creationId xmlns="" xmlns:a16="http://schemas.microsoft.com/office/drawing/2014/main" id="{C1ABDC55-AAB3-4960-B004-F96AB041560B}"/>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8" name="Freeform 6">
              <a:extLst>
                <a:ext uri="{FF2B5EF4-FFF2-40B4-BE49-F238E27FC236}">
                  <a16:creationId xmlns="" xmlns:a16="http://schemas.microsoft.com/office/drawing/2014/main" id="{B44C4C4C-DC5A-47B3-B277-683EDFB7B031}"/>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9" name="Freeform 7">
              <a:extLst>
                <a:ext uri="{FF2B5EF4-FFF2-40B4-BE49-F238E27FC236}">
                  <a16:creationId xmlns="" xmlns:a16="http://schemas.microsoft.com/office/drawing/2014/main" id="{B4213873-F9A9-47AF-912E-AF7D8398AF8B}"/>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0" name="Freeform 8">
              <a:extLst>
                <a:ext uri="{FF2B5EF4-FFF2-40B4-BE49-F238E27FC236}">
                  <a16:creationId xmlns="" xmlns:a16="http://schemas.microsoft.com/office/drawing/2014/main" id="{5599BDFE-FBF8-4145-B6A3-35807940974E}"/>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1" name="Freeform 9">
              <a:extLst>
                <a:ext uri="{FF2B5EF4-FFF2-40B4-BE49-F238E27FC236}">
                  <a16:creationId xmlns="" xmlns:a16="http://schemas.microsoft.com/office/drawing/2014/main" id="{E0C07242-B85C-4F2F-B848-4A7812C1846F}"/>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2" name="Freeform 10">
              <a:extLst>
                <a:ext uri="{FF2B5EF4-FFF2-40B4-BE49-F238E27FC236}">
                  <a16:creationId xmlns="" xmlns:a16="http://schemas.microsoft.com/office/drawing/2014/main" id="{7933AC57-4D46-4DC2-813B-CC20132A6DF6}"/>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3" name="Freeform 11">
              <a:extLst>
                <a:ext uri="{FF2B5EF4-FFF2-40B4-BE49-F238E27FC236}">
                  <a16:creationId xmlns="" xmlns:a16="http://schemas.microsoft.com/office/drawing/2014/main" id="{94CF498D-D74B-43D3-B5D6-FF90A53F66EF}"/>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4" name="Freeform 12">
              <a:extLst>
                <a:ext uri="{FF2B5EF4-FFF2-40B4-BE49-F238E27FC236}">
                  <a16:creationId xmlns="" xmlns:a16="http://schemas.microsoft.com/office/drawing/2014/main" id="{F0B134A2-6419-46FC-B2C9-BBB881580D89}"/>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5" name="Freeform 13">
              <a:extLst>
                <a:ext uri="{FF2B5EF4-FFF2-40B4-BE49-F238E27FC236}">
                  <a16:creationId xmlns="" xmlns:a16="http://schemas.microsoft.com/office/drawing/2014/main" id="{669B17DC-4047-43F0-A03B-2C9AF4BF9CE3}"/>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6" name="Freeform 14">
              <a:extLst>
                <a:ext uri="{FF2B5EF4-FFF2-40B4-BE49-F238E27FC236}">
                  <a16:creationId xmlns="" xmlns:a16="http://schemas.microsoft.com/office/drawing/2014/main" id="{1616EBA7-FC24-41F8-AF7A-22784063CAB0}"/>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7" name="Freeform 15">
              <a:extLst>
                <a:ext uri="{FF2B5EF4-FFF2-40B4-BE49-F238E27FC236}">
                  <a16:creationId xmlns="" xmlns:a16="http://schemas.microsoft.com/office/drawing/2014/main" id="{440A2F57-511A-4BC4-BEEC-66A02B9B16E8}"/>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8" name="Freeform 16">
              <a:extLst>
                <a:ext uri="{FF2B5EF4-FFF2-40B4-BE49-F238E27FC236}">
                  <a16:creationId xmlns="" xmlns:a16="http://schemas.microsoft.com/office/drawing/2014/main" id="{920F9231-52EF-43E1-B7EC-83259D2B2856}"/>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19" name="Freeform 17">
              <a:extLst>
                <a:ext uri="{FF2B5EF4-FFF2-40B4-BE49-F238E27FC236}">
                  <a16:creationId xmlns="" xmlns:a16="http://schemas.microsoft.com/office/drawing/2014/main" id="{E12F7523-E8A1-4C9F-A0D7-3008B25E1D9F}"/>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grpSp>
    </p:spTree>
    <p:extLst>
      <p:ext uri="{BB962C8B-B14F-4D97-AF65-F5344CB8AC3E}">
        <p14:creationId xmlns:p14="http://schemas.microsoft.com/office/powerpoint/2010/main" val="26466294"/>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6" y="472019"/>
            <a:ext cx="8165592" cy="571500"/>
          </a:xfrm>
        </p:spPr>
        <p:txBody>
          <a:bodyPr>
            <a:noAutofit/>
          </a:bodyPr>
          <a:lstStyle>
            <a:lvl1pPr>
              <a:defRPr b="1" baseline="0">
                <a:solidFill>
                  <a:schemeClr val="tx2"/>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type="body" idx="13" hasCustomPrompt="1"/>
          </p:nvPr>
        </p:nvSpPr>
        <p:spPr>
          <a:xfrm>
            <a:off x="594361" y="1092221"/>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5" name="Content Placeholder 4"/>
          <p:cNvSpPr>
            <a:spLocks noGrp="1"/>
          </p:cNvSpPr>
          <p:nvPr>
            <p:ph sz="quarter" idx="14"/>
          </p:nvPr>
        </p:nvSpPr>
        <p:spPr>
          <a:xfrm>
            <a:off x="594361" y="1987301"/>
            <a:ext cx="8165592" cy="4079875"/>
          </a:xfrm>
        </p:spPr>
        <p:txBody>
          <a:bodyPr/>
          <a:lstStyle>
            <a:lvl1pPr>
              <a:spcBef>
                <a:spcPts val="641"/>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6201592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24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471311"/>
            <a:ext cx="8166672" cy="578556"/>
          </a:xfrm>
        </p:spPr>
        <p:txBody>
          <a:bodyPr wrap="square">
            <a:noAutofit/>
          </a:bodyPr>
          <a:lstStyle>
            <a:lvl1pPr>
              <a:defRPr b="1" baseline="0">
                <a:solidFill>
                  <a:schemeClr val="tx2"/>
                </a:solidFill>
                <a:latin typeface="+mj-lt"/>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6" name="Text Placeholder 2"/>
          <p:cNvSpPr>
            <a:spLocks noGrp="1"/>
          </p:cNvSpPr>
          <p:nvPr>
            <p:ph type="body" idx="16" hasCustomPrompt="1"/>
          </p:nvPr>
        </p:nvSpPr>
        <p:spPr>
          <a:xfrm>
            <a:off x="594361" y="1092221"/>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pic>
        <p:nvPicPr>
          <p:cNvPr id="7" name="Picture 6"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8"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4051077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25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59" y="1770250"/>
            <a:ext cx="7876478" cy="251618"/>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591174" y="2688474"/>
            <a:ext cx="7882288" cy="3238754"/>
          </a:xfrm>
        </p:spPr>
        <p:txBody>
          <a:bodyPr wrap="none"/>
          <a:lstStyle>
            <a:lvl1pPr>
              <a:buFontTx/>
              <a:buNone/>
              <a:defRPr>
                <a:solidFill>
                  <a:schemeClr val="tx2"/>
                </a:solidFill>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92"/>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Text Placeholder 2"/>
          <p:cNvSpPr>
            <a:spLocks noGrp="1"/>
          </p:cNvSpPr>
          <p:nvPr>
            <p:ph type="body" idx="17"/>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42137601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26_Side-by-side">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61"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711204" y="2562697"/>
            <a:ext cx="3970338" cy="3238754"/>
          </a:xfrm>
        </p:spPr>
        <p:txBody>
          <a:bodyPr wrap="none"/>
          <a:lstStyle>
            <a:lvl1pPr>
              <a:buFontTx/>
              <a:buNone/>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92"/>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Chart Placeholder 12"/>
          <p:cNvSpPr>
            <a:spLocks noGrp="1"/>
          </p:cNvSpPr>
          <p:nvPr>
            <p:ph type="chart" sz="quarter" idx="18"/>
          </p:nvPr>
        </p:nvSpPr>
        <p:spPr>
          <a:xfrm>
            <a:off x="4862516" y="2562697"/>
            <a:ext cx="3970338" cy="3238754"/>
          </a:xfrm>
        </p:spPr>
        <p:txBody>
          <a:bodyPr wrap="none"/>
          <a:lstStyle>
            <a:lvl1pPr>
              <a:buFontTx/>
              <a:buNone/>
              <a:defRPr/>
            </a:lvl1pPr>
          </a:lstStyle>
          <a:p>
            <a:r>
              <a:rPr lang="en-US" dirty="0" smtClean="0"/>
              <a:t>Click icon to add chart</a:t>
            </a:r>
            <a:endParaRPr lang="en-US" dirty="0"/>
          </a:p>
        </p:txBody>
      </p:sp>
      <p:sp>
        <p:nvSpPr>
          <p:cNvPr id="15" name="Text Placeholder 2"/>
          <p:cNvSpPr>
            <a:spLocks noGrp="1"/>
          </p:cNvSpPr>
          <p:nvPr>
            <p:ph type="body" idx="19"/>
          </p:nvPr>
        </p:nvSpPr>
        <p:spPr>
          <a:xfrm>
            <a:off x="4761669" y="1755655"/>
            <a:ext cx="4087178" cy="177007"/>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7"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9" name="Picture 8"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0918967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27_Table">
    <p:spTree>
      <p:nvGrpSpPr>
        <p:cNvPr id="1" name=""/>
        <p:cNvGrpSpPr/>
        <p:nvPr/>
      </p:nvGrpSpPr>
      <p:grpSpPr>
        <a:xfrm>
          <a:off x="0" y="0"/>
          <a:ext cx="0" cy="0"/>
          <a:chOff x="0" y="0"/>
          <a:chExt cx="0" cy="0"/>
        </a:xfrm>
      </p:grpSpPr>
      <p:sp>
        <p:nvSpPr>
          <p:cNvPr id="6" name="Table Placeholder 5"/>
          <p:cNvSpPr>
            <a:spLocks noGrp="1"/>
          </p:cNvSpPr>
          <p:nvPr>
            <p:ph type="tbl" sz="quarter" idx="13"/>
          </p:nvPr>
        </p:nvSpPr>
        <p:spPr>
          <a:xfrm>
            <a:off x="613022" y="2242693"/>
            <a:ext cx="7616952" cy="3462338"/>
          </a:xfrm>
        </p:spPr>
        <p:txBody>
          <a:bodyPr/>
          <a:lstStyle>
            <a:lvl1pPr marL="0" indent="0">
              <a:buFontTx/>
              <a:buNone/>
              <a:defRPr>
                <a:solidFill>
                  <a:schemeClr val="tx2"/>
                </a:solidFill>
              </a:defRPr>
            </a:lvl1pPr>
          </a:lstStyle>
          <a:p>
            <a:r>
              <a:rPr lang="en-US" dirty="0" smtClean="0"/>
              <a:t>Click icon to add table</a:t>
            </a:r>
            <a:endParaRPr lang="en-US" dirty="0"/>
          </a:p>
        </p:txBody>
      </p:sp>
      <p:sp>
        <p:nvSpPr>
          <p:cNvPr id="4" name="Title 3"/>
          <p:cNvSpPr>
            <a:spLocks noGrp="1"/>
          </p:cNvSpPr>
          <p:nvPr>
            <p:ph type="title" hasCustomPrompt="1"/>
          </p:nvPr>
        </p:nvSpPr>
        <p:spPr>
          <a:xfrm>
            <a:off x="594360" y="472283"/>
            <a:ext cx="8155940" cy="571500"/>
          </a:xfrm>
        </p:spPr>
        <p:txBody>
          <a:bodyPr wrap="square"/>
          <a:lstStyle>
            <a:lvl1pPr>
              <a:defRPr b="1" baseline="0">
                <a:solidFill>
                  <a:schemeClr val="tx2"/>
                </a:solidFill>
              </a:defRPr>
            </a:lvl1pPr>
          </a:lstStyle>
          <a:p>
            <a:r>
              <a:rPr lang="en-US" dirty="0" smtClean="0"/>
              <a:t>CLICK TO EDIT MASTER TITLE STYLE</a:t>
            </a:r>
            <a:endParaRPr lang="en-US" dirty="0"/>
          </a:p>
        </p:txBody>
      </p:sp>
      <p:sp>
        <p:nvSpPr>
          <p:cNvPr id="11" name="Text Placeholder 2"/>
          <p:cNvSpPr>
            <a:spLocks noGrp="1"/>
          </p:cNvSpPr>
          <p:nvPr>
            <p:ph type="body" idx="15" hasCustomPrompt="1"/>
          </p:nvPr>
        </p:nvSpPr>
        <p:spPr>
          <a:xfrm>
            <a:off x="594363" y="1093192"/>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2" name="Text Placeholder 2"/>
          <p:cNvSpPr>
            <a:spLocks noGrp="1"/>
          </p:cNvSpPr>
          <p:nvPr>
            <p:ph type="body" idx="16"/>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8"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3784433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28_Quote White">
    <p:spTree>
      <p:nvGrpSpPr>
        <p:cNvPr id="1" name=""/>
        <p:cNvGrpSpPr/>
        <p:nvPr/>
      </p:nvGrpSpPr>
      <p:grpSpPr>
        <a:xfrm>
          <a:off x="0" y="0"/>
          <a:ext cx="0" cy="0"/>
          <a:chOff x="0" y="0"/>
          <a:chExt cx="0" cy="0"/>
        </a:xfrm>
      </p:grpSpPr>
      <p:sp>
        <p:nvSpPr>
          <p:cNvPr id="9"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tx2"/>
                </a:solidFill>
              </a:defRPr>
            </a:lvl1pPr>
          </a:lstStyle>
          <a:p>
            <a:r>
              <a:rPr lang="en-US" smtClean="0"/>
              <a:t>Click to edit Master title style</a:t>
            </a:r>
            <a:endParaRPr lang="en-US" dirty="0"/>
          </a:p>
        </p:txBody>
      </p:sp>
      <p:sp>
        <p:nvSpPr>
          <p:cNvPr id="10"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tx2"/>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pic>
        <p:nvPicPr>
          <p:cNvPr id="4" name="Picture 3"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5"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676353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29_Quote Texture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8" name="Picture 7"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7" y="0"/>
            <a:ext cx="237743" cy="451104"/>
          </a:xfrm>
          <a:prstGeom prst="rect">
            <a:avLst/>
          </a:prstGeom>
          <a:noFill/>
          <a:ln>
            <a:noFill/>
          </a:ln>
        </p:spPr>
      </p:pic>
      <p:sp>
        <p:nvSpPr>
          <p:cNvPr id="10" name="Title 1"/>
          <p:cNvSpPr>
            <a:spLocks noGrp="1"/>
          </p:cNvSpPr>
          <p:nvPr>
            <p:ph type="title"/>
          </p:nvPr>
        </p:nvSpPr>
        <p:spPr>
          <a:xfrm>
            <a:off x="1979453" y="2650067"/>
            <a:ext cx="6978810" cy="585216"/>
          </a:xfrm>
        </p:spPr>
        <p:txBody>
          <a:bodyPr wrap="square" anchor="t">
            <a:normAutofit/>
          </a:bodyPr>
          <a:lstStyle>
            <a:lvl1pPr algn="l">
              <a:defRPr sz="2600" b="1" cap="all">
                <a:solidFill>
                  <a:schemeClr val="bg1"/>
                </a:solidFill>
              </a:defRPr>
            </a:lvl1pPr>
          </a:lstStyle>
          <a:p>
            <a:r>
              <a:rPr lang="en-US" smtClean="0"/>
              <a:t>Click to edit Master title style</a:t>
            </a:r>
            <a:endParaRPr lang="en-US" dirty="0"/>
          </a:p>
        </p:txBody>
      </p:sp>
      <p:sp>
        <p:nvSpPr>
          <p:cNvPr id="11" name="Text Placeholder 5"/>
          <p:cNvSpPr>
            <a:spLocks noGrp="1"/>
          </p:cNvSpPr>
          <p:nvPr>
            <p:ph type="body" sz="quarter" idx="10" hasCustomPrompt="1"/>
          </p:nvPr>
        </p:nvSpPr>
        <p:spPr>
          <a:xfrm>
            <a:off x="1981204" y="4116321"/>
            <a:ext cx="6976873" cy="711200"/>
          </a:xfrm>
        </p:spPr>
        <p:txBody>
          <a:bodyPr/>
          <a:lstStyle>
            <a:lvl1pPr marL="0" indent="0">
              <a:buNone/>
              <a:defRPr b="0">
                <a:solidFill>
                  <a:schemeClr val="bg1"/>
                </a:solidFill>
              </a:defRPr>
            </a:lvl1pPr>
            <a:lvl2pPr marL="361221" indent="0">
              <a:buNone/>
              <a:defRPr/>
            </a:lvl2pPr>
            <a:lvl3pPr marL="732617" indent="0">
              <a:buNone/>
              <a:defRPr/>
            </a:lvl3pPr>
            <a:lvl4pPr marL="1098926" indent="0">
              <a:buNone/>
              <a:defRPr/>
            </a:lvl4pPr>
            <a:lvl5pPr marL="1465235" indent="0">
              <a:buNone/>
              <a:defRPr/>
            </a:lvl5pPr>
          </a:lstStyle>
          <a:p>
            <a:pPr lvl="0"/>
            <a:r>
              <a:rPr lang="en-US" dirty="0" smtClean="0"/>
              <a:t>CLICK TO EDIT MASTER TEXT STYLES</a:t>
            </a:r>
          </a:p>
        </p:txBody>
      </p:sp>
    </p:spTree>
    <p:extLst>
      <p:ext uri="{BB962C8B-B14F-4D97-AF65-F5344CB8AC3E}">
        <p14:creationId xmlns:p14="http://schemas.microsoft.com/office/powerpoint/2010/main" val="24146906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30_Divider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pic>
        <p:nvPicPr>
          <p:cNvPr id="8" name="Picture 7" descr="Purple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7"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1" name="Text Box 17"/>
          <p:cNvSpPr txBox="1">
            <a:spLocks noChangeArrowheads="1"/>
          </p:cNvSpPr>
          <p:nvPr/>
        </p:nvSpPr>
        <p:spPr bwMode="auto">
          <a:xfrm>
            <a:off x="8892784" y="6615745"/>
            <a:ext cx="110608" cy="107722"/>
          </a:xfrm>
          <a:prstGeom prst="rect">
            <a:avLst/>
          </a:prstGeom>
          <a:noFill/>
          <a:ln w="9525">
            <a:noFill/>
            <a:miter lim="800000"/>
            <a:headEnd/>
            <a:tailEnd/>
          </a:ln>
          <a:effectLst/>
        </p:spPr>
        <p:txBody>
          <a:bodyPr wrap="none" lIns="0" tIns="0" rIns="0" bIns="0" anchor="ctr" anchorCtr="0">
            <a:spAutoFit/>
          </a:bodyPr>
          <a:lstStyle/>
          <a:p>
            <a:pPr algn="ctr" defTabSz="732617">
              <a:defRPr/>
            </a:pPr>
            <a:fld id="{0D7D805D-F6E5-43ED-9D8A-77676030D49C}" type="slidenum">
              <a:rPr lang="en-US" sz="700" kern="0">
                <a:solidFill>
                  <a:srgbClr val="FFFFFF"/>
                </a:solidFill>
                <a:cs typeface="Arial" charset="0"/>
              </a:rPr>
              <a:pPr algn="ctr" defTabSz="732617">
                <a:defRPr/>
              </a:pPr>
              <a:t>‹#›</a:t>
            </a:fld>
            <a:endParaRPr lang="en-US" sz="700" kern="0" dirty="0">
              <a:solidFill>
                <a:srgbClr val="FFFFFF"/>
              </a:solidFill>
              <a:cs typeface="Arial" charset="0"/>
            </a:endParaRPr>
          </a:p>
        </p:txBody>
      </p:sp>
      <p:sp>
        <p:nvSpPr>
          <p:cNvPr id="9" name="Title 1"/>
          <p:cNvSpPr>
            <a:spLocks noGrp="1"/>
          </p:cNvSpPr>
          <p:nvPr>
            <p:ph type="title"/>
          </p:nvPr>
        </p:nvSpPr>
        <p:spPr>
          <a:xfrm>
            <a:off x="335280" y="691496"/>
            <a:ext cx="8046720" cy="585216"/>
          </a:xfrm>
        </p:spPr>
        <p:txBody>
          <a:bodyPr wrap="square" anchor="t">
            <a:noAutofit/>
          </a:bodyPr>
          <a:lstStyle>
            <a:lvl1pPr algn="l">
              <a:defRPr sz="4000" b="1" cap="all">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405247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1_Divider White">
    <p:spTree>
      <p:nvGrpSpPr>
        <p:cNvPr id="1" name=""/>
        <p:cNvGrpSpPr/>
        <p:nvPr/>
      </p:nvGrpSpPr>
      <p:grpSpPr>
        <a:xfrm>
          <a:off x="0" y="0"/>
          <a:ext cx="0" cy="0"/>
          <a:chOff x="0" y="0"/>
          <a:chExt cx="0" cy="0"/>
        </a:xfrm>
      </p:grpSpPr>
      <p:pic>
        <p:nvPicPr>
          <p:cNvPr id="3" name="Picture 2" descr="Purple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5"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6" name="Title 1"/>
          <p:cNvSpPr>
            <a:spLocks noGrp="1"/>
          </p:cNvSpPr>
          <p:nvPr>
            <p:ph type="title"/>
          </p:nvPr>
        </p:nvSpPr>
        <p:spPr>
          <a:xfrm>
            <a:off x="304800" y="2752912"/>
            <a:ext cx="8046720" cy="585216"/>
          </a:xfrm>
        </p:spPr>
        <p:txBody>
          <a:bodyPr wrap="square" anchor="t">
            <a:noAutofit/>
          </a:bodyPr>
          <a:lstStyle>
            <a:lvl1pPr algn="l">
              <a:defRPr sz="4000" b="1" cap="all">
                <a:solidFill>
                  <a:srgbClr val="00000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2538454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32_Divider Texture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8" name="Picture 7"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7" y="0"/>
            <a:ext cx="237743" cy="451104"/>
          </a:xfrm>
          <a:prstGeom prst="rect">
            <a:avLst/>
          </a:prstGeom>
          <a:noFill/>
          <a:ln>
            <a:noFill/>
          </a:ln>
        </p:spPr>
      </p:pic>
      <p:sp>
        <p:nvSpPr>
          <p:cNvPr id="10" name="Title 1"/>
          <p:cNvSpPr>
            <a:spLocks noGrp="1"/>
          </p:cNvSpPr>
          <p:nvPr>
            <p:ph type="title"/>
          </p:nvPr>
        </p:nvSpPr>
        <p:spPr>
          <a:xfrm>
            <a:off x="304800" y="2752912"/>
            <a:ext cx="8046720" cy="585216"/>
          </a:xfrm>
        </p:spPr>
        <p:txBody>
          <a:bodyPr wrap="square" anchor="t">
            <a:noAutofit/>
          </a:bodyPr>
          <a:lstStyle>
            <a:lvl1pPr algn="l">
              <a:defRPr sz="4000" b="1" cap="all">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81891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rpose Slide Whit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85E200-231C-462C-9340-0F878EE9074D}"/>
              </a:ext>
            </a:extLst>
          </p:cNvPr>
          <p:cNvSpPr>
            <a:spLocks noGrp="1"/>
          </p:cNvSpPr>
          <p:nvPr>
            <p:ph type="title"/>
          </p:nvPr>
        </p:nvSpPr>
        <p:spPr/>
        <p:txBody>
          <a:bodyPr/>
          <a:lstStyle/>
          <a:p>
            <a:r>
              <a:rPr lang="en-US" smtClean="0"/>
              <a:t>Click to edit Master title style</a:t>
            </a:r>
            <a:endParaRPr lang="en-GB"/>
          </a:p>
        </p:txBody>
      </p:sp>
      <p:pic>
        <p:nvPicPr>
          <p:cNvPr id="7" name="Picture 6">
            <a:extLst>
              <a:ext uri="{FF2B5EF4-FFF2-40B4-BE49-F238E27FC236}">
                <a16:creationId xmlns="" xmlns:a16="http://schemas.microsoft.com/office/drawing/2014/main" id="{33FA8D5C-A168-453D-86D4-9C1E7E6EF4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17560" y="2995206"/>
            <a:ext cx="6129540" cy="271273"/>
          </a:xfrm>
          <a:prstGeom prst="rect">
            <a:avLst/>
          </a:prstGeom>
        </p:spPr>
      </p:pic>
      <p:sp>
        <p:nvSpPr>
          <p:cNvPr id="9" name="Text Placeholder 8">
            <a:extLst>
              <a:ext uri="{FF2B5EF4-FFF2-40B4-BE49-F238E27FC236}">
                <a16:creationId xmlns="" xmlns:a16="http://schemas.microsoft.com/office/drawing/2014/main" id="{47789BC6-C149-491E-85F7-BE45C04FC1F1}"/>
              </a:ext>
            </a:extLst>
          </p:cNvPr>
          <p:cNvSpPr>
            <a:spLocks noGrp="1"/>
          </p:cNvSpPr>
          <p:nvPr>
            <p:ph type="body" sz="quarter" idx="13"/>
          </p:nvPr>
        </p:nvSpPr>
        <p:spPr>
          <a:xfrm>
            <a:off x="5418138" y="3371329"/>
            <a:ext cx="3128962" cy="2656409"/>
          </a:xfrm>
        </p:spPr>
        <p:txBody>
          <a:bodyPr/>
          <a:lstStyle>
            <a:lvl1pPr algn="r">
              <a:lnSpc>
                <a:spcPts val="3500"/>
              </a:lnSpc>
              <a:defRPr sz="2300"/>
            </a:lvl1pPr>
          </a:lstStyle>
          <a:p>
            <a:pPr lvl="0"/>
            <a:r>
              <a:rPr lang="en-US" smtClean="0"/>
              <a:t>Click to edit Master text styles</a:t>
            </a:r>
          </a:p>
        </p:txBody>
      </p:sp>
    </p:spTree>
    <p:extLst>
      <p:ext uri="{BB962C8B-B14F-4D97-AF65-F5344CB8AC3E}">
        <p14:creationId xmlns:p14="http://schemas.microsoft.com/office/powerpoint/2010/main" val="3012709988"/>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33_End Slide N-tab PURPLE">
    <p:spTree>
      <p:nvGrpSpPr>
        <p:cNvPr id="1" name=""/>
        <p:cNvGrpSpPr/>
        <p:nvPr/>
      </p:nvGrpSpPr>
      <p:grpSpPr>
        <a:xfrm>
          <a:off x="0" y="0"/>
          <a:ext cx="0" cy="0"/>
          <a:chOff x="0" y="0"/>
          <a:chExt cx="0" cy="0"/>
        </a:xfrm>
      </p:grpSpPr>
      <p:pic>
        <p:nvPicPr>
          <p:cNvPr id="6" name="Picture 5" descr="Purp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5" y="0"/>
            <a:ext cx="9141291" cy="6858000"/>
          </a:xfrm>
          <a:prstGeom prst="rect">
            <a:avLst/>
          </a:prstGeom>
        </p:spPr>
      </p:pic>
      <p:pic>
        <p:nvPicPr>
          <p:cNvPr id="5" name="Picture 4" descr="N-Element-Tab-Square-Whit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8722" y="2357259"/>
            <a:ext cx="1606563" cy="2143040"/>
          </a:xfrm>
          <a:prstGeom prst="rect">
            <a:avLst/>
          </a:prstGeom>
        </p:spPr>
      </p:pic>
      <p:sp>
        <p:nvSpPr>
          <p:cNvPr id="7"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41323955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34_End Slide Full Logo PURPLE">
    <p:spTree>
      <p:nvGrpSpPr>
        <p:cNvPr id="1" name=""/>
        <p:cNvGrpSpPr/>
        <p:nvPr/>
      </p:nvGrpSpPr>
      <p:grpSpPr>
        <a:xfrm>
          <a:off x="0" y="0"/>
          <a:ext cx="0" cy="0"/>
          <a:chOff x="0" y="0"/>
          <a:chExt cx="0" cy="0"/>
        </a:xfrm>
      </p:grpSpPr>
      <p:pic>
        <p:nvPicPr>
          <p:cNvPr id="8" name="Picture 7" descr="Purp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pic>
        <p:nvPicPr>
          <p:cNvPr id="7" name="Picture 6" descr="Nielsen-Wordmark-White-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5854" y="2360673"/>
            <a:ext cx="3752296" cy="1765952"/>
          </a:xfrm>
          <a:prstGeom prst="rect">
            <a:avLst/>
          </a:prstGeom>
        </p:spPr>
      </p:pic>
      <p:sp>
        <p:nvSpPr>
          <p:cNvPr id="9" name="Rectangle 10"/>
          <p:cNvSpPr>
            <a:spLocks noChangeArrowheads="1"/>
          </p:cNvSpPr>
          <p:nvPr/>
        </p:nvSpPr>
        <p:spPr bwMode="gray">
          <a:xfrm>
            <a:off x="466332"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algn="ctr" defTabSz="732617">
              <a:spcBef>
                <a:spcPct val="50000"/>
              </a:spcBef>
              <a:defRPr/>
            </a:pPr>
            <a:r>
              <a:rPr lang="en-US" sz="500" kern="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8836397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37_Title N-tab GREEN">
    <p:spTree>
      <p:nvGrpSpPr>
        <p:cNvPr id="1" name=""/>
        <p:cNvGrpSpPr/>
        <p:nvPr/>
      </p:nvGrpSpPr>
      <p:grpSpPr>
        <a:xfrm>
          <a:off x="0" y="0"/>
          <a:ext cx="0" cy="0"/>
          <a:chOff x="0" y="0"/>
          <a:chExt cx="0" cy="0"/>
        </a:xfrm>
      </p:grpSpPr>
      <p:pic>
        <p:nvPicPr>
          <p:cNvPr id="8" name="Picture 7" descr="Gre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10"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1" name="Title 1"/>
          <p:cNvSpPr>
            <a:spLocks noGrp="1"/>
          </p:cNvSpPr>
          <p:nvPr>
            <p:ph type="ctrTitle" hasCustomPrompt="1"/>
          </p:nvPr>
        </p:nvSpPr>
        <p:spPr>
          <a:xfrm>
            <a:off x="242831" y="2717819"/>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12"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13" name="Picture 12" descr="N-Element-Tab-White_RGB.png"/>
          <p:cNvPicPr>
            <a:picLocks/>
          </p:cNvPicPr>
          <p:nvPr/>
        </p:nvPicPr>
        <p:blipFill>
          <a:blip r:embed="rId3" cstate="email">
            <a:extLst>
              <a:ext uri="{28A0092B-C50C-407E-A947-70E740481C1C}">
                <a14:useLocalDpi xmlns:a14="http://schemas.microsoft.com/office/drawing/2010/main"/>
              </a:ext>
            </a:extLst>
          </a:blip>
          <a:stretch>
            <a:fillRect/>
          </a:stretch>
        </p:blipFill>
        <p:spPr>
          <a:xfrm>
            <a:off x="8610617" y="0"/>
            <a:ext cx="237743" cy="451104"/>
          </a:xfrm>
          <a:prstGeom prst="rect">
            <a:avLst/>
          </a:prstGeom>
          <a:noFill/>
          <a:ln>
            <a:noFill/>
          </a:ln>
        </p:spPr>
      </p:pic>
      <p:sp>
        <p:nvSpPr>
          <p:cNvPr id="14" name="Subtitle 2"/>
          <p:cNvSpPr>
            <a:spLocks noGrp="1"/>
          </p:cNvSpPr>
          <p:nvPr>
            <p:ph type="subTitle" idx="1" hasCustomPrompt="1"/>
          </p:nvPr>
        </p:nvSpPr>
        <p:spPr>
          <a:xfrm>
            <a:off x="287935" y="4026435"/>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800051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38_Title Full Logo GREEN">
    <p:spTree>
      <p:nvGrpSpPr>
        <p:cNvPr id="1" name=""/>
        <p:cNvGrpSpPr/>
        <p:nvPr/>
      </p:nvGrpSpPr>
      <p:grpSpPr>
        <a:xfrm>
          <a:off x="0" y="0"/>
          <a:ext cx="0" cy="0"/>
          <a:chOff x="0" y="0"/>
          <a:chExt cx="0" cy="0"/>
        </a:xfrm>
      </p:grpSpPr>
      <p:pic>
        <p:nvPicPr>
          <p:cNvPr id="2" name="Picture 1" descr="Gree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9141291" cy="6858000"/>
          </a:xfrm>
          <a:prstGeom prst="rect">
            <a:avLst/>
          </a:prstGeom>
        </p:spPr>
      </p:pic>
      <p:sp>
        <p:nvSpPr>
          <p:cNvPr id="4" name="Text Placeholder 2"/>
          <p:cNvSpPr>
            <a:spLocks noGrp="1"/>
          </p:cNvSpPr>
          <p:nvPr>
            <p:ph type="body" idx="17"/>
          </p:nvPr>
        </p:nvSpPr>
        <p:spPr>
          <a:xfrm>
            <a:off x="247433" y="5627122"/>
            <a:ext cx="2891063" cy="697394"/>
          </a:xfrm>
        </p:spPr>
        <p:txBody>
          <a:bodyPr wrap="square" anchor="b" anchorCtr="0"/>
          <a:lstStyle>
            <a:lvl1pPr marL="0" indent="0" algn="l">
              <a:lnSpc>
                <a:spcPct val="100000"/>
              </a:lnSpc>
              <a:spcBef>
                <a:spcPts val="0"/>
              </a:spcBef>
              <a:buNone/>
              <a:defRPr sz="1000" b="0">
                <a:solidFill>
                  <a:srgbClr val="FFFFFF"/>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5" name="Title 1"/>
          <p:cNvSpPr>
            <a:spLocks noGrp="1"/>
          </p:cNvSpPr>
          <p:nvPr>
            <p:ph type="ctrTitle" hasCustomPrompt="1"/>
          </p:nvPr>
        </p:nvSpPr>
        <p:spPr>
          <a:xfrm>
            <a:off x="242831" y="2816352"/>
            <a:ext cx="6919972" cy="1310219"/>
          </a:xfrm>
        </p:spPr>
        <p:txBody>
          <a:bodyPr wrap="square" tIns="0" bIns="0">
            <a:noAutofit/>
          </a:bodyPr>
          <a:lstStyle>
            <a:lvl1pPr algn="l">
              <a:lnSpc>
                <a:spcPct val="90000"/>
              </a:lnSpc>
              <a:tabLst>
                <a:tab pos="407010" algn="l"/>
              </a:tabLst>
              <a:defRPr sz="3400" b="1" cap="all" baseline="0">
                <a:solidFill>
                  <a:schemeClr val="bg1"/>
                </a:solidFill>
              </a:defRPr>
            </a:lvl1pPr>
          </a:lstStyle>
          <a:p>
            <a:r>
              <a:rPr lang="en-US" dirty="0" smtClean="0"/>
              <a:t>CLICK TO EDIT MASTER TITLE STYLE</a:t>
            </a:r>
            <a:endParaRPr lang="en-US" dirty="0"/>
          </a:p>
        </p:txBody>
      </p:sp>
      <p:sp>
        <p:nvSpPr>
          <p:cNvPr id="6" name="Rectangle 10"/>
          <p:cNvSpPr>
            <a:spLocks noChangeArrowheads="1"/>
          </p:cNvSpPr>
          <p:nvPr/>
        </p:nvSpPr>
        <p:spPr bwMode="gray">
          <a:xfrm>
            <a:off x="256821" y="653557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defRPr/>
            </a:pPr>
            <a:r>
              <a:rPr lang="en-US" sz="500" kern="0" dirty="0">
                <a:solidFill>
                  <a:srgbClr val="FFFFFF"/>
                </a:solidFill>
                <a:cs typeface="Calibri" charset="0"/>
              </a:rPr>
              <a:t>Copyright © 2017 The Nielsen Company. Confidential and proprietary.</a:t>
            </a:r>
          </a:p>
        </p:txBody>
      </p:sp>
      <p:pic>
        <p:nvPicPr>
          <p:cNvPr id="7" name="Picture 6" descr="Nielsen_R.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364069" y="1897570"/>
            <a:ext cx="952280" cy="449006"/>
          </a:xfrm>
          <a:prstGeom prst="rect">
            <a:avLst/>
          </a:prstGeom>
        </p:spPr>
      </p:pic>
      <p:sp>
        <p:nvSpPr>
          <p:cNvPr id="8" name="Subtitle 2"/>
          <p:cNvSpPr>
            <a:spLocks noGrp="1"/>
          </p:cNvSpPr>
          <p:nvPr>
            <p:ph type="subTitle" idx="1" hasCustomPrompt="1"/>
          </p:nvPr>
        </p:nvSpPr>
        <p:spPr>
          <a:xfrm>
            <a:off x="287935" y="4181859"/>
            <a:ext cx="6919293" cy="665162"/>
          </a:xfrm>
        </p:spPr>
        <p:txBody>
          <a:bodyPr wrap="square" tIns="0" bIns="0"/>
          <a:lstStyle>
            <a:lvl1pPr marL="0" indent="0" algn="l">
              <a:lnSpc>
                <a:spcPct val="100000"/>
              </a:lnSpc>
              <a:buNone/>
              <a:defRPr sz="1600" cap="none" baseline="0">
                <a:solidFill>
                  <a:srgbClr val="FFFFFF"/>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834644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 y="1017"/>
            <a:ext cx="9141291" cy="6855968"/>
          </a:xfrm>
          <a:prstGeom prst="rect">
            <a:avLst/>
          </a:prstGeom>
        </p:spPr>
      </p:pic>
      <p:sp>
        <p:nvSpPr>
          <p:cNvPr id="5"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Green str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2"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
        <p:nvSpPr>
          <p:cNvPr id="14" name="Title 4"/>
          <p:cNvSpPr>
            <a:spLocks noGrp="1"/>
          </p:cNvSpPr>
          <p:nvPr>
            <p:ph type="ctrTitle"/>
          </p:nvPr>
        </p:nvSpPr>
        <p:spPr>
          <a:xfrm>
            <a:off x="296541" y="649327"/>
            <a:ext cx="7880978" cy="865613"/>
          </a:xfrm>
        </p:spPr>
        <p:txBody>
          <a:bodyPr/>
          <a:lstStyle>
            <a:lvl1pPr>
              <a:defRPr b="1"/>
            </a:lvl1pPr>
          </a:lstStyle>
          <a:p>
            <a:r>
              <a:rPr lang="en-US" sz="3400" smtClean="0"/>
              <a:t>Click to edit Master title style</a:t>
            </a:r>
            <a:endParaRPr lang="en-US" sz="3400" dirty="0"/>
          </a:p>
        </p:txBody>
      </p:sp>
    </p:spTree>
    <p:extLst>
      <p:ext uri="{BB962C8B-B14F-4D97-AF65-F5344CB8AC3E}">
        <p14:creationId xmlns:p14="http://schemas.microsoft.com/office/powerpoint/2010/main" val="15652469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39_Title N-tab White">
    <p:spTree>
      <p:nvGrpSpPr>
        <p:cNvPr id="1" name=""/>
        <p:cNvGrpSpPr/>
        <p:nvPr/>
      </p:nvGrpSpPr>
      <p:grpSpPr>
        <a:xfrm>
          <a:off x="0" y="0"/>
          <a:ext cx="0" cy="0"/>
          <a:chOff x="0" y="0"/>
          <a:chExt cx="0" cy="0"/>
        </a:xfrm>
      </p:grpSpPr>
      <p:pic>
        <p:nvPicPr>
          <p:cNvPr id="8" name="Picture 7"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9" name="Title 1"/>
          <p:cNvSpPr>
            <a:spLocks noGrp="1"/>
          </p:cNvSpPr>
          <p:nvPr>
            <p:ph type="ctrTitle" hasCustomPrompt="1"/>
          </p:nvPr>
        </p:nvSpPr>
        <p:spPr>
          <a:xfrm>
            <a:off x="296543" y="2817746"/>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20"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21" name="Text Placeholder 2"/>
          <p:cNvSpPr>
            <a:spLocks noGrp="1"/>
          </p:cNvSpPr>
          <p:nvPr>
            <p:ph type="body" idx="17"/>
          </p:nvPr>
        </p:nvSpPr>
        <p:spPr>
          <a:xfrm>
            <a:off x="296546"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12" name="Picture 11" descr="N Element Tab Square-Blue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348" y="1840341"/>
            <a:ext cx="378801" cy="505292"/>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0030214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40_Title Full Logo White">
    <p:spTree>
      <p:nvGrpSpPr>
        <p:cNvPr id="1" name=""/>
        <p:cNvGrpSpPr/>
        <p:nvPr/>
      </p:nvGrpSpPr>
      <p:grpSpPr>
        <a:xfrm>
          <a:off x="0" y="0"/>
          <a:ext cx="0" cy="0"/>
          <a:chOff x="0" y="0"/>
          <a:chExt cx="0" cy="0"/>
        </a:xfrm>
      </p:grpSpPr>
      <p:pic>
        <p:nvPicPr>
          <p:cNvPr id="8" name="Picture 7"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10" name="Title 1"/>
          <p:cNvSpPr>
            <a:spLocks noGrp="1"/>
          </p:cNvSpPr>
          <p:nvPr>
            <p:ph type="ctrTitle" hasCustomPrompt="1"/>
          </p:nvPr>
        </p:nvSpPr>
        <p:spPr>
          <a:xfrm>
            <a:off x="296543" y="2817746"/>
            <a:ext cx="7020153" cy="1310219"/>
          </a:xfrm>
        </p:spPr>
        <p:txBody>
          <a:bodyPr wrap="square" tIns="0" bIns="0">
            <a:noAutofit/>
          </a:bodyPr>
          <a:lstStyle>
            <a:lvl1pPr algn="l">
              <a:lnSpc>
                <a:spcPct val="90000"/>
              </a:lnSpc>
              <a:tabLst>
                <a:tab pos="407010" algn="l"/>
              </a:tabLst>
              <a:defRPr sz="3400" b="1" cap="all" baseline="0">
                <a:solidFill>
                  <a:schemeClr val="tx2"/>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69110" y="4185341"/>
            <a:ext cx="7020153" cy="569896"/>
          </a:xfrm>
        </p:spPr>
        <p:txBody>
          <a:bodyPr wrap="square" tIns="0" bIns="0"/>
          <a:lstStyle>
            <a:lvl1pPr marL="0" indent="0" algn="l">
              <a:lnSpc>
                <a:spcPct val="100000"/>
              </a:lnSpc>
              <a:buNone/>
              <a:defRPr sz="1600" cap="none" baseline="0">
                <a:solidFill>
                  <a:schemeClr val="tx2"/>
                </a:solidFill>
              </a:defRPr>
            </a:lvl1pPr>
            <a:lvl2pPr marL="366309" indent="0" algn="ctr">
              <a:buNone/>
              <a:defRPr>
                <a:solidFill>
                  <a:schemeClr val="tx1">
                    <a:tint val="75000"/>
                  </a:schemeClr>
                </a:solidFill>
              </a:defRPr>
            </a:lvl2pPr>
            <a:lvl3pPr marL="732617" indent="0" algn="ctr">
              <a:buNone/>
              <a:defRPr>
                <a:solidFill>
                  <a:schemeClr val="tx1">
                    <a:tint val="75000"/>
                  </a:schemeClr>
                </a:solidFill>
              </a:defRPr>
            </a:lvl3pPr>
            <a:lvl4pPr marL="1098926" indent="0" algn="ctr">
              <a:buNone/>
              <a:defRPr>
                <a:solidFill>
                  <a:schemeClr val="tx1">
                    <a:tint val="75000"/>
                  </a:schemeClr>
                </a:solidFill>
              </a:defRPr>
            </a:lvl4pPr>
            <a:lvl5pPr marL="1465235" indent="0" algn="ctr">
              <a:buNone/>
              <a:defRPr>
                <a:solidFill>
                  <a:schemeClr val="tx1">
                    <a:tint val="75000"/>
                  </a:schemeClr>
                </a:solidFill>
              </a:defRPr>
            </a:lvl5pPr>
            <a:lvl6pPr marL="1831543" indent="0" algn="ctr">
              <a:buNone/>
              <a:defRPr>
                <a:solidFill>
                  <a:schemeClr val="tx1">
                    <a:tint val="75000"/>
                  </a:schemeClr>
                </a:solidFill>
              </a:defRPr>
            </a:lvl6pPr>
            <a:lvl7pPr marL="2197852" indent="0" algn="ctr">
              <a:buNone/>
              <a:defRPr>
                <a:solidFill>
                  <a:schemeClr val="tx1">
                    <a:tint val="75000"/>
                  </a:schemeClr>
                </a:solidFill>
              </a:defRPr>
            </a:lvl7pPr>
            <a:lvl8pPr marL="2564160" indent="0" algn="ctr">
              <a:buNone/>
              <a:defRPr>
                <a:solidFill>
                  <a:schemeClr val="tx1">
                    <a:tint val="75000"/>
                  </a:schemeClr>
                </a:solidFill>
              </a:defRPr>
            </a:lvl8pPr>
            <a:lvl9pPr marL="2930469" indent="0" algn="ctr">
              <a:buNone/>
              <a:defRPr>
                <a:solidFill>
                  <a:schemeClr val="tx1">
                    <a:tint val="75000"/>
                  </a:schemeClr>
                </a:solidFill>
              </a:defRPr>
            </a:lvl9pPr>
          </a:lstStyle>
          <a:p>
            <a:r>
              <a:rPr lang="en-US" dirty="0" smtClean="0"/>
              <a:t>Click to edit master subtitle style</a:t>
            </a:r>
            <a:endParaRPr lang="en-US" dirty="0"/>
          </a:p>
        </p:txBody>
      </p:sp>
      <p:sp>
        <p:nvSpPr>
          <p:cNvPr id="13" name="Text Placeholder 2"/>
          <p:cNvSpPr>
            <a:spLocks noGrp="1"/>
          </p:cNvSpPr>
          <p:nvPr>
            <p:ph type="body" idx="17"/>
          </p:nvPr>
        </p:nvSpPr>
        <p:spPr>
          <a:xfrm>
            <a:off x="292174" y="5995558"/>
            <a:ext cx="2891063" cy="697394"/>
          </a:xfrm>
        </p:spPr>
        <p:txBody>
          <a:bodyPr wrap="square" anchor="b" anchorCtr="0"/>
          <a:lstStyle>
            <a:lvl1pPr marL="0" indent="0" algn="l">
              <a:lnSpc>
                <a:spcPct val="100000"/>
              </a:lnSpc>
              <a:spcBef>
                <a:spcPts val="0"/>
              </a:spcBef>
              <a:buNone/>
              <a:defRPr sz="1000" b="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14" name="Picture 13" descr="Nielsen-Wordmark-Color-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804" y="1883129"/>
            <a:ext cx="980037" cy="461236"/>
          </a:xfrm>
          <a:prstGeom prst="rect">
            <a:avLst/>
          </a:prstGeom>
        </p:spPr>
      </p:pic>
      <p:sp>
        <p:nvSpPr>
          <p:cNvPr id="9"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5513992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3726" y="472019"/>
            <a:ext cx="8165592" cy="571500"/>
          </a:xfrm>
        </p:spPr>
        <p:txBody>
          <a:bodyPr>
            <a:noAutofit/>
          </a:bodyPr>
          <a:lstStyle>
            <a:lvl1pPr>
              <a:defRPr b="1" baseline="0">
                <a:solidFill>
                  <a:schemeClr val="tx2"/>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type="body" idx="13" hasCustomPrompt="1"/>
          </p:nvPr>
        </p:nvSpPr>
        <p:spPr>
          <a:xfrm>
            <a:off x="594361" y="1092221"/>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5" name="Content Placeholder 4"/>
          <p:cNvSpPr>
            <a:spLocks noGrp="1"/>
          </p:cNvSpPr>
          <p:nvPr>
            <p:ph sz="quarter" idx="14"/>
          </p:nvPr>
        </p:nvSpPr>
        <p:spPr>
          <a:xfrm>
            <a:off x="594361" y="1987301"/>
            <a:ext cx="8165592" cy="4079875"/>
          </a:xfrm>
        </p:spPr>
        <p:txBody>
          <a:bodyPr/>
          <a:lstStyle>
            <a:lvl1pPr>
              <a:spcBef>
                <a:spcPts val="641"/>
              </a:spcBef>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7" name="Picture 6"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11"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15908388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42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1" y="471311"/>
            <a:ext cx="8166672" cy="578556"/>
          </a:xfrm>
        </p:spPr>
        <p:txBody>
          <a:bodyPr wrap="square">
            <a:noAutofit/>
          </a:bodyPr>
          <a:lstStyle>
            <a:lvl1pPr>
              <a:defRPr b="1" baseline="0">
                <a:solidFill>
                  <a:schemeClr val="tx2"/>
                </a:solidFill>
                <a:latin typeface="+mj-lt"/>
              </a:defRPr>
            </a:lvl1pPr>
          </a:lstStyle>
          <a:p>
            <a:r>
              <a:rPr lang="en-US" dirty="0" smtClean="0"/>
              <a:t>CLICK TO EDIT MASTER TITLE STYLE</a:t>
            </a:r>
            <a:endParaRPr lang="en-US" dirty="0"/>
          </a:p>
        </p:txBody>
      </p:sp>
      <p:sp>
        <p:nvSpPr>
          <p:cNvPr id="5" name="Text Placeholder 2"/>
          <p:cNvSpPr>
            <a:spLocks noGrp="1"/>
          </p:cNvSpPr>
          <p:nvPr>
            <p:ph type="body" idx="15"/>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6" name="Text Placeholder 2"/>
          <p:cNvSpPr>
            <a:spLocks noGrp="1"/>
          </p:cNvSpPr>
          <p:nvPr>
            <p:ph type="body" idx="16" hasCustomPrompt="1"/>
          </p:nvPr>
        </p:nvSpPr>
        <p:spPr>
          <a:xfrm>
            <a:off x="594361" y="1092221"/>
            <a:ext cx="8165592" cy="315119"/>
          </a:xfrm>
        </p:spPr>
        <p:txBody>
          <a:bodyPr wrap="square" tIns="0" bIns="0" anchor="t" anchorCtr="0"/>
          <a:lstStyle>
            <a:lvl1pPr marL="0" indent="0">
              <a:spcBef>
                <a:spcPts val="0"/>
              </a:spcBef>
              <a:buNone/>
              <a:defRPr sz="1400" b="0" baseline="0">
                <a:solidFill>
                  <a:schemeClr val="tx2"/>
                </a:solidFill>
                <a:latin typeface="Arial"/>
                <a:cs typeface="Aria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pic>
        <p:nvPicPr>
          <p:cNvPr id="7" name="Picture 6"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8129504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43_Chart">
    <p:spTree>
      <p:nvGrpSpPr>
        <p:cNvPr id="1" name=""/>
        <p:cNvGrpSpPr/>
        <p:nvPr/>
      </p:nvGrpSpPr>
      <p:grpSpPr>
        <a:xfrm>
          <a:off x="0" y="0"/>
          <a:ext cx="0" cy="0"/>
          <a:chOff x="0" y="0"/>
          <a:chExt cx="0" cy="0"/>
        </a:xfrm>
      </p:grpSpPr>
      <p:sp>
        <p:nvSpPr>
          <p:cNvPr id="7" name="Text Placeholder 2"/>
          <p:cNvSpPr>
            <a:spLocks noGrp="1"/>
          </p:cNvSpPr>
          <p:nvPr>
            <p:ph type="body" idx="14"/>
          </p:nvPr>
        </p:nvSpPr>
        <p:spPr>
          <a:xfrm>
            <a:off x="594359" y="1770250"/>
            <a:ext cx="7876478" cy="251618"/>
          </a:xfrm>
        </p:spPr>
        <p:txBody>
          <a:bodyPr wrap="square" tIns="0" bIns="0" anchor="t" anchorCtr="0"/>
          <a:lstStyle>
            <a:lvl1pPr marL="0" indent="0">
              <a:spcBef>
                <a:spcPts val="0"/>
              </a:spcBef>
              <a:buNone/>
              <a:defRPr sz="1000" b="0" baseline="0">
                <a:solidFill>
                  <a:schemeClr val="accent1"/>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sp>
        <p:nvSpPr>
          <p:cNvPr id="13" name="Chart Placeholder 12"/>
          <p:cNvSpPr>
            <a:spLocks noGrp="1"/>
          </p:cNvSpPr>
          <p:nvPr>
            <p:ph type="chart" sz="quarter" idx="16"/>
          </p:nvPr>
        </p:nvSpPr>
        <p:spPr>
          <a:xfrm>
            <a:off x="591174" y="2688474"/>
            <a:ext cx="7882288" cy="3238754"/>
          </a:xfrm>
        </p:spPr>
        <p:txBody>
          <a:bodyPr wrap="none"/>
          <a:lstStyle>
            <a:lvl1pPr>
              <a:buFontTx/>
              <a:buNone/>
              <a:defRPr>
                <a:solidFill>
                  <a:schemeClr val="tx2"/>
                </a:solidFill>
              </a:defRPr>
            </a:lvl1pPr>
          </a:lstStyle>
          <a:p>
            <a:r>
              <a:rPr lang="en-US" dirty="0" smtClean="0"/>
              <a:t>Click icon to add chart</a:t>
            </a:r>
            <a:endParaRPr lang="en-US" dirty="0"/>
          </a:p>
        </p:txBody>
      </p:sp>
      <p:sp>
        <p:nvSpPr>
          <p:cNvPr id="2" name="Title 1"/>
          <p:cNvSpPr>
            <a:spLocks noGrp="1"/>
          </p:cNvSpPr>
          <p:nvPr>
            <p:ph type="title" hasCustomPrompt="1"/>
          </p:nvPr>
        </p:nvSpPr>
        <p:spPr>
          <a:xfrm>
            <a:off x="594360" y="472283"/>
            <a:ext cx="8155940" cy="571500"/>
          </a:xfrm>
        </p:spPr>
        <p:txBody>
          <a:bodyPr wrap="square"/>
          <a:lstStyle>
            <a:lvl1pPr>
              <a:defRPr b="1" baseline="0"/>
            </a:lvl1pPr>
          </a:lstStyle>
          <a:p>
            <a:r>
              <a:rPr lang="en-US" dirty="0" smtClean="0"/>
              <a:t>CLICK TO EDIT MASTER TITLE STYLE</a:t>
            </a:r>
            <a:endParaRPr lang="en-US" dirty="0"/>
          </a:p>
        </p:txBody>
      </p:sp>
      <p:sp>
        <p:nvSpPr>
          <p:cNvPr id="16" name="Text Placeholder 2"/>
          <p:cNvSpPr>
            <a:spLocks noGrp="1"/>
          </p:cNvSpPr>
          <p:nvPr>
            <p:ph type="body" idx="13" hasCustomPrompt="1"/>
          </p:nvPr>
        </p:nvSpPr>
        <p:spPr>
          <a:xfrm>
            <a:off x="594363" y="1093192"/>
            <a:ext cx="8160323" cy="315119"/>
          </a:xfrm>
        </p:spPr>
        <p:txBody>
          <a:bodyPr wrap="square" tIns="0" bIns="0" anchor="t" anchorCtr="0"/>
          <a:lstStyle>
            <a:lvl1pPr marL="0" indent="0">
              <a:spcBef>
                <a:spcPts val="0"/>
              </a:spcBef>
              <a:buNone/>
              <a:defRPr sz="14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dirty="0" smtClean="0"/>
              <a:t>Click to edit master text styles</a:t>
            </a:r>
          </a:p>
        </p:txBody>
      </p:sp>
      <p:sp>
        <p:nvSpPr>
          <p:cNvPr id="14" name="Text Placeholder 2"/>
          <p:cNvSpPr>
            <a:spLocks noGrp="1"/>
          </p:cNvSpPr>
          <p:nvPr>
            <p:ph type="body" idx="17"/>
          </p:nvPr>
        </p:nvSpPr>
        <p:spPr>
          <a:xfrm>
            <a:off x="594361" y="6373368"/>
            <a:ext cx="8165592" cy="365760"/>
          </a:xfrm>
        </p:spPr>
        <p:txBody>
          <a:bodyPr wrap="square" tIns="0" bIns="0" anchor="b" anchorCtr="0"/>
          <a:lstStyle>
            <a:lvl1pPr marL="0" indent="0">
              <a:spcBef>
                <a:spcPts val="48"/>
              </a:spcBef>
              <a:buNone/>
              <a:defRPr sz="600" b="0" baseline="0">
                <a:solidFill>
                  <a:schemeClr val="tx2"/>
                </a:solidFill>
              </a:defRPr>
            </a:lvl1pPr>
            <a:lvl2pPr marL="366309" indent="0">
              <a:buNone/>
              <a:defRPr sz="1600" b="1"/>
            </a:lvl2pPr>
            <a:lvl3pPr marL="732617" indent="0">
              <a:buNone/>
              <a:defRPr sz="1400" b="1"/>
            </a:lvl3pPr>
            <a:lvl4pPr marL="1098926" indent="0">
              <a:buNone/>
              <a:defRPr sz="1300" b="1"/>
            </a:lvl4pPr>
            <a:lvl5pPr marL="1465235" indent="0">
              <a:buNone/>
              <a:defRPr sz="1300" b="1"/>
            </a:lvl5pPr>
            <a:lvl6pPr marL="1831543" indent="0">
              <a:buNone/>
              <a:defRPr sz="1300" b="1"/>
            </a:lvl6pPr>
            <a:lvl7pPr marL="2197852" indent="0">
              <a:buNone/>
              <a:defRPr sz="1300" b="1"/>
            </a:lvl7pPr>
            <a:lvl8pPr marL="2564160" indent="0">
              <a:buNone/>
              <a:defRPr sz="1300" b="1"/>
            </a:lvl8pPr>
            <a:lvl9pPr marL="2930469" indent="0">
              <a:buNone/>
              <a:defRPr sz="1300" b="1"/>
            </a:lvl9pPr>
          </a:lstStyle>
          <a:p>
            <a:pPr lvl="0"/>
            <a:r>
              <a:rPr lang="en-US" smtClean="0"/>
              <a:t>Click to edit Master text styles</a:t>
            </a:r>
          </a:p>
        </p:txBody>
      </p:sp>
      <p:pic>
        <p:nvPicPr>
          <p:cNvPr id="8" name="Picture 7" descr="Green strip.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 y="1016"/>
            <a:ext cx="176731" cy="6858000"/>
          </a:xfrm>
          <a:prstGeom prst="rect">
            <a:avLst/>
          </a:prstGeom>
        </p:spPr>
      </p:pic>
      <p:sp>
        <p:nvSpPr>
          <p:cNvPr id="10"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spTree>
    <p:extLst>
      <p:ext uri="{BB962C8B-B14F-4D97-AF65-F5344CB8AC3E}">
        <p14:creationId xmlns:p14="http://schemas.microsoft.com/office/powerpoint/2010/main" val="2056134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90.xml"/><Relationship Id="rId13" Type="http://schemas.openxmlformats.org/officeDocument/2006/relationships/slideLayout" Target="../slideLayouts/slideLayout395.xml"/><Relationship Id="rId18" Type="http://schemas.openxmlformats.org/officeDocument/2006/relationships/slideLayout" Target="../slideLayouts/slideLayout400.xml"/><Relationship Id="rId26" Type="http://schemas.openxmlformats.org/officeDocument/2006/relationships/slideLayout" Target="../slideLayouts/slideLayout408.xml"/><Relationship Id="rId3" Type="http://schemas.openxmlformats.org/officeDocument/2006/relationships/slideLayout" Target="../slideLayouts/slideLayout385.xml"/><Relationship Id="rId21" Type="http://schemas.openxmlformats.org/officeDocument/2006/relationships/slideLayout" Target="../slideLayouts/slideLayout403.xml"/><Relationship Id="rId34" Type="http://schemas.openxmlformats.org/officeDocument/2006/relationships/slideLayout" Target="../slideLayouts/slideLayout416.xml"/><Relationship Id="rId7" Type="http://schemas.openxmlformats.org/officeDocument/2006/relationships/slideLayout" Target="../slideLayouts/slideLayout389.xml"/><Relationship Id="rId12" Type="http://schemas.openxmlformats.org/officeDocument/2006/relationships/slideLayout" Target="../slideLayouts/slideLayout394.xml"/><Relationship Id="rId17" Type="http://schemas.openxmlformats.org/officeDocument/2006/relationships/slideLayout" Target="../slideLayouts/slideLayout399.xml"/><Relationship Id="rId25" Type="http://schemas.openxmlformats.org/officeDocument/2006/relationships/slideLayout" Target="../slideLayouts/slideLayout407.xml"/><Relationship Id="rId33" Type="http://schemas.openxmlformats.org/officeDocument/2006/relationships/slideLayout" Target="../slideLayouts/slideLayout415.xml"/><Relationship Id="rId2" Type="http://schemas.openxmlformats.org/officeDocument/2006/relationships/slideLayout" Target="../slideLayouts/slideLayout384.xml"/><Relationship Id="rId16" Type="http://schemas.openxmlformats.org/officeDocument/2006/relationships/slideLayout" Target="../slideLayouts/slideLayout398.xml"/><Relationship Id="rId20" Type="http://schemas.openxmlformats.org/officeDocument/2006/relationships/slideLayout" Target="../slideLayouts/slideLayout402.xml"/><Relationship Id="rId29" Type="http://schemas.openxmlformats.org/officeDocument/2006/relationships/slideLayout" Target="../slideLayouts/slideLayout411.xml"/><Relationship Id="rId1" Type="http://schemas.openxmlformats.org/officeDocument/2006/relationships/slideLayout" Target="../slideLayouts/slideLayout383.xml"/><Relationship Id="rId6" Type="http://schemas.openxmlformats.org/officeDocument/2006/relationships/slideLayout" Target="../slideLayouts/slideLayout388.xml"/><Relationship Id="rId11" Type="http://schemas.openxmlformats.org/officeDocument/2006/relationships/slideLayout" Target="../slideLayouts/slideLayout393.xml"/><Relationship Id="rId24" Type="http://schemas.openxmlformats.org/officeDocument/2006/relationships/slideLayout" Target="../slideLayouts/slideLayout406.xml"/><Relationship Id="rId32" Type="http://schemas.openxmlformats.org/officeDocument/2006/relationships/slideLayout" Target="../slideLayouts/slideLayout414.xml"/><Relationship Id="rId37" Type="http://schemas.openxmlformats.org/officeDocument/2006/relationships/theme" Target="../theme/theme10.xml"/><Relationship Id="rId5" Type="http://schemas.openxmlformats.org/officeDocument/2006/relationships/slideLayout" Target="../slideLayouts/slideLayout387.xml"/><Relationship Id="rId15" Type="http://schemas.openxmlformats.org/officeDocument/2006/relationships/slideLayout" Target="../slideLayouts/slideLayout397.xml"/><Relationship Id="rId23" Type="http://schemas.openxmlformats.org/officeDocument/2006/relationships/slideLayout" Target="../slideLayouts/slideLayout405.xml"/><Relationship Id="rId28" Type="http://schemas.openxmlformats.org/officeDocument/2006/relationships/slideLayout" Target="../slideLayouts/slideLayout410.xml"/><Relationship Id="rId36" Type="http://schemas.openxmlformats.org/officeDocument/2006/relationships/slideLayout" Target="../slideLayouts/slideLayout418.xml"/><Relationship Id="rId10" Type="http://schemas.openxmlformats.org/officeDocument/2006/relationships/slideLayout" Target="../slideLayouts/slideLayout392.xml"/><Relationship Id="rId19" Type="http://schemas.openxmlformats.org/officeDocument/2006/relationships/slideLayout" Target="../slideLayouts/slideLayout401.xml"/><Relationship Id="rId31" Type="http://schemas.openxmlformats.org/officeDocument/2006/relationships/slideLayout" Target="../slideLayouts/slideLayout413.xml"/><Relationship Id="rId4" Type="http://schemas.openxmlformats.org/officeDocument/2006/relationships/slideLayout" Target="../slideLayouts/slideLayout386.xml"/><Relationship Id="rId9" Type="http://schemas.openxmlformats.org/officeDocument/2006/relationships/slideLayout" Target="../slideLayouts/slideLayout391.xml"/><Relationship Id="rId14" Type="http://schemas.openxmlformats.org/officeDocument/2006/relationships/slideLayout" Target="../slideLayouts/slideLayout396.xml"/><Relationship Id="rId22" Type="http://schemas.openxmlformats.org/officeDocument/2006/relationships/slideLayout" Target="../slideLayouts/slideLayout404.xml"/><Relationship Id="rId27" Type="http://schemas.openxmlformats.org/officeDocument/2006/relationships/slideLayout" Target="../slideLayouts/slideLayout409.xml"/><Relationship Id="rId30" Type="http://schemas.openxmlformats.org/officeDocument/2006/relationships/slideLayout" Target="../slideLayouts/slideLayout412.xml"/><Relationship Id="rId35" Type="http://schemas.openxmlformats.org/officeDocument/2006/relationships/slideLayout" Target="../slideLayouts/slideLayout4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slideLayout" Target="../slideLayouts/slideLayout431.xml"/><Relationship Id="rId18" Type="http://schemas.openxmlformats.org/officeDocument/2006/relationships/slideLayout" Target="../slideLayouts/slideLayout436.xml"/><Relationship Id="rId26" Type="http://schemas.openxmlformats.org/officeDocument/2006/relationships/slideLayout" Target="../slideLayouts/slideLayout444.xml"/><Relationship Id="rId3" Type="http://schemas.openxmlformats.org/officeDocument/2006/relationships/slideLayout" Target="../slideLayouts/slideLayout421.xml"/><Relationship Id="rId21" Type="http://schemas.openxmlformats.org/officeDocument/2006/relationships/slideLayout" Target="../slideLayouts/slideLayout439.xml"/><Relationship Id="rId34" Type="http://schemas.openxmlformats.org/officeDocument/2006/relationships/slideLayout" Target="../slideLayouts/slideLayout452.xml"/><Relationship Id="rId7" Type="http://schemas.openxmlformats.org/officeDocument/2006/relationships/slideLayout" Target="../slideLayouts/slideLayout425.xml"/><Relationship Id="rId12" Type="http://schemas.openxmlformats.org/officeDocument/2006/relationships/slideLayout" Target="../slideLayouts/slideLayout430.xml"/><Relationship Id="rId17" Type="http://schemas.openxmlformats.org/officeDocument/2006/relationships/slideLayout" Target="../slideLayouts/slideLayout435.xml"/><Relationship Id="rId25" Type="http://schemas.openxmlformats.org/officeDocument/2006/relationships/slideLayout" Target="../slideLayouts/slideLayout443.xml"/><Relationship Id="rId33" Type="http://schemas.openxmlformats.org/officeDocument/2006/relationships/slideLayout" Target="../slideLayouts/slideLayout451.xml"/><Relationship Id="rId2" Type="http://schemas.openxmlformats.org/officeDocument/2006/relationships/slideLayout" Target="../slideLayouts/slideLayout420.xml"/><Relationship Id="rId16" Type="http://schemas.openxmlformats.org/officeDocument/2006/relationships/slideLayout" Target="../slideLayouts/slideLayout434.xml"/><Relationship Id="rId20" Type="http://schemas.openxmlformats.org/officeDocument/2006/relationships/slideLayout" Target="../slideLayouts/slideLayout438.xml"/><Relationship Id="rId29" Type="http://schemas.openxmlformats.org/officeDocument/2006/relationships/slideLayout" Target="../slideLayouts/slideLayout447.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24" Type="http://schemas.openxmlformats.org/officeDocument/2006/relationships/slideLayout" Target="../slideLayouts/slideLayout442.xml"/><Relationship Id="rId32" Type="http://schemas.openxmlformats.org/officeDocument/2006/relationships/slideLayout" Target="../slideLayouts/slideLayout450.xml"/><Relationship Id="rId37" Type="http://schemas.openxmlformats.org/officeDocument/2006/relationships/theme" Target="../theme/theme11.xml"/><Relationship Id="rId5" Type="http://schemas.openxmlformats.org/officeDocument/2006/relationships/slideLayout" Target="../slideLayouts/slideLayout423.xml"/><Relationship Id="rId15" Type="http://schemas.openxmlformats.org/officeDocument/2006/relationships/slideLayout" Target="../slideLayouts/slideLayout433.xml"/><Relationship Id="rId23" Type="http://schemas.openxmlformats.org/officeDocument/2006/relationships/slideLayout" Target="../slideLayouts/slideLayout441.xml"/><Relationship Id="rId28" Type="http://schemas.openxmlformats.org/officeDocument/2006/relationships/slideLayout" Target="../slideLayouts/slideLayout446.xml"/><Relationship Id="rId36" Type="http://schemas.openxmlformats.org/officeDocument/2006/relationships/slideLayout" Target="../slideLayouts/slideLayout454.xml"/><Relationship Id="rId10" Type="http://schemas.openxmlformats.org/officeDocument/2006/relationships/slideLayout" Target="../slideLayouts/slideLayout428.xml"/><Relationship Id="rId19" Type="http://schemas.openxmlformats.org/officeDocument/2006/relationships/slideLayout" Target="../slideLayouts/slideLayout437.xml"/><Relationship Id="rId31" Type="http://schemas.openxmlformats.org/officeDocument/2006/relationships/slideLayout" Target="../slideLayouts/slideLayout449.xml"/><Relationship Id="rId4" Type="http://schemas.openxmlformats.org/officeDocument/2006/relationships/slideLayout" Target="../slideLayouts/slideLayout422.xml"/><Relationship Id="rId9" Type="http://schemas.openxmlformats.org/officeDocument/2006/relationships/slideLayout" Target="../slideLayouts/slideLayout427.xml"/><Relationship Id="rId14" Type="http://schemas.openxmlformats.org/officeDocument/2006/relationships/slideLayout" Target="../slideLayouts/slideLayout432.xml"/><Relationship Id="rId22" Type="http://schemas.openxmlformats.org/officeDocument/2006/relationships/slideLayout" Target="../slideLayouts/slideLayout440.xml"/><Relationship Id="rId27" Type="http://schemas.openxmlformats.org/officeDocument/2006/relationships/slideLayout" Target="../slideLayouts/slideLayout445.xml"/><Relationship Id="rId30" Type="http://schemas.openxmlformats.org/officeDocument/2006/relationships/slideLayout" Target="../slideLayouts/slideLayout448.xml"/><Relationship Id="rId35" Type="http://schemas.openxmlformats.org/officeDocument/2006/relationships/slideLayout" Target="../slideLayouts/slideLayout45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62.xml"/><Relationship Id="rId13" Type="http://schemas.openxmlformats.org/officeDocument/2006/relationships/slideLayout" Target="../slideLayouts/slideLayout467.xml"/><Relationship Id="rId18" Type="http://schemas.openxmlformats.org/officeDocument/2006/relationships/slideLayout" Target="../slideLayouts/slideLayout472.xml"/><Relationship Id="rId26" Type="http://schemas.openxmlformats.org/officeDocument/2006/relationships/slideLayout" Target="../slideLayouts/slideLayout480.xml"/><Relationship Id="rId3" Type="http://schemas.openxmlformats.org/officeDocument/2006/relationships/slideLayout" Target="../slideLayouts/slideLayout457.xml"/><Relationship Id="rId21" Type="http://schemas.openxmlformats.org/officeDocument/2006/relationships/slideLayout" Target="../slideLayouts/slideLayout475.xml"/><Relationship Id="rId34" Type="http://schemas.openxmlformats.org/officeDocument/2006/relationships/slideLayout" Target="../slideLayouts/slideLayout488.xml"/><Relationship Id="rId7" Type="http://schemas.openxmlformats.org/officeDocument/2006/relationships/slideLayout" Target="../slideLayouts/slideLayout461.xml"/><Relationship Id="rId12" Type="http://schemas.openxmlformats.org/officeDocument/2006/relationships/slideLayout" Target="../slideLayouts/slideLayout466.xml"/><Relationship Id="rId17" Type="http://schemas.openxmlformats.org/officeDocument/2006/relationships/slideLayout" Target="../slideLayouts/slideLayout471.xml"/><Relationship Id="rId25" Type="http://schemas.openxmlformats.org/officeDocument/2006/relationships/slideLayout" Target="../slideLayouts/slideLayout479.xml"/><Relationship Id="rId33" Type="http://schemas.openxmlformats.org/officeDocument/2006/relationships/slideLayout" Target="../slideLayouts/slideLayout487.xml"/><Relationship Id="rId2" Type="http://schemas.openxmlformats.org/officeDocument/2006/relationships/slideLayout" Target="../slideLayouts/slideLayout456.xml"/><Relationship Id="rId16" Type="http://schemas.openxmlformats.org/officeDocument/2006/relationships/slideLayout" Target="../slideLayouts/slideLayout470.xml"/><Relationship Id="rId20" Type="http://schemas.openxmlformats.org/officeDocument/2006/relationships/slideLayout" Target="../slideLayouts/slideLayout474.xml"/><Relationship Id="rId29" Type="http://schemas.openxmlformats.org/officeDocument/2006/relationships/slideLayout" Target="../slideLayouts/slideLayout483.xml"/><Relationship Id="rId1" Type="http://schemas.openxmlformats.org/officeDocument/2006/relationships/slideLayout" Target="../slideLayouts/slideLayout455.xml"/><Relationship Id="rId6" Type="http://schemas.openxmlformats.org/officeDocument/2006/relationships/slideLayout" Target="../slideLayouts/slideLayout460.xml"/><Relationship Id="rId11" Type="http://schemas.openxmlformats.org/officeDocument/2006/relationships/slideLayout" Target="../slideLayouts/slideLayout465.xml"/><Relationship Id="rId24" Type="http://schemas.openxmlformats.org/officeDocument/2006/relationships/slideLayout" Target="../slideLayouts/slideLayout478.xml"/><Relationship Id="rId32" Type="http://schemas.openxmlformats.org/officeDocument/2006/relationships/slideLayout" Target="../slideLayouts/slideLayout486.xml"/><Relationship Id="rId37" Type="http://schemas.openxmlformats.org/officeDocument/2006/relationships/theme" Target="../theme/theme12.xml"/><Relationship Id="rId5" Type="http://schemas.openxmlformats.org/officeDocument/2006/relationships/slideLayout" Target="../slideLayouts/slideLayout459.xml"/><Relationship Id="rId15" Type="http://schemas.openxmlformats.org/officeDocument/2006/relationships/slideLayout" Target="../slideLayouts/slideLayout469.xml"/><Relationship Id="rId23" Type="http://schemas.openxmlformats.org/officeDocument/2006/relationships/slideLayout" Target="../slideLayouts/slideLayout477.xml"/><Relationship Id="rId28" Type="http://schemas.openxmlformats.org/officeDocument/2006/relationships/slideLayout" Target="../slideLayouts/slideLayout482.xml"/><Relationship Id="rId36" Type="http://schemas.openxmlformats.org/officeDocument/2006/relationships/slideLayout" Target="../slideLayouts/slideLayout490.xml"/><Relationship Id="rId10" Type="http://schemas.openxmlformats.org/officeDocument/2006/relationships/slideLayout" Target="../slideLayouts/slideLayout464.xml"/><Relationship Id="rId19" Type="http://schemas.openxmlformats.org/officeDocument/2006/relationships/slideLayout" Target="../slideLayouts/slideLayout473.xml"/><Relationship Id="rId31" Type="http://schemas.openxmlformats.org/officeDocument/2006/relationships/slideLayout" Target="../slideLayouts/slideLayout485.xml"/><Relationship Id="rId4" Type="http://schemas.openxmlformats.org/officeDocument/2006/relationships/slideLayout" Target="../slideLayouts/slideLayout458.xml"/><Relationship Id="rId9" Type="http://schemas.openxmlformats.org/officeDocument/2006/relationships/slideLayout" Target="../slideLayouts/slideLayout463.xml"/><Relationship Id="rId14" Type="http://schemas.openxmlformats.org/officeDocument/2006/relationships/slideLayout" Target="../slideLayouts/slideLayout468.xml"/><Relationship Id="rId22" Type="http://schemas.openxmlformats.org/officeDocument/2006/relationships/slideLayout" Target="../slideLayouts/slideLayout476.xml"/><Relationship Id="rId27" Type="http://schemas.openxmlformats.org/officeDocument/2006/relationships/slideLayout" Target="../slideLayouts/slideLayout481.xml"/><Relationship Id="rId30" Type="http://schemas.openxmlformats.org/officeDocument/2006/relationships/slideLayout" Target="../slideLayouts/slideLayout484.xml"/><Relationship Id="rId35" Type="http://schemas.openxmlformats.org/officeDocument/2006/relationships/slideLayout" Target="../slideLayouts/slideLayout48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theme" Target="../theme/theme4.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83.xml"/><Relationship Id="rId21" Type="http://schemas.openxmlformats.org/officeDocument/2006/relationships/slideLayout" Target="../slideLayouts/slideLayout78.xml"/><Relationship Id="rId34" Type="http://schemas.openxmlformats.org/officeDocument/2006/relationships/slideLayout" Target="../slideLayouts/slideLayout91.xml"/><Relationship Id="rId42" Type="http://schemas.openxmlformats.org/officeDocument/2006/relationships/slideLayout" Target="../slideLayouts/slideLayout99.xml"/><Relationship Id="rId47" Type="http://schemas.openxmlformats.org/officeDocument/2006/relationships/slideLayout" Target="../slideLayouts/slideLayout104.xml"/><Relationship Id="rId50" Type="http://schemas.openxmlformats.org/officeDocument/2006/relationships/slideLayout" Target="../slideLayouts/slideLayout107.xml"/><Relationship Id="rId55" Type="http://schemas.openxmlformats.org/officeDocument/2006/relationships/slideLayout" Target="../slideLayouts/slideLayout112.xml"/><Relationship Id="rId63" Type="http://schemas.openxmlformats.org/officeDocument/2006/relationships/slideLayout" Target="../slideLayouts/slideLayout120.xml"/><Relationship Id="rId68" Type="http://schemas.openxmlformats.org/officeDocument/2006/relationships/slideLayout" Target="../slideLayouts/slideLayout125.xml"/><Relationship Id="rId76" Type="http://schemas.openxmlformats.org/officeDocument/2006/relationships/slideLayout" Target="../slideLayouts/slideLayout133.xml"/><Relationship Id="rId84" Type="http://schemas.openxmlformats.org/officeDocument/2006/relationships/slideLayout" Target="../slideLayouts/slideLayout141.xml"/><Relationship Id="rId89" Type="http://schemas.openxmlformats.org/officeDocument/2006/relationships/slideLayout" Target="../slideLayouts/slideLayout146.xml"/><Relationship Id="rId97" Type="http://schemas.openxmlformats.org/officeDocument/2006/relationships/image" Target="../media/image13.jpeg"/><Relationship Id="rId7" Type="http://schemas.openxmlformats.org/officeDocument/2006/relationships/slideLayout" Target="../slideLayouts/slideLayout64.xml"/><Relationship Id="rId71" Type="http://schemas.openxmlformats.org/officeDocument/2006/relationships/slideLayout" Target="../slideLayouts/slideLayout128.xml"/><Relationship Id="rId92" Type="http://schemas.openxmlformats.org/officeDocument/2006/relationships/slideLayout" Target="../slideLayouts/slideLayout149.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9" Type="http://schemas.openxmlformats.org/officeDocument/2006/relationships/slideLayout" Target="../slideLayouts/slideLayout86.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37" Type="http://schemas.openxmlformats.org/officeDocument/2006/relationships/slideLayout" Target="../slideLayouts/slideLayout94.xml"/><Relationship Id="rId40" Type="http://schemas.openxmlformats.org/officeDocument/2006/relationships/slideLayout" Target="../slideLayouts/slideLayout97.xml"/><Relationship Id="rId45" Type="http://schemas.openxmlformats.org/officeDocument/2006/relationships/slideLayout" Target="../slideLayouts/slideLayout102.xml"/><Relationship Id="rId53" Type="http://schemas.openxmlformats.org/officeDocument/2006/relationships/slideLayout" Target="../slideLayouts/slideLayout110.xml"/><Relationship Id="rId58" Type="http://schemas.openxmlformats.org/officeDocument/2006/relationships/slideLayout" Target="../slideLayouts/slideLayout115.xml"/><Relationship Id="rId66" Type="http://schemas.openxmlformats.org/officeDocument/2006/relationships/slideLayout" Target="../slideLayouts/slideLayout123.xml"/><Relationship Id="rId74" Type="http://schemas.openxmlformats.org/officeDocument/2006/relationships/slideLayout" Target="../slideLayouts/slideLayout131.xml"/><Relationship Id="rId79" Type="http://schemas.openxmlformats.org/officeDocument/2006/relationships/slideLayout" Target="../slideLayouts/slideLayout136.xml"/><Relationship Id="rId87" Type="http://schemas.openxmlformats.org/officeDocument/2006/relationships/slideLayout" Target="../slideLayouts/slideLayout144.xml"/><Relationship Id="rId5" Type="http://schemas.openxmlformats.org/officeDocument/2006/relationships/slideLayout" Target="../slideLayouts/slideLayout62.xml"/><Relationship Id="rId61" Type="http://schemas.openxmlformats.org/officeDocument/2006/relationships/slideLayout" Target="../slideLayouts/slideLayout118.xml"/><Relationship Id="rId82" Type="http://schemas.openxmlformats.org/officeDocument/2006/relationships/slideLayout" Target="../slideLayouts/slideLayout139.xml"/><Relationship Id="rId90" Type="http://schemas.openxmlformats.org/officeDocument/2006/relationships/slideLayout" Target="../slideLayouts/slideLayout147.xml"/><Relationship Id="rId95" Type="http://schemas.openxmlformats.org/officeDocument/2006/relationships/slideLayout" Target="../slideLayouts/slideLayout152.xml"/><Relationship Id="rId19" Type="http://schemas.openxmlformats.org/officeDocument/2006/relationships/slideLayout" Target="../slideLayouts/slideLayout7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slideLayout" Target="../slideLayouts/slideLayout92.xml"/><Relationship Id="rId43" Type="http://schemas.openxmlformats.org/officeDocument/2006/relationships/slideLayout" Target="../slideLayouts/slideLayout100.xml"/><Relationship Id="rId48" Type="http://schemas.openxmlformats.org/officeDocument/2006/relationships/slideLayout" Target="../slideLayouts/slideLayout105.xml"/><Relationship Id="rId56" Type="http://schemas.openxmlformats.org/officeDocument/2006/relationships/slideLayout" Target="../slideLayouts/slideLayout113.xml"/><Relationship Id="rId64" Type="http://schemas.openxmlformats.org/officeDocument/2006/relationships/slideLayout" Target="../slideLayouts/slideLayout121.xml"/><Relationship Id="rId69" Type="http://schemas.openxmlformats.org/officeDocument/2006/relationships/slideLayout" Target="../slideLayouts/slideLayout126.xml"/><Relationship Id="rId77" Type="http://schemas.openxmlformats.org/officeDocument/2006/relationships/slideLayout" Target="../slideLayouts/slideLayout134.xml"/><Relationship Id="rId8" Type="http://schemas.openxmlformats.org/officeDocument/2006/relationships/slideLayout" Target="../slideLayouts/slideLayout65.xml"/><Relationship Id="rId51" Type="http://schemas.openxmlformats.org/officeDocument/2006/relationships/slideLayout" Target="../slideLayouts/slideLayout108.xml"/><Relationship Id="rId72" Type="http://schemas.openxmlformats.org/officeDocument/2006/relationships/slideLayout" Target="../slideLayouts/slideLayout129.xml"/><Relationship Id="rId80" Type="http://schemas.openxmlformats.org/officeDocument/2006/relationships/slideLayout" Target="../slideLayouts/slideLayout137.xml"/><Relationship Id="rId85" Type="http://schemas.openxmlformats.org/officeDocument/2006/relationships/slideLayout" Target="../slideLayouts/slideLayout142.xml"/><Relationship Id="rId93" Type="http://schemas.openxmlformats.org/officeDocument/2006/relationships/slideLayout" Target="../slideLayouts/slideLayout150.xml"/><Relationship Id="rId98" Type="http://schemas.openxmlformats.org/officeDocument/2006/relationships/image" Target="../media/image14.png"/><Relationship Id="rId3" Type="http://schemas.openxmlformats.org/officeDocument/2006/relationships/slideLayout" Target="../slideLayouts/slideLayout60.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38" Type="http://schemas.openxmlformats.org/officeDocument/2006/relationships/slideLayout" Target="../slideLayouts/slideLayout95.xml"/><Relationship Id="rId46" Type="http://schemas.openxmlformats.org/officeDocument/2006/relationships/slideLayout" Target="../slideLayouts/slideLayout103.xml"/><Relationship Id="rId59" Type="http://schemas.openxmlformats.org/officeDocument/2006/relationships/slideLayout" Target="../slideLayouts/slideLayout116.xml"/><Relationship Id="rId67" Type="http://schemas.openxmlformats.org/officeDocument/2006/relationships/slideLayout" Target="../slideLayouts/slideLayout124.xml"/><Relationship Id="rId20" Type="http://schemas.openxmlformats.org/officeDocument/2006/relationships/slideLayout" Target="../slideLayouts/slideLayout77.xml"/><Relationship Id="rId41" Type="http://schemas.openxmlformats.org/officeDocument/2006/relationships/slideLayout" Target="../slideLayouts/slideLayout98.xml"/><Relationship Id="rId54" Type="http://schemas.openxmlformats.org/officeDocument/2006/relationships/slideLayout" Target="../slideLayouts/slideLayout111.xml"/><Relationship Id="rId62" Type="http://schemas.openxmlformats.org/officeDocument/2006/relationships/slideLayout" Target="../slideLayouts/slideLayout119.xml"/><Relationship Id="rId70" Type="http://schemas.openxmlformats.org/officeDocument/2006/relationships/slideLayout" Target="../slideLayouts/slideLayout127.xml"/><Relationship Id="rId75" Type="http://schemas.openxmlformats.org/officeDocument/2006/relationships/slideLayout" Target="../slideLayouts/slideLayout132.xml"/><Relationship Id="rId83" Type="http://schemas.openxmlformats.org/officeDocument/2006/relationships/slideLayout" Target="../slideLayouts/slideLayout140.xml"/><Relationship Id="rId88" Type="http://schemas.openxmlformats.org/officeDocument/2006/relationships/slideLayout" Target="../slideLayouts/slideLayout145.xml"/><Relationship Id="rId91" Type="http://schemas.openxmlformats.org/officeDocument/2006/relationships/slideLayout" Target="../slideLayouts/slideLayout148.xml"/><Relationship Id="rId96" Type="http://schemas.openxmlformats.org/officeDocument/2006/relationships/theme" Target="../theme/theme5.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36" Type="http://schemas.openxmlformats.org/officeDocument/2006/relationships/slideLayout" Target="../slideLayouts/slideLayout93.xml"/><Relationship Id="rId49" Type="http://schemas.openxmlformats.org/officeDocument/2006/relationships/slideLayout" Target="../slideLayouts/slideLayout106.xml"/><Relationship Id="rId57" Type="http://schemas.openxmlformats.org/officeDocument/2006/relationships/slideLayout" Target="../slideLayouts/slideLayout114.xml"/><Relationship Id="rId10" Type="http://schemas.openxmlformats.org/officeDocument/2006/relationships/slideLayout" Target="../slideLayouts/slideLayout67.xml"/><Relationship Id="rId31" Type="http://schemas.openxmlformats.org/officeDocument/2006/relationships/slideLayout" Target="../slideLayouts/slideLayout88.xml"/><Relationship Id="rId44" Type="http://schemas.openxmlformats.org/officeDocument/2006/relationships/slideLayout" Target="../slideLayouts/slideLayout101.xml"/><Relationship Id="rId52" Type="http://schemas.openxmlformats.org/officeDocument/2006/relationships/slideLayout" Target="../slideLayouts/slideLayout109.xml"/><Relationship Id="rId60" Type="http://schemas.openxmlformats.org/officeDocument/2006/relationships/slideLayout" Target="../slideLayouts/slideLayout117.xml"/><Relationship Id="rId65" Type="http://schemas.openxmlformats.org/officeDocument/2006/relationships/slideLayout" Target="../slideLayouts/slideLayout122.xml"/><Relationship Id="rId73" Type="http://schemas.openxmlformats.org/officeDocument/2006/relationships/slideLayout" Target="../slideLayouts/slideLayout130.xml"/><Relationship Id="rId78" Type="http://schemas.openxmlformats.org/officeDocument/2006/relationships/slideLayout" Target="../slideLayouts/slideLayout135.xml"/><Relationship Id="rId81" Type="http://schemas.openxmlformats.org/officeDocument/2006/relationships/slideLayout" Target="../slideLayouts/slideLayout138.xml"/><Relationship Id="rId86" Type="http://schemas.openxmlformats.org/officeDocument/2006/relationships/slideLayout" Target="../slideLayouts/slideLayout143.xml"/><Relationship Id="rId94" Type="http://schemas.openxmlformats.org/officeDocument/2006/relationships/slideLayout" Target="../slideLayouts/slideLayout151.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9" Type="http://schemas.openxmlformats.org/officeDocument/2006/relationships/slideLayout" Target="../slideLayouts/slideLayout96.xml"/></Relationships>
</file>

<file path=ppt/slideMasters/_rels/slideMaster6.xml.rels><?xml version="1.0" encoding="UTF-8" standalone="yes"?>
<Relationships xmlns="http://schemas.openxmlformats.org/package/2006/relationships"><Relationship Id="rId26" Type="http://schemas.openxmlformats.org/officeDocument/2006/relationships/slideLayout" Target="../slideLayouts/slideLayout178.xml"/><Relationship Id="rId21" Type="http://schemas.openxmlformats.org/officeDocument/2006/relationships/slideLayout" Target="../slideLayouts/slideLayout173.xml"/><Relationship Id="rId34" Type="http://schemas.openxmlformats.org/officeDocument/2006/relationships/slideLayout" Target="../slideLayouts/slideLayout186.xml"/><Relationship Id="rId42" Type="http://schemas.openxmlformats.org/officeDocument/2006/relationships/slideLayout" Target="../slideLayouts/slideLayout194.xml"/><Relationship Id="rId47" Type="http://schemas.openxmlformats.org/officeDocument/2006/relationships/slideLayout" Target="../slideLayouts/slideLayout199.xml"/><Relationship Id="rId50" Type="http://schemas.openxmlformats.org/officeDocument/2006/relationships/slideLayout" Target="../slideLayouts/slideLayout202.xml"/><Relationship Id="rId55" Type="http://schemas.openxmlformats.org/officeDocument/2006/relationships/slideLayout" Target="../slideLayouts/slideLayout207.xml"/><Relationship Id="rId63" Type="http://schemas.openxmlformats.org/officeDocument/2006/relationships/slideLayout" Target="../slideLayouts/slideLayout215.xml"/><Relationship Id="rId68" Type="http://schemas.openxmlformats.org/officeDocument/2006/relationships/slideLayout" Target="../slideLayouts/slideLayout220.xml"/><Relationship Id="rId76" Type="http://schemas.openxmlformats.org/officeDocument/2006/relationships/slideLayout" Target="../slideLayouts/slideLayout228.xml"/><Relationship Id="rId84" Type="http://schemas.openxmlformats.org/officeDocument/2006/relationships/slideLayout" Target="../slideLayouts/slideLayout236.xml"/><Relationship Id="rId89" Type="http://schemas.openxmlformats.org/officeDocument/2006/relationships/slideLayout" Target="../slideLayouts/slideLayout241.xml"/><Relationship Id="rId97" Type="http://schemas.openxmlformats.org/officeDocument/2006/relationships/image" Target="../media/image13.jpeg"/><Relationship Id="rId7" Type="http://schemas.openxmlformats.org/officeDocument/2006/relationships/slideLayout" Target="../slideLayouts/slideLayout159.xml"/><Relationship Id="rId71" Type="http://schemas.openxmlformats.org/officeDocument/2006/relationships/slideLayout" Target="../slideLayouts/slideLayout223.xml"/><Relationship Id="rId92" Type="http://schemas.openxmlformats.org/officeDocument/2006/relationships/slideLayout" Target="../slideLayouts/slideLayout244.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9" Type="http://schemas.openxmlformats.org/officeDocument/2006/relationships/slideLayout" Target="../slideLayouts/slideLayout181.xml"/><Relationship Id="rId11" Type="http://schemas.openxmlformats.org/officeDocument/2006/relationships/slideLayout" Target="../slideLayouts/slideLayout163.xml"/><Relationship Id="rId24" Type="http://schemas.openxmlformats.org/officeDocument/2006/relationships/slideLayout" Target="../slideLayouts/slideLayout176.xml"/><Relationship Id="rId32" Type="http://schemas.openxmlformats.org/officeDocument/2006/relationships/slideLayout" Target="../slideLayouts/slideLayout184.xml"/><Relationship Id="rId37" Type="http://schemas.openxmlformats.org/officeDocument/2006/relationships/slideLayout" Target="../slideLayouts/slideLayout189.xml"/><Relationship Id="rId40" Type="http://schemas.openxmlformats.org/officeDocument/2006/relationships/slideLayout" Target="../slideLayouts/slideLayout192.xml"/><Relationship Id="rId45" Type="http://schemas.openxmlformats.org/officeDocument/2006/relationships/slideLayout" Target="../slideLayouts/slideLayout197.xml"/><Relationship Id="rId53" Type="http://schemas.openxmlformats.org/officeDocument/2006/relationships/slideLayout" Target="../slideLayouts/slideLayout205.xml"/><Relationship Id="rId58" Type="http://schemas.openxmlformats.org/officeDocument/2006/relationships/slideLayout" Target="../slideLayouts/slideLayout210.xml"/><Relationship Id="rId66" Type="http://schemas.openxmlformats.org/officeDocument/2006/relationships/slideLayout" Target="../slideLayouts/slideLayout218.xml"/><Relationship Id="rId74" Type="http://schemas.openxmlformats.org/officeDocument/2006/relationships/slideLayout" Target="../slideLayouts/slideLayout226.xml"/><Relationship Id="rId79" Type="http://schemas.openxmlformats.org/officeDocument/2006/relationships/slideLayout" Target="../slideLayouts/slideLayout231.xml"/><Relationship Id="rId87" Type="http://schemas.openxmlformats.org/officeDocument/2006/relationships/slideLayout" Target="../slideLayouts/slideLayout239.xml"/><Relationship Id="rId5" Type="http://schemas.openxmlformats.org/officeDocument/2006/relationships/slideLayout" Target="../slideLayouts/slideLayout157.xml"/><Relationship Id="rId61" Type="http://schemas.openxmlformats.org/officeDocument/2006/relationships/slideLayout" Target="../slideLayouts/slideLayout213.xml"/><Relationship Id="rId82" Type="http://schemas.openxmlformats.org/officeDocument/2006/relationships/slideLayout" Target="../slideLayouts/slideLayout234.xml"/><Relationship Id="rId90" Type="http://schemas.openxmlformats.org/officeDocument/2006/relationships/slideLayout" Target="../slideLayouts/slideLayout242.xml"/><Relationship Id="rId95" Type="http://schemas.openxmlformats.org/officeDocument/2006/relationships/slideLayout" Target="../slideLayouts/slideLayout247.xml"/><Relationship Id="rId19" Type="http://schemas.openxmlformats.org/officeDocument/2006/relationships/slideLayout" Target="../slideLayouts/slideLayout171.xml"/><Relationship Id="rId14" Type="http://schemas.openxmlformats.org/officeDocument/2006/relationships/slideLayout" Target="../slideLayouts/slideLayout166.xml"/><Relationship Id="rId22" Type="http://schemas.openxmlformats.org/officeDocument/2006/relationships/slideLayout" Target="../slideLayouts/slideLayout174.xml"/><Relationship Id="rId27" Type="http://schemas.openxmlformats.org/officeDocument/2006/relationships/slideLayout" Target="../slideLayouts/slideLayout179.xml"/><Relationship Id="rId30" Type="http://schemas.openxmlformats.org/officeDocument/2006/relationships/slideLayout" Target="../slideLayouts/slideLayout182.xml"/><Relationship Id="rId35" Type="http://schemas.openxmlformats.org/officeDocument/2006/relationships/slideLayout" Target="../slideLayouts/slideLayout187.xml"/><Relationship Id="rId43" Type="http://schemas.openxmlformats.org/officeDocument/2006/relationships/slideLayout" Target="../slideLayouts/slideLayout195.xml"/><Relationship Id="rId48" Type="http://schemas.openxmlformats.org/officeDocument/2006/relationships/slideLayout" Target="../slideLayouts/slideLayout200.xml"/><Relationship Id="rId56" Type="http://schemas.openxmlformats.org/officeDocument/2006/relationships/slideLayout" Target="../slideLayouts/slideLayout208.xml"/><Relationship Id="rId64" Type="http://schemas.openxmlformats.org/officeDocument/2006/relationships/slideLayout" Target="../slideLayouts/slideLayout216.xml"/><Relationship Id="rId69" Type="http://schemas.openxmlformats.org/officeDocument/2006/relationships/slideLayout" Target="../slideLayouts/slideLayout221.xml"/><Relationship Id="rId77" Type="http://schemas.openxmlformats.org/officeDocument/2006/relationships/slideLayout" Target="../slideLayouts/slideLayout229.xml"/><Relationship Id="rId8" Type="http://schemas.openxmlformats.org/officeDocument/2006/relationships/slideLayout" Target="../slideLayouts/slideLayout160.xml"/><Relationship Id="rId51" Type="http://schemas.openxmlformats.org/officeDocument/2006/relationships/slideLayout" Target="../slideLayouts/slideLayout203.xml"/><Relationship Id="rId72" Type="http://schemas.openxmlformats.org/officeDocument/2006/relationships/slideLayout" Target="../slideLayouts/slideLayout224.xml"/><Relationship Id="rId80" Type="http://schemas.openxmlformats.org/officeDocument/2006/relationships/slideLayout" Target="../slideLayouts/slideLayout232.xml"/><Relationship Id="rId85" Type="http://schemas.openxmlformats.org/officeDocument/2006/relationships/slideLayout" Target="../slideLayouts/slideLayout237.xml"/><Relationship Id="rId93" Type="http://schemas.openxmlformats.org/officeDocument/2006/relationships/slideLayout" Target="../slideLayouts/slideLayout245.xml"/><Relationship Id="rId98" Type="http://schemas.openxmlformats.org/officeDocument/2006/relationships/image" Target="../media/image14.png"/><Relationship Id="rId3" Type="http://schemas.openxmlformats.org/officeDocument/2006/relationships/slideLayout" Target="../slideLayouts/slideLayout155.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5" Type="http://schemas.openxmlformats.org/officeDocument/2006/relationships/slideLayout" Target="../slideLayouts/slideLayout177.xml"/><Relationship Id="rId33" Type="http://schemas.openxmlformats.org/officeDocument/2006/relationships/slideLayout" Target="../slideLayouts/slideLayout185.xml"/><Relationship Id="rId38" Type="http://schemas.openxmlformats.org/officeDocument/2006/relationships/slideLayout" Target="../slideLayouts/slideLayout190.xml"/><Relationship Id="rId46" Type="http://schemas.openxmlformats.org/officeDocument/2006/relationships/slideLayout" Target="../slideLayouts/slideLayout198.xml"/><Relationship Id="rId59" Type="http://schemas.openxmlformats.org/officeDocument/2006/relationships/slideLayout" Target="../slideLayouts/slideLayout211.xml"/><Relationship Id="rId67" Type="http://schemas.openxmlformats.org/officeDocument/2006/relationships/slideLayout" Target="../slideLayouts/slideLayout219.xml"/><Relationship Id="rId20" Type="http://schemas.openxmlformats.org/officeDocument/2006/relationships/slideLayout" Target="../slideLayouts/slideLayout172.xml"/><Relationship Id="rId41" Type="http://schemas.openxmlformats.org/officeDocument/2006/relationships/slideLayout" Target="../slideLayouts/slideLayout193.xml"/><Relationship Id="rId54" Type="http://schemas.openxmlformats.org/officeDocument/2006/relationships/slideLayout" Target="../slideLayouts/slideLayout206.xml"/><Relationship Id="rId62" Type="http://schemas.openxmlformats.org/officeDocument/2006/relationships/slideLayout" Target="../slideLayouts/slideLayout214.xml"/><Relationship Id="rId70" Type="http://schemas.openxmlformats.org/officeDocument/2006/relationships/slideLayout" Target="../slideLayouts/slideLayout222.xml"/><Relationship Id="rId75" Type="http://schemas.openxmlformats.org/officeDocument/2006/relationships/slideLayout" Target="../slideLayouts/slideLayout227.xml"/><Relationship Id="rId83" Type="http://schemas.openxmlformats.org/officeDocument/2006/relationships/slideLayout" Target="../slideLayouts/slideLayout235.xml"/><Relationship Id="rId88" Type="http://schemas.openxmlformats.org/officeDocument/2006/relationships/slideLayout" Target="../slideLayouts/slideLayout240.xml"/><Relationship Id="rId91" Type="http://schemas.openxmlformats.org/officeDocument/2006/relationships/slideLayout" Target="../slideLayouts/slideLayout243.xml"/><Relationship Id="rId96" Type="http://schemas.openxmlformats.org/officeDocument/2006/relationships/theme" Target="../theme/theme6.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5" Type="http://schemas.openxmlformats.org/officeDocument/2006/relationships/slideLayout" Target="../slideLayouts/slideLayout167.xml"/><Relationship Id="rId23" Type="http://schemas.openxmlformats.org/officeDocument/2006/relationships/slideLayout" Target="../slideLayouts/slideLayout175.xml"/><Relationship Id="rId28" Type="http://schemas.openxmlformats.org/officeDocument/2006/relationships/slideLayout" Target="../slideLayouts/slideLayout180.xml"/><Relationship Id="rId36" Type="http://schemas.openxmlformats.org/officeDocument/2006/relationships/slideLayout" Target="../slideLayouts/slideLayout188.xml"/><Relationship Id="rId49" Type="http://schemas.openxmlformats.org/officeDocument/2006/relationships/slideLayout" Target="../slideLayouts/slideLayout201.xml"/><Relationship Id="rId57" Type="http://schemas.openxmlformats.org/officeDocument/2006/relationships/slideLayout" Target="../slideLayouts/slideLayout209.xml"/><Relationship Id="rId10" Type="http://schemas.openxmlformats.org/officeDocument/2006/relationships/slideLayout" Target="../slideLayouts/slideLayout162.xml"/><Relationship Id="rId31" Type="http://schemas.openxmlformats.org/officeDocument/2006/relationships/slideLayout" Target="../slideLayouts/slideLayout183.xml"/><Relationship Id="rId44" Type="http://schemas.openxmlformats.org/officeDocument/2006/relationships/slideLayout" Target="../slideLayouts/slideLayout196.xml"/><Relationship Id="rId52" Type="http://schemas.openxmlformats.org/officeDocument/2006/relationships/slideLayout" Target="../slideLayouts/slideLayout204.xml"/><Relationship Id="rId60" Type="http://schemas.openxmlformats.org/officeDocument/2006/relationships/slideLayout" Target="../slideLayouts/slideLayout212.xml"/><Relationship Id="rId65" Type="http://schemas.openxmlformats.org/officeDocument/2006/relationships/slideLayout" Target="../slideLayouts/slideLayout217.xml"/><Relationship Id="rId73" Type="http://schemas.openxmlformats.org/officeDocument/2006/relationships/slideLayout" Target="../slideLayouts/slideLayout225.xml"/><Relationship Id="rId78" Type="http://schemas.openxmlformats.org/officeDocument/2006/relationships/slideLayout" Target="../slideLayouts/slideLayout230.xml"/><Relationship Id="rId81" Type="http://schemas.openxmlformats.org/officeDocument/2006/relationships/slideLayout" Target="../slideLayouts/slideLayout233.xml"/><Relationship Id="rId86" Type="http://schemas.openxmlformats.org/officeDocument/2006/relationships/slideLayout" Target="../slideLayouts/slideLayout238.xml"/><Relationship Id="rId94" Type="http://schemas.openxmlformats.org/officeDocument/2006/relationships/slideLayout" Target="../slideLayouts/slideLayout246.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39" Type="http://schemas.openxmlformats.org/officeDocument/2006/relationships/slideLayout" Target="../slideLayouts/slideLayout191.xml"/></Relationships>
</file>

<file path=ppt/slideMasters/_rels/slideMaster7.xml.rels><?xml version="1.0" encoding="UTF-8" standalone="yes"?>
<Relationships xmlns="http://schemas.openxmlformats.org/package/2006/relationships"><Relationship Id="rId26" Type="http://schemas.openxmlformats.org/officeDocument/2006/relationships/slideLayout" Target="../slideLayouts/slideLayout273.xml"/><Relationship Id="rId21" Type="http://schemas.openxmlformats.org/officeDocument/2006/relationships/slideLayout" Target="../slideLayouts/slideLayout268.xml"/><Relationship Id="rId34" Type="http://schemas.openxmlformats.org/officeDocument/2006/relationships/slideLayout" Target="../slideLayouts/slideLayout281.xml"/><Relationship Id="rId42" Type="http://schemas.openxmlformats.org/officeDocument/2006/relationships/slideLayout" Target="../slideLayouts/slideLayout289.xml"/><Relationship Id="rId47" Type="http://schemas.openxmlformats.org/officeDocument/2006/relationships/slideLayout" Target="../slideLayouts/slideLayout294.xml"/><Relationship Id="rId50" Type="http://schemas.openxmlformats.org/officeDocument/2006/relationships/slideLayout" Target="../slideLayouts/slideLayout297.xml"/><Relationship Id="rId55" Type="http://schemas.openxmlformats.org/officeDocument/2006/relationships/slideLayout" Target="../slideLayouts/slideLayout302.xml"/><Relationship Id="rId63" Type="http://schemas.openxmlformats.org/officeDocument/2006/relationships/slideLayout" Target="../slideLayouts/slideLayout310.xml"/><Relationship Id="rId68" Type="http://schemas.openxmlformats.org/officeDocument/2006/relationships/slideLayout" Target="../slideLayouts/slideLayout315.xml"/><Relationship Id="rId76" Type="http://schemas.openxmlformats.org/officeDocument/2006/relationships/slideLayout" Target="../slideLayouts/slideLayout323.xml"/><Relationship Id="rId84" Type="http://schemas.openxmlformats.org/officeDocument/2006/relationships/slideLayout" Target="../slideLayouts/slideLayout331.xml"/><Relationship Id="rId89" Type="http://schemas.openxmlformats.org/officeDocument/2006/relationships/slideLayout" Target="../slideLayouts/slideLayout336.xml"/><Relationship Id="rId97" Type="http://schemas.openxmlformats.org/officeDocument/2006/relationships/image" Target="../media/image13.jpeg"/><Relationship Id="rId7" Type="http://schemas.openxmlformats.org/officeDocument/2006/relationships/slideLayout" Target="../slideLayouts/slideLayout254.xml"/><Relationship Id="rId71" Type="http://schemas.openxmlformats.org/officeDocument/2006/relationships/slideLayout" Target="../slideLayouts/slideLayout318.xml"/><Relationship Id="rId92" Type="http://schemas.openxmlformats.org/officeDocument/2006/relationships/slideLayout" Target="../slideLayouts/slideLayout339.xml"/><Relationship Id="rId2" Type="http://schemas.openxmlformats.org/officeDocument/2006/relationships/slideLayout" Target="../slideLayouts/slideLayout249.xml"/><Relationship Id="rId16" Type="http://schemas.openxmlformats.org/officeDocument/2006/relationships/slideLayout" Target="../slideLayouts/slideLayout263.xml"/><Relationship Id="rId29" Type="http://schemas.openxmlformats.org/officeDocument/2006/relationships/slideLayout" Target="../slideLayouts/slideLayout276.xml"/><Relationship Id="rId11" Type="http://schemas.openxmlformats.org/officeDocument/2006/relationships/slideLayout" Target="../slideLayouts/slideLayout258.xml"/><Relationship Id="rId24" Type="http://schemas.openxmlformats.org/officeDocument/2006/relationships/slideLayout" Target="../slideLayouts/slideLayout271.xml"/><Relationship Id="rId32" Type="http://schemas.openxmlformats.org/officeDocument/2006/relationships/slideLayout" Target="../slideLayouts/slideLayout279.xml"/><Relationship Id="rId37" Type="http://schemas.openxmlformats.org/officeDocument/2006/relationships/slideLayout" Target="../slideLayouts/slideLayout284.xml"/><Relationship Id="rId40" Type="http://schemas.openxmlformats.org/officeDocument/2006/relationships/slideLayout" Target="../slideLayouts/slideLayout287.xml"/><Relationship Id="rId45" Type="http://schemas.openxmlformats.org/officeDocument/2006/relationships/slideLayout" Target="../slideLayouts/slideLayout292.xml"/><Relationship Id="rId53" Type="http://schemas.openxmlformats.org/officeDocument/2006/relationships/slideLayout" Target="../slideLayouts/slideLayout300.xml"/><Relationship Id="rId58" Type="http://schemas.openxmlformats.org/officeDocument/2006/relationships/slideLayout" Target="../slideLayouts/slideLayout305.xml"/><Relationship Id="rId66" Type="http://schemas.openxmlformats.org/officeDocument/2006/relationships/slideLayout" Target="../slideLayouts/slideLayout313.xml"/><Relationship Id="rId74" Type="http://schemas.openxmlformats.org/officeDocument/2006/relationships/slideLayout" Target="../slideLayouts/slideLayout321.xml"/><Relationship Id="rId79" Type="http://schemas.openxmlformats.org/officeDocument/2006/relationships/slideLayout" Target="../slideLayouts/slideLayout326.xml"/><Relationship Id="rId87" Type="http://schemas.openxmlformats.org/officeDocument/2006/relationships/slideLayout" Target="../slideLayouts/slideLayout334.xml"/><Relationship Id="rId5" Type="http://schemas.openxmlformats.org/officeDocument/2006/relationships/slideLayout" Target="../slideLayouts/slideLayout252.xml"/><Relationship Id="rId61" Type="http://schemas.openxmlformats.org/officeDocument/2006/relationships/slideLayout" Target="../slideLayouts/slideLayout308.xml"/><Relationship Id="rId82" Type="http://schemas.openxmlformats.org/officeDocument/2006/relationships/slideLayout" Target="../slideLayouts/slideLayout329.xml"/><Relationship Id="rId90" Type="http://schemas.openxmlformats.org/officeDocument/2006/relationships/slideLayout" Target="../slideLayouts/slideLayout337.xml"/><Relationship Id="rId95" Type="http://schemas.openxmlformats.org/officeDocument/2006/relationships/slideLayout" Target="../slideLayouts/slideLayout342.xml"/><Relationship Id="rId19" Type="http://schemas.openxmlformats.org/officeDocument/2006/relationships/slideLayout" Target="../slideLayouts/slideLayout266.xml"/><Relationship Id="rId14" Type="http://schemas.openxmlformats.org/officeDocument/2006/relationships/slideLayout" Target="../slideLayouts/slideLayout261.xml"/><Relationship Id="rId22" Type="http://schemas.openxmlformats.org/officeDocument/2006/relationships/slideLayout" Target="../slideLayouts/slideLayout269.xml"/><Relationship Id="rId27" Type="http://schemas.openxmlformats.org/officeDocument/2006/relationships/slideLayout" Target="../slideLayouts/slideLayout274.xml"/><Relationship Id="rId30" Type="http://schemas.openxmlformats.org/officeDocument/2006/relationships/slideLayout" Target="../slideLayouts/slideLayout277.xml"/><Relationship Id="rId35" Type="http://schemas.openxmlformats.org/officeDocument/2006/relationships/slideLayout" Target="../slideLayouts/slideLayout282.xml"/><Relationship Id="rId43" Type="http://schemas.openxmlformats.org/officeDocument/2006/relationships/slideLayout" Target="../slideLayouts/slideLayout290.xml"/><Relationship Id="rId48" Type="http://schemas.openxmlformats.org/officeDocument/2006/relationships/slideLayout" Target="../slideLayouts/slideLayout295.xml"/><Relationship Id="rId56" Type="http://schemas.openxmlformats.org/officeDocument/2006/relationships/slideLayout" Target="../slideLayouts/slideLayout303.xml"/><Relationship Id="rId64" Type="http://schemas.openxmlformats.org/officeDocument/2006/relationships/slideLayout" Target="../slideLayouts/slideLayout311.xml"/><Relationship Id="rId69" Type="http://schemas.openxmlformats.org/officeDocument/2006/relationships/slideLayout" Target="../slideLayouts/slideLayout316.xml"/><Relationship Id="rId77" Type="http://schemas.openxmlformats.org/officeDocument/2006/relationships/slideLayout" Target="../slideLayouts/slideLayout324.xml"/><Relationship Id="rId8" Type="http://schemas.openxmlformats.org/officeDocument/2006/relationships/slideLayout" Target="../slideLayouts/slideLayout255.xml"/><Relationship Id="rId51" Type="http://schemas.openxmlformats.org/officeDocument/2006/relationships/slideLayout" Target="../slideLayouts/slideLayout298.xml"/><Relationship Id="rId72" Type="http://schemas.openxmlformats.org/officeDocument/2006/relationships/slideLayout" Target="../slideLayouts/slideLayout319.xml"/><Relationship Id="rId80" Type="http://schemas.openxmlformats.org/officeDocument/2006/relationships/slideLayout" Target="../slideLayouts/slideLayout327.xml"/><Relationship Id="rId85" Type="http://schemas.openxmlformats.org/officeDocument/2006/relationships/slideLayout" Target="../slideLayouts/slideLayout332.xml"/><Relationship Id="rId93" Type="http://schemas.openxmlformats.org/officeDocument/2006/relationships/slideLayout" Target="../slideLayouts/slideLayout340.xml"/><Relationship Id="rId98" Type="http://schemas.openxmlformats.org/officeDocument/2006/relationships/image" Target="../media/image14.png"/><Relationship Id="rId3" Type="http://schemas.openxmlformats.org/officeDocument/2006/relationships/slideLayout" Target="../slideLayouts/slideLayout250.xml"/><Relationship Id="rId12" Type="http://schemas.openxmlformats.org/officeDocument/2006/relationships/slideLayout" Target="../slideLayouts/slideLayout259.xml"/><Relationship Id="rId17" Type="http://schemas.openxmlformats.org/officeDocument/2006/relationships/slideLayout" Target="../slideLayouts/slideLayout264.xml"/><Relationship Id="rId25" Type="http://schemas.openxmlformats.org/officeDocument/2006/relationships/slideLayout" Target="../slideLayouts/slideLayout272.xml"/><Relationship Id="rId33" Type="http://schemas.openxmlformats.org/officeDocument/2006/relationships/slideLayout" Target="../slideLayouts/slideLayout280.xml"/><Relationship Id="rId38" Type="http://schemas.openxmlformats.org/officeDocument/2006/relationships/slideLayout" Target="../slideLayouts/slideLayout285.xml"/><Relationship Id="rId46" Type="http://schemas.openxmlformats.org/officeDocument/2006/relationships/slideLayout" Target="../slideLayouts/slideLayout293.xml"/><Relationship Id="rId59" Type="http://schemas.openxmlformats.org/officeDocument/2006/relationships/slideLayout" Target="../slideLayouts/slideLayout306.xml"/><Relationship Id="rId67" Type="http://schemas.openxmlformats.org/officeDocument/2006/relationships/slideLayout" Target="../slideLayouts/slideLayout314.xml"/><Relationship Id="rId20" Type="http://schemas.openxmlformats.org/officeDocument/2006/relationships/slideLayout" Target="../slideLayouts/slideLayout267.xml"/><Relationship Id="rId41" Type="http://schemas.openxmlformats.org/officeDocument/2006/relationships/slideLayout" Target="../slideLayouts/slideLayout288.xml"/><Relationship Id="rId54" Type="http://schemas.openxmlformats.org/officeDocument/2006/relationships/slideLayout" Target="../slideLayouts/slideLayout301.xml"/><Relationship Id="rId62" Type="http://schemas.openxmlformats.org/officeDocument/2006/relationships/slideLayout" Target="../slideLayouts/slideLayout309.xml"/><Relationship Id="rId70" Type="http://schemas.openxmlformats.org/officeDocument/2006/relationships/slideLayout" Target="../slideLayouts/slideLayout317.xml"/><Relationship Id="rId75" Type="http://schemas.openxmlformats.org/officeDocument/2006/relationships/slideLayout" Target="../slideLayouts/slideLayout322.xml"/><Relationship Id="rId83" Type="http://schemas.openxmlformats.org/officeDocument/2006/relationships/slideLayout" Target="../slideLayouts/slideLayout330.xml"/><Relationship Id="rId88" Type="http://schemas.openxmlformats.org/officeDocument/2006/relationships/slideLayout" Target="../slideLayouts/slideLayout335.xml"/><Relationship Id="rId91" Type="http://schemas.openxmlformats.org/officeDocument/2006/relationships/slideLayout" Target="../slideLayouts/slideLayout338.xml"/><Relationship Id="rId96" Type="http://schemas.openxmlformats.org/officeDocument/2006/relationships/theme" Target="../theme/theme7.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5" Type="http://schemas.openxmlformats.org/officeDocument/2006/relationships/slideLayout" Target="../slideLayouts/slideLayout262.xml"/><Relationship Id="rId23" Type="http://schemas.openxmlformats.org/officeDocument/2006/relationships/slideLayout" Target="../slideLayouts/slideLayout270.xml"/><Relationship Id="rId28" Type="http://schemas.openxmlformats.org/officeDocument/2006/relationships/slideLayout" Target="../slideLayouts/slideLayout275.xml"/><Relationship Id="rId36" Type="http://schemas.openxmlformats.org/officeDocument/2006/relationships/slideLayout" Target="../slideLayouts/slideLayout283.xml"/><Relationship Id="rId49" Type="http://schemas.openxmlformats.org/officeDocument/2006/relationships/slideLayout" Target="../slideLayouts/slideLayout296.xml"/><Relationship Id="rId57" Type="http://schemas.openxmlformats.org/officeDocument/2006/relationships/slideLayout" Target="../slideLayouts/slideLayout304.xml"/><Relationship Id="rId10" Type="http://schemas.openxmlformats.org/officeDocument/2006/relationships/slideLayout" Target="../slideLayouts/slideLayout257.xml"/><Relationship Id="rId31" Type="http://schemas.openxmlformats.org/officeDocument/2006/relationships/slideLayout" Target="../slideLayouts/slideLayout278.xml"/><Relationship Id="rId44" Type="http://schemas.openxmlformats.org/officeDocument/2006/relationships/slideLayout" Target="../slideLayouts/slideLayout291.xml"/><Relationship Id="rId52" Type="http://schemas.openxmlformats.org/officeDocument/2006/relationships/slideLayout" Target="../slideLayouts/slideLayout299.xml"/><Relationship Id="rId60" Type="http://schemas.openxmlformats.org/officeDocument/2006/relationships/slideLayout" Target="../slideLayouts/slideLayout307.xml"/><Relationship Id="rId65" Type="http://schemas.openxmlformats.org/officeDocument/2006/relationships/slideLayout" Target="../slideLayouts/slideLayout312.xml"/><Relationship Id="rId73" Type="http://schemas.openxmlformats.org/officeDocument/2006/relationships/slideLayout" Target="../slideLayouts/slideLayout320.xml"/><Relationship Id="rId78" Type="http://schemas.openxmlformats.org/officeDocument/2006/relationships/slideLayout" Target="../slideLayouts/slideLayout325.xml"/><Relationship Id="rId81" Type="http://schemas.openxmlformats.org/officeDocument/2006/relationships/slideLayout" Target="../slideLayouts/slideLayout328.xml"/><Relationship Id="rId86" Type="http://schemas.openxmlformats.org/officeDocument/2006/relationships/slideLayout" Target="../slideLayouts/slideLayout333.xml"/><Relationship Id="rId94" Type="http://schemas.openxmlformats.org/officeDocument/2006/relationships/slideLayout" Target="../slideLayouts/slideLayout341.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3" Type="http://schemas.openxmlformats.org/officeDocument/2006/relationships/slideLayout" Target="../slideLayouts/slideLayout260.xml"/><Relationship Id="rId18" Type="http://schemas.openxmlformats.org/officeDocument/2006/relationships/slideLayout" Target="../slideLayouts/slideLayout265.xml"/><Relationship Id="rId39" Type="http://schemas.openxmlformats.org/officeDocument/2006/relationships/slideLayout" Target="../slideLayouts/slideLayout2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50.xml"/><Relationship Id="rId13" Type="http://schemas.openxmlformats.org/officeDocument/2006/relationships/slideLayout" Target="../slideLayouts/slideLayout355.xml"/><Relationship Id="rId18" Type="http://schemas.openxmlformats.org/officeDocument/2006/relationships/slideLayout" Target="../slideLayouts/slideLayout360.xml"/><Relationship Id="rId3" Type="http://schemas.openxmlformats.org/officeDocument/2006/relationships/slideLayout" Target="../slideLayouts/slideLayout345.xml"/><Relationship Id="rId21" Type="http://schemas.openxmlformats.org/officeDocument/2006/relationships/slideLayout" Target="../slideLayouts/slideLayout363.xml"/><Relationship Id="rId7" Type="http://schemas.openxmlformats.org/officeDocument/2006/relationships/slideLayout" Target="../slideLayouts/slideLayout349.xml"/><Relationship Id="rId12" Type="http://schemas.openxmlformats.org/officeDocument/2006/relationships/slideLayout" Target="../slideLayouts/slideLayout354.xml"/><Relationship Id="rId17" Type="http://schemas.openxmlformats.org/officeDocument/2006/relationships/slideLayout" Target="../slideLayouts/slideLayout359.xml"/><Relationship Id="rId2" Type="http://schemas.openxmlformats.org/officeDocument/2006/relationships/slideLayout" Target="../slideLayouts/slideLayout344.xml"/><Relationship Id="rId16" Type="http://schemas.openxmlformats.org/officeDocument/2006/relationships/slideLayout" Target="../slideLayouts/slideLayout358.xml"/><Relationship Id="rId20" Type="http://schemas.openxmlformats.org/officeDocument/2006/relationships/slideLayout" Target="../slideLayouts/slideLayout362.xml"/><Relationship Id="rId1" Type="http://schemas.openxmlformats.org/officeDocument/2006/relationships/slideLayout" Target="../slideLayouts/slideLayout343.xml"/><Relationship Id="rId6" Type="http://schemas.openxmlformats.org/officeDocument/2006/relationships/slideLayout" Target="../slideLayouts/slideLayout348.xml"/><Relationship Id="rId11" Type="http://schemas.openxmlformats.org/officeDocument/2006/relationships/slideLayout" Target="../slideLayouts/slideLayout353.xml"/><Relationship Id="rId24" Type="http://schemas.openxmlformats.org/officeDocument/2006/relationships/theme" Target="../theme/theme8.xml"/><Relationship Id="rId5" Type="http://schemas.openxmlformats.org/officeDocument/2006/relationships/slideLayout" Target="../slideLayouts/slideLayout347.xml"/><Relationship Id="rId15" Type="http://schemas.openxmlformats.org/officeDocument/2006/relationships/slideLayout" Target="../slideLayouts/slideLayout357.xml"/><Relationship Id="rId23" Type="http://schemas.openxmlformats.org/officeDocument/2006/relationships/slideLayout" Target="../slideLayouts/slideLayout365.xml"/><Relationship Id="rId10" Type="http://schemas.openxmlformats.org/officeDocument/2006/relationships/slideLayout" Target="../slideLayouts/slideLayout352.xml"/><Relationship Id="rId19" Type="http://schemas.openxmlformats.org/officeDocument/2006/relationships/slideLayout" Target="../slideLayouts/slideLayout361.xml"/><Relationship Id="rId4" Type="http://schemas.openxmlformats.org/officeDocument/2006/relationships/slideLayout" Target="../slideLayouts/slideLayout346.xml"/><Relationship Id="rId9" Type="http://schemas.openxmlformats.org/officeDocument/2006/relationships/slideLayout" Target="../slideLayouts/slideLayout351.xml"/><Relationship Id="rId14" Type="http://schemas.openxmlformats.org/officeDocument/2006/relationships/slideLayout" Target="../slideLayouts/slideLayout356.xml"/><Relationship Id="rId22" Type="http://schemas.openxmlformats.org/officeDocument/2006/relationships/slideLayout" Target="../slideLayouts/slideLayout36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73.xml"/><Relationship Id="rId13" Type="http://schemas.openxmlformats.org/officeDocument/2006/relationships/slideLayout" Target="../slideLayouts/slideLayout378.xml"/><Relationship Id="rId18" Type="http://schemas.openxmlformats.org/officeDocument/2006/relationships/theme" Target="../theme/theme9.xml"/><Relationship Id="rId3" Type="http://schemas.openxmlformats.org/officeDocument/2006/relationships/slideLayout" Target="../slideLayouts/slideLayout368.xml"/><Relationship Id="rId7" Type="http://schemas.openxmlformats.org/officeDocument/2006/relationships/slideLayout" Target="../slideLayouts/slideLayout372.xml"/><Relationship Id="rId12" Type="http://schemas.openxmlformats.org/officeDocument/2006/relationships/slideLayout" Target="../slideLayouts/slideLayout377.xml"/><Relationship Id="rId17" Type="http://schemas.openxmlformats.org/officeDocument/2006/relationships/slideLayout" Target="../slideLayouts/slideLayout382.xml"/><Relationship Id="rId2" Type="http://schemas.openxmlformats.org/officeDocument/2006/relationships/slideLayout" Target="../slideLayouts/slideLayout367.xml"/><Relationship Id="rId16" Type="http://schemas.openxmlformats.org/officeDocument/2006/relationships/slideLayout" Target="../slideLayouts/slideLayout381.xml"/><Relationship Id="rId1" Type="http://schemas.openxmlformats.org/officeDocument/2006/relationships/slideLayout" Target="../slideLayouts/slideLayout366.xml"/><Relationship Id="rId6" Type="http://schemas.openxmlformats.org/officeDocument/2006/relationships/slideLayout" Target="../slideLayouts/slideLayout371.xml"/><Relationship Id="rId11" Type="http://schemas.openxmlformats.org/officeDocument/2006/relationships/slideLayout" Target="../slideLayouts/slideLayout376.xml"/><Relationship Id="rId5" Type="http://schemas.openxmlformats.org/officeDocument/2006/relationships/slideLayout" Target="../slideLayouts/slideLayout370.xml"/><Relationship Id="rId15" Type="http://schemas.openxmlformats.org/officeDocument/2006/relationships/slideLayout" Target="../slideLayouts/slideLayout380.xml"/><Relationship Id="rId10" Type="http://schemas.openxmlformats.org/officeDocument/2006/relationships/slideLayout" Target="../slideLayouts/slideLayout375.xml"/><Relationship Id="rId19" Type="http://schemas.openxmlformats.org/officeDocument/2006/relationships/image" Target="../media/image1.png"/><Relationship Id="rId4" Type="http://schemas.openxmlformats.org/officeDocument/2006/relationships/slideLayout" Target="../slideLayouts/slideLayout369.xml"/><Relationship Id="rId9" Type="http://schemas.openxmlformats.org/officeDocument/2006/relationships/slideLayout" Target="../slideLayouts/slideLayout374.xml"/><Relationship Id="rId14" Type="http://schemas.openxmlformats.org/officeDocument/2006/relationships/slideLayout" Target="../slideLayouts/slideLayout3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6904" y="527052"/>
            <a:ext cx="6731667" cy="77787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6900" y="1855788"/>
            <a:ext cx="7950200" cy="4171951"/>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6900" y="6212667"/>
            <a:ext cx="1506200" cy="277066"/>
          </a:xfrm>
          <a:prstGeom prst="rect">
            <a:avLst/>
          </a:prstGeom>
        </p:spPr>
        <p:txBody>
          <a:bodyPr vert="horz" lIns="0" tIns="0" rIns="0" bIns="0" rtlCol="0" anchor="ctr" anchorCtr="0">
            <a:noAutofit/>
          </a:bodyPr>
          <a:lstStyle>
            <a:lvl1pPr algn="l">
              <a:defRPr sz="1200">
                <a:solidFill>
                  <a:schemeClr val="accent1"/>
                </a:solidFill>
              </a:defRPr>
            </a:lvl1pPr>
          </a:lstStyle>
          <a:p>
            <a:fld id="{3F690C12-BAD4-4AF6-81CC-E798817215F4}" type="datetime3">
              <a:rPr lang="en-US" smtClean="0"/>
              <a:t>20 January 2020</a:t>
            </a:fld>
            <a:endParaRPr lang="en-GB" dirty="0"/>
          </a:p>
        </p:txBody>
      </p:sp>
      <p:sp>
        <p:nvSpPr>
          <p:cNvPr id="5" name="Footer Placeholder 4"/>
          <p:cNvSpPr>
            <a:spLocks noGrp="1"/>
          </p:cNvSpPr>
          <p:nvPr>
            <p:ph type="ftr" sz="quarter" idx="3"/>
          </p:nvPr>
        </p:nvSpPr>
        <p:spPr>
          <a:xfrm>
            <a:off x="596900" y="6552075"/>
            <a:ext cx="7950200" cy="212408"/>
          </a:xfrm>
          <a:prstGeom prst="rect">
            <a:avLst/>
          </a:prstGeom>
        </p:spPr>
        <p:txBody>
          <a:bodyPr vert="horz" lIns="0" tIns="0" rIns="0" bIns="0" rtlCol="0" anchor="t" anchorCtr="0">
            <a:noAutofit/>
          </a:bodyPr>
          <a:lstStyle>
            <a:lvl1pPr algn="l">
              <a:defRPr sz="1200">
                <a:solidFill>
                  <a:schemeClr val="accent1"/>
                </a:solidFill>
              </a:defRPr>
            </a:lvl1pPr>
          </a:lstStyle>
          <a:p>
            <a:endParaRPr lang="en-GB" dirty="0"/>
          </a:p>
        </p:txBody>
      </p:sp>
      <p:sp>
        <p:nvSpPr>
          <p:cNvPr id="6" name="Slide Number Placeholder 5"/>
          <p:cNvSpPr>
            <a:spLocks noGrp="1"/>
          </p:cNvSpPr>
          <p:nvPr>
            <p:ph type="sldNum" sz="quarter" idx="4"/>
          </p:nvPr>
        </p:nvSpPr>
        <p:spPr>
          <a:xfrm>
            <a:off x="8547100" y="6231601"/>
            <a:ext cx="290900" cy="258132"/>
          </a:xfrm>
          <a:prstGeom prst="rect">
            <a:avLst/>
          </a:prstGeom>
        </p:spPr>
        <p:txBody>
          <a:bodyPr vert="horz" lIns="0" tIns="0" rIns="0" bIns="0" rtlCol="0" anchor="ctr" anchorCtr="0">
            <a:noAutofit/>
          </a:bodyPr>
          <a:lstStyle>
            <a:lvl1pPr algn="r">
              <a:defRPr sz="1000">
                <a:solidFill>
                  <a:schemeClr val="accent1"/>
                </a:solidFill>
              </a:defRPr>
            </a:lvl1pPr>
          </a:lstStyle>
          <a:p>
            <a:fld id="{3F17AC1C-9FE1-42FA-99A3-80DA8DDB6D2B}" type="slidenum">
              <a:rPr lang="en-GB" smtClean="0"/>
              <a:pPr/>
              <a:t>‹#›</a:t>
            </a:fld>
            <a:endParaRPr lang="en-GB" dirty="0"/>
          </a:p>
        </p:txBody>
      </p:sp>
      <p:pic>
        <p:nvPicPr>
          <p:cNvPr id="9" name="Picture 8">
            <a:extLst>
              <a:ext uri="{FF2B5EF4-FFF2-40B4-BE49-F238E27FC236}">
                <a16:creationId xmlns="" xmlns:a16="http://schemas.microsoft.com/office/drawing/2014/main" id="{8BA690F1-BF49-47B1-B953-55E8388BEBEA}"/>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103100" y="6231606"/>
            <a:ext cx="6444000" cy="258133"/>
          </a:xfrm>
          <a:prstGeom prst="rect">
            <a:avLst/>
          </a:prstGeom>
        </p:spPr>
      </p:pic>
      <p:grpSp>
        <p:nvGrpSpPr>
          <p:cNvPr id="12" name="Group 4">
            <a:extLst>
              <a:ext uri="{FF2B5EF4-FFF2-40B4-BE49-F238E27FC236}">
                <a16:creationId xmlns="" xmlns:a16="http://schemas.microsoft.com/office/drawing/2014/main" id="{5175D0F3-A7E4-4BFD-8553-0D26E0BB7BFF}"/>
              </a:ext>
            </a:extLst>
          </p:cNvPr>
          <p:cNvGrpSpPr>
            <a:grpSpLocks noChangeAspect="1"/>
          </p:cNvGrpSpPr>
          <p:nvPr/>
        </p:nvGrpSpPr>
        <p:grpSpPr bwMode="auto">
          <a:xfrm>
            <a:off x="7362700" y="471603"/>
            <a:ext cx="1184400" cy="403436"/>
            <a:chOff x="134" y="-75"/>
            <a:chExt cx="5760" cy="1962"/>
          </a:xfrm>
        </p:grpSpPr>
        <p:sp>
          <p:nvSpPr>
            <p:cNvPr id="14" name="Freeform 5">
              <a:extLst>
                <a:ext uri="{FF2B5EF4-FFF2-40B4-BE49-F238E27FC236}">
                  <a16:creationId xmlns="" xmlns:a16="http://schemas.microsoft.com/office/drawing/2014/main" id="{7DFCE972-EAA5-4B92-BA49-CD32C6DC93AE}"/>
                </a:ext>
              </a:extLst>
            </p:cNvPr>
            <p:cNvSpPr>
              <a:spLocks/>
            </p:cNvSpPr>
            <p:nvPr userDrawn="1"/>
          </p:nvSpPr>
          <p:spPr bwMode="auto">
            <a:xfrm>
              <a:off x="3626" y="782"/>
              <a:ext cx="452" cy="1073"/>
            </a:xfrm>
            <a:custGeom>
              <a:avLst/>
              <a:gdLst>
                <a:gd name="T0" fmla="*/ 339 w 348"/>
                <a:gd name="T1" fmla="*/ 79 h 827"/>
                <a:gd name="T2" fmla="*/ 210 w 348"/>
                <a:gd name="T3" fmla="*/ 781 h 827"/>
                <a:gd name="T4" fmla="*/ 157 w 348"/>
                <a:gd name="T5" fmla="*/ 826 h 827"/>
                <a:gd name="T6" fmla="*/ 48 w 348"/>
                <a:gd name="T7" fmla="*/ 826 h 827"/>
                <a:gd name="T8" fmla="*/ 7 w 348"/>
                <a:gd name="T9" fmla="*/ 776 h 827"/>
                <a:gd name="T10" fmla="*/ 130 w 348"/>
                <a:gd name="T11" fmla="*/ 85 h 827"/>
                <a:gd name="T12" fmla="*/ 316 w 348"/>
                <a:gd name="T13" fmla="*/ 7 h 827"/>
                <a:gd name="T14" fmla="*/ 336 w 348"/>
                <a:gd name="T15" fmla="*/ 0 h 827"/>
                <a:gd name="T16" fmla="*/ 348 w 348"/>
                <a:gd name="T17" fmla="*/ 16 h 827"/>
                <a:gd name="T18" fmla="*/ 339 w 348"/>
                <a:gd name="T19" fmla="*/ 79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6">
              <a:extLst>
                <a:ext uri="{FF2B5EF4-FFF2-40B4-BE49-F238E27FC236}">
                  <a16:creationId xmlns="" xmlns:a16="http://schemas.microsoft.com/office/drawing/2014/main" id="{1A77D11B-9455-4FB8-9F9F-889262CAFDEF}"/>
                </a:ext>
              </a:extLst>
            </p:cNvPr>
            <p:cNvSpPr>
              <a:spLocks/>
            </p:cNvSpPr>
            <p:nvPr userDrawn="1"/>
          </p:nvSpPr>
          <p:spPr bwMode="auto">
            <a:xfrm>
              <a:off x="4435" y="-75"/>
              <a:ext cx="579"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 xmlns:a16="http://schemas.microsoft.com/office/drawing/2014/main" id="{719E90E0-B605-4752-90BB-52F1C0818D4E}"/>
                </a:ext>
              </a:extLst>
            </p:cNvPr>
            <p:cNvSpPr>
              <a:spLocks/>
            </p:cNvSpPr>
            <p:nvPr userDrawn="1"/>
          </p:nvSpPr>
          <p:spPr bwMode="auto">
            <a:xfrm>
              <a:off x="4366" y="330"/>
              <a:ext cx="580" cy="353"/>
            </a:xfrm>
            <a:custGeom>
              <a:avLst/>
              <a:gdLst>
                <a:gd name="T0" fmla="*/ 447 w 447"/>
                <a:gd name="T1" fmla="*/ 134 h 272"/>
                <a:gd name="T2" fmla="*/ 447 w 447"/>
                <a:gd name="T3" fmla="*/ 134 h 272"/>
                <a:gd name="T4" fmla="*/ 444 w 447"/>
                <a:gd name="T5" fmla="*/ 127 h 272"/>
                <a:gd name="T6" fmla="*/ 322 w 447"/>
                <a:gd name="T7" fmla="*/ 3 h 272"/>
                <a:gd name="T8" fmla="*/ 311 w 447"/>
                <a:gd name="T9" fmla="*/ 3 h 272"/>
                <a:gd name="T10" fmla="*/ 8 w 447"/>
                <a:gd name="T11" fmla="*/ 128 h 272"/>
                <a:gd name="T12" fmla="*/ 0 w 447"/>
                <a:gd name="T13" fmla="*/ 136 h 272"/>
                <a:gd name="T14" fmla="*/ 0 w 447"/>
                <a:gd name="T15" fmla="*/ 137 h 272"/>
                <a:gd name="T16" fmla="*/ 5 w 447"/>
                <a:gd name="T17" fmla="*/ 145 h 272"/>
                <a:gd name="T18" fmla="*/ 263 w 447"/>
                <a:gd name="T19" fmla="*/ 269 h 272"/>
                <a:gd name="T20" fmla="*/ 277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8">
              <a:extLst>
                <a:ext uri="{FF2B5EF4-FFF2-40B4-BE49-F238E27FC236}">
                  <a16:creationId xmlns="" xmlns:a16="http://schemas.microsoft.com/office/drawing/2014/main" id="{FF8933A7-22F5-4C93-BFB8-CC701FF6C788}"/>
                </a:ext>
              </a:extLst>
            </p:cNvPr>
            <p:cNvSpPr>
              <a:spLocks/>
            </p:cNvSpPr>
            <p:nvPr userDrawn="1"/>
          </p:nvSpPr>
          <p:spPr bwMode="auto">
            <a:xfrm>
              <a:off x="3801" y="-75"/>
              <a:ext cx="580" cy="352"/>
            </a:xfrm>
            <a:custGeom>
              <a:avLst/>
              <a:gdLst>
                <a:gd name="T0" fmla="*/ 447 w 447"/>
                <a:gd name="T1" fmla="*/ 133 h 271"/>
                <a:gd name="T2" fmla="*/ 447 w 447"/>
                <a:gd name="T3" fmla="*/ 133 h 271"/>
                <a:gd name="T4" fmla="*/ 444 w 447"/>
                <a:gd name="T5" fmla="*/ 127 h 271"/>
                <a:gd name="T6" fmla="*/ 322 w 447"/>
                <a:gd name="T7" fmla="*/ 2 h 271"/>
                <a:gd name="T8" fmla="*/ 311 w 447"/>
                <a:gd name="T9" fmla="*/ 2 h 271"/>
                <a:gd name="T10" fmla="*/ 8 w 447"/>
                <a:gd name="T11" fmla="*/ 128 h 271"/>
                <a:gd name="T12" fmla="*/ 0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9">
              <a:extLst>
                <a:ext uri="{FF2B5EF4-FFF2-40B4-BE49-F238E27FC236}">
                  <a16:creationId xmlns="" xmlns:a16="http://schemas.microsoft.com/office/drawing/2014/main" id="{8AB74FF3-49A4-4132-8720-66A2CA737F9E}"/>
                </a:ext>
              </a:extLst>
            </p:cNvPr>
            <p:cNvSpPr>
              <a:spLocks/>
            </p:cNvSpPr>
            <p:nvPr userDrawn="1"/>
          </p:nvSpPr>
          <p:spPr bwMode="auto">
            <a:xfrm>
              <a:off x="3733" y="330"/>
              <a:ext cx="580" cy="353"/>
            </a:xfrm>
            <a:custGeom>
              <a:avLst/>
              <a:gdLst>
                <a:gd name="T0" fmla="*/ 447 w 447"/>
                <a:gd name="T1" fmla="*/ 134 h 272"/>
                <a:gd name="T2" fmla="*/ 447 w 447"/>
                <a:gd name="T3" fmla="*/ 134 h 272"/>
                <a:gd name="T4" fmla="*/ 444 w 447"/>
                <a:gd name="T5" fmla="*/ 127 h 272"/>
                <a:gd name="T6" fmla="*/ 322 w 447"/>
                <a:gd name="T7" fmla="*/ 3 h 272"/>
                <a:gd name="T8" fmla="*/ 312 w 447"/>
                <a:gd name="T9" fmla="*/ 3 h 272"/>
                <a:gd name="T10" fmla="*/ 8 w 447"/>
                <a:gd name="T11" fmla="*/ 128 h 272"/>
                <a:gd name="T12" fmla="*/ 1 w 447"/>
                <a:gd name="T13" fmla="*/ 136 h 272"/>
                <a:gd name="T14" fmla="*/ 0 w 447"/>
                <a:gd name="T15" fmla="*/ 137 h 272"/>
                <a:gd name="T16" fmla="*/ 6 w 447"/>
                <a:gd name="T17" fmla="*/ 145 h 272"/>
                <a:gd name="T18" fmla="*/ 263 w 447"/>
                <a:gd name="T19" fmla="*/ 269 h 272"/>
                <a:gd name="T20" fmla="*/ 278 w 447"/>
                <a:gd name="T21" fmla="*/ 268 h 272"/>
                <a:gd name="T22" fmla="*/ 441 w 447"/>
                <a:gd name="T23" fmla="*/ 146 h 272"/>
                <a:gd name="T24" fmla="*/ 446 w 447"/>
                <a:gd name="T25" fmla="*/ 139 h 272"/>
                <a:gd name="T26" fmla="*/ 446 w 447"/>
                <a:gd name="T27" fmla="*/ 139 h 272"/>
                <a:gd name="T28" fmla="*/ 447 w 447"/>
                <a:gd name="T29" fmla="*/ 137 h 272"/>
                <a:gd name="T30" fmla="*/ 447 w 447"/>
                <a:gd name="T31" fmla="*/ 13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10">
              <a:extLst>
                <a:ext uri="{FF2B5EF4-FFF2-40B4-BE49-F238E27FC236}">
                  <a16:creationId xmlns="" xmlns:a16="http://schemas.microsoft.com/office/drawing/2014/main" id="{A9532494-F208-400B-B2D0-EBE14034D7F1}"/>
                </a:ext>
              </a:extLst>
            </p:cNvPr>
            <p:cNvSpPr>
              <a:spLocks/>
            </p:cNvSpPr>
            <p:nvPr userDrawn="1"/>
          </p:nvSpPr>
          <p:spPr bwMode="auto">
            <a:xfrm>
              <a:off x="3170" y="-75"/>
              <a:ext cx="580" cy="352"/>
            </a:xfrm>
            <a:custGeom>
              <a:avLst/>
              <a:gdLst>
                <a:gd name="T0" fmla="*/ 447 w 447"/>
                <a:gd name="T1" fmla="*/ 133 h 271"/>
                <a:gd name="T2" fmla="*/ 447 w 447"/>
                <a:gd name="T3" fmla="*/ 133 h 271"/>
                <a:gd name="T4" fmla="*/ 444 w 447"/>
                <a:gd name="T5" fmla="*/ 127 h 271"/>
                <a:gd name="T6" fmla="*/ 322 w 447"/>
                <a:gd name="T7" fmla="*/ 2 h 271"/>
                <a:gd name="T8" fmla="*/ 312 w 447"/>
                <a:gd name="T9" fmla="*/ 2 h 271"/>
                <a:gd name="T10" fmla="*/ 8 w 447"/>
                <a:gd name="T11" fmla="*/ 128 h 271"/>
                <a:gd name="T12" fmla="*/ 1 w 447"/>
                <a:gd name="T13" fmla="*/ 135 h 271"/>
                <a:gd name="T14" fmla="*/ 0 w 447"/>
                <a:gd name="T15" fmla="*/ 137 h 271"/>
                <a:gd name="T16" fmla="*/ 5 w 447"/>
                <a:gd name="T17" fmla="*/ 144 h 271"/>
                <a:gd name="T18" fmla="*/ 263 w 447"/>
                <a:gd name="T19" fmla="*/ 268 h 271"/>
                <a:gd name="T20" fmla="*/ 277 w 447"/>
                <a:gd name="T21" fmla="*/ 268 h 271"/>
                <a:gd name="T22" fmla="*/ 441 w 447"/>
                <a:gd name="T23" fmla="*/ 145 h 271"/>
                <a:gd name="T24" fmla="*/ 446 w 447"/>
                <a:gd name="T25" fmla="*/ 138 h 271"/>
                <a:gd name="T26" fmla="*/ 446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11">
              <a:extLst>
                <a:ext uri="{FF2B5EF4-FFF2-40B4-BE49-F238E27FC236}">
                  <a16:creationId xmlns="" xmlns:a16="http://schemas.microsoft.com/office/drawing/2014/main" id="{9F7F3F3C-A874-45EB-8829-6DBFF4D0BDB2}"/>
                </a:ext>
              </a:extLst>
            </p:cNvPr>
            <p:cNvSpPr>
              <a:spLocks/>
            </p:cNvSpPr>
            <p:nvPr userDrawn="1"/>
          </p:nvSpPr>
          <p:spPr bwMode="auto">
            <a:xfrm>
              <a:off x="2537" y="-75"/>
              <a:ext cx="579" cy="352"/>
            </a:xfrm>
            <a:custGeom>
              <a:avLst/>
              <a:gdLst>
                <a:gd name="T0" fmla="*/ 447 w 447"/>
                <a:gd name="T1" fmla="*/ 133 h 271"/>
                <a:gd name="T2" fmla="*/ 447 w 447"/>
                <a:gd name="T3" fmla="*/ 133 h 271"/>
                <a:gd name="T4" fmla="*/ 445 w 447"/>
                <a:gd name="T5" fmla="*/ 127 h 271"/>
                <a:gd name="T6" fmla="*/ 323 w 447"/>
                <a:gd name="T7" fmla="*/ 2 h 271"/>
                <a:gd name="T8" fmla="*/ 312 w 447"/>
                <a:gd name="T9" fmla="*/ 2 h 271"/>
                <a:gd name="T10" fmla="*/ 9 w 447"/>
                <a:gd name="T11" fmla="*/ 128 h 271"/>
                <a:gd name="T12" fmla="*/ 1 w 447"/>
                <a:gd name="T13" fmla="*/ 135 h 271"/>
                <a:gd name="T14" fmla="*/ 1 w 447"/>
                <a:gd name="T15" fmla="*/ 137 h 271"/>
                <a:gd name="T16" fmla="*/ 6 w 447"/>
                <a:gd name="T17" fmla="*/ 144 h 271"/>
                <a:gd name="T18" fmla="*/ 263 w 447"/>
                <a:gd name="T19" fmla="*/ 268 h 271"/>
                <a:gd name="T20" fmla="*/ 278 w 447"/>
                <a:gd name="T21" fmla="*/ 268 h 271"/>
                <a:gd name="T22" fmla="*/ 441 w 447"/>
                <a:gd name="T23" fmla="*/ 145 h 271"/>
                <a:gd name="T24" fmla="*/ 447 w 447"/>
                <a:gd name="T25" fmla="*/ 138 h 271"/>
                <a:gd name="T26" fmla="*/ 447 w 447"/>
                <a:gd name="T27" fmla="*/ 138 h 271"/>
                <a:gd name="T28" fmla="*/ 447 w 447"/>
                <a:gd name="T29" fmla="*/ 136 h 271"/>
                <a:gd name="T30" fmla="*/ 447 w 447"/>
                <a:gd name="T31" fmla="*/ 1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 name="Freeform 12">
              <a:extLst>
                <a:ext uri="{FF2B5EF4-FFF2-40B4-BE49-F238E27FC236}">
                  <a16:creationId xmlns="" xmlns:a16="http://schemas.microsoft.com/office/drawing/2014/main" id="{B72883E8-82FC-41A5-9094-CE4889AB311E}"/>
                </a:ext>
              </a:extLst>
            </p:cNvPr>
            <p:cNvSpPr>
              <a:spLocks/>
            </p:cNvSpPr>
            <p:nvPr userDrawn="1"/>
          </p:nvSpPr>
          <p:spPr bwMode="auto">
            <a:xfrm>
              <a:off x="134" y="783"/>
              <a:ext cx="785" cy="1100"/>
            </a:xfrm>
            <a:custGeom>
              <a:avLst/>
              <a:gdLst>
                <a:gd name="T0" fmla="*/ 32 w 605"/>
                <a:gd name="T1" fmla="*/ 225 h 848"/>
                <a:gd name="T2" fmla="*/ 341 w 605"/>
                <a:gd name="T3" fmla="*/ 0 h 848"/>
                <a:gd name="T4" fmla="*/ 574 w 605"/>
                <a:gd name="T5" fmla="*/ 51 h 848"/>
                <a:gd name="T6" fmla="*/ 594 w 605"/>
                <a:gd name="T7" fmla="*/ 76 h 848"/>
                <a:gd name="T8" fmla="*/ 581 w 605"/>
                <a:gd name="T9" fmla="*/ 99 h 848"/>
                <a:gd name="T10" fmla="*/ 537 w 605"/>
                <a:gd name="T11" fmla="*/ 157 h 848"/>
                <a:gd name="T12" fmla="*/ 509 w 605"/>
                <a:gd name="T13" fmla="*/ 179 h 848"/>
                <a:gd name="T14" fmla="*/ 494 w 605"/>
                <a:gd name="T15" fmla="*/ 175 h 848"/>
                <a:gd name="T16" fmla="*/ 348 w 605"/>
                <a:gd name="T17" fmla="*/ 142 h 848"/>
                <a:gd name="T18" fmla="*/ 233 w 605"/>
                <a:gd name="T19" fmla="*/ 220 h 848"/>
                <a:gd name="T20" fmla="*/ 605 w 605"/>
                <a:gd name="T21" fmla="*/ 590 h 848"/>
                <a:gd name="T22" fmla="*/ 288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8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Freeform 13">
              <a:extLst>
                <a:ext uri="{FF2B5EF4-FFF2-40B4-BE49-F238E27FC236}">
                  <a16:creationId xmlns="" xmlns:a16="http://schemas.microsoft.com/office/drawing/2014/main" id="{F7F58AD2-8B06-4C2D-BAA2-CA87C64DA66B}"/>
                </a:ext>
              </a:extLst>
            </p:cNvPr>
            <p:cNvSpPr>
              <a:spLocks/>
            </p:cNvSpPr>
            <p:nvPr userDrawn="1"/>
          </p:nvSpPr>
          <p:spPr bwMode="auto">
            <a:xfrm>
              <a:off x="4123" y="783"/>
              <a:ext cx="785" cy="1100"/>
            </a:xfrm>
            <a:custGeom>
              <a:avLst/>
              <a:gdLst>
                <a:gd name="T0" fmla="*/ 32 w 605"/>
                <a:gd name="T1" fmla="*/ 225 h 848"/>
                <a:gd name="T2" fmla="*/ 342 w 605"/>
                <a:gd name="T3" fmla="*/ 0 h 848"/>
                <a:gd name="T4" fmla="*/ 574 w 605"/>
                <a:gd name="T5" fmla="*/ 51 h 848"/>
                <a:gd name="T6" fmla="*/ 594 w 605"/>
                <a:gd name="T7" fmla="*/ 76 h 848"/>
                <a:gd name="T8" fmla="*/ 581 w 605"/>
                <a:gd name="T9" fmla="*/ 99 h 848"/>
                <a:gd name="T10" fmla="*/ 537 w 605"/>
                <a:gd name="T11" fmla="*/ 157 h 848"/>
                <a:gd name="T12" fmla="*/ 510 w 605"/>
                <a:gd name="T13" fmla="*/ 179 h 848"/>
                <a:gd name="T14" fmla="*/ 494 w 605"/>
                <a:gd name="T15" fmla="*/ 175 h 848"/>
                <a:gd name="T16" fmla="*/ 348 w 605"/>
                <a:gd name="T17" fmla="*/ 142 h 848"/>
                <a:gd name="T18" fmla="*/ 233 w 605"/>
                <a:gd name="T19" fmla="*/ 220 h 848"/>
                <a:gd name="T20" fmla="*/ 605 w 605"/>
                <a:gd name="T21" fmla="*/ 590 h 848"/>
                <a:gd name="T22" fmla="*/ 289 w 605"/>
                <a:gd name="T23" fmla="*/ 848 h 848"/>
                <a:gd name="T24" fmla="*/ 0 w 605"/>
                <a:gd name="T25" fmla="*/ 730 h 848"/>
                <a:gd name="T26" fmla="*/ 9 w 605"/>
                <a:gd name="T27" fmla="*/ 713 h 848"/>
                <a:gd name="T28" fmla="*/ 62 w 605"/>
                <a:gd name="T29" fmla="*/ 663 h 848"/>
                <a:gd name="T30" fmla="*/ 94 w 605"/>
                <a:gd name="T31" fmla="*/ 640 h 848"/>
                <a:gd name="T32" fmla="*/ 115 w 605"/>
                <a:gd name="T33" fmla="*/ 648 h 848"/>
                <a:gd name="T34" fmla="*/ 270 w 605"/>
                <a:gd name="T35" fmla="*/ 707 h 848"/>
                <a:gd name="T36" fmla="*/ 409 w 605"/>
                <a:gd name="T37" fmla="*/ 615 h 848"/>
                <a:gd name="T38" fmla="*/ 32 w 605"/>
                <a:gd name="T39" fmla="*/ 225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14">
              <a:extLst>
                <a:ext uri="{FF2B5EF4-FFF2-40B4-BE49-F238E27FC236}">
                  <a16:creationId xmlns="" xmlns:a16="http://schemas.microsoft.com/office/drawing/2014/main" id="{D35B62C9-EE8F-45F7-9561-7384B2AAE67E}"/>
                </a:ext>
              </a:extLst>
            </p:cNvPr>
            <p:cNvSpPr>
              <a:spLocks noEditPoints="1"/>
            </p:cNvSpPr>
            <p:nvPr userDrawn="1"/>
          </p:nvSpPr>
          <p:spPr bwMode="auto">
            <a:xfrm>
              <a:off x="1018" y="784"/>
              <a:ext cx="914" cy="1103"/>
            </a:xfrm>
            <a:custGeom>
              <a:avLst/>
              <a:gdLst>
                <a:gd name="T0" fmla="*/ 705 w 705"/>
                <a:gd name="T1" fmla="*/ 410 h 850"/>
                <a:gd name="T2" fmla="*/ 372 w 705"/>
                <a:gd name="T3" fmla="*/ 0 h 850"/>
                <a:gd name="T4" fmla="*/ 0 w 705"/>
                <a:gd name="T5" fmla="*/ 424 h 850"/>
                <a:gd name="T6" fmla="*/ 365 w 705"/>
                <a:gd name="T7" fmla="*/ 850 h 850"/>
                <a:gd name="T8" fmla="*/ 645 w 705"/>
                <a:gd name="T9" fmla="*/ 748 h 850"/>
                <a:gd name="T10" fmla="*/ 664 w 705"/>
                <a:gd name="T11" fmla="*/ 719 h 850"/>
                <a:gd name="T12" fmla="*/ 643 w 705"/>
                <a:gd name="T13" fmla="*/ 686 h 850"/>
                <a:gd name="T14" fmla="*/ 606 w 705"/>
                <a:gd name="T15" fmla="*/ 640 h 850"/>
                <a:gd name="T16" fmla="*/ 591 w 705"/>
                <a:gd name="T17" fmla="*/ 631 h 850"/>
                <a:gd name="T18" fmla="*/ 568 w 705"/>
                <a:gd name="T19" fmla="*/ 642 h 850"/>
                <a:gd name="T20" fmla="*/ 396 w 705"/>
                <a:gd name="T21" fmla="*/ 712 h 850"/>
                <a:gd name="T22" fmla="*/ 201 w 705"/>
                <a:gd name="T23" fmla="*/ 473 h 850"/>
                <a:gd name="T24" fmla="*/ 657 w 705"/>
                <a:gd name="T25" fmla="*/ 473 h 850"/>
                <a:gd name="T26" fmla="*/ 705 w 705"/>
                <a:gd name="T27" fmla="*/ 410 h 850"/>
                <a:gd name="T28" fmla="*/ 202 w 705"/>
                <a:gd name="T29" fmla="*/ 356 h 850"/>
                <a:gd name="T30" fmla="*/ 372 w 705"/>
                <a:gd name="T31" fmla="*/ 137 h 850"/>
                <a:gd name="T32" fmla="*/ 509 w 705"/>
                <a:gd name="T33" fmla="*/ 357 h 850"/>
                <a:gd name="T34" fmla="*/ 202 w 705"/>
                <a:gd name="T35" fmla="*/ 356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15">
              <a:extLst>
                <a:ext uri="{FF2B5EF4-FFF2-40B4-BE49-F238E27FC236}">
                  <a16:creationId xmlns="" xmlns:a16="http://schemas.microsoft.com/office/drawing/2014/main" id="{F8332340-5CE5-4249-B2D0-A7EE26F9C9E7}"/>
                </a:ext>
              </a:extLst>
            </p:cNvPr>
            <p:cNvSpPr>
              <a:spLocks/>
            </p:cNvSpPr>
            <p:nvPr userDrawn="1"/>
          </p:nvSpPr>
          <p:spPr bwMode="auto">
            <a:xfrm>
              <a:off x="2982" y="314"/>
              <a:ext cx="685" cy="1542"/>
            </a:xfrm>
            <a:custGeom>
              <a:avLst/>
              <a:gdLst>
                <a:gd name="T0" fmla="*/ 440 w 528"/>
                <a:gd name="T1" fmla="*/ 143 h 1188"/>
                <a:gd name="T2" fmla="*/ 516 w 528"/>
                <a:gd name="T3" fmla="*/ 150 h 1188"/>
                <a:gd name="T4" fmla="*/ 528 w 528"/>
                <a:gd name="T5" fmla="*/ 143 h 1188"/>
                <a:gd name="T6" fmla="*/ 513 w 528"/>
                <a:gd name="T7" fmla="*/ 120 h 1188"/>
                <a:gd name="T8" fmla="*/ 447 w 528"/>
                <a:gd name="T9" fmla="*/ 34 h 1188"/>
                <a:gd name="T10" fmla="*/ 414 w 528"/>
                <a:gd name="T11" fmla="*/ 6 h 1188"/>
                <a:gd name="T12" fmla="*/ 339 w 528"/>
                <a:gd name="T13" fmla="*/ 0 h 1188"/>
                <a:gd name="T14" fmla="*/ 109 w 528"/>
                <a:gd name="T15" fmla="*/ 253 h 1188"/>
                <a:gd name="T16" fmla="*/ 109 w 528"/>
                <a:gd name="T17" fmla="*/ 376 h 1188"/>
                <a:gd name="T18" fmla="*/ 64 w 528"/>
                <a:gd name="T19" fmla="*/ 376 h 1188"/>
                <a:gd name="T20" fmla="*/ 0 w 528"/>
                <a:gd name="T21" fmla="*/ 443 h 1188"/>
                <a:gd name="T22" fmla="*/ 0 w 528"/>
                <a:gd name="T23" fmla="*/ 476 h 1188"/>
                <a:gd name="T24" fmla="*/ 109 w 528"/>
                <a:gd name="T25" fmla="*/ 520 h 1188"/>
                <a:gd name="T26" fmla="*/ 110 w 528"/>
                <a:gd name="T27" fmla="*/ 1150 h 1188"/>
                <a:gd name="T28" fmla="*/ 147 w 528"/>
                <a:gd name="T29" fmla="*/ 1188 h 1188"/>
                <a:gd name="T30" fmla="*/ 276 w 528"/>
                <a:gd name="T31" fmla="*/ 1188 h 1188"/>
                <a:gd name="T32" fmla="*/ 314 w 528"/>
                <a:gd name="T33" fmla="*/ 1152 h 1188"/>
                <a:gd name="T34" fmla="*/ 314 w 528"/>
                <a:gd name="T35" fmla="*/ 524 h 1188"/>
                <a:gd name="T36" fmla="*/ 520 w 528"/>
                <a:gd name="T37" fmla="*/ 478 h 1188"/>
                <a:gd name="T38" fmla="*/ 520 w 528"/>
                <a:gd name="T39" fmla="*/ 421 h 1188"/>
                <a:gd name="T40" fmla="*/ 466 w 528"/>
                <a:gd name="T41" fmla="*/ 376 h 1188"/>
                <a:gd name="T42" fmla="*/ 314 w 528"/>
                <a:gd name="T43" fmla="*/ 376 h 1188"/>
                <a:gd name="T44" fmla="*/ 314 w 528"/>
                <a:gd name="T45" fmla="*/ 272 h 1188"/>
                <a:gd name="T46" fmla="*/ 440 w 528"/>
                <a:gd name="T47" fmla="*/ 143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16">
              <a:extLst>
                <a:ext uri="{FF2B5EF4-FFF2-40B4-BE49-F238E27FC236}">
                  <a16:creationId xmlns="" xmlns:a16="http://schemas.microsoft.com/office/drawing/2014/main" id="{252E8A71-FE3C-4C28-A170-42EC748ECE5C}"/>
                </a:ext>
              </a:extLst>
            </p:cNvPr>
            <p:cNvSpPr>
              <a:spLocks noEditPoints="1"/>
            </p:cNvSpPr>
            <p:nvPr userDrawn="1"/>
          </p:nvSpPr>
          <p:spPr bwMode="auto">
            <a:xfrm>
              <a:off x="2009" y="787"/>
              <a:ext cx="868" cy="1083"/>
            </a:xfrm>
            <a:custGeom>
              <a:avLst/>
              <a:gdLst>
                <a:gd name="T0" fmla="*/ 669 w 669"/>
                <a:gd name="T1" fmla="*/ 220 h 835"/>
                <a:gd name="T2" fmla="*/ 381 w 669"/>
                <a:gd name="T3" fmla="*/ 0 h 835"/>
                <a:gd name="T4" fmla="*/ 65 w 669"/>
                <a:gd name="T5" fmla="*/ 63 h 835"/>
                <a:gd name="T6" fmla="*/ 56 w 669"/>
                <a:gd name="T7" fmla="*/ 100 h 835"/>
                <a:gd name="T8" fmla="*/ 86 w 669"/>
                <a:gd name="T9" fmla="*/ 174 h 835"/>
                <a:gd name="T10" fmla="*/ 108 w 669"/>
                <a:gd name="T11" fmla="*/ 192 h 835"/>
                <a:gd name="T12" fmla="*/ 141 w 669"/>
                <a:gd name="T13" fmla="*/ 183 h 835"/>
                <a:gd name="T14" fmla="*/ 338 w 669"/>
                <a:gd name="T15" fmla="*/ 143 h 835"/>
                <a:gd name="T16" fmla="*/ 468 w 669"/>
                <a:gd name="T17" fmla="*/ 249 h 835"/>
                <a:gd name="T18" fmla="*/ 468 w 669"/>
                <a:gd name="T19" fmla="*/ 311 h 835"/>
                <a:gd name="T20" fmla="*/ 189 w 669"/>
                <a:gd name="T21" fmla="*/ 351 h 835"/>
                <a:gd name="T22" fmla="*/ 0 w 669"/>
                <a:gd name="T23" fmla="*/ 603 h 835"/>
                <a:gd name="T24" fmla="*/ 223 w 669"/>
                <a:gd name="T25" fmla="*/ 835 h 835"/>
                <a:gd name="T26" fmla="*/ 486 w 669"/>
                <a:gd name="T27" fmla="*/ 738 h 835"/>
                <a:gd name="T28" fmla="*/ 572 w 669"/>
                <a:gd name="T29" fmla="*/ 824 h 835"/>
                <a:gd name="T30" fmla="*/ 631 w 669"/>
                <a:gd name="T31" fmla="*/ 824 h 835"/>
                <a:gd name="T32" fmla="*/ 669 w 669"/>
                <a:gd name="T33" fmla="*/ 787 h 835"/>
                <a:gd name="T34" fmla="*/ 669 w 669"/>
                <a:gd name="T35" fmla="*/ 220 h 835"/>
                <a:gd name="T36" fmla="*/ 451 w 669"/>
                <a:gd name="T37" fmla="*/ 633 h 835"/>
                <a:gd name="T38" fmla="*/ 297 w 669"/>
                <a:gd name="T39" fmla="*/ 703 h 835"/>
                <a:gd name="T40" fmla="*/ 194 w 669"/>
                <a:gd name="T41" fmla="*/ 587 h 835"/>
                <a:gd name="T42" fmla="*/ 468 w 669"/>
                <a:gd name="T43" fmla="*/ 427 h 835"/>
                <a:gd name="T44" fmla="*/ 468 w 669"/>
                <a:gd name="T45" fmla="*/ 575 h 835"/>
                <a:gd name="T46" fmla="*/ 451 w 669"/>
                <a:gd name="T47" fmla="*/ 63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17">
              <a:extLst>
                <a:ext uri="{FF2B5EF4-FFF2-40B4-BE49-F238E27FC236}">
                  <a16:creationId xmlns="" xmlns:a16="http://schemas.microsoft.com/office/drawing/2014/main" id="{387437AA-6487-4B95-B4F0-ABAA6962C3D7}"/>
                </a:ext>
              </a:extLst>
            </p:cNvPr>
            <p:cNvSpPr>
              <a:spLocks/>
            </p:cNvSpPr>
            <p:nvPr userDrawn="1"/>
          </p:nvSpPr>
          <p:spPr bwMode="auto">
            <a:xfrm>
              <a:off x="5026" y="377"/>
              <a:ext cx="868" cy="1480"/>
            </a:xfrm>
            <a:custGeom>
              <a:avLst/>
              <a:gdLst>
                <a:gd name="T0" fmla="*/ 669 w 669"/>
                <a:gd name="T1" fmla="*/ 517 h 1141"/>
                <a:gd name="T2" fmla="*/ 458 w 669"/>
                <a:gd name="T3" fmla="*/ 320 h 1141"/>
                <a:gd name="T4" fmla="*/ 204 w 669"/>
                <a:gd name="T5" fmla="*/ 411 h 1141"/>
                <a:gd name="T6" fmla="*/ 204 w 669"/>
                <a:gd name="T7" fmla="*/ 19 h 1141"/>
                <a:gd name="T8" fmla="*/ 194 w 669"/>
                <a:gd name="T9" fmla="*/ 0 h 1141"/>
                <a:gd name="T10" fmla="*/ 181 w 669"/>
                <a:gd name="T11" fmla="*/ 5 h 1141"/>
                <a:gd name="T12" fmla="*/ 12 w 669"/>
                <a:gd name="T13" fmla="*/ 94 h 1141"/>
                <a:gd name="T14" fmla="*/ 0 w 669"/>
                <a:gd name="T15" fmla="*/ 112 h 1141"/>
                <a:gd name="T16" fmla="*/ 0 w 669"/>
                <a:gd name="T17" fmla="*/ 1104 h 1141"/>
                <a:gd name="T18" fmla="*/ 39 w 669"/>
                <a:gd name="T19" fmla="*/ 1141 h 1141"/>
                <a:gd name="T20" fmla="*/ 167 w 669"/>
                <a:gd name="T21" fmla="*/ 1141 h 1141"/>
                <a:gd name="T22" fmla="*/ 204 w 669"/>
                <a:gd name="T23" fmla="*/ 1105 h 1141"/>
                <a:gd name="T24" fmla="*/ 204 w 669"/>
                <a:gd name="T25" fmla="*/ 575 h 1141"/>
                <a:gd name="T26" fmla="*/ 221 w 669"/>
                <a:gd name="T27" fmla="*/ 532 h 1141"/>
                <a:gd name="T28" fmla="*/ 392 w 669"/>
                <a:gd name="T29" fmla="*/ 471 h 1141"/>
                <a:gd name="T30" fmla="*/ 466 w 669"/>
                <a:gd name="T31" fmla="*/ 567 h 1141"/>
                <a:gd name="T32" fmla="*/ 466 w 669"/>
                <a:gd name="T33" fmla="*/ 1104 h 1141"/>
                <a:gd name="T34" fmla="*/ 504 w 669"/>
                <a:gd name="T35" fmla="*/ 1141 h 1141"/>
                <a:gd name="T36" fmla="*/ 632 w 669"/>
                <a:gd name="T37" fmla="*/ 1141 h 1141"/>
                <a:gd name="T38" fmla="*/ 669 w 669"/>
                <a:gd name="T39" fmla="*/ 1104 h 1141"/>
                <a:gd name="T40" fmla="*/ 669 w 669"/>
                <a:gd name="T41" fmla="*/ 517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34660127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4" r:id="rId4"/>
    <p:sldLayoutId id="2147483664" r:id="rId5"/>
    <p:sldLayoutId id="2147483673" r:id="rId6"/>
    <p:sldLayoutId id="2147483675" r:id="rId7"/>
    <p:sldLayoutId id="2147483680" r:id="rId8"/>
    <p:sldLayoutId id="2147483677" r:id="rId9"/>
    <p:sldLayoutId id="2147483678" r:id="rId10"/>
    <p:sldLayoutId id="2147483679" r:id="rId11"/>
    <p:sldLayoutId id="2147483676" r:id="rId12"/>
    <p:sldLayoutId id="2147483666" r:id="rId13"/>
    <p:sldLayoutId id="2147483667" r:id="rId14"/>
    <p:sldLayoutId id="2147483682" r:id="rId15"/>
    <p:sldLayoutId id="2147483684" r:id="rId16"/>
    <p:sldLayoutId id="2147483687" r:id="rId17"/>
  </p:sldLayoutIdLst>
  <p:transition>
    <p:fade/>
  </p:transition>
  <p:hf hdr="0" ftr="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sz="2000" kern="1200">
          <a:solidFill>
            <a:schemeClr val="accent1"/>
          </a:solidFill>
          <a:latin typeface="+mn-lt"/>
          <a:ea typeface="+mn-ea"/>
          <a:cs typeface="+mn-cs"/>
        </a:defRPr>
      </a:lvl1pPr>
      <a:lvl2pPr marL="27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2pPr>
      <a:lvl3pPr marL="54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3pPr>
      <a:lvl4pPr marL="81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4pPr>
      <a:lvl5pPr marL="1080000" indent="-270000" algn="l" defTabSz="914400" rtl="0" eaLnBrk="1" latinLnBrk="0" hangingPunct="1">
        <a:lnSpc>
          <a:spcPct val="90000"/>
        </a:lnSpc>
        <a:spcBef>
          <a:spcPts val="0"/>
        </a:spcBef>
        <a:spcAft>
          <a:spcPts val="2000"/>
        </a:spcAft>
        <a:buFont typeface="Courier New" panose="02070309020205020404" pitchFamily="49" charset="0"/>
        <a:buChar char="o"/>
        <a:defRPr sz="2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2880" userDrawn="1">
          <p15:clr>
            <a:srgbClr val="F26B43"/>
          </p15:clr>
        </p15:guide>
        <p15:guide id="3" orient="horz" pos="332" userDrawn="1">
          <p15:clr>
            <a:srgbClr val="F26B43"/>
          </p15:clr>
        </p15:guide>
        <p15:guide id="4" orient="horz" pos="822" userDrawn="1">
          <p15:clr>
            <a:srgbClr val="F26B43"/>
          </p15:clr>
        </p15:guide>
        <p15:guide id="5" orient="horz" pos="1169" userDrawn="1">
          <p15:clr>
            <a:srgbClr val="F26B43"/>
          </p15:clr>
        </p15:guide>
        <p15:guide id="6" pos="376" userDrawn="1">
          <p15:clr>
            <a:srgbClr val="F26B43"/>
          </p15:clr>
        </p15:guide>
        <p15:guide id="7" pos="5384" userDrawn="1">
          <p15:clr>
            <a:srgbClr val="F26B43"/>
          </p15:clr>
        </p15:guide>
        <p15:guide id="8" orient="horz" pos="3797"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0" y="6336280"/>
            <a:ext cx="20574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pPr defTabSz="914400"/>
            <a:fld id="{98B01D1A-FE76-49D3-A4EE-DD59485F6C65}" type="datetime6">
              <a:rPr lang="en-GB" smtClean="0">
                <a:solidFill>
                  <a:prstClr val="black">
                    <a:tint val="75000"/>
                  </a:prstClr>
                </a:solidFill>
              </a:rPr>
              <a:pPr defTabSz="914400"/>
              <a:t>January 20</a:t>
            </a:fld>
            <a:endParaRPr lang="en-GB" dirty="0">
              <a:solidFill>
                <a:prstClr val="black">
                  <a:tint val="75000"/>
                </a:prstClr>
              </a:solidFill>
            </a:endParaRPr>
          </a:p>
        </p:txBody>
      </p:sp>
      <p:sp>
        <p:nvSpPr>
          <p:cNvPr id="8" name="Rectangle 7"/>
          <p:cNvSpPr/>
          <p:nvPr userDrawn="1"/>
        </p:nvSpPr>
        <p:spPr>
          <a:xfrm>
            <a:off x="1078" y="6616460"/>
            <a:ext cx="9144000" cy="241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dirty="0">
              <a:solidFill>
                <a:prstClr val="white"/>
              </a:solidFill>
            </a:endParaRPr>
          </a:p>
        </p:txBody>
      </p:sp>
      <p:sp>
        <p:nvSpPr>
          <p:cNvPr id="5" name="Footer Placeholder 4"/>
          <p:cNvSpPr>
            <a:spLocks noGrp="1"/>
          </p:cNvSpPr>
          <p:nvPr>
            <p:ph type="ftr" sz="quarter" idx="3"/>
          </p:nvPr>
        </p:nvSpPr>
        <p:spPr>
          <a:xfrm>
            <a:off x="-1078" y="6640795"/>
            <a:ext cx="724978" cy="217205"/>
          </a:xfrm>
          <a:prstGeom prst="rect">
            <a:avLst/>
          </a:prstGeom>
        </p:spPr>
        <p:txBody>
          <a:bodyPr vert="horz" lIns="91440" tIns="45720" rIns="91440" bIns="45720" rtlCol="0" anchor="ctr">
            <a:noAutofit/>
          </a:bodyPr>
          <a:lstStyle>
            <a:lvl1pPr algn="l">
              <a:defRPr sz="700">
                <a:solidFill>
                  <a:schemeClr val="bg1"/>
                </a:solidFill>
              </a:defRPr>
            </a:lvl1pPr>
          </a:lstStyle>
          <a:p>
            <a:pPr defTabSz="914400"/>
            <a:r>
              <a:rPr lang="en-GB" dirty="0">
                <a:solidFill>
                  <a:prstClr val="white"/>
                </a:solidFill>
              </a:rPr>
              <a:t>© IGD 2019</a:t>
            </a:r>
          </a:p>
        </p:txBody>
      </p:sp>
      <p:sp>
        <p:nvSpPr>
          <p:cNvPr id="6" name="Slide Number Placeholder 5"/>
          <p:cNvSpPr>
            <a:spLocks noGrp="1"/>
          </p:cNvSpPr>
          <p:nvPr>
            <p:ph type="sldNum" sz="quarter" idx="4"/>
          </p:nvPr>
        </p:nvSpPr>
        <p:spPr>
          <a:xfrm>
            <a:off x="8515350" y="6616461"/>
            <a:ext cx="628650" cy="241540"/>
          </a:xfrm>
          <a:prstGeom prst="rect">
            <a:avLst/>
          </a:prstGeom>
        </p:spPr>
        <p:txBody>
          <a:bodyPr vert="horz" lIns="91440" tIns="45720" rIns="91440" bIns="45720" rtlCol="0" anchor="ctr">
            <a:noAutofit/>
          </a:bodyPr>
          <a:lstStyle>
            <a:lvl1pPr algn="r">
              <a:defRPr sz="700">
                <a:solidFill>
                  <a:schemeClr val="bg1"/>
                </a:solidFill>
              </a:defRPr>
            </a:lvl1pPr>
          </a:lstStyle>
          <a:p>
            <a:pPr defTabSz="914400"/>
            <a:r>
              <a:rPr lang="en-GB" dirty="0">
                <a:solidFill>
                  <a:prstClr val="white"/>
                </a:solidFill>
              </a:rPr>
              <a:t>Page </a:t>
            </a:r>
            <a:fld id="{436D2334-1787-4962-A738-C8124BFA2823}" type="slidenum">
              <a:rPr lang="en-GB" smtClean="0">
                <a:solidFill>
                  <a:prstClr val="white"/>
                </a:solidFill>
              </a:rPr>
              <a:pPr defTabSz="914400"/>
              <a:t>‹#›</a:t>
            </a:fld>
            <a:endParaRPr lang="en-GB" dirty="0">
              <a:solidFill>
                <a:prstClr val="white"/>
              </a:solidFill>
            </a:endParaRPr>
          </a:p>
        </p:txBody>
      </p:sp>
      <p:grpSp>
        <p:nvGrpSpPr>
          <p:cNvPr id="51" name="Group 25"/>
          <p:cNvGrpSpPr>
            <a:grpSpLocks noChangeAspect="1"/>
          </p:cNvGrpSpPr>
          <p:nvPr userDrawn="1"/>
        </p:nvGrpSpPr>
        <p:grpSpPr bwMode="auto">
          <a:xfrm>
            <a:off x="7185020" y="132865"/>
            <a:ext cx="1777332" cy="527285"/>
            <a:chOff x="1992" y="1898"/>
            <a:chExt cx="1773" cy="526"/>
          </a:xfrm>
        </p:grpSpPr>
        <p:sp>
          <p:nvSpPr>
            <p:cNvPr id="54" name="Freeform 27"/>
            <p:cNvSpPr>
              <a:spLocks/>
            </p:cNvSpPr>
            <p:nvPr userDrawn="1"/>
          </p:nvSpPr>
          <p:spPr bwMode="auto">
            <a:xfrm>
              <a:off x="2061" y="1927"/>
              <a:ext cx="466" cy="467"/>
            </a:xfrm>
            <a:custGeom>
              <a:avLst/>
              <a:gdLst>
                <a:gd name="T0" fmla="*/ 466 w 932"/>
                <a:gd name="T1" fmla="*/ 0 h 934"/>
                <a:gd name="T2" fmla="*/ 521 w 932"/>
                <a:gd name="T3" fmla="*/ 4 h 934"/>
                <a:gd name="T4" fmla="*/ 574 w 932"/>
                <a:gd name="T5" fmla="*/ 13 h 934"/>
                <a:gd name="T6" fmla="*/ 623 w 932"/>
                <a:gd name="T7" fmla="*/ 28 h 934"/>
                <a:gd name="T8" fmla="*/ 672 w 932"/>
                <a:gd name="T9" fmla="*/ 48 h 934"/>
                <a:gd name="T10" fmla="*/ 717 w 932"/>
                <a:gd name="T11" fmla="*/ 74 h 934"/>
                <a:gd name="T12" fmla="*/ 758 w 932"/>
                <a:gd name="T13" fmla="*/ 104 h 934"/>
                <a:gd name="T14" fmla="*/ 796 w 932"/>
                <a:gd name="T15" fmla="*/ 137 h 934"/>
                <a:gd name="T16" fmla="*/ 830 w 932"/>
                <a:gd name="T17" fmla="*/ 176 h 934"/>
                <a:gd name="T18" fmla="*/ 860 w 932"/>
                <a:gd name="T19" fmla="*/ 217 h 934"/>
                <a:gd name="T20" fmla="*/ 885 w 932"/>
                <a:gd name="T21" fmla="*/ 262 h 934"/>
                <a:gd name="T22" fmla="*/ 905 w 932"/>
                <a:gd name="T23" fmla="*/ 309 h 934"/>
                <a:gd name="T24" fmla="*/ 920 w 932"/>
                <a:gd name="T25" fmla="*/ 360 h 934"/>
                <a:gd name="T26" fmla="*/ 930 w 932"/>
                <a:gd name="T27" fmla="*/ 413 h 934"/>
                <a:gd name="T28" fmla="*/ 932 w 932"/>
                <a:gd name="T29" fmla="*/ 467 h 934"/>
                <a:gd name="T30" fmla="*/ 930 w 932"/>
                <a:gd name="T31" fmla="*/ 521 h 934"/>
                <a:gd name="T32" fmla="*/ 920 w 932"/>
                <a:gd name="T33" fmla="*/ 574 h 934"/>
                <a:gd name="T34" fmla="*/ 905 w 932"/>
                <a:gd name="T35" fmla="*/ 625 h 934"/>
                <a:gd name="T36" fmla="*/ 885 w 932"/>
                <a:gd name="T37" fmla="*/ 672 h 934"/>
                <a:gd name="T38" fmla="*/ 860 w 932"/>
                <a:gd name="T39" fmla="*/ 717 h 934"/>
                <a:gd name="T40" fmla="*/ 830 w 932"/>
                <a:gd name="T41" fmla="*/ 758 h 934"/>
                <a:gd name="T42" fmla="*/ 796 w 932"/>
                <a:gd name="T43" fmla="*/ 797 h 934"/>
                <a:gd name="T44" fmla="*/ 758 w 932"/>
                <a:gd name="T45" fmla="*/ 830 h 934"/>
                <a:gd name="T46" fmla="*/ 717 w 932"/>
                <a:gd name="T47" fmla="*/ 861 h 934"/>
                <a:gd name="T48" fmla="*/ 672 w 932"/>
                <a:gd name="T49" fmla="*/ 886 h 934"/>
                <a:gd name="T50" fmla="*/ 623 w 932"/>
                <a:gd name="T51" fmla="*/ 906 h 934"/>
                <a:gd name="T52" fmla="*/ 574 w 932"/>
                <a:gd name="T53" fmla="*/ 921 h 934"/>
                <a:gd name="T54" fmla="*/ 521 w 932"/>
                <a:gd name="T55" fmla="*/ 930 h 934"/>
                <a:gd name="T56" fmla="*/ 466 w 932"/>
                <a:gd name="T57" fmla="*/ 934 h 934"/>
                <a:gd name="T58" fmla="*/ 412 w 932"/>
                <a:gd name="T59" fmla="*/ 930 h 934"/>
                <a:gd name="T60" fmla="*/ 359 w 932"/>
                <a:gd name="T61" fmla="*/ 921 h 934"/>
                <a:gd name="T62" fmla="*/ 309 w 932"/>
                <a:gd name="T63" fmla="*/ 906 h 934"/>
                <a:gd name="T64" fmla="*/ 261 w 932"/>
                <a:gd name="T65" fmla="*/ 886 h 934"/>
                <a:gd name="T66" fmla="*/ 216 w 932"/>
                <a:gd name="T67" fmla="*/ 861 h 934"/>
                <a:gd name="T68" fmla="*/ 174 w 932"/>
                <a:gd name="T69" fmla="*/ 830 h 934"/>
                <a:gd name="T70" fmla="*/ 137 w 932"/>
                <a:gd name="T71" fmla="*/ 797 h 934"/>
                <a:gd name="T72" fmla="*/ 102 w 932"/>
                <a:gd name="T73" fmla="*/ 758 h 934"/>
                <a:gd name="T74" fmla="*/ 73 w 932"/>
                <a:gd name="T75" fmla="*/ 717 h 934"/>
                <a:gd name="T76" fmla="*/ 47 w 932"/>
                <a:gd name="T77" fmla="*/ 672 h 934"/>
                <a:gd name="T78" fmla="*/ 28 w 932"/>
                <a:gd name="T79" fmla="*/ 625 h 934"/>
                <a:gd name="T80" fmla="*/ 13 w 932"/>
                <a:gd name="T81" fmla="*/ 574 h 934"/>
                <a:gd name="T82" fmla="*/ 3 w 932"/>
                <a:gd name="T83" fmla="*/ 521 h 934"/>
                <a:gd name="T84" fmla="*/ 0 w 932"/>
                <a:gd name="T85" fmla="*/ 467 h 934"/>
                <a:gd name="T86" fmla="*/ 3 w 932"/>
                <a:gd name="T87" fmla="*/ 413 h 934"/>
                <a:gd name="T88" fmla="*/ 13 w 932"/>
                <a:gd name="T89" fmla="*/ 360 h 934"/>
                <a:gd name="T90" fmla="*/ 28 w 932"/>
                <a:gd name="T91" fmla="*/ 309 h 934"/>
                <a:gd name="T92" fmla="*/ 47 w 932"/>
                <a:gd name="T93" fmla="*/ 262 h 934"/>
                <a:gd name="T94" fmla="*/ 73 w 932"/>
                <a:gd name="T95" fmla="*/ 217 h 934"/>
                <a:gd name="T96" fmla="*/ 102 w 932"/>
                <a:gd name="T97" fmla="*/ 176 h 934"/>
                <a:gd name="T98" fmla="*/ 137 w 932"/>
                <a:gd name="T99" fmla="*/ 137 h 934"/>
                <a:gd name="T100" fmla="*/ 174 w 932"/>
                <a:gd name="T101" fmla="*/ 104 h 934"/>
                <a:gd name="T102" fmla="*/ 216 w 932"/>
                <a:gd name="T103" fmla="*/ 74 h 934"/>
                <a:gd name="T104" fmla="*/ 261 w 932"/>
                <a:gd name="T105" fmla="*/ 48 h 934"/>
                <a:gd name="T106" fmla="*/ 309 w 932"/>
                <a:gd name="T107" fmla="*/ 28 h 934"/>
                <a:gd name="T108" fmla="*/ 359 w 932"/>
                <a:gd name="T109" fmla="*/ 13 h 934"/>
                <a:gd name="T110" fmla="*/ 412 w 932"/>
                <a:gd name="T111" fmla="*/ 4 h 934"/>
                <a:gd name="T112" fmla="*/ 466 w 932"/>
                <a:gd name="T11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32" h="934">
                  <a:moveTo>
                    <a:pt x="466" y="0"/>
                  </a:moveTo>
                  <a:lnTo>
                    <a:pt x="521" y="4"/>
                  </a:lnTo>
                  <a:lnTo>
                    <a:pt x="574" y="13"/>
                  </a:lnTo>
                  <a:lnTo>
                    <a:pt x="623" y="28"/>
                  </a:lnTo>
                  <a:lnTo>
                    <a:pt x="672" y="48"/>
                  </a:lnTo>
                  <a:lnTo>
                    <a:pt x="717" y="74"/>
                  </a:lnTo>
                  <a:lnTo>
                    <a:pt x="758" y="104"/>
                  </a:lnTo>
                  <a:lnTo>
                    <a:pt x="796" y="137"/>
                  </a:lnTo>
                  <a:lnTo>
                    <a:pt x="830" y="176"/>
                  </a:lnTo>
                  <a:lnTo>
                    <a:pt x="860" y="217"/>
                  </a:lnTo>
                  <a:lnTo>
                    <a:pt x="885" y="262"/>
                  </a:lnTo>
                  <a:lnTo>
                    <a:pt x="905" y="309"/>
                  </a:lnTo>
                  <a:lnTo>
                    <a:pt x="920" y="360"/>
                  </a:lnTo>
                  <a:lnTo>
                    <a:pt x="930" y="413"/>
                  </a:lnTo>
                  <a:lnTo>
                    <a:pt x="932" y="467"/>
                  </a:lnTo>
                  <a:lnTo>
                    <a:pt x="930" y="521"/>
                  </a:lnTo>
                  <a:lnTo>
                    <a:pt x="920" y="574"/>
                  </a:lnTo>
                  <a:lnTo>
                    <a:pt x="905" y="625"/>
                  </a:lnTo>
                  <a:lnTo>
                    <a:pt x="885" y="672"/>
                  </a:lnTo>
                  <a:lnTo>
                    <a:pt x="860" y="717"/>
                  </a:lnTo>
                  <a:lnTo>
                    <a:pt x="830" y="758"/>
                  </a:lnTo>
                  <a:lnTo>
                    <a:pt x="796" y="797"/>
                  </a:lnTo>
                  <a:lnTo>
                    <a:pt x="758" y="830"/>
                  </a:lnTo>
                  <a:lnTo>
                    <a:pt x="717" y="861"/>
                  </a:lnTo>
                  <a:lnTo>
                    <a:pt x="672" y="886"/>
                  </a:lnTo>
                  <a:lnTo>
                    <a:pt x="623" y="906"/>
                  </a:lnTo>
                  <a:lnTo>
                    <a:pt x="574" y="921"/>
                  </a:lnTo>
                  <a:lnTo>
                    <a:pt x="521" y="930"/>
                  </a:lnTo>
                  <a:lnTo>
                    <a:pt x="466" y="934"/>
                  </a:lnTo>
                  <a:lnTo>
                    <a:pt x="412" y="930"/>
                  </a:lnTo>
                  <a:lnTo>
                    <a:pt x="359" y="921"/>
                  </a:lnTo>
                  <a:lnTo>
                    <a:pt x="309" y="906"/>
                  </a:lnTo>
                  <a:lnTo>
                    <a:pt x="261" y="886"/>
                  </a:lnTo>
                  <a:lnTo>
                    <a:pt x="216" y="861"/>
                  </a:lnTo>
                  <a:lnTo>
                    <a:pt x="174" y="830"/>
                  </a:lnTo>
                  <a:lnTo>
                    <a:pt x="137" y="797"/>
                  </a:lnTo>
                  <a:lnTo>
                    <a:pt x="102" y="758"/>
                  </a:lnTo>
                  <a:lnTo>
                    <a:pt x="73" y="717"/>
                  </a:lnTo>
                  <a:lnTo>
                    <a:pt x="47" y="672"/>
                  </a:lnTo>
                  <a:lnTo>
                    <a:pt x="28" y="625"/>
                  </a:lnTo>
                  <a:lnTo>
                    <a:pt x="13" y="574"/>
                  </a:lnTo>
                  <a:lnTo>
                    <a:pt x="3" y="521"/>
                  </a:lnTo>
                  <a:lnTo>
                    <a:pt x="0" y="467"/>
                  </a:lnTo>
                  <a:lnTo>
                    <a:pt x="3" y="413"/>
                  </a:lnTo>
                  <a:lnTo>
                    <a:pt x="13" y="360"/>
                  </a:lnTo>
                  <a:lnTo>
                    <a:pt x="28" y="309"/>
                  </a:lnTo>
                  <a:lnTo>
                    <a:pt x="47" y="262"/>
                  </a:lnTo>
                  <a:lnTo>
                    <a:pt x="73" y="217"/>
                  </a:lnTo>
                  <a:lnTo>
                    <a:pt x="102" y="176"/>
                  </a:lnTo>
                  <a:lnTo>
                    <a:pt x="137" y="137"/>
                  </a:lnTo>
                  <a:lnTo>
                    <a:pt x="174" y="104"/>
                  </a:lnTo>
                  <a:lnTo>
                    <a:pt x="216" y="74"/>
                  </a:lnTo>
                  <a:lnTo>
                    <a:pt x="261" y="48"/>
                  </a:lnTo>
                  <a:lnTo>
                    <a:pt x="309" y="28"/>
                  </a:lnTo>
                  <a:lnTo>
                    <a:pt x="359" y="13"/>
                  </a:lnTo>
                  <a:lnTo>
                    <a:pt x="412" y="4"/>
                  </a:lnTo>
                  <a:lnTo>
                    <a:pt x="466"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55" name="Freeform 28"/>
            <p:cNvSpPr>
              <a:spLocks/>
            </p:cNvSpPr>
            <p:nvPr userDrawn="1"/>
          </p:nvSpPr>
          <p:spPr bwMode="auto">
            <a:xfrm>
              <a:off x="1992" y="1898"/>
              <a:ext cx="323" cy="526"/>
            </a:xfrm>
            <a:custGeom>
              <a:avLst/>
              <a:gdLst>
                <a:gd name="T0" fmla="*/ 566 w 647"/>
                <a:gd name="T1" fmla="*/ 1 h 1053"/>
                <a:gd name="T2" fmla="*/ 645 w 647"/>
                <a:gd name="T3" fmla="*/ 13 h 1053"/>
                <a:gd name="T4" fmla="*/ 549 w 647"/>
                <a:gd name="T5" fmla="*/ 15 h 1053"/>
                <a:gd name="T6" fmla="*/ 443 w 647"/>
                <a:gd name="T7" fmla="*/ 38 h 1053"/>
                <a:gd name="T8" fmla="*/ 346 w 647"/>
                <a:gd name="T9" fmla="*/ 82 h 1053"/>
                <a:gd name="T10" fmla="*/ 260 w 647"/>
                <a:gd name="T11" fmla="*/ 144 h 1053"/>
                <a:gd name="T12" fmla="*/ 191 w 647"/>
                <a:gd name="T13" fmla="*/ 223 h 1053"/>
                <a:gd name="T14" fmla="*/ 137 w 647"/>
                <a:gd name="T15" fmla="*/ 313 h 1053"/>
                <a:gd name="T16" fmla="*/ 103 w 647"/>
                <a:gd name="T17" fmla="*/ 416 h 1053"/>
                <a:gd name="T18" fmla="*/ 91 w 647"/>
                <a:gd name="T19" fmla="*/ 526 h 1053"/>
                <a:gd name="T20" fmla="*/ 103 w 647"/>
                <a:gd name="T21" fmla="*/ 636 h 1053"/>
                <a:gd name="T22" fmla="*/ 137 w 647"/>
                <a:gd name="T23" fmla="*/ 739 h 1053"/>
                <a:gd name="T24" fmla="*/ 191 w 647"/>
                <a:gd name="T25" fmla="*/ 829 h 1053"/>
                <a:gd name="T26" fmla="*/ 260 w 647"/>
                <a:gd name="T27" fmla="*/ 908 h 1053"/>
                <a:gd name="T28" fmla="*/ 346 w 647"/>
                <a:gd name="T29" fmla="*/ 970 h 1053"/>
                <a:gd name="T30" fmla="*/ 443 w 647"/>
                <a:gd name="T31" fmla="*/ 1014 h 1053"/>
                <a:gd name="T32" fmla="*/ 549 w 647"/>
                <a:gd name="T33" fmla="*/ 1037 h 1053"/>
                <a:gd name="T34" fmla="*/ 647 w 647"/>
                <a:gd name="T35" fmla="*/ 1038 h 1053"/>
                <a:gd name="T36" fmla="*/ 567 w 647"/>
                <a:gd name="T37" fmla="*/ 1051 h 1053"/>
                <a:gd name="T38" fmla="*/ 469 w 647"/>
                <a:gd name="T39" fmla="*/ 1050 h 1053"/>
                <a:gd name="T40" fmla="*/ 360 w 647"/>
                <a:gd name="T41" fmla="*/ 1026 h 1053"/>
                <a:gd name="T42" fmla="*/ 260 w 647"/>
                <a:gd name="T43" fmla="*/ 981 h 1053"/>
                <a:gd name="T44" fmla="*/ 173 w 647"/>
                <a:gd name="T45" fmla="*/ 917 h 1053"/>
                <a:gd name="T46" fmla="*/ 101 w 647"/>
                <a:gd name="T47" fmla="*/ 837 h 1053"/>
                <a:gd name="T48" fmla="*/ 47 w 647"/>
                <a:gd name="T49" fmla="*/ 744 h 1053"/>
                <a:gd name="T50" fmla="*/ 12 w 647"/>
                <a:gd name="T51" fmla="*/ 640 h 1053"/>
                <a:gd name="T52" fmla="*/ 0 w 647"/>
                <a:gd name="T53" fmla="*/ 527 h 1053"/>
                <a:gd name="T54" fmla="*/ 12 w 647"/>
                <a:gd name="T55" fmla="*/ 414 h 1053"/>
                <a:gd name="T56" fmla="*/ 47 w 647"/>
                <a:gd name="T57" fmla="*/ 309 h 1053"/>
                <a:gd name="T58" fmla="*/ 101 w 647"/>
                <a:gd name="T59" fmla="*/ 216 h 1053"/>
                <a:gd name="T60" fmla="*/ 173 w 647"/>
                <a:gd name="T61" fmla="*/ 136 h 1053"/>
                <a:gd name="T62" fmla="*/ 260 w 647"/>
                <a:gd name="T63" fmla="*/ 72 h 1053"/>
                <a:gd name="T64" fmla="*/ 360 w 647"/>
                <a:gd name="T65" fmla="*/ 27 h 1053"/>
                <a:gd name="T66" fmla="*/ 469 w 647"/>
                <a:gd name="T67" fmla="*/ 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7" h="1053">
                  <a:moveTo>
                    <a:pt x="526" y="0"/>
                  </a:moveTo>
                  <a:lnTo>
                    <a:pt x="566" y="1"/>
                  </a:lnTo>
                  <a:lnTo>
                    <a:pt x="606" y="6"/>
                  </a:lnTo>
                  <a:lnTo>
                    <a:pt x="645" y="13"/>
                  </a:lnTo>
                  <a:lnTo>
                    <a:pt x="605" y="12"/>
                  </a:lnTo>
                  <a:lnTo>
                    <a:pt x="549" y="15"/>
                  </a:lnTo>
                  <a:lnTo>
                    <a:pt x="495" y="24"/>
                  </a:lnTo>
                  <a:lnTo>
                    <a:pt x="443" y="38"/>
                  </a:lnTo>
                  <a:lnTo>
                    <a:pt x="393" y="57"/>
                  </a:lnTo>
                  <a:lnTo>
                    <a:pt x="346" y="82"/>
                  </a:lnTo>
                  <a:lnTo>
                    <a:pt x="301" y="111"/>
                  </a:lnTo>
                  <a:lnTo>
                    <a:pt x="260" y="144"/>
                  </a:lnTo>
                  <a:lnTo>
                    <a:pt x="224" y="182"/>
                  </a:lnTo>
                  <a:lnTo>
                    <a:pt x="191" y="223"/>
                  </a:lnTo>
                  <a:lnTo>
                    <a:pt x="161" y="267"/>
                  </a:lnTo>
                  <a:lnTo>
                    <a:pt x="137" y="313"/>
                  </a:lnTo>
                  <a:lnTo>
                    <a:pt x="117" y="364"/>
                  </a:lnTo>
                  <a:lnTo>
                    <a:pt x="103" y="416"/>
                  </a:lnTo>
                  <a:lnTo>
                    <a:pt x="94" y="471"/>
                  </a:lnTo>
                  <a:lnTo>
                    <a:pt x="91" y="526"/>
                  </a:lnTo>
                  <a:lnTo>
                    <a:pt x="94" y="582"/>
                  </a:lnTo>
                  <a:lnTo>
                    <a:pt x="103" y="636"/>
                  </a:lnTo>
                  <a:lnTo>
                    <a:pt x="117" y="688"/>
                  </a:lnTo>
                  <a:lnTo>
                    <a:pt x="137" y="739"/>
                  </a:lnTo>
                  <a:lnTo>
                    <a:pt x="161" y="785"/>
                  </a:lnTo>
                  <a:lnTo>
                    <a:pt x="191" y="829"/>
                  </a:lnTo>
                  <a:lnTo>
                    <a:pt x="224" y="870"/>
                  </a:lnTo>
                  <a:lnTo>
                    <a:pt x="260" y="908"/>
                  </a:lnTo>
                  <a:lnTo>
                    <a:pt x="301" y="941"/>
                  </a:lnTo>
                  <a:lnTo>
                    <a:pt x="346" y="970"/>
                  </a:lnTo>
                  <a:lnTo>
                    <a:pt x="393" y="995"/>
                  </a:lnTo>
                  <a:lnTo>
                    <a:pt x="443" y="1014"/>
                  </a:lnTo>
                  <a:lnTo>
                    <a:pt x="495" y="1028"/>
                  </a:lnTo>
                  <a:lnTo>
                    <a:pt x="549" y="1037"/>
                  </a:lnTo>
                  <a:lnTo>
                    <a:pt x="605" y="1040"/>
                  </a:lnTo>
                  <a:lnTo>
                    <a:pt x="647" y="1038"/>
                  </a:lnTo>
                  <a:lnTo>
                    <a:pt x="608" y="1047"/>
                  </a:lnTo>
                  <a:lnTo>
                    <a:pt x="567" y="1051"/>
                  </a:lnTo>
                  <a:lnTo>
                    <a:pt x="526" y="1053"/>
                  </a:lnTo>
                  <a:lnTo>
                    <a:pt x="469" y="1050"/>
                  </a:lnTo>
                  <a:lnTo>
                    <a:pt x="413" y="1040"/>
                  </a:lnTo>
                  <a:lnTo>
                    <a:pt x="360" y="1026"/>
                  </a:lnTo>
                  <a:lnTo>
                    <a:pt x="309" y="1006"/>
                  </a:lnTo>
                  <a:lnTo>
                    <a:pt x="260" y="981"/>
                  </a:lnTo>
                  <a:lnTo>
                    <a:pt x="215" y="951"/>
                  </a:lnTo>
                  <a:lnTo>
                    <a:pt x="173" y="917"/>
                  </a:lnTo>
                  <a:lnTo>
                    <a:pt x="136" y="879"/>
                  </a:lnTo>
                  <a:lnTo>
                    <a:pt x="101" y="837"/>
                  </a:lnTo>
                  <a:lnTo>
                    <a:pt x="72" y="791"/>
                  </a:lnTo>
                  <a:lnTo>
                    <a:pt x="47" y="744"/>
                  </a:lnTo>
                  <a:lnTo>
                    <a:pt x="27" y="692"/>
                  </a:lnTo>
                  <a:lnTo>
                    <a:pt x="12" y="640"/>
                  </a:lnTo>
                  <a:lnTo>
                    <a:pt x="3" y="584"/>
                  </a:lnTo>
                  <a:lnTo>
                    <a:pt x="0" y="527"/>
                  </a:lnTo>
                  <a:lnTo>
                    <a:pt x="3" y="468"/>
                  </a:lnTo>
                  <a:lnTo>
                    <a:pt x="12" y="414"/>
                  </a:lnTo>
                  <a:lnTo>
                    <a:pt x="27" y="360"/>
                  </a:lnTo>
                  <a:lnTo>
                    <a:pt x="47" y="309"/>
                  </a:lnTo>
                  <a:lnTo>
                    <a:pt x="72" y="261"/>
                  </a:lnTo>
                  <a:lnTo>
                    <a:pt x="101" y="216"/>
                  </a:lnTo>
                  <a:lnTo>
                    <a:pt x="136" y="174"/>
                  </a:lnTo>
                  <a:lnTo>
                    <a:pt x="173" y="136"/>
                  </a:lnTo>
                  <a:lnTo>
                    <a:pt x="215" y="101"/>
                  </a:lnTo>
                  <a:lnTo>
                    <a:pt x="260" y="72"/>
                  </a:lnTo>
                  <a:lnTo>
                    <a:pt x="309" y="47"/>
                  </a:lnTo>
                  <a:lnTo>
                    <a:pt x="360" y="27"/>
                  </a:lnTo>
                  <a:lnTo>
                    <a:pt x="413" y="12"/>
                  </a:lnTo>
                  <a:lnTo>
                    <a:pt x="469" y="3"/>
                  </a:lnTo>
                  <a:lnTo>
                    <a:pt x="526" y="0"/>
                  </a:lnTo>
                  <a:close/>
                </a:path>
              </a:pathLst>
            </a:custGeom>
            <a:solidFill>
              <a:srgbClr val="799A2B"/>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56" name="Rectangle 29"/>
            <p:cNvSpPr>
              <a:spLocks noChangeArrowheads="1"/>
            </p:cNvSpPr>
            <p:nvPr userDrawn="1"/>
          </p:nvSpPr>
          <p:spPr bwMode="auto">
            <a:xfrm>
              <a:off x="2134" y="2088"/>
              <a:ext cx="31" cy="145"/>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57" name="Freeform 30"/>
            <p:cNvSpPr>
              <a:spLocks/>
            </p:cNvSpPr>
            <p:nvPr userDrawn="1"/>
          </p:nvSpPr>
          <p:spPr bwMode="auto">
            <a:xfrm>
              <a:off x="2190" y="2085"/>
              <a:ext cx="130" cy="150"/>
            </a:xfrm>
            <a:custGeom>
              <a:avLst/>
              <a:gdLst>
                <a:gd name="T0" fmla="*/ 159 w 261"/>
                <a:gd name="T1" fmla="*/ 0 h 300"/>
                <a:gd name="T2" fmla="*/ 185 w 261"/>
                <a:gd name="T3" fmla="*/ 1 h 300"/>
                <a:gd name="T4" fmla="*/ 209 w 261"/>
                <a:gd name="T5" fmla="*/ 4 h 300"/>
                <a:gd name="T6" fmla="*/ 231 w 261"/>
                <a:gd name="T7" fmla="*/ 10 h 300"/>
                <a:gd name="T8" fmla="*/ 253 w 261"/>
                <a:gd name="T9" fmla="*/ 18 h 300"/>
                <a:gd name="T10" fmla="*/ 244 w 261"/>
                <a:gd name="T11" fmla="*/ 64 h 300"/>
                <a:gd name="T12" fmla="*/ 206 w 261"/>
                <a:gd name="T13" fmla="*/ 53 h 300"/>
                <a:gd name="T14" fmla="*/ 186 w 261"/>
                <a:gd name="T15" fmla="*/ 49 h 300"/>
                <a:gd name="T16" fmla="*/ 165 w 261"/>
                <a:gd name="T17" fmla="*/ 48 h 300"/>
                <a:gd name="T18" fmla="*/ 142 w 261"/>
                <a:gd name="T19" fmla="*/ 50 h 300"/>
                <a:gd name="T20" fmla="*/ 122 w 261"/>
                <a:gd name="T21" fmla="*/ 55 h 300"/>
                <a:gd name="T22" fmla="*/ 104 w 261"/>
                <a:gd name="T23" fmla="*/ 63 h 300"/>
                <a:gd name="T24" fmla="*/ 89 w 261"/>
                <a:gd name="T25" fmla="*/ 74 h 300"/>
                <a:gd name="T26" fmla="*/ 78 w 261"/>
                <a:gd name="T27" fmla="*/ 89 h 300"/>
                <a:gd name="T28" fmla="*/ 69 w 261"/>
                <a:gd name="T29" fmla="*/ 107 h 300"/>
                <a:gd name="T30" fmla="*/ 64 w 261"/>
                <a:gd name="T31" fmla="*/ 129 h 300"/>
                <a:gd name="T32" fmla="*/ 61 w 261"/>
                <a:gd name="T33" fmla="*/ 155 h 300"/>
                <a:gd name="T34" fmla="*/ 64 w 261"/>
                <a:gd name="T35" fmla="*/ 177 h 300"/>
                <a:gd name="T36" fmla="*/ 68 w 261"/>
                <a:gd name="T37" fmla="*/ 198 h 300"/>
                <a:gd name="T38" fmla="*/ 76 w 261"/>
                <a:gd name="T39" fmla="*/ 215 h 300"/>
                <a:gd name="T40" fmla="*/ 87 w 261"/>
                <a:gd name="T41" fmla="*/ 229 h 300"/>
                <a:gd name="T42" fmla="*/ 101 w 261"/>
                <a:gd name="T43" fmla="*/ 240 h 300"/>
                <a:gd name="T44" fmla="*/ 120 w 261"/>
                <a:gd name="T45" fmla="*/ 248 h 300"/>
                <a:gd name="T46" fmla="*/ 140 w 261"/>
                <a:gd name="T47" fmla="*/ 253 h 300"/>
                <a:gd name="T48" fmla="*/ 164 w 261"/>
                <a:gd name="T49" fmla="*/ 255 h 300"/>
                <a:gd name="T50" fmla="*/ 185 w 261"/>
                <a:gd name="T51" fmla="*/ 253 h 300"/>
                <a:gd name="T52" fmla="*/ 205 w 261"/>
                <a:gd name="T53" fmla="*/ 248 h 300"/>
                <a:gd name="T54" fmla="*/ 205 w 261"/>
                <a:gd name="T55" fmla="*/ 163 h 300"/>
                <a:gd name="T56" fmla="*/ 261 w 261"/>
                <a:gd name="T57" fmla="*/ 163 h 300"/>
                <a:gd name="T58" fmla="*/ 261 w 261"/>
                <a:gd name="T59" fmla="*/ 282 h 300"/>
                <a:gd name="T60" fmla="*/ 238 w 261"/>
                <a:gd name="T61" fmla="*/ 289 h 300"/>
                <a:gd name="T62" fmla="*/ 211 w 261"/>
                <a:gd name="T63" fmla="*/ 296 h 300"/>
                <a:gd name="T64" fmla="*/ 184 w 261"/>
                <a:gd name="T65" fmla="*/ 299 h 300"/>
                <a:gd name="T66" fmla="*/ 156 w 261"/>
                <a:gd name="T67" fmla="*/ 300 h 300"/>
                <a:gd name="T68" fmla="*/ 132 w 261"/>
                <a:gd name="T69" fmla="*/ 299 h 300"/>
                <a:gd name="T70" fmla="*/ 111 w 261"/>
                <a:gd name="T71" fmla="*/ 296 h 300"/>
                <a:gd name="T72" fmla="*/ 90 w 261"/>
                <a:gd name="T73" fmla="*/ 289 h 300"/>
                <a:gd name="T74" fmla="*/ 72 w 261"/>
                <a:gd name="T75" fmla="*/ 282 h 300"/>
                <a:gd name="T76" fmla="*/ 56 w 261"/>
                <a:gd name="T77" fmla="*/ 272 h 300"/>
                <a:gd name="T78" fmla="*/ 42 w 261"/>
                <a:gd name="T79" fmla="*/ 260 h 300"/>
                <a:gd name="T80" fmla="*/ 24 w 261"/>
                <a:gd name="T81" fmla="*/ 239 h 300"/>
                <a:gd name="T82" fmla="*/ 11 w 261"/>
                <a:gd name="T83" fmla="*/ 214 h 300"/>
                <a:gd name="T84" fmla="*/ 3 w 261"/>
                <a:gd name="T85" fmla="*/ 185 h 300"/>
                <a:gd name="T86" fmla="*/ 0 w 261"/>
                <a:gd name="T87" fmla="*/ 154 h 300"/>
                <a:gd name="T88" fmla="*/ 3 w 261"/>
                <a:gd name="T89" fmla="*/ 121 h 300"/>
                <a:gd name="T90" fmla="*/ 11 w 261"/>
                <a:gd name="T91" fmla="*/ 91 h 300"/>
                <a:gd name="T92" fmla="*/ 19 w 261"/>
                <a:gd name="T93" fmla="*/ 73 h 300"/>
                <a:gd name="T94" fmla="*/ 30 w 261"/>
                <a:gd name="T95" fmla="*/ 57 h 300"/>
                <a:gd name="T96" fmla="*/ 42 w 261"/>
                <a:gd name="T97" fmla="*/ 43 h 300"/>
                <a:gd name="T98" fmla="*/ 57 w 261"/>
                <a:gd name="T99" fmla="*/ 30 h 300"/>
                <a:gd name="T100" fmla="*/ 74 w 261"/>
                <a:gd name="T101" fmla="*/ 19 h 300"/>
                <a:gd name="T102" fmla="*/ 93 w 261"/>
                <a:gd name="T103" fmla="*/ 11 h 300"/>
                <a:gd name="T104" fmla="*/ 113 w 261"/>
                <a:gd name="T105" fmla="*/ 5 h 300"/>
                <a:gd name="T106" fmla="*/ 136 w 261"/>
                <a:gd name="T107" fmla="*/ 1 h 300"/>
                <a:gd name="T108" fmla="*/ 159 w 261"/>
                <a:gd name="T109"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 h="300">
                  <a:moveTo>
                    <a:pt x="159" y="0"/>
                  </a:moveTo>
                  <a:lnTo>
                    <a:pt x="185" y="1"/>
                  </a:lnTo>
                  <a:lnTo>
                    <a:pt x="209" y="4"/>
                  </a:lnTo>
                  <a:lnTo>
                    <a:pt x="231" y="10"/>
                  </a:lnTo>
                  <a:lnTo>
                    <a:pt x="253" y="18"/>
                  </a:lnTo>
                  <a:lnTo>
                    <a:pt x="244" y="64"/>
                  </a:lnTo>
                  <a:lnTo>
                    <a:pt x="206" y="53"/>
                  </a:lnTo>
                  <a:lnTo>
                    <a:pt x="186" y="49"/>
                  </a:lnTo>
                  <a:lnTo>
                    <a:pt x="165" y="48"/>
                  </a:lnTo>
                  <a:lnTo>
                    <a:pt x="142" y="50"/>
                  </a:lnTo>
                  <a:lnTo>
                    <a:pt x="122" y="55"/>
                  </a:lnTo>
                  <a:lnTo>
                    <a:pt x="104" y="63"/>
                  </a:lnTo>
                  <a:lnTo>
                    <a:pt x="89" y="74"/>
                  </a:lnTo>
                  <a:lnTo>
                    <a:pt x="78" y="89"/>
                  </a:lnTo>
                  <a:lnTo>
                    <a:pt x="69" y="107"/>
                  </a:lnTo>
                  <a:lnTo>
                    <a:pt x="64" y="129"/>
                  </a:lnTo>
                  <a:lnTo>
                    <a:pt x="61" y="155"/>
                  </a:lnTo>
                  <a:lnTo>
                    <a:pt x="64" y="177"/>
                  </a:lnTo>
                  <a:lnTo>
                    <a:pt x="68" y="198"/>
                  </a:lnTo>
                  <a:lnTo>
                    <a:pt x="76" y="215"/>
                  </a:lnTo>
                  <a:lnTo>
                    <a:pt x="87" y="229"/>
                  </a:lnTo>
                  <a:lnTo>
                    <a:pt x="101" y="240"/>
                  </a:lnTo>
                  <a:lnTo>
                    <a:pt x="120" y="248"/>
                  </a:lnTo>
                  <a:lnTo>
                    <a:pt x="140" y="253"/>
                  </a:lnTo>
                  <a:lnTo>
                    <a:pt x="164" y="255"/>
                  </a:lnTo>
                  <a:lnTo>
                    <a:pt x="185" y="253"/>
                  </a:lnTo>
                  <a:lnTo>
                    <a:pt x="205" y="248"/>
                  </a:lnTo>
                  <a:lnTo>
                    <a:pt x="205" y="163"/>
                  </a:lnTo>
                  <a:lnTo>
                    <a:pt x="261" y="163"/>
                  </a:lnTo>
                  <a:lnTo>
                    <a:pt x="261" y="282"/>
                  </a:lnTo>
                  <a:lnTo>
                    <a:pt x="238" y="289"/>
                  </a:lnTo>
                  <a:lnTo>
                    <a:pt x="211" y="296"/>
                  </a:lnTo>
                  <a:lnTo>
                    <a:pt x="184" y="299"/>
                  </a:lnTo>
                  <a:lnTo>
                    <a:pt x="156" y="300"/>
                  </a:lnTo>
                  <a:lnTo>
                    <a:pt x="132" y="299"/>
                  </a:lnTo>
                  <a:lnTo>
                    <a:pt x="111" y="296"/>
                  </a:lnTo>
                  <a:lnTo>
                    <a:pt x="90" y="289"/>
                  </a:lnTo>
                  <a:lnTo>
                    <a:pt x="72" y="282"/>
                  </a:lnTo>
                  <a:lnTo>
                    <a:pt x="56" y="272"/>
                  </a:lnTo>
                  <a:lnTo>
                    <a:pt x="42" y="260"/>
                  </a:lnTo>
                  <a:lnTo>
                    <a:pt x="24" y="239"/>
                  </a:lnTo>
                  <a:lnTo>
                    <a:pt x="11" y="214"/>
                  </a:lnTo>
                  <a:lnTo>
                    <a:pt x="3" y="185"/>
                  </a:lnTo>
                  <a:lnTo>
                    <a:pt x="0" y="154"/>
                  </a:lnTo>
                  <a:lnTo>
                    <a:pt x="3" y="121"/>
                  </a:lnTo>
                  <a:lnTo>
                    <a:pt x="11" y="91"/>
                  </a:lnTo>
                  <a:lnTo>
                    <a:pt x="19" y="73"/>
                  </a:lnTo>
                  <a:lnTo>
                    <a:pt x="30" y="57"/>
                  </a:lnTo>
                  <a:lnTo>
                    <a:pt x="42" y="43"/>
                  </a:lnTo>
                  <a:lnTo>
                    <a:pt x="57" y="30"/>
                  </a:lnTo>
                  <a:lnTo>
                    <a:pt x="74" y="19"/>
                  </a:lnTo>
                  <a:lnTo>
                    <a:pt x="93" y="11"/>
                  </a:lnTo>
                  <a:lnTo>
                    <a:pt x="113" y="5"/>
                  </a:lnTo>
                  <a:lnTo>
                    <a:pt x="136" y="1"/>
                  </a:lnTo>
                  <a:lnTo>
                    <a:pt x="15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58" name="Freeform 31"/>
            <p:cNvSpPr>
              <a:spLocks noEditPoints="1"/>
            </p:cNvSpPr>
            <p:nvPr userDrawn="1"/>
          </p:nvSpPr>
          <p:spPr bwMode="auto">
            <a:xfrm>
              <a:off x="2348" y="2088"/>
              <a:ext cx="129" cy="145"/>
            </a:xfrm>
            <a:custGeom>
              <a:avLst/>
              <a:gdLst>
                <a:gd name="T0" fmla="*/ 61 w 258"/>
                <a:gd name="T1" fmla="*/ 49 h 291"/>
                <a:gd name="T2" fmla="*/ 61 w 258"/>
                <a:gd name="T3" fmla="*/ 242 h 291"/>
                <a:gd name="T4" fmla="*/ 89 w 258"/>
                <a:gd name="T5" fmla="*/ 242 h 291"/>
                <a:gd name="T6" fmla="*/ 111 w 258"/>
                <a:gd name="T7" fmla="*/ 240 h 291"/>
                <a:gd name="T8" fmla="*/ 132 w 258"/>
                <a:gd name="T9" fmla="*/ 236 h 291"/>
                <a:gd name="T10" fmla="*/ 150 w 258"/>
                <a:gd name="T11" fmla="*/ 227 h 291"/>
                <a:gd name="T12" fmla="*/ 166 w 258"/>
                <a:gd name="T13" fmla="*/ 217 h 291"/>
                <a:gd name="T14" fmla="*/ 178 w 258"/>
                <a:gd name="T15" fmla="*/ 203 h 291"/>
                <a:gd name="T16" fmla="*/ 188 w 258"/>
                <a:gd name="T17" fmla="*/ 186 h 291"/>
                <a:gd name="T18" fmla="*/ 194 w 258"/>
                <a:gd name="T19" fmla="*/ 167 h 291"/>
                <a:gd name="T20" fmla="*/ 197 w 258"/>
                <a:gd name="T21" fmla="*/ 146 h 291"/>
                <a:gd name="T22" fmla="*/ 194 w 258"/>
                <a:gd name="T23" fmla="*/ 124 h 291"/>
                <a:gd name="T24" fmla="*/ 188 w 258"/>
                <a:gd name="T25" fmla="*/ 105 h 291"/>
                <a:gd name="T26" fmla="*/ 178 w 258"/>
                <a:gd name="T27" fmla="*/ 88 h 291"/>
                <a:gd name="T28" fmla="*/ 166 w 258"/>
                <a:gd name="T29" fmla="*/ 74 h 291"/>
                <a:gd name="T30" fmla="*/ 150 w 258"/>
                <a:gd name="T31" fmla="*/ 63 h 291"/>
                <a:gd name="T32" fmla="*/ 132 w 258"/>
                <a:gd name="T33" fmla="*/ 55 h 291"/>
                <a:gd name="T34" fmla="*/ 111 w 258"/>
                <a:gd name="T35" fmla="*/ 50 h 291"/>
                <a:gd name="T36" fmla="*/ 89 w 258"/>
                <a:gd name="T37" fmla="*/ 49 h 291"/>
                <a:gd name="T38" fmla="*/ 61 w 258"/>
                <a:gd name="T39" fmla="*/ 49 h 291"/>
                <a:gd name="T40" fmla="*/ 0 w 258"/>
                <a:gd name="T41" fmla="*/ 0 h 291"/>
                <a:gd name="T42" fmla="*/ 88 w 258"/>
                <a:gd name="T43" fmla="*/ 0 h 291"/>
                <a:gd name="T44" fmla="*/ 113 w 258"/>
                <a:gd name="T45" fmla="*/ 1 h 291"/>
                <a:gd name="T46" fmla="*/ 136 w 258"/>
                <a:gd name="T47" fmla="*/ 5 h 291"/>
                <a:gd name="T48" fmla="*/ 158 w 258"/>
                <a:gd name="T49" fmla="*/ 11 h 291"/>
                <a:gd name="T50" fmla="*/ 177 w 258"/>
                <a:gd name="T51" fmla="*/ 20 h 291"/>
                <a:gd name="T52" fmla="*/ 195 w 258"/>
                <a:gd name="T53" fmla="*/ 29 h 291"/>
                <a:gd name="T54" fmla="*/ 212 w 258"/>
                <a:gd name="T55" fmla="*/ 41 h 291"/>
                <a:gd name="T56" fmla="*/ 225 w 258"/>
                <a:gd name="T57" fmla="*/ 55 h 291"/>
                <a:gd name="T58" fmla="*/ 236 w 258"/>
                <a:gd name="T59" fmla="*/ 70 h 291"/>
                <a:gd name="T60" fmla="*/ 246 w 258"/>
                <a:gd name="T61" fmla="*/ 87 h 291"/>
                <a:gd name="T62" fmla="*/ 255 w 258"/>
                <a:gd name="T63" fmla="*/ 115 h 291"/>
                <a:gd name="T64" fmla="*/ 258 w 258"/>
                <a:gd name="T65" fmla="*/ 146 h 291"/>
                <a:gd name="T66" fmla="*/ 255 w 258"/>
                <a:gd name="T67" fmla="*/ 176 h 291"/>
                <a:gd name="T68" fmla="*/ 246 w 258"/>
                <a:gd name="T69" fmla="*/ 204 h 291"/>
                <a:gd name="T70" fmla="*/ 236 w 258"/>
                <a:gd name="T71" fmla="*/ 220 h 291"/>
                <a:gd name="T72" fmla="*/ 225 w 258"/>
                <a:gd name="T73" fmla="*/ 236 h 291"/>
                <a:gd name="T74" fmla="*/ 212 w 258"/>
                <a:gd name="T75" fmla="*/ 249 h 291"/>
                <a:gd name="T76" fmla="*/ 195 w 258"/>
                <a:gd name="T77" fmla="*/ 261 h 291"/>
                <a:gd name="T78" fmla="*/ 177 w 258"/>
                <a:gd name="T79" fmla="*/ 271 h 291"/>
                <a:gd name="T80" fmla="*/ 158 w 258"/>
                <a:gd name="T81" fmla="*/ 279 h 291"/>
                <a:gd name="T82" fmla="*/ 136 w 258"/>
                <a:gd name="T83" fmla="*/ 285 h 291"/>
                <a:gd name="T84" fmla="*/ 113 w 258"/>
                <a:gd name="T85" fmla="*/ 289 h 291"/>
                <a:gd name="T86" fmla="*/ 88 w 258"/>
                <a:gd name="T87" fmla="*/ 291 h 291"/>
                <a:gd name="T88" fmla="*/ 0 w 258"/>
                <a:gd name="T89" fmla="*/ 291 h 291"/>
                <a:gd name="T90" fmla="*/ 0 w 258"/>
                <a:gd name="T91"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8" h="291">
                  <a:moveTo>
                    <a:pt x="61" y="49"/>
                  </a:moveTo>
                  <a:lnTo>
                    <a:pt x="61" y="242"/>
                  </a:lnTo>
                  <a:lnTo>
                    <a:pt x="89" y="242"/>
                  </a:lnTo>
                  <a:lnTo>
                    <a:pt x="111" y="240"/>
                  </a:lnTo>
                  <a:lnTo>
                    <a:pt x="132" y="236"/>
                  </a:lnTo>
                  <a:lnTo>
                    <a:pt x="150" y="227"/>
                  </a:lnTo>
                  <a:lnTo>
                    <a:pt x="166" y="217"/>
                  </a:lnTo>
                  <a:lnTo>
                    <a:pt x="178" y="203"/>
                  </a:lnTo>
                  <a:lnTo>
                    <a:pt x="188" y="186"/>
                  </a:lnTo>
                  <a:lnTo>
                    <a:pt x="194" y="167"/>
                  </a:lnTo>
                  <a:lnTo>
                    <a:pt x="197" y="146"/>
                  </a:lnTo>
                  <a:lnTo>
                    <a:pt x="194" y="124"/>
                  </a:lnTo>
                  <a:lnTo>
                    <a:pt x="188" y="105"/>
                  </a:lnTo>
                  <a:lnTo>
                    <a:pt x="178" y="88"/>
                  </a:lnTo>
                  <a:lnTo>
                    <a:pt x="166" y="74"/>
                  </a:lnTo>
                  <a:lnTo>
                    <a:pt x="150" y="63"/>
                  </a:lnTo>
                  <a:lnTo>
                    <a:pt x="132" y="55"/>
                  </a:lnTo>
                  <a:lnTo>
                    <a:pt x="111" y="50"/>
                  </a:lnTo>
                  <a:lnTo>
                    <a:pt x="89" y="49"/>
                  </a:lnTo>
                  <a:lnTo>
                    <a:pt x="61" y="49"/>
                  </a:lnTo>
                  <a:close/>
                  <a:moveTo>
                    <a:pt x="0" y="0"/>
                  </a:moveTo>
                  <a:lnTo>
                    <a:pt x="88" y="0"/>
                  </a:lnTo>
                  <a:lnTo>
                    <a:pt x="113" y="1"/>
                  </a:lnTo>
                  <a:lnTo>
                    <a:pt x="136" y="5"/>
                  </a:lnTo>
                  <a:lnTo>
                    <a:pt x="158" y="11"/>
                  </a:lnTo>
                  <a:lnTo>
                    <a:pt x="177" y="20"/>
                  </a:lnTo>
                  <a:lnTo>
                    <a:pt x="195" y="29"/>
                  </a:lnTo>
                  <a:lnTo>
                    <a:pt x="212" y="41"/>
                  </a:lnTo>
                  <a:lnTo>
                    <a:pt x="225" y="55"/>
                  </a:lnTo>
                  <a:lnTo>
                    <a:pt x="236" y="70"/>
                  </a:lnTo>
                  <a:lnTo>
                    <a:pt x="246" y="87"/>
                  </a:lnTo>
                  <a:lnTo>
                    <a:pt x="255" y="115"/>
                  </a:lnTo>
                  <a:lnTo>
                    <a:pt x="258" y="146"/>
                  </a:lnTo>
                  <a:lnTo>
                    <a:pt x="255" y="176"/>
                  </a:lnTo>
                  <a:lnTo>
                    <a:pt x="246" y="204"/>
                  </a:lnTo>
                  <a:lnTo>
                    <a:pt x="236" y="220"/>
                  </a:lnTo>
                  <a:lnTo>
                    <a:pt x="225" y="236"/>
                  </a:lnTo>
                  <a:lnTo>
                    <a:pt x="212" y="249"/>
                  </a:lnTo>
                  <a:lnTo>
                    <a:pt x="195" y="261"/>
                  </a:lnTo>
                  <a:lnTo>
                    <a:pt x="177" y="271"/>
                  </a:lnTo>
                  <a:lnTo>
                    <a:pt x="158" y="279"/>
                  </a:lnTo>
                  <a:lnTo>
                    <a:pt x="136" y="285"/>
                  </a:lnTo>
                  <a:lnTo>
                    <a:pt x="113" y="289"/>
                  </a:lnTo>
                  <a:lnTo>
                    <a:pt x="88" y="291"/>
                  </a:lnTo>
                  <a:lnTo>
                    <a:pt x="0" y="291"/>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59" name="Freeform 32"/>
            <p:cNvSpPr>
              <a:spLocks/>
            </p:cNvSpPr>
            <p:nvPr userDrawn="1"/>
          </p:nvSpPr>
          <p:spPr bwMode="auto">
            <a:xfrm>
              <a:off x="2582" y="2084"/>
              <a:ext cx="102" cy="152"/>
            </a:xfrm>
            <a:custGeom>
              <a:avLst/>
              <a:gdLst>
                <a:gd name="T0" fmla="*/ 141 w 204"/>
                <a:gd name="T1" fmla="*/ 2 h 303"/>
                <a:gd name="T2" fmla="*/ 184 w 204"/>
                <a:gd name="T3" fmla="*/ 18 h 303"/>
                <a:gd name="T4" fmla="*/ 169 w 204"/>
                <a:gd name="T5" fmla="*/ 68 h 303"/>
                <a:gd name="T6" fmla="*/ 146 w 204"/>
                <a:gd name="T7" fmla="*/ 50 h 303"/>
                <a:gd name="T8" fmla="*/ 116 w 204"/>
                <a:gd name="T9" fmla="*/ 43 h 303"/>
                <a:gd name="T10" fmla="*/ 89 w 204"/>
                <a:gd name="T11" fmla="*/ 48 h 303"/>
                <a:gd name="T12" fmla="*/ 77 w 204"/>
                <a:gd name="T13" fmla="*/ 56 h 303"/>
                <a:gd name="T14" fmla="*/ 70 w 204"/>
                <a:gd name="T15" fmla="*/ 64 h 303"/>
                <a:gd name="T16" fmla="*/ 65 w 204"/>
                <a:gd name="T17" fmla="*/ 83 h 303"/>
                <a:gd name="T18" fmla="*/ 66 w 204"/>
                <a:gd name="T19" fmla="*/ 94 h 303"/>
                <a:gd name="T20" fmla="*/ 72 w 204"/>
                <a:gd name="T21" fmla="*/ 104 h 303"/>
                <a:gd name="T22" fmla="*/ 80 w 204"/>
                <a:gd name="T23" fmla="*/ 111 h 303"/>
                <a:gd name="T24" fmla="*/ 98 w 204"/>
                <a:gd name="T25" fmla="*/ 119 h 303"/>
                <a:gd name="T26" fmla="*/ 149 w 204"/>
                <a:gd name="T27" fmla="*/ 138 h 303"/>
                <a:gd name="T28" fmla="*/ 176 w 204"/>
                <a:gd name="T29" fmla="*/ 153 h 303"/>
                <a:gd name="T30" fmla="*/ 197 w 204"/>
                <a:gd name="T31" fmla="*/ 176 h 303"/>
                <a:gd name="T32" fmla="*/ 204 w 204"/>
                <a:gd name="T33" fmla="*/ 212 h 303"/>
                <a:gd name="T34" fmla="*/ 196 w 204"/>
                <a:gd name="T35" fmla="*/ 252 h 303"/>
                <a:gd name="T36" fmla="*/ 173 w 204"/>
                <a:gd name="T37" fmla="*/ 281 h 303"/>
                <a:gd name="T38" fmla="*/ 140 w 204"/>
                <a:gd name="T39" fmla="*/ 298 h 303"/>
                <a:gd name="T40" fmla="*/ 99 w 204"/>
                <a:gd name="T41" fmla="*/ 303 h 303"/>
                <a:gd name="T42" fmla="*/ 44 w 204"/>
                <a:gd name="T43" fmla="*/ 294 h 303"/>
                <a:gd name="T44" fmla="*/ 13 w 204"/>
                <a:gd name="T45" fmla="*/ 275 h 303"/>
                <a:gd name="T46" fmla="*/ 36 w 204"/>
                <a:gd name="T47" fmla="*/ 228 h 303"/>
                <a:gd name="T48" fmla="*/ 65 w 204"/>
                <a:gd name="T49" fmla="*/ 252 h 303"/>
                <a:gd name="T50" fmla="*/ 100 w 204"/>
                <a:gd name="T51" fmla="*/ 260 h 303"/>
                <a:gd name="T52" fmla="*/ 125 w 204"/>
                <a:gd name="T53" fmla="*/ 256 h 303"/>
                <a:gd name="T54" fmla="*/ 135 w 204"/>
                <a:gd name="T55" fmla="*/ 251 h 303"/>
                <a:gd name="T56" fmla="*/ 144 w 204"/>
                <a:gd name="T57" fmla="*/ 242 h 303"/>
                <a:gd name="T58" fmla="*/ 151 w 204"/>
                <a:gd name="T59" fmla="*/ 228 h 303"/>
                <a:gd name="T60" fmla="*/ 151 w 204"/>
                <a:gd name="T61" fmla="*/ 206 h 303"/>
                <a:gd name="T62" fmla="*/ 143 w 204"/>
                <a:gd name="T63" fmla="*/ 194 h 303"/>
                <a:gd name="T64" fmla="*/ 133 w 204"/>
                <a:gd name="T65" fmla="*/ 185 h 303"/>
                <a:gd name="T66" fmla="*/ 112 w 204"/>
                <a:gd name="T67" fmla="*/ 175 h 303"/>
                <a:gd name="T68" fmla="*/ 60 w 204"/>
                <a:gd name="T69" fmla="*/ 157 h 303"/>
                <a:gd name="T70" fmla="*/ 36 w 204"/>
                <a:gd name="T71" fmla="*/ 142 h 303"/>
                <a:gd name="T72" fmla="*/ 19 w 204"/>
                <a:gd name="T73" fmla="*/ 119 h 303"/>
                <a:gd name="T74" fmla="*/ 13 w 204"/>
                <a:gd name="T75" fmla="*/ 85 h 303"/>
                <a:gd name="T76" fmla="*/ 22 w 204"/>
                <a:gd name="T77" fmla="*/ 47 h 303"/>
                <a:gd name="T78" fmla="*/ 46 w 204"/>
                <a:gd name="T79" fmla="*/ 21 h 303"/>
                <a:gd name="T80" fmla="*/ 79 w 204"/>
                <a:gd name="T81" fmla="*/ 5 h 303"/>
                <a:gd name="T82" fmla="*/ 118 w 204"/>
                <a:gd name="T8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303">
                  <a:moveTo>
                    <a:pt x="118" y="0"/>
                  </a:moveTo>
                  <a:lnTo>
                    <a:pt x="141" y="2"/>
                  </a:lnTo>
                  <a:lnTo>
                    <a:pt x="163" y="8"/>
                  </a:lnTo>
                  <a:lnTo>
                    <a:pt x="184" y="18"/>
                  </a:lnTo>
                  <a:lnTo>
                    <a:pt x="202" y="31"/>
                  </a:lnTo>
                  <a:lnTo>
                    <a:pt x="169" y="68"/>
                  </a:lnTo>
                  <a:lnTo>
                    <a:pt x="159" y="58"/>
                  </a:lnTo>
                  <a:lnTo>
                    <a:pt x="146" y="50"/>
                  </a:lnTo>
                  <a:lnTo>
                    <a:pt x="131" y="45"/>
                  </a:lnTo>
                  <a:lnTo>
                    <a:pt x="116" y="43"/>
                  </a:lnTo>
                  <a:lnTo>
                    <a:pt x="98" y="45"/>
                  </a:lnTo>
                  <a:lnTo>
                    <a:pt x="89" y="48"/>
                  </a:lnTo>
                  <a:lnTo>
                    <a:pt x="81" y="53"/>
                  </a:lnTo>
                  <a:lnTo>
                    <a:pt x="77" y="56"/>
                  </a:lnTo>
                  <a:lnTo>
                    <a:pt x="73" y="60"/>
                  </a:lnTo>
                  <a:lnTo>
                    <a:pt x="70" y="64"/>
                  </a:lnTo>
                  <a:lnTo>
                    <a:pt x="66" y="73"/>
                  </a:lnTo>
                  <a:lnTo>
                    <a:pt x="65" y="83"/>
                  </a:lnTo>
                  <a:lnTo>
                    <a:pt x="65" y="89"/>
                  </a:lnTo>
                  <a:lnTo>
                    <a:pt x="66" y="94"/>
                  </a:lnTo>
                  <a:lnTo>
                    <a:pt x="69" y="99"/>
                  </a:lnTo>
                  <a:lnTo>
                    <a:pt x="72" y="104"/>
                  </a:lnTo>
                  <a:lnTo>
                    <a:pt x="76" y="107"/>
                  </a:lnTo>
                  <a:lnTo>
                    <a:pt x="80" y="111"/>
                  </a:lnTo>
                  <a:lnTo>
                    <a:pt x="88" y="116"/>
                  </a:lnTo>
                  <a:lnTo>
                    <a:pt x="98" y="119"/>
                  </a:lnTo>
                  <a:lnTo>
                    <a:pt x="120" y="127"/>
                  </a:lnTo>
                  <a:lnTo>
                    <a:pt x="149" y="138"/>
                  </a:lnTo>
                  <a:lnTo>
                    <a:pt x="163" y="144"/>
                  </a:lnTo>
                  <a:lnTo>
                    <a:pt x="176" y="153"/>
                  </a:lnTo>
                  <a:lnTo>
                    <a:pt x="187" y="163"/>
                  </a:lnTo>
                  <a:lnTo>
                    <a:pt x="197" y="176"/>
                  </a:lnTo>
                  <a:lnTo>
                    <a:pt x="202" y="192"/>
                  </a:lnTo>
                  <a:lnTo>
                    <a:pt x="204" y="212"/>
                  </a:lnTo>
                  <a:lnTo>
                    <a:pt x="202" y="233"/>
                  </a:lnTo>
                  <a:lnTo>
                    <a:pt x="196" y="252"/>
                  </a:lnTo>
                  <a:lnTo>
                    <a:pt x="186" y="268"/>
                  </a:lnTo>
                  <a:lnTo>
                    <a:pt x="173" y="281"/>
                  </a:lnTo>
                  <a:lnTo>
                    <a:pt x="158" y="290"/>
                  </a:lnTo>
                  <a:lnTo>
                    <a:pt x="140" y="298"/>
                  </a:lnTo>
                  <a:lnTo>
                    <a:pt x="120" y="302"/>
                  </a:lnTo>
                  <a:lnTo>
                    <a:pt x="99" y="303"/>
                  </a:lnTo>
                  <a:lnTo>
                    <a:pt x="72" y="301"/>
                  </a:lnTo>
                  <a:lnTo>
                    <a:pt x="44" y="294"/>
                  </a:lnTo>
                  <a:lnTo>
                    <a:pt x="28" y="285"/>
                  </a:lnTo>
                  <a:lnTo>
                    <a:pt x="13" y="275"/>
                  </a:lnTo>
                  <a:lnTo>
                    <a:pt x="0" y="262"/>
                  </a:lnTo>
                  <a:lnTo>
                    <a:pt x="36" y="228"/>
                  </a:lnTo>
                  <a:lnTo>
                    <a:pt x="49" y="241"/>
                  </a:lnTo>
                  <a:lnTo>
                    <a:pt x="65" y="252"/>
                  </a:lnTo>
                  <a:lnTo>
                    <a:pt x="83" y="258"/>
                  </a:lnTo>
                  <a:lnTo>
                    <a:pt x="100" y="260"/>
                  </a:lnTo>
                  <a:lnTo>
                    <a:pt x="118" y="258"/>
                  </a:lnTo>
                  <a:lnTo>
                    <a:pt x="125" y="256"/>
                  </a:lnTo>
                  <a:lnTo>
                    <a:pt x="130" y="254"/>
                  </a:lnTo>
                  <a:lnTo>
                    <a:pt x="135" y="251"/>
                  </a:lnTo>
                  <a:lnTo>
                    <a:pt x="140" y="246"/>
                  </a:lnTo>
                  <a:lnTo>
                    <a:pt x="144" y="242"/>
                  </a:lnTo>
                  <a:lnTo>
                    <a:pt x="147" y="237"/>
                  </a:lnTo>
                  <a:lnTo>
                    <a:pt x="151" y="228"/>
                  </a:lnTo>
                  <a:lnTo>
                    <a:pt x="153" y="217"/>
                  </a:lnTo>
                  <a:lnTo>
                    <a:pt x="151" y="206"/>
                  </a:lnTo>
                  <a:lnTo>
                    <a:pt x="147" y="198"/>
                  </a:lnTo>
                  <a:lnTo>
                    <a:pt x="143" y="194"/>
                  </a:lnTo>
                  <a:lnTo>
                    <a:pt x="139" y="189"/>
                  </a:lnTo>
                  <a:lnTo>
                    <a:pt x="133" y="185"/>
                  </a:lnTo>
                  <a:lnTo>
                    <a:pt x="122" y="181"/>
                  </a:lnTo>
                  <a:lnTo>
                    <a:pt x="112" y="175"/>
                  </a:lnTo>
                  <a:lnTo>
                    <a:pt x="86" y="167"/>
                  </a:lnTo>
                  <a:lnTo>
                    <a:pt x="60" y="157"/>
                  </a:lnTo>
                  <a:lnTo>
                    <a:pt x="47" y="150"/>
                  </a:lnTo>
                  <a:lnTo>
                    <a:pt x="36" y="142"/>
                  </a:lnTo>
                  <a:lnTo>
                    <a:pt x="27" y="132"/>
                  </a:lnTo>
                  <a:lnTo>
                    <a:pt x="19" y="119"/>
                  </a:lnTo>
                  <a:lnTo>
                    <a:pt x="15" y="104"/>
                  </a:lnTo>
                  <a:lnTo>
                    <a:pt x="13" y="85"/>
                  </a:lnTo>
                  <a:lnTo>
                    <a:pt x="15" y="64"/>
                  </a:lnTo>
                  <a:lnTo>
                    <a:pt x="22" y="47"/>
                  </a:lnTo>
                  <a:lnTo>
                    <a:pt x="32" y="32"/>
                  </a:lnTo>
                  <a:lnTo>
                    <a:pt x="46" y="21"/>
                  </a:lnTo>
                  <a:lnTo>
                    <a:pt x="62" y="12"/>
                  </a:lnTo>
                  <a:lnTo>
                    <a:pt x="79" y="5"/>
                  </a:lnTo>
                  <a:lnTo>
                    <a:pt x="99" y="2"/>
                  </a:lnTo>
                  <a:lnTo>
                    <a:pt x="118"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0" name="Freeform 33"/>
            <p:cNvSpPr>
              <a:spLocks/>
            </p:cNvSpPr>
            <p:nvPr userDrawn="1"/>
          </p:nvSpPr>
          <p:spPr bwMode="auto">
            <a:xfrm>
              <a:off x="2705" y="2078"/>
              <a:ext cx="90" cy="155"/>
            </a:xfrm>
            <a:custGeom>
              <a:avLst/>
              <a:gdLst>
                <a:gd name="T0" fmla="*/ 0 w 180"/>
                <a:gd name="T1" fmla="*/ 0 h 309"/>
                <a:gd name="T2" fmla="*/ 49 w 180"/>
                <a:gd name="T3" fmla="*/ 0 h 309"/>
                <a:gd name="T4" fmla="*/ 49 w 180"/>
                <a:gd name="T5" fmla="*/ 140 h 309"/>
                <a:gd name="T6" fmla="*/ 50 w 180"/>
                <a:gd name="T7" fmla="*/ 140 h 309"/>
                <a:gd name="T8" fmla="*/ 53 w 180"/>
                <a:gd name="T9" fmla="*/ 133 h 309"/>
                <a:gd name="T10" fmla="*/ 58 w 180"/>
                <a:gd name="T11" fmla="*/ 128 h 309"/>
                <a:gd name="T12" fmla="*/ 64 w 180"/>
                <a:gd name="T13" fmla="*/ 123 h 309"/>
                <a:gd name="T14" fmla="*/ 71 w 180"/>
                <a:gd name="T15" fmla="*/ 117 h 309"/>
                <a:gd name="T16" fmla="*/ 79 w 180"/>
                <a:gd name="T17" fmla="*/ 113 h 309"/>
                <a:gd name="T18" fmla="*/ 87 w 180"/>
                <a:gd name="T19" fmla="*/ 110 h 309"/>
                <a:gd name="T20" fmla="*/ 98 w 180"/>
                <a:gd name="T21" fmla="*/ 108 h 309"/>
                <a:gd name="T22" fmla="*/ 108 w 180"/>
                <a:gd name="T23" fmla="*/ 106 h 309"/>
                <a:gd name="T24" fmla="*/ 126 w 180"/>
                <a:gd name="T25" fmla="*/ 109 h 309"/>
                <a:gd name="T26" fmla="*/ 141 w 180"/>
                <a:gd name="T27" fmla="*/ 114 h 309"/>
                <a:gd name="T28" fmla="*/ 153 w 180"/>
                <a:gd name="T29" fmla="*/ 122 h 309"/>
                <a:gd name="T30" fmla="*/ 164 w 180"/>
                <a:gd name="T31" fmla="*/ 131 h 309"/>
                <a:gd name="T32" fmla="*/ 171 w 180"/>
                <a:gd name="T33" fmla="*/ 143 h 309"/>
                <a:gd name="T34" fmla="*/ 177 w 180"/>
                <a:gd name="T35" fmla="*/ 157 h 309"/>
                <a:gd name="T36" fmla="*/ 180 w 180"/>
                <a:gd name="T37" fmla="*/ 171 h 309"/>
                <a:gd name="T38" fmla="*/ 180 w 180"/>
                <a:gd name="T39" fmla="*/ 186 h 309"/>
                <a:gd name="T40" fmla="*/ 180 w 180"/>
                <a:gd name="T41" fmla="*/ 309 h 309"/>
                <a:gd name="T42" fmla="*/ 131 w 180"/>
                <a:gd name="T43" fmla="*/ 309 h 309"/>
                <a:gd name="T44" fmla="*/ 131 w 180"/>
                <a:gd name="T45" fmla="*/ 201 h 309"/>
                <a:gd name="T46" fmla="*/ 130 w 180"/>
                <a:gd name="T47" fmla="*/ 183 h 309"/>
                <a:gd name="T48" fmla="*/ 129 w 180"/>
                <a:gd name="T49" fmla="*/ 178 h 309"/>
                <a:gd name="T50" fmla="*/ 127 w 180"/>
                <a:gd name="T51" fmla="*/ 171 h 309"/>
                <a:gd name="T52" fmla="*/ 125 w 180"/>
                <a:gd name="T53" fmla="*/ 166 h 309"/>
                <a:gd name="T54" fmla="*/ 122 w 180"/>
                <a:gd name="T55" fmla="*/ 161 h 309"/>
                <a:gd name="T56" fmla="*/ 119 w 180"/>
                <a:gd name="T57" fmla="*/ 157 h 309"/>
                <a:gd name="T58" fmla="*/ 114 w 180"/>
                <a:gd name="T59" fmla="*/ 154 h 309"/>
                <a:gd name="T60" fmla="*/ 106 w 180"/>
                <a:gd name="T61" fmla="*/ 151 h 309"/>
                <a:gd name="T62" fmla="*/ 95 w 180"/>
                <a:gd name="T63" fmla="*/ 148 h 309"/>
                <a:gd name="T64" fmla="*/ 84 w 180"/>
                <a:gd name="T65" fmla="*/ 150 h 309"/>
                <a:gd name="T66" fmla="*/ 74 w 180"/>
                <a:gd name="T67" fmla="*/ 154 h 309"/>
                <a:gd name="T68" fmla="*/ 69 w 180"/>
                <a:gd name="T69" fmla="*/ 157 h 309"/>
                <a:gd name="T70" fmla="*/ 65 w 180"/>
                <a:gd name="T71" fmla="*/ 160 h 309"/>
                <a:gd name="T72" fmla="*/ 60 w 180"/>
                <a:gd name="T73" fmla="*/ 166 h 309"/>
                <a:gd name="T74" fmla="*/ 57 w 180"/>
                <a:gd name="T75" fmla="*/ 171 h 309"/>
                <a:gd name="T76" fmla="*/ 54 w 180"/>
                <a:gd name="T77" fmla="*/ 176 h 309"/>
                <a:gd name="T78" fmla="*/ 52 w 180"/>
                <a:gd name="T79" fmla="*/ 182 h 309"/>
                <a:gd name="T80" fmla="*/ 49 w 180"/>
                <a:gd name="T81" fmla="*/ 201 h 309"/>
                <a:gd name="T82" fmla="*/ 49 w 180"/>
                <a:gd name="T83" fmla="*/ 309 h 309"/>
                <a:gd name="T84" fmla="*/ 0 w 180"/>
                <a:gd name="T85" fmla="*/ 309 h 309"/>
                <a:gd name="T86" fmla="*/ 0 w 180"/>
                <a:gd name="T8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 h="309">
                  <a:moveTo>
                    <a:pt x="0" y="0"/>
                  </a:moveTo>
                  <a:lnTo>
                    <a:pt x="49" y="0"/>
                  </a:lnTo>
                  <a:lnTo>
                    <a:pt x="49" y="140"/>
                  </a:lnTo>
                  <a:lnTo>
                    <a:pt x="50" y="140"/>
                  </a:lnTo>
                  <a:lnTo>
                    <a:pt x="53" y="133"/>
                  </a:lnTo>
                  <a:lnTo>
                    <a:pt x="58" y="128"/>
                  </a:lnTo>
                  <a:lnTo>
                    <a:pt x="64" y="123"/>
                  </a:lnTo>
                  <a:lnTo>
                    <a:pt x="71" y="117"/>
                  </a:lnTo>
                  <a:lnTo>
                    <a:pt x="79" y="113"/>
                  </a:lnTo>
                  <a:lnTo>
                    <a:pt x="87" y="110"/>
                  </a:lnTo>
                  <a:lnTo>
                    <a:pt x="98" y="108"/>
                  </a:lnTo>
                  <a:lnTo>
                    <a:pt x="108" y="106"/>
                  </a:lnTo>
                  <a:lnTo>
                    <a:pt x="126" y="109"/>
                  </a:lnTo>
                  <a:lnTo>
                    <a:pt x="141" y="114"/>
                  </a:lnTo>
                  <a:lnTo>
                    <a:pt x="153" y="122"/>
                  </a:lnTo>
                  <a:lnTo>
                    <a:pt x="164" y="131"/>
                  </a:lnTo>
                  <a:lnTo>
                    <a:pt x="171" y="143"/>
                  </a:lnTo>
                  <a:lnTo>
                    <a:pt x="177" y="157"/>
                  </a:lnTo>
                  <a:lnTo>
                    <a:pt x="180" y="171"/>
                  </a:lnTo>
                  <a:lnTo>
                    <a:pt x="180" y="186"/>
                  </a:lnTo>
                  <a:lnTo>
                    <a:pt x="180" y="309"/>
                  </a:lnTo>
                  <a:lnTo>
                    <a:pt x="131" y="309"/>
                  </a:lnTo>
                  <a:lnTo>
                    <a:pt x="131" y="201"/>
                  </a:lnTo>
                  <a:lnTo>
                    <a:pt x="130" y="183"/>
                  </a:lnTo>
                  <a:lnTo>
                    <a:pt x="129" y="178"/>
                  </a:lnTo>
                  <a:lnTo>
                    <a:pt x="127" y="171"/>
                  </a:lnTo>
                  <a:lnTo>
                    <a:pt x="125" y="166"/>
                  </a:lnTo>
                  <a:lnTo>
                    <a:pt x="122" y="161"/>
                  </a:lnTo>
                  <a:lnTo>
                    <a:pt x="119" y="157"/>
                  </a:lnTo>
                  <a:lnTo>
                    <a:pt x="114" y="154"/>
                  </a:lnTo>
                  <a:lnTo>
                    <a:pt x="106" y="151"/>
                  </a:lnTo>
                  <a:lnTo>
                    <a:pt x="95" y="148"/>
                  </a:lnTo>
                  <a:lnTo>
                    <a:pt x="84" y="150"/>
                  </a:lnTo>
                  <a:lnTo>
                    <a:pt x="74" y="154"/>
                  </a:lnTo>
                  <a:lnTo>
                    <a:pt x="69" y="157"/>
                  </a:lnTo>
                  <a:lnTo>
                    <a:pt x="65" y="160"/>
                  </a:lnTo>
                  <a:lnTo>
                    <a:pt x="60" y="166"/>
                  </a:lnTo>
                  <a:lnTo>
                    <a:pt x="57" y="171"/>
                  </a:lnTo>
                  <a:lnTo>
                    <a:pt x="54" y="176"/>
                  </a:lnTo>
                  <a:lnTo>
                    <a:pt x="52" y="182"/>
                  </a:lnTo>
                  <a:lnTo>
                    <a:pt x="49" y="201"/>
                  </a:lnTo>
                  <a:lnTo>
                    <a:pt x="49" y="309"/>
                  </a:lnTo>
                  <a:lnTo>
                    <a:pt x="0" y="309"/>
                  </a:lnTo>
                  <a:lnTo>
                    <a:pt x="0"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1" name="Freeform 34"/>
            <p:cNvSpPr>
              <a:spLocks noEditPoints="1"/>
            </p:cNvSpPr>
            <p:nvPr userDrawn="1"/>
          </p:nvSpPr>
          <p:spPr bwMode="auto">
            <a:xfrm>
              <a:off x="2814" y="2132"/>
              <a:ext cx="106" cy="104"/>
            </a:xfrm>
            <a:custGeom>
              <a:avLst/>
              <a:gdLst>
                <a:gd name="T0" fmla="*/ 106 w 213"/>
                <a:gd name="T1" fmla="*/ 40 h 208"/>
                <a:gd name="T2" fmla="*/ 93 w 213"/>
                <a:gd name="T3" fmla="*/ 42 h 208"/>
                <a:gd name="T4" fmla="*/ 81 w 213"/>
                <a:gd name="T5" fmla="*/ 47 h 208"/>
                <a:gd name="T6" fmla="*/ 72 w 213"/>
                <a:gd name="T7" fmla="*/ 53 h 208"/>
                <a:gd name="T8" fmla="*/ 63 w 213"/>
                <a:gd name="T9" fmla="*/ 61 h 208"/>
                <a:gd name="T10" fmla="*/ 58 w 213"/>
                <a:gd name="T11" fmla="*/ 70 h 208"/>
                <a:gd name="T12" fmla="*/ 53 w 213"/>
                <a:gd name="T13" fmla="*/ 81 h 208"/>
                <a:gd name="T14" fmla="*/ 50 w 213"/>
                <a:gd name="T15" fmla="*/ 104 h 208"/>
                <a:gd name="T16" fmla="*/ 53 w 213"/>
                <a:gd name="T17" fmla="*/ 126 h 208"/>
                <a:gd name="T18" fmla="*/ 58 w 213"/>
                <a:gd name="T19" fmla="*/ 137 h 208"/>
                <a:gd name="T20" fmla="*/ 63 w 213"/>
                <a:gd name="T21" fmla="*/ 147 h 208"/>
                <a:gd name="T22" fmla="*/ 72 w 213"/>
                <a:gd name="T23" fmla="*/ 155 h 208"/>
                <a:gd name="T24" fmla="*/ 81 w 213"/>
                <a:gd name="T25" fmla="*/ 162 h 208"/>
                <a:gd name="T26" fmla="*/ 93 w 213"/>
                <a:gd name="T27" fmla="*/ 166 h 208"/>
                <a:gd name="T28" fmla="*/ 106 w 213"/>
                <a:gd name="T29" fmla="*/ 167 h 208"/>
                <a:gd name="T30" fmla="*/ 120 w 213"/>
                <a:gd name="T31" fmla="*/ 166 h 208"/>
                <a:gd name="T32" fmla="*/ 131 w 213"/>
                <a:gd name="T33" fmla="*/ 162 h 208"/>
                <a:gd name="T34" fmla="*/ 142 w 213"/>
                <a:gd name="T35" fmla="*/ 155 h 208"/>
                <a:gd name="T36" fmla="*/ 149 w 213"/>
                <a:gd name="T37" fmla="*/ 147 h 208"/>
                <a:gd name="T38" fmla="*/ 156 w 213"/>
                <a:gd name="T39" fmla="*/ 137 h 208"/>
                <a:gd name="T40" fmla="*/ 160 w 213"/>
                <a:gd name="T41" fmla="*/ 126 h 208"/>
                <a:gd name="T42" fmla="*/ 163 w 213"/>
                <a:gd name="T43" fmla="*/ 104 h 208"/>
                <a:gd name="T44" fmla="*/ 160 w 213"/>
                <a:gd name="T45" fmla="*/ 81 h 208"/>
                <a:gd name="T46" fmla="*/ 156 w 213"/>
                <a:gd name="T47" fmla="*/ 70 h 208"/>
                <a:gd name="T48" fmla="*/ 149 w 213"/>
                <a:gd name="T49" fmla="*/ 61 h 208"/>
                <a:gd name="T50" fmla="*/ 142 w 213"/>
                <a:gd name="T51" fmla="*/ 53 h 208"/>
                <a:gd name="T52" fmla="*/ 131 w 213"/>
                <a:gd name="T53" fmla="*/ 47 h 208"/>
                <a:gd name="T54" fmla="*/ 120 w 213"/>
                <a:gd name="T55" fmla="*/ 42 h 208"/>
                <a:gd name="T56" fmla="*/ 106 w 213"/>
                <a:gd name="T57" fmla="*/ 40 h 208"/>
                <a:gd name="T58" fmla="*/ 106 w 213"/>
                <a:gd name="T59" fmla="*/ 0 h 208"/>
                <a:gd name="T60" fmla="*/ 128 w 213"/>
                <a:gd name="T61" fmla="*/ 3 h 208"/>
                <a:gd name="T62" fmla="*/ 148 w 213"/>
                <a:gd name="T63" fmla="*/ 8 h 208"/>
                <a:gd name="T64" fmla="*/ 166 w 213"/>
                <a:gd name="T65" fmla="*/ 17 h 208"/>
                <a:gd name="T66" fmla="*/ 182 w 213"/>
                <a:gd name="T67" fmla="*/ 28 h 208"/>
                <a:gd name="T68" fmla="*/ 194 w 213"/>
                <a:gd name="T69" fmla="*/ 44 h 208"/>
                <a:gd name="T70" fmla="*/ 204 w 213"/>
                <a:gd name="T71" fmla="*/ 62 h 208"/>
                <a:gd name="T72" fmla="*/ 211 w 213"/>
                <a:gd name="T73" fmla="*/ 81 h 208"/>
                <a:gd name="T74" fmla="*/ 213 w 213"/>
                <a:gd name="T75" fmla="*/ 104 h 208"/>
                <a:gd name="T76" fmla="*/ 211 w 213"/>
                <a:gd name="T77" fmla="*/ 126 h 208"/>
                <a:gd name="T78" fmla="*/ 204 w 213"/>
                <a:gd name="T79" fmla="*/ 146 h 208"/>
                <a:gd name="T80" fmla="*/ 194 w 213"/>
                <a:gd name="T81" fmla="*/ 164 h 208"/>
                <a:gd name="T82" fmla="*/ 182 w 213"/>
                <a:gd name="T83" fmla="*/ 179 h 208"/>
                <a:gd name="T84" fmla="*/ 166 w 213"/>
                <a:gd name="T85" fmla="*/ 191 h 208"/>
                <a:gd name="T86" fmla="*/ 148 w 213"/>
                <a:gd name="T87" fmla="*/ 201 h 208"/>
                <a:gd name="T88" fmla="*/ 128 w 213"/>
                <a:gd name="T89" fmla="*/ 206 h 208"/>
                <a:gd name="T90" fmla="*/ 106 w 213"/>
                <a:gd name="T91" fmla="*/ 208 h 208"/>
                <a:gd name="T92" fmla="*/ 85 w 213"/>
                <a:gd name="T93" fmla="*/ 206 h 208"/>
                <a:gd name="T94" fmla="*/ 65 w 213"/>
                <a:gd name="T95" fmla="*/ 201 h 208"/>
                <a:gd name="T96" fmla="*/ 47 w 213"/>
                <a:gd name="T97" fmla="*/ 191 h 208"/>
                <a:gd name="T98" fmla="*/ 31 w 213"/>
                <a:gd name="T99" fmla="*/ 179 h 208"/>
                <a:gd name="T100" fmla="*/ 18 w 213"/>
                <a:gd name="T101" fmla="*/ 164 h 208"/>
                <a:gd name="T102" fmla="*/ 8 w 213"/>
                <a:gd name="T103" fmla="*/ 146 h 208"/>
                <a:gd name="T104" fmla="*/ 2 w 213"/>
                <a:gd name="T105" fmla="*/ 126 h 208"/>
                <a:gd name="T106" fmla="*/ 0 w 213"/>
                <a:gd name="T107" fmla="*/ 104 h 208"/>
                <a:gd name="T108" fmla="*/ 2 w 213"/>
                <a:gd name="T109" fmla="*/ 81 h 208"/>
                <a:gd name="T110" fmla="*/ 8 w 213"/>
                <a:gd name="T111" fmla="*/ 62 h 208"/>
                <a:gd name="T112" fmla="*/ 18 w 213"/>
                <a:gd name="T113" fmla="*/ 44 h 208"/>
                <a:gd name="T114" fmla="*/ 31 w 213"/>
                <a:gd name="T115" fmla="*/ 28 h 208"/>
                <a:gd name="T116" fmla="*/ 47 w 213"/>
                <a:gd name="T117" fmla="*/ 17 h 208"/>
                <a:gd name="T118" fmla="*/ 65 w 213"/>
                <a:gd name="T119" fmla="*/ 8 h 208"/>
                <a:gd name="T120" fmla="*/ 85 w 213"/>
                <a:gd name="T121" fmla="*/ 3 h 208"/>
                <a:gd name="T122" fmla="*/ 106 w 213"/>
                <a:gd name="T12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208">
                  <a:moveTo>
                    <a:pt x="106" y="40"/>
                  </a:moveTo>
                  <a:lnTo>
                    <a:pt x="93" y="42"/>
                  </a:lnTo>
                  <a:lnTo>
                    <a:pt x="81" y="47"/>
                  </a:lnTo>
                  <a:lnTo>
                    <a:pt x="72" y="53"/>
                  </a:lnTo>
                  <a:lnTo>
                    <a:pt x="63" y="61"/>
                  </a:lnTo>
                  <a:lnTo>
                    <a:pt x="58" y="70"/>
                  </a:lnTo>
                  <a:lnTo>
                    <a:pt x="53" y="81"/>
                  </a:lnTo>
                  <a:lnTo>
                    <a:pt x="50" y="104"/>
                  </a:lnTo>
                  <a:lnTo>
                    <a:pt x="53" y="126"/>
                  </a:lnTo>
                  <a:lnTo>
                    <a:pt x="58" y="137"/>
                  </a:lnTo>
                  <a:lnTo>
                    <a:pt x="63" y="147"/>
                  </a:lnTo>
                  <a:lnTo>
                    <a:pt x="72" y="155"/>
                  </a:lnTo>
                  <a:lnTo>
                    <a:pt x="81" y="162"/>
                  </a:lnTo>
                  <a:lnTo>
                    <a:pt x="93" y="166"/>
                  </a:lnTo>
                  <a:lnTo>
                    <a:pt x="106" y="167"/>
                  </a:lnTo>
                  <a:lnTo>
                    <a:pt x="120" y="166"/>
                  </a:lnTo>
                  <a:lnTo>
                    <a:pt x="131" y="162"/>
                  </a:lnTo>
                  <a:lnTo>
                    <a:pt x="142" y="155"/>
                  </a:lnTo>
                  <a:lnTo>
                    <a:pt x="149" y="147"/>
                  </a:lnTo>
                  <a:lnTo>
                    <a:pt x="156" y="137"/>
                  </a:lnTo>
                  <a:lnTo>
                    <a:pt x="160" y="126"/>
                  </a:lnTo>
                  <a:lnTo>
                    <a:pt x="163" y="104"/>
                  </a:lnTo>
                  <a:lnTo>
                    <a:pt x="160" y="81"/>
                  </a:lnTo>
                  <a:lnTo>
                    <a:pt x="156" y="70"/>
                  </a:lnTo>
                  <a:lnTo>
                    <a:pt x="149" y="61"/>
                  </a:lnTo>
                  <a:lnTo>
                    <a:pt x="142" y="53"/>
                  </a:lnTo>
                  <a:lnTo>
                    <a:pt x="131" y="47"/>
                  </a:lnTo>
                  <a:lnTo>
                    <a:pt x="120" y="42"/>
                  </a:lnTo>
                  <a:lnTo>
                    <a:pt x="106" y="40"/>
                  </a:lnTo>
                  <a:close/>
                  <a:moveTo>
                    <a:pt x="106" y="0"/>
                  </a:moveTo>
                  <a:lnTo>
                    <a:pt x="128" y="3"/>
                  </a:lnTo>
                  <a:lnTo>
                    <a:pt x="148" y="8"/>
                  </a:lnTo>
                  <a:lnTo>
                    <a:pt x="166" y="17"/>
                  </a:lnTo>
                  <a:lnTo>
                    <a:pt x="182" y="28"/>
                  </a:lnTo>
                  <a:lnTo>
                    <a:pt x="194" y="44"/>
                  </a:lnTo>
                  <a:lnTo>
                    <a:pt x="204" y="62"/>
                  </a:lnTo>
                  <a:lnTo>
                    <a:pt x="211" y="81"/>
                  </a:lnTo>
                  <a:lnTo>
                    <a:pt x="213" y="104"/>
                  </a:lnTo>
                  <a:lnTo>
                    <a:pt x="211" y="126"/>
                  </a:lnTo>
                  <a:lnTo>
                    <a:pt x="204" y="146"/>
                  </a:lnTo>
                  <a:lnTo>
                    <a:pt x="194" y="164"/>
                  </a:lnTo>
                  <a:lnTo>
                    <a:pt x="182" y="179"/>
                  </a:lnTo>
                  <a:lnTo>
                    <a:pt x="166" y="191"/>
                  </a:lnTo>
                  <a:lnTo>
                    <a:pt x="148" y="201"/>
                  </a:lnTo>
                  <a:lnTo>
                    <a:pt x="128" y="206"/>
                  </a:lnTo>
                  <a:lnTo>
                    <a:pt x="106" y="208"/>
                  </a:lnTo>
                  <a:lnTo>
                    <a:pt x="85" y="206"/>
                  </a:lnTo>
                  <a:lnTo>
                    <a:pt x="65" y="201"/>
                  </a:lnTo>
                  <a:lnTo>
                    <a:pt x="47" y="191"/>
                  </a:lnTo>
                  <a:lnTo>
                    <a:pt x="31" y="179"/>
                  </a:lnTo>
                  <a:lnTo>
                    <a:pt x="18" y="164"/>
                  </a:lnTo>
                  <a:lnTo>
                    <a:pt x="8" y="146"/>
                  </a:lnTo>
                  <a:lnTo>
                    <a:pt x="2" y="126"/>
                  </a:lnTo>
                  <a:lnTo>
                    <a:pt x="0" y="104"/>
                  </a:lnTo>
                  <a:lnTo>
                    <a:pt x="2" y="81"/>
                  </a:lnTo>
                  <a:lnTo>
                    <a:pt x="8" y="62"/>
                  </a:lnTo>
                  <a:lnTo>
                    <a:pt x="18" y="44"/>
                  </a:lnTo>
                  <a:lnTo>
                    <a:pt x="31" y="28"/>
                  </a:lnTo>
                  <a:lnTo>
                    <a:pt x="47" y="17"/>
                  </a:lnTo>
                  <a:lnTo>
                    <a:pt x="65" y="8"/>
                  </a:lnTo>
                  <a:lnTo>
                    <a:pt x="85" y="3"/>
                  </a:lnTo>
                  <a:lnTo>
                    <a:pt x="106"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2" name="Freeform 35"/>
            <p:cNvSpPr>
              <a:spLocks noEditPoints="1"/>
            </p:cNvSpPr>
            <p:nvPr userDrawn="1"/>
          </p:nvSpPr>
          <p:spPr bwMode="auto">
            <a:xfrm>
              <a:off x="2940" y="2132"/>
              <a:ext cx="106" cy="150"/>
            </a:xfrm>
            <a:custGeom>
              <a:avLst/>
              <a:gdLst>
                <a:gd name="T0" fmla="*/ 91 w 211"/>
                <a:gd name="T1" fmla="*/ 42 h 301"/>
                <a:gd name="T2" fmla="*/ 70 w 211"/>
                <a:gd name="T3" fmla="*/ 53 h 301"/>
                <a:gd name="T4" fmla="*/ 56 w 211"/>
                <a:gd name="T5" fmla="*/ 70 h 301"/>
                <a:gd name="T6" fmla="*/ 47 w 211"/>
                <a:gd name="T7" fmla="*/ 105 h 301"/>
                <a:gd name="T8" fmla="*/ 56 w 211"/>
                <a:gd name="T9" fmla="*/ 138 h 301"/>
                <a:gd name="T10" fmla="*/ 70 w 211"/>
                <a:gd name="T11" fmla="*/ 155 h 301"/>
                <a:gd name="T12" fmla="*/ 91 w 211"/>
                <a:gd name="T13" fmla="*/ 166 h 301"/>
                <a:gd name="T14" fmla="*/ 117 w 211"/>
                <a:gd name="T15" fmla="*/ 166 h 301"/>
                <a:gd name="T16" fmla="*/ 138 w 211"/>
                <a:gd name="T17" fmla="*/ 155 h 301"/>
                <a:gd name="T18" fmla="*/ 152 w 211"/>
                <a:gd name="T19" fmla="*/ 137 h 301"/>
                <a:gd name="T20" fmla="*/ 160 w 211"/>
                <a:gd name="T21" fmla="*/ 104 h 301"/>
                <a:gd name="T22" fmla="*/ 152 w 211"/>
                <a:gd name="T23" fmla="*/ 70 h 301"/>
                <a:gd name="T24" fmla="*/ 138 w 211"/>
                <a:gd name="T25" fmla="*/ 53 h 301"/>
                <a:gd name="T26" fmla="*/ 117 w 211"/>
                <a:gd name="T27" fmla="*/ 42 h 301"/>
                <a:gd name="T28" fmla="*/ 115 w 211"/>
                <a:gd name="T29" fmla="*/ 0 h 301"/>
                <a:gd name="T30" fmla="*/ 153 w 211"/>
                <a:gd name="T31" fmla="*/ 9 h 301"/>
                <a:gd name="T32" fmla="*/ 184 w 211"/>
                <a:gd name="T33" fmla="*/ 31 h 301"/>
                <a:gd name="T34" fmla="*/ 203 w 211"/>
                <a:gd name="T35" fmla="*/ 63 h 301"/>
                <a:gd name="T36" fmla="*/ 211 w 211"/>
                <a:gd name="T37" fmla="*/ 104 h 301"/>
                <a:gd name="T38" fmla="*/ 203 w 211"/>
                <a:gd name="T39" fmla="*/ 145 h 301"/>
                <a:gd name="T40" fmla="*/ 185 w 211"/>
                <a:gd name="T41" fmla="*/ 177 h 301"/>
                <a:gd name="T42" fmla="*/ 153 w 211"/>
                <a:gd name="T43" fmla="*/ 200 h 301"/>
                <a:gd name="T44" fmla="*/ 114 w 211"/>
                <a:gd name="T45" fmla="*/ 208 h 301"/>
                <a:gd name="T46" fmla="*/ 76 w 211"/>
                <a:gd name="T47" fmla="*/ 200 h 301"/>
                <a:gd name="T48" fmla="*/ 49 w 211"/>
                <a:gd name="T49" fmla="*/ 176 h 301"/>
                <a:gd name="T50" fmla="*/ 48 w 211"/>
                <a:gd name="T51" fmla="*/ 301 h 301"/>
                <a:gd name="T52" fmla="*/ 0 w 211"/>
                <a:gd name="T53" fmla="*/ 7 h 301"/>
                <a:gd name="T54" fmla="*/ 46 w 211"/>
                <a:gd name="T55" fmla="*/ 34 h 301"/>
                <a:gd name="T56" fmla="*/ 51 w 211"/>
                <a:gd name="T57" fmla="*/ 28 h 301"/>
                <a:gd name="T58" fmla="*/ 63 w 211"/>
                <a:gd name="T59" fmla="*/ 17 h 301"/>
                <a:gd name="T60" fmla="*/ 91 w 211"/>
                <a:gd name="T61" fmla="*/ 4 h 301"/>
                <a:gd name="T62" fmla="*/ 115 w 211"/>
                <a:gd name="T63"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301">
                  <a:moveTo>
                    <a:pt x="104" y="40"/>
                  </a:moveTo>
                  <a:lnTo>
                    <a:pt x="91" y="42"/>
                  </a:lnTo>
                  <a:lnTo>
                    <a:pt x="80" y="47"/>
                  </a:lnTo>
                  <a:lnTo>
                    <a:pt x="70" y="53"/>
                  </a:lnTo>
                  <a:lnTo>
                    <a:pt x="62" y="61"/>
                  </a:lnTo>
                  <a:lnTo>
                    <a:pt x="56" y="70"/>
                  </a:lnTo>
                  <a:lnTo>
                    <a:pt x="50" y="81"/>
                  </a:lnTo>
                  <a:lnTo>
                    <a:pt x="47" y="105"/>
                  </a:lnTo>
                  <a:lnTo>
                    <a:pt x="50" y="128"/>
                  </a:lnTo>
                  <a:lnTo>
                    <a:pt x="56" y="138"/>
                  </a:lnTo>
                  <a:lnTo>
                    <a:pt x="62" y="147"/>
                  </a:lnTo>
                  <a:lnTo>
                    <a:pt x="70" y="155"/>
                  </a:lnTo>
                  <a:lnTo>
                    <a:pt x="80" y="162"/>
                  </a:lnTo>
                  <a:lnTo>
                    <a:pt x="91" y="166"/>
                  </a:lnTo>
                  <a:lnTo>
                    <a:pt x="104" y="167"/>
                  </a:lnTo>
                  <a:lnTo>
                    <a:pt x="117" y="166"/>
                  </a:lnTo>
                  <a:lnTo>
                    <a:pt x="129" y="162"/>
                  </a:lnTo>
                  <a:lnTo>
                    <a:pt x="138" y="155"/>
                  </a:lnTo>
                  <a:lnTo>
                    <a:pt x="146" y="147"/>
                  </a:lnTo>
                  <a:lnTo>
                    <a:pt x="152" y="137"/>
                  </a:lnTo>
                  <a:lnTo>
                    <a:pt x="157" y="126"/>
                  </a:lnTo>
                  <a:lnTo>
                    <a:pt x="160" y="104"/>
                  </a:lnTo>
                  <a:lnTo>
                    <a:pt x="157" y="81"/>
                  </a:lnTo>
                  <a:lnTo>
                    <a:pt x="152" y="70"/>
                  </a:lnTo>
                  <a:lnTo>
                    <a:pt x="146" y="61"/>
                  </a:lnTo>
                  <a:lnTo>
                    <a:pt x="138" y="53"/>
                  </a:lnTo>
                  <a:lnTo>
                    <a:pt x="129" y="47"/>
                  </a:lnTo>
                  <a:lnTo>
                    <a:pt x="117" y="42"/>
                  </a:lnTo>
                  <a:lnTo>
                    <a:pt x="104" y="40"/>
                  </a:lnTo>
                  <a:close/>
                  <a:moveTo>
                    <a:pt x="115" y="0"/>
                  </a:moveTo>
                  <a:lnTo>
                    <a:pt x="135" y="3"/>
                  </a:lnTo>
                  <a:lnTo>
                    <a:pt x="153" y="9"/>
                  </a:lnTo>
                  <a:lnTo>
                    <a:pt x="170" y="18"/>
                  </a:lnTo>
                  <a:lnTo>
                    <a:pt x="184" y="31"/>
                  </a:lnTo>
                  <a:lnTo>
                    <a:pt x="194" y="46"/>
                  </a:lnTo>
                  <a:lnTo>
                    <a:pt x="203" y="63"/>
                  </a:lnTo>
                  <a:lnTo>
                    <a:pt x="208" y="82"/>
                  </a:lnTo>
                  <a:lnTo>
                    <a:pt x="211" y="104"/>
                  </a:lnTo>
                  <a:lnTo>
                    <a:pt x="208" y="124"/>
                  </a:lnTo>
                  <a:lnTo>
                    <a:pt x="203" y="145"/>
                  </a:lnTo>
                  <a:lnTo>
                    <a:pt x="195" y="162"/>
                  </a:lnTo>
                  <a:lnTo>
                    <a:pt x="185" y="177"/>
                  </a:lnTo>
                  <a:lnTo>
                    <a:pt x="171" y="190"/>
                  </a:lnTo>
                  <a:lnTo>
                    <a:pt x="153" y="200"/>
                  </a:lnTo>
                  <a:lnTo>
                    <a:pt x="135" y="206"/>
                  </a:lnTo>
                  <a:lnTo>
                    <a:pt x="114" y="208"/>
                  </a:lnTo>
                  <a:lnTo>
                    <a:pt x="94" y="206"/>
                  </a:lnTo>
                  <a:lnTo>
                    <a:pt x="76" y="200"/>
                  </a:lnTo>
                  <a:lnTo>
                    <a:pt x="60" y="190"/>
                  </a:lnTo>
                  <a:lnTo>
                    <a:pt x="49" y="176"/>
                  </a:lnTo>
                  <a:lnTo>
                    <a:pt x="48" y="176"/>
                  </a:lnTo>
                  <a:lnTo>
                    <a:pt x="48" y="301"/>
                  </a:lnTo>
                  <a:lnTo>
                    <a:pt x="0" y="301"/>
                  </a:lnTo>
                  <a:lnTo>
                    <a:pt x="0" y="7"/>
                  </a:lnTo>
                  <a:lnTo>
                    <a:pt x="46" y="7"/>
                  </a:lnTo>
                  <a:lnTo>
                    <a:pt x="46" y="34"/>
                  </a:lnTo>
                  <a:lnTo>
                    <a:pt x="47" y="34"/>
                  </a:lnTo>
                  <a:lnTo>
                    <a:pt x="51" y="28"/>
                  </a:lnTo>
                  <a:lnTo>
                    <a:pt x="57" y="22"/>
                  </a:lnTo>
                  <a:lnTo>
                    <a:pt x="63" y="17"/>
                  </a:lnTo>
                  <a:lnTo>
                    <a:pt x="72" y="11"/>
                  </a:lnTo>
                  <a:lnTo>
                    <a:pt x="91" y="4"/>
                  </a:lnTo>
                  <a:lnTo>
                    <a:pt x="102" y="2"/>
                  </a:lnTo>
                  <a:lnTo>
                    <a:pt x="115"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3" name="Freeform 36"/>
            <p:cNvSpPr>
              <a:spLocks noEditPoints="1"/>
            </p:cNvSpPr>
            <p:nvPr userDrawn="1"/>
          </p:nvSpPr>
          <p:spPr bwMode="auto">
            <a:xfrm>
              <a:off x="3065" y="2132"/>
              <a:ext cx="106" cy="150"/>
            </a:xfrm>
            <a:custGeom>
              <a:avLst/>
              <a:gdLst>
                <a:gd name="T0" fmla="*/ 93 w 211"/>
                <a:gd name="T1" fmla="*/ 42 h 301"/>
                <a:gd name="T2" fmla="*/ 71 w 211"/>
                <a:gd name="T3" fmla="*/ 53 h 301"/>
                <a:gd name="T4" fmla="*/ 56 w 211"/>
                <a:gd name="T5" fmla="*/ 70 h 301"/>
                <a:gd name="T6" fmla="*/ 48 w 211"/>
                <a:gd name="T7" fmla="*/ 105 h 301"/>
                <a:gd name="T8" fmla="*/ 56 w 211"/>
                <a:gd name="T9" fmla="*/ 138 h 301"/>
                <a:gd name="T10" fmla="*/ 71 w 211"/>
                <a:gd name="T11" fmla="*/ 155 h 301"/>
                <a:gd name="T12" fmla="*/ 93 w 211"/>
                <a:gd name="T13" fmla="*/ 166 h 301"/>
                <a:gd name="T14" fmla="*/ 119 w 211"/>
                <a:gd name="T15" fmla="*/ 166 h 301"/>
                <a:gd name="T16" fmla="*/ 139 w 211"/>
                <a:gd name="T17" fmla="*/ 155 h 301"/>
                <a:gd name="T18" fmla="*/ 153 w 211"/>
                <a:gd name="T19" fmla="*/ 137 h 301"/>
                <a:gd name="T20" fmla="*/ 162 w 211"/>
                <a:gd name="T21" fmla="*/ 104 h 301"/>
                <a:gd name="T22" fmla="*/ 153 w 211"/>
                <a:gd name="T23" fmla="*/ 70 h 301"/>
                <a:gd name="T24" fmla="*/ 139 w 211"/>
                <a:gd name="T25" fmla="*/ 53 h 301"/>
                <a:gd name="T26" fmla="*/ 119 w 211"/>
                <a:gd name="T27" fmla="*/ 42 h 301"/>
                <a:gd name="T28" fmla="*/ 117 w 211"/>
                <a:gd name="T29" fmla="*/ 0 h 301"/>
                <a:gd name="T30" fmla="*/ 154 w 211"/>
                <a:gd name="T31" fmla="*/ 9 h 301"/>
                <a:gd name="T32" fmla="*/ 184 w 211"/>
                <a:gd name="T33" fmla="*/ 31 h 301"/>
                <a:gd name="T34" fmla="*/ 204 w 211"/>
                <a:gd name="T35" fmla="*/ 63 h 301"/>
                <a:gd name="T36" fmla="*/ 211 w 211"/>
                <a:gd name="T37" fmla="*/ 104 h 301"/>
                <a:gd name="T38" fmla="*/ 205 w 211"/>
                <a:gd name="T39" fmla="*/ 145 h 301"/>
                <a:gd name="T40" fmla="*/ 185 w 211"/>
                <a:gd name="T41" fmla="*/ 177 h 301"/>
                <a:gd name="T42" fmla="*/ 155 w 211"/>
                <a:gd name="T43" fmla="*/ 200 h 301"/>
                <a:gd name="T44" fmla="*/ 114 w 211"/>
                <a:gd name="T45" fmla="*/ 208 h 301"/>
                <a:gd name="T46" fmla="*/ 77 w 211"/>
                <a:gd name="T47" fmla="*/ 200 h 301"/>
                <a:gd name="T48" fmla="*/ 50 w 211"/>
                <a:gd name="T49" fmla="*/ 176 h 301"/>
                <a:gd name="T50" fmla="*/ 49 w 211"/>
                <a:gd name="T51" fmla="*/ 301 h 301"/>
                <a:gd name="T52" fmla="*/ 0 w 211"/>
                <a:gd name="T53" fmla="*/ 7 h 301"/>
                <a:gd name="T54" fmla="*/ 48 w 211"/>
                <a:gd name="T55" fmla="*/ 34 h 301"/>
                <a:gd name="T56" fmla="*/ 53 w 211"/>
                <a:gd name="T57" fmla="*/ 28 h 301"/>
                <a:gd name="T58" fmla="*/ 65 w 211"/>
                <a:gd name="T59" fmla="*/ 17 h 301"/>
                <a:gd name="T60" fmla="*/ 92 w 211"/>
                <a:gd name="T61" fmla="*/ 4 h 301"/>
                <a:gd name="T62" fmla="*/ 117 w 211"/>
                <a:gd name="T63"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301">
                  <a:moveTo>
                    <a:pt x="105" y="40"/>
                  </a:moveTo>
                  <a:lnTo>
                    <a:pt x="93" y="42"/>
                  </a:lnTo>
                  <a:lnTo>
                    <a:pt x="81" y="47"/>
                  </a:lnTo>
                  <a:lnTo>
                    <a:pt x="71" y="53"/>
                  </a:lnTo>
                  <a:lnTo>
                    <a:pt x="63" y="61"/>
                  </a:lnTo>
                  <a:lnTo>
                    <a:pt x="56" y="70"/>
                  </a:lnTo>
                  <a:lnTo>
                    <a:pt x="52" y="81"/>
                  </a:lnTo>
                  <a:lnTo>
                    <a:pt x="48" y="105"/>
                  </a:lnTo>
                  <a:lnTo>
                    <a:pt x="52" y="128"/>
                  </a:lnTo>
                  <a:lnTo>
                    <a:pt x="56" y="138"/>
                  </a:lnTo>
                  <a:lnTo>
                    <a:pt x="63" y="147"/>
                  </a:lnTo>
                  <a:lnTo>
                    <a:pt x="71" y="155"/>
                  </a:lnTo>
                  <a:lnTo>
                    <a:pt x="81" y="162"/>
                  </a:lnTo>
                  <a:lnTo>
                    <a:pt x="93" y="166"/>
                  </a:lnTo>
                  <a:lnTo>
                    <a:pt x="105" y="167"/>
                  </a:lnTo>
                  <a:lnTo>
                    <a:pt x="119" y="166"/>
                  </a:lnTo>
                  <a:lnTo>
                    <a:pt x="129" y="162"/>
                  </a:lnTo>
                  <a:lnTo>
                    <a:pt x="139" y="155"/>
                  </a:lnTo>
                  <a:lnTo>
                    <a:pt x="148" y="147"/>
                  </a:lnTo>
                  <a:lnTo>
                    <a:pt x="153" y="137"/>
                  </a:lnTo>
                  <a:lnTo>
                    <a:pt x="157" y="126"/>
                  </a:lnTo>
                  <a:lnTo>
                    <a:pt x="162" y="104"/>
                  </a:lnTo>
                  <a:lnTo>
                    <a:pt x="157" y="81"/>
                  </a:lnTo>
                  <a:lnTo>
                    <a:pt x="153" y="70"/>
                  </a:lnTo>
                  <a:lnTo>
                    <a:pt x="148" y="61"/>
                  </a:lnTo>
                  <a:lnTo>
                    <a:pt x="139" y="53"/>
                  </a:lnTo>
                  <a:lnTo>
                    <a:pt x="129" y="47"/>
                  </a:lnTo>
                  <a:lnTo>
                    <a:pt x="119" y="42"/>
                  </a:lnTo>
                  <a:lnTo>
                    <a:pt x="105" y="40"/>
                  </a:lnTo>
                  <a:close/>
                  <a:moveTo>
                    <a:pt x="117" y="0"/>
                  </a:moveTo>
                  <a:lnTo>
                    <a:pt x="136" y="3"/>
                  </a:lnTo>
                  <a:lnTo>
                    <a:pt x="154" y="9"/>
                  </a:lnTo>
                  <a:lnTo>
                    <a:pt x="170" y="18"/>
                  </a:lnTo>
                  <a:lnTo>
                    <a:pt x="184" y="31"/>
                  </a:lnTo>
                  <a:lnTo>
                    <a:pt x="196" y="46"/>
                  </a:lnTo>
                  <a:lnTo>
                    <a:pt x="204" y="63"/>
                  </a:lnTo>
                  <a:lnTo>
                    <a:pt x="209" y="82"/>
                  </a:lnTo>
                  <a:lnTo>
                    <a:pt x="211" y="104"/>
                  </a:lnTo>
                  <a:lnTo>
                    <a:pt x="209" y="124"/>
                  </a:lnTo>
                  <a:lnTo>
                    <a:pt x="205" y="145"/>
                  </a:lnTo>
                  <a:lnTo>
                    <a:pt x="196" y="162"/>
                  </a:lnTo>
                  <a:lnTo>
                    <a:pt x="185" y="177"/>
                  </a:lnTo>
                  <a:lnTo>
                    <a:pt x="171" y="190"/>
                  </a:lnTo>
                  <a:lnTo>
                    <a:pt x="155" y="200"/>
                  </a:lnTo>
                  <a:lnTo>
                    <a:pt x="136" y="206"/>
                  </a:lnTo>
                  <a:lnTo>
                    <a:pt x="114" y="208"/>
                  </a:lnTo>
                  <a:lnTo>
                    <a:pt x="95" y="206"/>
                  </a:lnTo>
                  <a:lnTo>
                    <a:pt x="77" y="200"/>
                  </a:lnTo>
                  <a:lnTo>
                    <a:pt x="62" y="190"/>
                  </a:lnTo>
                  <a:lnTo>
                    <a:pt x="50" y="176"/>
                  </a:lnTo>
                  <a:lnTo>
                    <a:pt x="49" y="176"/>
                  </a:lnTo>
                  <a:lnTo>
                    <a:pt x="49" y="301"/>
                  </a:lnTo>
                  <a:lnTo>
                    <a:pt x="0" y="301"/>
                  </a:lnTo>
                  <a:lnTo>
                    <a:pt x="0" y="7"/>
                  </a:lnTo>
                  <a:lnTo>
                    <a:pt x="48" y="7"/>
                  </a:lnTo>
                  <a:lnTo>
                    <a:pt x="48" y="34"/>
                  </a:lnTo>
                  <a:lnTo>
                    <a:pt x="49" y="34"/>
                  </a:lnTo>
                  <a:lnTo>
                    <a:pt x="53" y="28"/>
                  </a:lnTo>
                  <a:lnTo>
                    <a:pt x="58" y="22"/>
                  </a:lnTo>
                  <a:lnTo>
                    <a:pt x="65" y="17"/>
                  </a:lnTo>
                  <a:lnTo>
                    <a:pt x="72" y="11"/>
                  </a:lnTo>
                  <a:lnTo>
                    <a:pt x="92" y="4"/>
                  </a:lnTo>
                  <a:lnTo>
                    <a:pt x="104" y="2"/>
                  </a:lnTo>
                  <a:lnTo>
                    <a:pt x="117"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4" name="Freeform 37"/>
            <p:cNvSpPr>
              <a:spLocks noEditPoints="1"/>
            </p:cNvSpPr>
            <p:nvPr userDrawn="1"/>
          </p:nvSpPr>
          <p:spPr bwMode="auto">
            <a:xfrm>
              <a:off x="3185" y="2132"/>
              <a:ext cx="99" cy="104"/>
            </a:xfrm>
            <a:custGeom>
              <a:avLst/>
              <a:gdLst>
                <a:gd name="T0" fmla="*/ 104 w 198"/>
                <a:gd name="T1" fmla="*/ 37 h 208"/>
                <a:gd name="T2" fmla="*/ 90 w 198"/>
                <a:gd name="T3" fmla="*/ 39 h 208"/>
                <a:gd name="T4" fmla="*/ 77 w 198"/>
                <a:gd name="T5" fmla="*/ 44 h 208"/>
                <a:gd name="T6" fmla="*/ 66 w 198"/>
                <a:gd name="T7" fmla="*/ 51 h 208"/>
                <a:gd name="T8" fmla="*/ 57 w 198"/>
                <a:gd name="T9" fmla="*/ 61 h 208"/>
                <a:gd name="T10" fmla="*/ 52 w 198"/>
                <a:gd name="T11" fmla="*/ 72 h 208"/>
                <a:gd name="T12" fmla="*/ 49 w 198"/>
                <a:gd name="T13" fmla="*/ 84 h 208"/>
                <a:gd name="T14" fmla="*/ 149 w 198"/>
                <a:gd name="T15" fmla="*/ 84 h 208"/>
                <a:gd name="T16" fmla="*/ 147 w 198"/>
                <a:gd name="T17" fmla="*/ 67 h 208"/>
                <a:gd name="T18" fmla="*/ 144 w 198"/>
                <a:gd name="T19" fmla="*/ 62 h 208"/>
                <a:gd name="T20" fmla="*/ 141 w 198"/>
                <a:gd name="T21" fmla="*/ 55 h 208"/>
                <a:gd name="T22" fmla="*/ 138 w 198"/>
                <a:gd name="T23" fmla="*/ 52 h 208"/>
                <a:gd name="T24" fmla="*/ 134 w 198"/>
                <a:gd name="T25" fmla="*/ 48 h 208"/>
                <a:gd name="T26" fmla="*/ 129 w 198"/>
                <a:gd name="T27" fmla="*/ 45 h 208"/>
                <a:gd name="T28" fmla="*/ 124 w 198"/>
                <a:gd name="T29" fmla="*/ 41 h 208"/>
                <a:gd name="T30" fmla="*/ 114 w 198"/>
                <a:gd name="T31" fmla="*/ 38 h 208"/>
                <a:gd name="T32" fmla="*/ 104 w 198"/>
                <a:gd name="T33" fmla="*/ 37 h 208"/>
                <a:gd name="T34" fmla="*/ 104 w 198"/>
                <a:gd name="T35" fmla="*/ 0 h 208"/>
                <a:gd name="T36" fmla="*/ 123 w 198"/>
                <a:gd name="T37" fmla="*/ 3 h 208"/>
                <a:gd name="T38" fmla="*/ 141 w 198"/>
                <a:gd name="T39" fmla="*/ 8 h 208"/>
                <a:gd name="T40" fmla="*/ 157 w 198"/>
                <a:gd name="T41" fmla="*/ 16 h 208"/>
                <a:gd name="T42" fmla="*/ 171 w 198"/>
                <a:gd name="T43" fmla="*/ 27 h 208"/>
                <a:gd name="T44" fmla="*/ 182 w 198"/>
                <a:gd name="T45" fmla="*/ 42 h 208"/>
                <a:gd name="T46" fmla="*/ 191 w 198"/>
                <a:gd name="T47" fmla="*/ 61 h 208"/>
                <a:gd name="T48" fmla="*/ 196 w 198"/>
                <a:gd name="T49" fmla="*/ 82 h 208"/>
                <a:gd name="T50" fmla="*/ 198 w 198"/>
                <a:gd name="T51" fmla="*/ 107 h 208"/>
                <a:gd name="T52" fmla="*/ 198 w 198"/>
                <a:gd name="T53" fmla="*/ 114 h 208"/>
                <a:gd name="T54" fmla="*/ 198 w 198"/>
                <a:gd name="T55" fmla="*/ 120 h 208"/>
                <a:gd name="T56" fmla="*/ 49 w 198"/>
                <a:gd name="T57" fmla="*/ 120 h 208"/>
                <a:gd name="T58" fmla="*/ 51 w 198"/>
                <a:gd name="T59" fmla="*/ 130 h 208"/>
                <a:gd name="T60" fmla="*/ 54 w 198"/>
                <a:gd name="T61" fmla="*/ 139 h 208"/>
                <a:gd name="T62" fmla="*/ 58 w 198"/>
                <a:gd name="T63" fmla="*/ 145 h 208"/>
                <a:gd name="T64" fmla="*/ 62 w 198"/>
                <a:gd name="T65" fmla="*/ 150 h 208"/>
                <a:gd name="T66" fmla="*/ 67 w 198"/>
                <a:gd name="T67" fmla="*/ 154 h 208"/>
                <a:gd name="T68" fmla="*/ 76 w 198"/>
                <a:gd name="T69" fmla="*/ 160 h 208"/>
                <a:gd name="T70" fmla="*/ 84 w 198"/>
                <a:gd name="T71" fmla="*/ 164 h 208"/>
                <a:gd name="T72" fmla="*/ 94 w 198"/>
                <a:gd name="T73" fmla="*/ 167 h 208"/>
                <a:gd name="T74" fmla="*/ 105 w 198"/>
                <a:gd name="T75" fmla="*/ 168 h 208"/>
                <a:gd name="T76" fmla="*/ 122 w 198"/>
                <a:gd name="T77" fmla="*/ 166 h 208"/>
                <a:gd name="T78" fmla="*/ 136 w 198"/>
                <a:gd name="T79" fmla="*/ 161 h 208"/>
                <a:gd name="T80" fmla="*/ 148 w 198"/>
                <a:gd name="T81" fmla="*/ 153 h 208"/>
                <a:gd name="T82" fmla="*/ 156 w 198"/>
                <a:gd name="T83" fmla="*/ 143 h 208"/>
                <a:gd name="T84" fmla="*/ 190 w 198"/>
                <a:gd name="T85" fmla="*/ 168 h 208"/>
                <a:gd name="T86" fmla="*/ 174 w 198"/>
                <a:gd name="T87" fmla="*/ 186 h 208"/>
                <a:gd name="T88" fmla="*/ 154 w 198"/>
                <a:gd name="T89" fmla="*/ 199 h 208"/>
                <a:gd name="T90" fmla="*/ 132 w 198"/>
                <a:gd name="T91" fmla="*/ 206 h 208"/>
                <a:gd name="T92" fmla="*/ 106 w 198"/>
                <a:gd name="T93" fmla="*/ 208 h 208"/>
                <a:gd name="T94" fmla="*/ 83 w 198"/>
                <a:gd name="T95" fmla="*/ 206 h 208"/>
                <a:gd name="T96" fmla="*/ 63 w 198"/>
                <a:gd name="T97" fmla="*/ 201 h 208"/>
                <a:gd name="T98" fmla="*/ 45 w 198"/>
                <a:gd name="T99" fmla="*/ 192 h 208"/>
                <a:gd name="T100" fmla="*/ 30 w 198"/>
                <a:gd name="T101" fmla="*/ 180 h 208"/>
                <a:gd name="T102" fmla="*/ 17 w 198"/>
                <a:gd name="T103" fmla="*/ 166 h 208"/>
                <a:gd name="T104" fmla="*/ 8 w 198"/>
                <a:gd name="T105" fmla="*/ 149 h 208"/>
                <a:gd name="T106" fmla="*/ 2 w 198"/>
                <a:gd name="T107" fmla="*/ 129 h 208"/>
                <a:gd name="T108" fmla="*/ 0 w 198"/>
                <a:gd name="T109" fmla="*/ 106 h 208"/>
                <a:gd name="T110" fmla="*/ 2 w 198"/>
                <a:gd name="T111" fmla="*/ 83 h 208"/>
                <a:gd name="T112" fmla="*/ 8 w 198"/>
                <a:gd name="T113" fmla="*/ 63 h 208"/>
                <a:gd name="T114" fmla="*/ 17 w 198"/>
                <a:gd name="T115" fmla="*/ 45 h 208"/>
                <a:gd name="T116" fmla="*/ 29 w 198"/>
                <a:gd name="T117" fmla="*/ 30 h 208"/>
                <a:gd name="T118" fmla="*/ 44 w 198"/>
                <a:gd name="T119" fmla="*/ 18 h 208"/>
                <a:gd name="T120" fmla="*/ 63 w 198"/>
                <a:gd name="T121" fmla="*/ 8 h 208"/>
                <a:gd name="T122" fmla="*/ 82 w 198"/>
                <a:gd name="T123" fmla="*/ 3 h 208"/>
                <a:gd name="T124" fmla="*/ 104 w 198"/>
                <a:gd name="T12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8" h="208">
                  <a:moveTo>
                    <a:pt x="104" y="37"/>
                  </a:moveTo>
                  <a:lnTo>
                    <a:pt x="90" y="39"/>
                  </a:lnTo>
                  <a:lnTo>
                    <a:pt x="77" y="44"/>
                  </a:lnTo>
                  <a:lnTo>
                    <a:pt x="66" y="51"/>
                  </a:lnTo>
                  <a:lnTo>
                    <a:pt x="57" y="61"/>
                  </a:lnTo>
                  <a:lnTo>
                    <a:pt x="52" y="72"/>
                  </a:lnTo>
                  <a:lnTo>
                    <a:pt x="49" y="84"/>
                  </a:lnTo>
                  <a:lnTo>
                    <a:pt x="149" y="84"/>
                  </a:lnTo>
                  <a:lnTo>
                    <a:pt x="147" y="67"/>
                  </a:lnTo>
                  <a:lnTo>
                    <a:pt x="144" y="62"/>
                  </a:lnTo>
                  <a:lnTo>
                    <a:pt x="141" y="55"/>
                  </a:lnTo>
                  <a:lnTo>
                    <a:pt x="138" y="52"/>
                  </a:lnTo>
                  <a:lnTo>
                    <a:pt x="134" y="48"/>
                  </a:lnTo>
                  <a:lnTo>
                    <a:pt x="129" y="45"/>
                  </a:lnTo>
                  <a:lnTo>
                    <a:pt x="124" y="41"/>
                  </a:lnTo>
                  <a:lnTo>
                    <a:pt x="114" y="38"/>
                  </a:lnTo>
                  <a:lnTo>
                    <a:pt x="104" y="37"/>
                  </a:lnTo>
                  <a:close/>
                  <a:moveTo>
                    <a:pt x="104" y="0"/>
                  </a:moveTo>
                  <a:lnTo>
                    <a:pt x="123" y="3"/>
                  </a:lnTo>
                  <a:lnTo>
                    <a:pt x="141" y="8"/>
                  </a:lnTo>
                  <a:lnTo>
                    <a:pt x="157" y="16"/>
                  </a:lnTo>
                  <a:lnTo>
                    <a:pt x="171" y="27"/>
                  </a:lnTo>
                  <a:lnTo>
                    <a:pt x="182" y="42"/>
                  </a:lnTo>
                  <a:lnTo>
                    <a:pt x="191" y="61"/>
                  </a:lnTo>
                  <a:lnTo>
                    <a:pt x="196" y="82"/>
                  </a:lnTo>
                  <a:lnTo>
                    <a:pt x="198" y="107"/>
                  </a:lnTo>
                  <a:lnTo>
                    <a:pt x="198" y="114"/>
                  </a:lnTo>
                  <a:lnTo>
                    <a:pt x="198" y="120"/>
                  </a:lnTo>
                  <a:lnTo>
                    <a:pt x="49" y="120"/>
                  </a:lnTo>
                  <a:lnTo>
                    <a:pt x="51" y="130"/>
                  </a:lnTo>
                  <a:lnTo>
                    <a:pt x="54" y="139"/>
                  </a:lnTo>
                  <a:lnTo>
                    <a:pt x="58" y="145"/>
                  </a:lnTo>
                  <a:lnTo>
                    <a:pt x="62" y="150"/>
                  </a:lnTo>
                  <a:lnTo>
                    <a:pt x="67" y="154"/>
                  </a:lnTo>
                  <a:lnTo>
                    <a:pt x="76" y="160"/>
                  </a:lnTo>
                  <a:lnTo>
                    <a:pt x="84" y="164"/>
                  </a:lnTo>
                  <a:lnTo>
                    <a:pt x="94" y="167"/>
                  </a:lnTo>
                  <a:lnTo>
                    <a:pt x="105" y="168"/>
                  </a:lnTo>
                  <a:lnTo>
                    <a:pt x="122" y="166"/>
                  </a:lnTo>
                  <a:lnTo>
                    <a:pt x="136" y="161"/>
                  </a:lnTo>
                  <a:lnTo>
                    <a:pt x="148" y="153"/>
                  </a:lnTo>
                  <a:lnTo>
                    <a:pt x="156" y="143"/>
                  </a:lnTo>
                  <a:lnTo>
                    <a:pt x="190" y="168"/>
                  </a:lnTo>
                  <a:lnTo>
                    <a:pt x="174" y="186"/>
                  </a:lnTo>
                  <a:lnTo>
                    <a:pt x="154" y="199"/>
                  </a:lnTo>
                  <a:lnTo>
                    <a:pt x="132" y="206"/>
                  </a:lnTo>
                  <a:lnTo>
                    <a:pt x="106" y="208"/>
                  </a:lnTo>
                  <a:lnTo>
                    <a:pt x="83" y="206"/>
                  </a:lnTo>
                  <a:lnTo>
                    <a:pt x="63" y="201"/>
                  </a:lnTo>
                  <a:lnTo>
                    <a:pt x="45" y="192"/>
                  </a:lnTo>
                  <a:lnTo>
                    <a:pt x="30" y="180"/>
                  </a:lnTo>
                  <a:lnTo>
                    <a:pt x="17" y="166"/>
                  </a:lnTo>
                  <a:lnTo>
                    <a:pt x="8" y="149"/>
                  </a:lnTo>
                  <a:lnTo>
                    <a:pt x="2" y="129"/>
                  </a:lnTo>
                  <a:lnTo>
                    <a:pt x="0" y="106"/>
                  </a:lnTo>
                  <a:lnTo>
                    <a:pt x="2" y="83"/>
                  </a:lnTo>
                  <a:lnTo>
                    <a:pt x="8" y="63"/>
                  </a:lnTo>
                  <a:lnTo>
                    <a:pt x="17" y="45"/>
                  </a:lnTo>
                  <a:lnTo>
                    <a:pt x="29" y="30"/>
                  </a:lnTo>
                  <a:lnTo>
                    <a:pt x="44" y="18"/>
                  </a:lnTo>
                  <a:lnTo>
                    <a:pt x="63" y="8"/>
                  </a:lnTo>
                  <a:lnTo>
                    <a:pt x="82" y="3"/>
                  </a:lnTo>
                  <a:lnTo>
                    <a:pt x="104"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5" name="Freeform 38"/>
            <p:cNvSpPr>
              <a:spLocks/>
            </p:cNvSpPr>
            <p:nvPr userDrawn="1"/>
          </p:nvSpPr>
          <p:spPr bwMode="auto">
            <a:xfrm>
              <a:off x="3303" y="2132"/>
              <a:ext cx="59" cy="101"/>
            </a:xfrm>
            <a:custGeom>
              <a:avLst/>
              <a:gdLst>
                <a:gd name="T0" fmla="*/ 106 w 117"/>
                <a:gd name="T1" fmla="*/ 0 h 203"/>
                <a:gd name="T2" fmla="*/ 111 w 117"/>
                <a:gd name="T3" fmla="*/ 2 h 203"/>
                <a:gd name="T4" fmla="*/ 114 w 117"/>
                <a:gd name="T5" fmla="*/ 2 h 203"/>
                <a:gd name="T6" fmla="*/ 117 w 117"/>
                <a:gd name="T7" fmla="*/ 2 h 203"/>
                <a:gd name="T8" fmla="*/ 117 w 117"/>
                <a:gd name="T9" fmla="*/ 47 h 203"/>
                <a:gd name="T10" fmla="*/ 113 w 117"/>
                <a:gd name="T11" fmla="*/ 46 h 203"/>
                <a:gd name="T12" fmla="*/ 109 w 117"/>
                <a:gd name="T13" fmla="*/ 46 h 203"/>
                <a:gd name="T14" fmla="*/ 102 w 117"/>
                <a:gd name="T15" fmla="*/ 45 h 203"/>
                <a:gd name="T16" fmla="*/ 87 w 117"/>
                <a:gd name="T17" fmla="*/ 47 h 203"/>
                <a:gd name="T18" fmla="*/ 75 w 117"/>
                <a:gd name="T19" fmla="*/ 51 h 203"/>
                <a:gd name="T20" fmla="*/ 69 w 117"/>
                <a:gd name="T21" fmla="*/ 55 h 203"/>
                <a:gd name="T22" fmla="*/ 64 w 117"/>
                <a:gd name="T23" fmla="*/ 61 h 203"/>
                <a:gd name="T24" fmla="*/ 59 w 117"/>
                <a:gd name="T25" fmla="*/ 66 h 203"/>
                <a:gd name="T26" fmla="*/ 52 w 117"/>
                <a:gd name="T27" fmla="*/ 83 h 203"/>
                <a:gd name="T28" fmla="*/ 51 w 117"/>
                <a:gd name="T29" fmla="*/ 89 h 203"/>
                <a:gd name="T30" fmla="*/ 50 w 117"/>
                <a:gd name="T31" fmla="*/ 93 h 203"/>
                <a:gd name="T32" fmla="*/ 50 w 117"/>
                <a:gd name="T33" fmla="*/ 97 h 203"/>
                <a:gd name="T34" fmla="*/ 50 w 117"/>
                <a:gd name="T35" fmla="*/ 203 h 203"/>
                <a:gd name="T36" fmla="*/ 0 w 117"/>
                <a:gd name="T37" fmla="*/ 203 h 203"/>
                <a:gd name="T38" fmla="*/ 0 w 117"/>
                <a:gd name="T39" fmla="*/ 7 h 203"/>
                <a:gd name="T40" fmla="*/ 47 w 117"/>
                <a:gd name="T41" fmla="*/ 7 h 203"/>
                <a:gd name="T42" fmla="*/ 47 w 117"/>
                <a:gd name="T43" fmla="*/ 39 h 203"/>
                <a:gd name="T44" fmla="*/ 48 w 117"/>
                <a:gd name="T45" fmla="*/ 39 h 203"/>
                <a:gd name="T46" fmla="*/ 58 w 117"/>
                <a:gd name="T47" fmla="*/ 24 h 203"/>
                <a:gd name="T48" fmla="*/ 71 w 117"/>
                <a:gd name="T49" fmla="*/ 11 h 203"/>
                <a:gd name="T50" fmla="*/ 87 w 117"/>
                <a:gd name="T51" fmla="*/ 4 h 203"/>
                <a:gd name="T52" fmla="*/ 106 w 117"/>
                <a:gd name="T5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203">
                  <a:moveTo>
                    <a:pt x="106" y="0"/>
                  </a:moveTo>
                  <a:lnTo>
                    <a:pt x="111" y="2"/>
                  </a:lnTo>
                  <a:lnTo>
                    <a:pt x="114" y="2"/>
                  </a:lnTo>
                  <a:lnTo>
                    <a:pt x="117" y="2"/>
                  </a:lnTo>
                  <a:lnTo>
                    <a:pt x="117" y="47"/>
                  </a:lnTo>
                  <a:lnTo>
                    <a:pt x="113" y="46"/>
                  </a:lnTo>
                  <a:lnTo>
                    <a:pt x="109" y="46"/>
                  </a:lnTo>
                  <a:lnTo>
                    <a:pt x="102" y="45"/>
                  </a:lnTo>
                  <a:lnTo>
                    <a:pt x="87" y="47"/>
                  </a:lnTo>
                  <a:lnTo>
                    <a:pt x="75" y="51"/>
                  </a:lnTo>
                  <a:lnTo>
                    <a:pt x="69" y="55"/>
                  </a:lnTo>
                  <a:lnTo>
                    <a:pt x="64" y="61"/>
                  </a:lnTo>
                  <a:lnTo>
                    <a:pt x="59" y="66"/>
                  </a:lnTo>
                  <a:lnTo>
                    <a:pt x="52" y="83"/>
                  </a:lnTo>
                  <a:lnTo>
                    <a:pt x="51" y="89"/>
                  </a:lnTo>
                  <a:lnTo>
                    <a:pt x="50" y="93"/>
                  </a:lnTo>
                  <a:lnTo>
                    <a:pt x="50" y="97"/>
                  </a:lnTo>
                  <a:lnTo>
                    <a:pt x="50" y="203"/>
                  </a:lnTo>
                  <a:lnTo>
                    <a:pt x="0" y="203"/>
                  </a:lnTo>
                  <a:lnTo>
                    <a:pt x="0" y="7"/>
                  </a:lnTo>
                  <a:lnTo>
                    <a:pt x="47" y="7"/>
                  </a:lnTo>
                  <a:lnTo>
                    <a:pt x="47" y="39"/>
                  </a:lnTo>
                  <a:lnTo>
                    <a:pt x="48" y="39"/>
                  </a:lnTo>
                  <a:lnTo>
                    <a:pt x="58" y="24"/>
                  </a:lnTo>
                  <a:lnTo>
                    <a:pt x="71" y="11"/>
                  </a:lnTo>
                  <a:lnTo>
                    <a:pt x="87" y="4"/>
                  </a:lnTo>
                  <a:lnTo>
                    <a:pt x="106"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6" name="Freeform 39"/>
            <p:cNvSpPr>
              <a:spLocks/>
            </p:cNvSpPr>
            <p:nvPr userDrawn="1"/>
          </p:nvSpPr>
          <p:spPr bwMode="auto">
            <a:xfrm>
              <a:off x="3360" y="2088"/>
              <a:ext cx="125" cy="145"/>
            </a:xfrm>
            <a:custGeom>
              <a:avLst/>
              <a:gdLst>
                <a:gd name="T0" fmla="*/ 0 w 251"/>
                <a:gd name="T1" fmla="*/ 0 h 290"/>
                <a:gd name="T2" fmla="*/ 31 w 251"/>
                <a:gd name="T3" fmla="*/ 0 h 290"/>
                <a:gd name="T4" fmla="*/ 125 w 251"/>
                <a:gd name="T5" fmla="*/ 251 h 290"/>
                <a:gd name="T6" fmla="*/ 126 w 251"/>
                <a:gd name="T7" fmla="*/ 251 h 290"/>
                <a:gd name="T8" fmla="*/ 220 w 251"/>
                <a:gd name="T9" fmla="*/ 0 h 290"/>
                <a:gd name="T10" fmla="*/ 251 w 251"/>
                <a:gd name="T11" fmla="*/ 0 h 290"/>
                <a:gd name="T12" fmla="*/ 141 w 251"/>
                <a:gd name="T13" fmla="*/ 290 h 290"/>
                <a:gd name="T14" fmla="*/ 110 w 251"/>
                <a:gd name="T15" fmla="*/ 290 h 290"/>
                <a:gd name="T16" fmla="*/ 0 w 251"/>
                <a:gd name="T1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290">
                  <a:moveTo>
                    <a:pt x="0" y="0"/>
                  </a:moveTo>
                  <a:lnTo>
                    <a:pt x="31" y="0"/>
                  </a:lnTo>
                  <a:lnTo>
                    <a:pt x="125" y="251"/>
                  </a:lnTo>
                  <a:lnTo>
                    <a:pt x="126" y="251"/>
                  </a:lnTo>
                  <a:lnTo>
                    <a:pt x="220" y="0"/>
                  </a:lnTo>
                  <a:lnTo>
                    <a:pt x="251" y="0"/>
                  </a:lnTo>
                  <a:lnTo>
                    <a:pt x="141" y="290"/>
                  </a:lnTo>
                  <a:lnTo>
                    <a:pt x="110" y="290"/>
                  </a:lnTo>
                  <a:lnTo>
                    <a:pt x="0"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7" name="Freeform 40"/>
            <p:cNvSpPr>
              <a:spLocks noEditPoints="1"/>
            </p:cNvSpPr>
            <p:nvPr userDrawn="1"/>
          </p:nvSpPr>
          <p:spPr bwMode="auto">
            <a:xfrm>
              <a:off x="3494" y="2091"/>
              <a:ext cx="19" cy="142"/>
            </a:xfrm>
            <a:custGeom>
              <a:avLst/>
              <a:gdLst>
                <a:gd name="T0" fmla="*/ 7 w 40"/>
                <a:gd name="T1" fmla="*/ 92 h 284"/>
                <a:gd name="T2" fmla="*/ 33 w 40"/>
                <a:gd name="T3" fmla="*/ 92 h 284"/>
                <a:gd name="T4" fmla="*/ 33 w 40"/>
                <a:gd name="T5" fmla="*/ 284 h 284"/>
                <a:gd name="T6" fmla="*/ 7 w 40"/>
                <a:gd name="T7" fmla="*/ 284 h 284"/>
                <a:gd name="T8" fmla="*/ 7 w 40"/>
                <a:gd name="T9" fmla="*/ 92 h 284"/>
                <a:gd name="T10" fmla="*/ 21 w 40"/>
                <a:gd name="T11" fmla="*/ 0 h 284"/>
                <a:gd name="T12" fmla="*/ 25 w 40"/>
                <a:gd name="T13" fmla="*/ 0 h 284"/>
                <a:gd name="T14" fmla="*/ 29 w 40"/>
                <a:gd name="T15" fmla="*/ 2 h 284"/>
                <a:gd name="T16" fmla="*/ 33 w 40"/>
                <a:gd name="T17" fmla="*/ 5 h 284"/>
                <a:gd name="T18" fmla="*/ 37 w 40"/>
                <a:gd name="T19" fmla="*/ 9 h 284"/>
                <a:gd name="T20" fmla="*/ 39 w 40"/>
                <a:gd name="T21" fmla="*/ 14 h 284"/>
                <a:gd name="T22" fmla="*/ 40 w 40"/>
                <a:gd name="T23" fmla="*/ 19 h 284"/>
                <a:gd name="T24" fmla="*/ 39 w 40"/>
                <a:gd name="T25" fmla="*/ 24 h 284"/>
                <a:gd name="T26" fmla="*/ 37 w 40"/>
                <a:gd name="T27" fmla="*/ 29 h 284"/>
                <a:gd name="T28" fmla="*/ 33 w 40"/>
                <a:gd name="T29" fmla="*/ 33 h 284"/>
                <a:gd name="T30" fmla="*/ 29 w 40"/>
                <a:gd name="T31" fmla="*/ 36 h 284"/>
                <a:gd name="T32" fmla="*/ 25 w 40"/>
                <a:gd name="T33" fmla="*/ 38 h 284"/>
                <a:gd name="T34" fmla="*/ 21 w 40"/>
                <a:gd name="T35" fmla="*/ 38 h 284"/>
                <a:gd name="T36" fmla="*/ 15 w 40"/>
                <a:gd name="T37" fmla="*/ 38 h 284"/>
                <a:gd name="T38" fmla="*/ 11 w 40"/>
                <a:gd name="T39" fmla="*/ 36 h 284"/>
                <a:gd name="T40" fmla="*/ 7 w 40"/>
                <a:gd name="T41" fmla="*/ 33 h 284"/>
                <a:gd name="T42" fmla="*/ 3 w 40"/>
                <a:gd name="T43" fmla="*/ 29 h 284"/>
                <a:gd name="T44" fmla="*/ 1 w 40"/>
                <a:gd name="T45" fmla="*/ 24 h 284"/>
                <a:gd name="T46" fmla="*/ 0 w 40"/>
                <a:gd name="T47" fmla="*/ 19 h 284"/>
                <a:gd name="T48" fmla="*/ 1 w 40"/>
                <a:gd name="T49" fmla="*/ 14 h 284"/>
                <a:gd name="T50" fmla="*/ 3 w 40"/>
                <a:gd name="T51" fmla="*/ 9 h 284"/>
                <a:gd name="T52" fmla="*/ 7 w 40"/>
                <a:gd name="T53" fmla="*/ 5 h 284"/>
                <a:gd name="T54" fmla="*/ 11 w 40"/>
                <a:gd name="T55" fmla="*/ 2 h 284"/>
                <a:gd name="T56" fmla="*/ 15 w 40"/>
                <a:gd name="T57" fmla="*/ 0 h 284"/>
                <a:gd name="T58" fmla="*/ 21 w 40"/>
                <a:gd name="T5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284">
                  <a:moveTo>
                    <a:pt x="7" y="92"/>
                  </a:moveTo>
                  <a:lnTo>
                    <a:pt x="33" y="92"/>
                  </a:lnTo>
                  <a:lnTo>
                    <a:pt x="33" y="284"/>
                  </a:lnTo>
                  <a:lnTo>
                    <a:pt x="7" y="284"/>
                  </a:lnTo>
                  <a:lnTo>
                    <a:pt x="7" y="92"/>
                  </a:lnTo>
                  <a:close/>
                  <a:moveTo>
                    <a:pt x="21" y="0"/>
                  </a:moveTo>
                  <a:lnTo>
                    <a:pt x="25" y="0"/>
                  </a:lnTo>
                  <a:lnTo>
                    <a:pt x="29" y="2"/>
                  </a:lnTo>
                  <a:lnTo>
                    <a:pt x="33" y="5"/>
                  </a:lnTo>
                  <a:lnTo>
                    <a:pt x="37" y="9"/>
                  </a:lnTo>
                  <a:lnTo>
                    <a:pt x="39" y="14"/>
                  </a:lnTo>
                  <a:lnTo>
                    <a:pt x="40" y="19"/>
                  </a:lnTo>
                  <a:lnTo>
                    <a:pt x="39" y="24"/>
                  </a:lnTo>
                  <a:lnTo>
                    <a:pt x="37" y="29"/>
                  </a:lnTo>
                  <a:lnTo>
                    <a:pt x="33" y="33"/>
                  </a:lnTo>
                  <a:lnTo>
                    <a:pt x="29" y="36"/>
                  </a:lnTo>
                  <a:lnTo>
                    <a:pt x="25" y="38"/>
                  </a:lnTo>
                  <a:lnTo>
                    <a:pt x="21" y="38"/>
                  </a:lnTo>
                  <a:lnTo>
                    <a:pt x="15" y="38"/>
                  </a:lnTo>
                  <a:lnTo>
                    <a:pt x="11" y="36"/>
                  </a:lnTo>
                  <a:lnTo>
                    <a:pt x="7" y="33"/>
                  </a:lnTo>
                  <a:lnTo>
                    <a:pt x="3" y="29"/>
                  </a:lnTo>
                  <a:lnTo>
                    <a:pt x="1" y="24"/>
                  </a:lnTo>
                  <a:lnTo>
                    <a:pt x="0" y="19"/>
                  </a:lnTo>
                  <a:lnTo>
                    <a:pt x="1" y="14"/>
                  </a:lnTo>
                  <a:lnTo>
                    <a:pt x="3" y="9"/>
                  </a:lnTo>
                  <a:lnTo>
                    <a:pt x="7" y="5"/>
                  </a:lnTo>
                  <a:lnTo>
                    <a:pt x="11" y="2"/>
                  </a:lnTo>
                  <a:lnTo>
                    <a:pt x="15" y="0"/>
                  </a:lnTo>
                  <a:lnTo>
                    <a:pt x="21"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8" name="Freeform 41"/>
            <p:cNvSpPr>
              <a:spLocks/>
            </p:cNvSpPr>
            <p:nvPr userDrawn="1"/>
          </p:nvSpPr>
          <p:spPr bwMode="auto">
            <a:xfrm>
              <a:off x="3533" y="2135"/>
              <a:ext cx="74" cy="100"/>
            </a:xfrm>
            <a:custGeom>
              <a:avLst/>
              <a:gdLst>
                <a:gd name="T0" fmla="*/ 97 w 147"/>
                <a:gd name="T1" fmla="*/ 2 h 200"/>
                <a:gd name="T2" fmla="*/ 132 w 147"/>
                <a:gd name="T3" fmla="*/ 19 h 200"/>
                <a:gd name="T4" fmla="*/ 122 w 147"/>
                <a:gd name="T5" fmla="*/ 49 h 200"/>
                <a:gd name="T6" fmla="*/ 104 w 147"/>
                <a:gd name="T7" fmla="*/ 30 h 200"/>
                <a:gd name="T8" fmla="*/ 75 w 147"/>
                <a:gd name="T9" fmla="*/ 23 h 200"/>
                <a:gd name="T10" fmla="*/ 61 w 147"/>
                <a:gd name="T11" fmla="*/ 25 h 200"/>
                <a:gd name="T12" fmla="*/ 47 w 147"/>
                <a:gd name="T13" fmla="*/ 30 h 200"/>
                <a:gd name="T14" fmla="*/ 41 w 147"/>
                <a:gd name="T15" fmla="*/ 35 h 200"/>
                <a:gd name="T16" fmla="*/ 36 w 147"/>
                <a:gd name="T17" fmla="*/ 43 h 200"/>
                <a:gd name="T18" fmla="*/ 35 w 147"/>
                <a:gd name="T19" fmla="*/ 53 h 200"/>
                <a:gd name="T20" fmla="*/ 39 w 147"/>
                <a:gd name="T21" fmla="*/ 68 h 200"/>
                <a:gd name="T22" fmla="*/ 60 w 147"/>
                <a:gd name="T23" fmla="*/ 80 h 200"/>
                <a:gd name="T24" fmla="*/ 101 w 147"/>
                <a:gd name="T25" fmla="*/ 90 h 200"/>
                <a:gd name="T26" fmla="*/ 131 w 147"/>
                <a:gd name="T27" fmla="*/ 105 h 200"/>
                <a:gd name="T28" fmla="*/ 145 w 147"/>
                <a:gd name="T29" fmla="*/ 127 h 200"/>
                <a:gd name="T30" fmla="*/ 145 w 147"/>
                <a:gd name="T31" fmla="*/ 156 h 200"/>
                <a:gd name="T32" fmla="*/ 133 w 147"/>
                <a:gd name="T33" fmla="*/ 179 h 200"/>
                <a:gd name="T34" fmla="*/ 113 w 147"/>
                <a:gd name="T35" fmla="*/ 193 h 200"/>
                <a:gd name="T36" fmla="*/ 75 w 147"/>
                <a:gd name="T37" fmla="*/ 200 h 200"/>
                <a:gd name="T38" fmla="*/ 33 w 147"/>
                <a:gd name="T39" fmla="*/ 192 h 200"/>
                <a:gd name="T40" fmla="*/ 9 w 147"/>
                <a:gd name="T41" fmla="*/ 174 h 200"/>
                <a:gd name="T42" fmla="*/ 21 w 147"/>
                <a:gd name="T43" fmla="*/ 146 h 200"/>
                <a:gd name="T44" fmla="*/ 43 w 147"/>
                <a:gd name="T45" fmla="*/ 168 h 200"/>
                <a:gd name="T46" fmla="*/ 74 w 147"/>
                <a:gd name="T47" fmla="*/ 176 h 200"/>
                <a:gd name="T48" fmla="*/ 91 w 147"/>
                <a:gd name="T49" fmla="*/ 175 h 200"/>
                <a:gd name="T50" fmla="*/ 102 w 147"/>
                <a:gd name="T51" fmla="*/ 172 h 200"/>
                <a:gd name="T52" fmla="*/ 109 w 147"/>
                <a:gd name="T53" fmla="*/ 167 h 200"/>
                <a:gd name="T54" fmla="*/ 116 w 147"/>
                <a:gd name="T55" fmla="*/ 159 h 200"/>
                <a:gd name="T56" fmla="*/ 119 w 147"/>
                <a:gd name="T57" fmla="*/ 150 h 200"/>
                <a:gd name="T58" fmla="*/ 118 w 147"/>
                <a:gd name="T59" fmla="*/ 133 h 200"/>
                <a:gd name="T60" fmla="*/ 105 w 147"/>
                <a:gd name="T61" fmla="*/ 121 h 200"/>
                <a:gd name="T62" fmla="*/ 63 w 147"/>
                <a:gd name="T63" fmla="*/ 107 h 200"/>
                <a:gd name="T64" fmla="*/ 35 w 147"/>
                <a:gd name="T65" fmla="*/ 98 h 200"/>
                <a:gd name="T66" fmla="*/ 22 w 147"/>
                <a:gd name="T67" fmla="*/ 88 h 200"/>
                <a:gd name="T68" fmla="*/ 14 w 147"/>
                <a:gd name="T69" fmla="*/ 77 h 200"/>
                <a:gd name="T70" fmla="*/ 8 w 147"/>
                <a:gd name="T71" fmla="*/ 55 h 200"/>
                <a:gd name="T72" fmla="*/ 14 w 147"/>
                <a:gd name="T73" fmla="*/ 30 h 200"/>
                <a:gd name="T74" fmla="*/ 23 w 147"/>
                <a:gd name="T75" fmla="*/ 17 h 200"/>
                <a:gd name="T76" fmla="*/ 39 w 147"/>
                <a:gd name="T77" fmla="*/ 7 h 200"/>
                <a:gd name="T78" fmla="*/ 76 w 147"/>
                <a:gd name="T7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7" h="200">
                  <a:moveTo>
                    <a:pt x="76" y="0"/>
                  </a:moveTo>
                  <a:lnTo>
                    <a:pt x="97" y="2"/>
                  </a:lnTo>
                  <a:lnTo>
                    <a:pt x="115" y="9"/>
                  </a:lnTo>
                  <a:lnTo>
                    <a:pt x="132" y="19"/>
                  </a:lnTo>
                  <a:lnTo>
                    <a:pt x="144" y="33"/>
                  </a:lnTo>
                  <a:lnTo>
                    <a:pt x="122" y="49"/>
                  </a:lnTo>
                  <a:lnTo>
                    <a:pt x="115" y="39"/>
                  </a:lnTo>
                  <a:lnTo>
                    <a:pt x="104" y="30"/>
                  </a:lnTo>
                  <a:lnTo>
                    <a:pt x="90" y="25"/>
                  </a:lnTo>
                  <a:lnTo>
                    <a:pt x="75" y="23"/>
                  </a:lnTo>
                  <a:lnTo>
                    <a:pt x="67" y="24"/>
                  </a:lnTo>
                  <a:lnTo>
                    <a:pt x="61" y="25"/>
                  </a:lnTo>
                  <a:lnTo>
                    <a:pt x="53" y="27"/>
                  </a:lnTo>
                  <a:lnTo>
                    <a:pt x="47" y="30"/>
                  </a:lnTo>
                  <a:lnTo>
                    <a:pt x="44" y="32"/>
                  </a:lnTo>
                  <a:lnTo>
                    <a:pt x="41" y="35"/>
                  </a:lnTo>
                  <a:lnTo>
                    <a:pt x="38" y="39"/>
                  </a:lnTo>
                  <a:lnTo>
                    <a:pt x="36" y="43"/>
                  </a:lnTo>
                  <a:lnTo>
                    <a:pt x="35" y="47"/>
                  </a:lnTo>
                  <a:lnTo>
                    <a:pt x="35" y="53"/>
                  </a:lnTo>
                  <a:lnTo>
                    <a:pt x="36" y="61"/>
                  </a:lnTo>
                  <a:lnTo>
                    <a:pt x="39" y="68"/>
                  </a:lnTo>
                  <a:lnTo>
                    <a:pt x="46" y="73"/>
                  </a:lnTo>
                  <a:lnTo>
                    <a:pt x="60" y="80"/>
                  </a:lnTo>
                  <a:lnTo>
                    <a:pt x="80" y="85"/>
                  </a:lnTo>
                  <a:lnTo>
                    <a:pt x="101" y="90"/>
                  </a:lnTo>
                  <a:lnTo>
                    <a:pt x="118" y="97"/>
                  </a:lnTo>
                  <a:lnTo>
                    <a:pt x="131" y="105"/>
                  </a:lnTo>
                  <a:lnTo>
                    <a:pt x="140" y="115"/>
                  </a:lnTo>
                  <a:lnTo>
                    <a:pt x="145" y="127"/>
                  </a:lnTo>
                  <a:lnTo>
                    <a:pt x="147" y="141"/>
                  </a:lnTo>
                  <a:lnTo>
                    <a:pt x="145" y="156"/>
                  </a:lnTo>
                  <a:lnTo>
                    <a:pt x="141" y="169"/>
                  </a:lnTo>
                  <a:lnTo>
                    <a:pt x="133" y="179"/>
                  </a:lnTo>
                  <a:lnTo>
                    <a:pt x="123" y="187"/>
                  </a:lnTo>
                  <a:lnTo>
                    <a:pt x="113" y="193"/>
                  </a:lnTo>
                  <a:lnTo>
                    <a:pt x="101" y="197"/>
                  </a:lnTo>
                  <a:lnTo>
                    <a:pt x="75" y="200"/>
                  </a:lnTo>
                  <a:lnTo>
                    <a:pt x="53" y="198"/>
                  </a:lnTo>
                  <a:lnTo>
                    <a:pt x="33" y="192"/>
                  </a:lnTo>
                  <a:lnTo>
                    <a:pt x="20" y="184"/>
                  </a:lnTo>
                  <a:lnTo>
                    <a:pt x="9" y="174"/>
                  </a:lnTo>
                  <a:lnTo>
                    <a:pt x="0" y="164"/>
                  </a:lnTo>
                  <a:lnTo>
                    <a:pt x="21" y="146"/>
                  </a:lnTo>
                  <a:lnTo>
                    <a:pt x="31" y="158"/>
                  </a:lnTo>
                  <a:lnTo>
                    <a:pt x="43" y="168"/>
                  </a:lnTo>
                  <a:lnTo>
                    <a:pt x="58" y="174"/>
                  </a:lnTo>
                  <a:lnTo>
                    <a:pt x="74" y="176"/>
                  </a:lnTo>
                  <a:lnTo>
                    <a:pt x="84" y="176"/>
                  </a:lnTo>
                  <a:lnTo>
                    <a:pt x="91" y="175"/>
                  </a:lnTo>
                  <a:lnTo>
                    <a:pt x="97" y="173"/>
                  </a:lnTo>
                  <a:lnTo>
                    <a:pt x="102" y="172"/>
                  </a:lnTo>
                  <a:lnTo>
                    <a:pt x="106" y="169"/>
                  </a:lnTo>
                  <a:lnTo>
                    <a:pt x="109" y="167"/>
                  </a:lnTo>
                  <a:lnTo>
                    <a:pt x="113" y="162"/>
                  </a:lnTo>
                  <a:lnTo>
                    <a:pt x="116" y="159"/>
                  </a:lnTo>
                  <a:lnTo>
                    <a:pt x="118" y="154"/>
                  </a:lnTo>
                  <a:lnTo>
                    <a:pt x="119" y="150"/>
                  </a:lnTo>
                  <a:lnTo>
                    <a:pt x="119" y="143"/>
                  </a:lnTo>
                  <a:lnTo>
                    <a:pt x="118" y="133"/>
                  </a:lnTo>
                  <a:lnTo>
                    <a:pt x="113" y="126"/>
                  </a:lnTo>
                  <a:lnTo>
                    <a:pt x="105" y="121"/>
                  </a:lnTo>
                  <a:lnTo>
                    <a:pt x="87" y="113"/>
                  </a:lnTo>
                  <a:lnTo>
                    <a:pt x="63" y="107"/>
                  </a:lnTo>
                  <a:lnTo>
                    <a:pt x="45" y="101"/>
                  </a:lnTo>
                  <a:lnTo>
                    <a:pt x="35" y="98"/>
                  </a:lnTo>
                  <a:lnTo>
                    <a:pt x="28" y="93"/>
                  </a:lnTo>
                  <a:lnTo>
                    <a:pt x="22" y="88"/>
                  </a:lnTo>
                  <a:lnTo>
                    <a:pt x="18" y="83"/>
                  </a:lnTo>
                  <a:lnTo>
                    <a:pt x="14" y="77"/>
                  </a:lnTo>
                  <a:lnTo>
                    <a:pt x="9" y="68"/>
                  </a:lnTo>
                  <a:lnTo>
                    <a:pt x="8" y="55"/>
                  </a:lnTo>
                  <a:lnTo>
                    <a:pt x="9" y="42"/>
                  </a:lnTo>
                  <a:lnTo>
                    <a:pt x="14" y="30"/>
                  </a:lnTo>
                  <a:lnTo>
                    <a:pt x="18" y="24"/>
                  </a:lnTo>
                  <a:lnTo>
                    <a:pt x="23" y="17"/>
                  </a:lnTo>
                  <a:lnTo>
                    <a:pt x="30" y="13"/>
                  </a:lnTo>
                  <a:lnTo>
                    <a:pt x="39" y="7"/>
                  </a:lnTo>
                  <a:lnTo>
                    <a:pt x="51" y="3"/>
                  </a:lnTo>
                  <a:lnTo>
                    <a:pt x="76"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9" name="Freeform 42"/>
            <p:cNvSpPr>
              <a:spLocks/>
            </p:cNvSpPr>
            <p:nvPr userDrawn="1"/>
          </p:nvSpPr>
          <p:spPr bwMode="auto">
            <a:xfrm>
              <a:off x="3612" y="2110"/>
              <a:ext cx="61" cy="124"/>
            </a:xfrm>
            <a:custGeom>
              <a:avLst/>
              <a:gdLst>
                <a:gd name="T0" fmla="*/ 39 w 120"/>
                <a:gd name="T1" fmla="*/ 0 h 248"/>
                <a:gd name="T2" fmla="*/ 67 w 120"/>
                <a:gd name="T3" fmla="*/ 0 h 248"/>
                <a:gd name="T4" fmla="*/ 67 w 120"/>
                <a:gd name="T5" fmla="*/ 54 h 248"/>
                <a:gd name="T6" fmla="*/ 120 w 120"/>
                <a:gd name="T7" fmla="*/ 54 h 248"/>
                <a:gd name="T8" fmla="*/ 120 w 120"/>
                <a:gd name="T9" fmla="*/ 78 h 248"/>
                <a:gd name="T10" fmla="*/ 67 w 120"/>
                <a:gd name="T11" fmla="*/ 78 h 248"/>
                <a:gd name="T12" fmla="*/ 67 w 120"/>
                <a:gd name="T13" fmla="*/ 189 h 248"/>
                <a:gd name="T14" fmla="*/ 68 w 120"/>
                <a:gd name="T15" fmla="*/ 198 h 248"/>
                <a:gd name="T16" fmla="*/ 69 w 120"/>
                <a:gd name="T17" fmla="*/ 207 h 248"/>
                <a:gd name="T18" fmla="*/ 70 w 120"/>
                <a:gd name="T19" fmla="*/ 211 h 248"/>
                <a:gd name="T20" fmla="*/ 72 w 120"/>
                <a:gd name="T21" fmla="*/ 215 h 248"/>
                <a:gd name="T22" fmla="*/ 74 w 120"/>
                <a:gd name="T23" fmla="*/ 218 h 248"/>
                <a:gd name="T24" fmla="*/ 79 w 120"/>
                <a:gd name="T25" fmla="*/ 221 h 248"/>
                <a:gd name="T26" fmla="*/ 84 w 120"/>
                <a:gd name="T27" fmla="*/ 223 h 248"/>
                <a:gd name="T28" fmla="*/ 89 w 120"/>
                <a:gd name="T29" fmla="*/ 224 h 248"/>
                <a:gd name="T30" fmla="*/ 96 w 120"/>
                <a:gd name="T31" fmla="*/ 224 h 248"/>
                <a:gd name="T32" fmla="*/ 101 w 120"/>
                <a:gd name="T33" fmla="*/ 223 h 248"/>
                <a:gd name="T34" fmla="*/ 108 w 120"/>
                <a:gd name="T35" fmla="*/ 222 h 248"/>
                <a:gd name="T36" fmla="*/ 114 w 120"/>
                <a:gd name="T37" fmla="*/ 221 h 248"/>
                <a:gd name="T38" fmla="*/ 119 w 120"/>
                <a:gd name="T39" fmla="*/ 218 h 248"/>
                <a:gd name="T40" fmla="*/ 120 w 120"/>
                <a:gd name="T41" fmla="*/ 243 h 248"/>
                <a:gd name="T42" fmla="*/ 113 w 120"/>
                <a:gd name="T43" fmla="*/ 245 h 248"/>
                <a:gd name="T44" fmla="*/ 105 w 120"/>
                <a:gd name="T45" fmla="*/ 247 h 248"/>
                <a:gd name="T46" fmla="*/ 88 w 120"/>
                <a:gd name="T47" fmla="*/ 248 h 248"/>
                <a:gd name="T48" fmla="*/ 80 w 120"/>
                <a:gd name="T49" fmla="*/ 247 h 248"/>
                <a:gd name="T50" fmla="*/ 72 w 120"/>
                <a:gd name="T51" fmla="*/ 246 h 248"/>
                <a:gd name="T52" fmla="*/ 66 w 120"/>
                <a:gd name="T53" fmla="*/ 244 h 248"/>
                <a:gd name="T54" fmla="*/ 61 w 120"/>
                <a:gd name="T55" fmla="*/ 242 h 248"/>
                <a:gd name="T56" fmla="*/ 56 w 120"/>
                <a:gd name="T57" fmla="*/ 238 h 248"/>
                <a:gd name="T58" fmla="*/ 52 w 120"/>
                <a:gd name="T59" fmla="*/ 234 h 248"/>
                <a:gd name="T60" fmla="*/ 47 w 120"/>
                <a:gd name="T61" fmla="*/ 229 h 248"/>
                <a:gd name="T62" fmla="*/ 44 w 120"/>
                <a:gd name="T63" fmla="*/ 222 h 248"/>
                <a:gd name="T64" fmla="*/ 40 w 120"/>
                <a:gd name="T65" fmla="*/ 211 h 248"/>
                <a:gd name="T66" fmla="*/ 39 w 120"/>
                <a:gd name="T67" fmla="*/ 196 h 248"/>
                <a:gd name="T68" fmla="*/ 39 w 120"/>
                <a:gd name="T69" fmla="*/ 78 h 248"/>
                <a:gd name="T70" fmla="*/ 0 w 120"/>
                <a:gd name="T71" fmla="*/ 78 h 248"/>
                <a:gd name="T72" fmla="*/ 0 w 120"/>
                <a:gd name="T73" fmla="*/ 54 h 248"/>
                <a:gd name="T74" fmla="*/ 39 w 120"/>
                <a:gd name="T75" fmla="*/ 54 h 248"/>
                <a:gd name="T76" fmla="*/ 39 w 120"/>
                <a:gd name="T7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248">
                  <a:moveTo>
                    <a:pt x="39" y="0"/>
                  </a:moveTo>
                  <a:lnTo>
                    <a:pt x="67" y="0"/>
                  </a:lnTo>
                  <a:lnTo>
                    <a:pt x="67" y="54"/>
                  </a:lnTo>
                  <a:lnTo>
                    <a:pt x="120" y="54"/>
                  </a:lnTo>
                  <a:lnTo>
                    <a:pt x="120" y="78"/>
                  </a:lnTo>
                  <a:lnTo>
                    <a:pt x="67" y="78"/>
                  </a:lnTo>
                  <a:lnTo>
                    <a:pt x="67" y="189"/>
                  </a:lnTo>
                  <a:lnTo>
                    <a:pt x="68" y="198"/>
                  </a:lnTo>
                  <a:lnTo>
                    <a:pt x="69" y="207"/>
                  </a:lnTo>
                  <a:lnTo>
                    <a:pt x="70" y="211"/>
                  </a:lnTo>
                  <a:lnTo>
                    <a:pt x="72" y="215"/>
                  </a:lnTo>
                  <a:lnTo>
                    <a:pt x="74" y="218"/>
                  </a:lnTo>
                  <a:lnTo>
                    <a:pt x="79" y="221"/>
                  </a:lnTo>
                  <a:lnTo>
                    <a:pt x="84" y="223"/>
                  </a:lnTo>
                  <a:lnTo>
                    <a:pt x="89" y="224"/>
                  </a:lnTo>
                  <a:lnTo>
                    <a:pt x="96" y="224"/>
                  </a:lnTo>
                  <a:lnTo>
                    <a:pt x="101" y="223"/>
                  </a:lnTo>
                  <a:lnTo>
                    <a:pt x="108" y="222"/>
                  </a:lnTo>
                  <a:lnTo>
                    <a:pt x="114" y="221"/>
                  </a:lnTo>
                  <a:lnTo>
                    <a:pt x="119" y="218"/>
                  </a:lnTo>
                  <a:lnTo>
                    <a:pt x="120" y="243"/>
                  </a:lnTo>
                  <a:lnTo>
                    <a:pt x="113" y="245"/>
                  </a:lnTo>
                  <a:lnTo>
                    <a:pt x="105" y="247"/>
                  </a:lnTo>
                  <a:lnTo>
                    <a:pt x="88" y="248"/>
                  </a:lnTo>
                  <a:lnTo>
                    <a:pt x="80" y="247"/>
                  </a:lnTo>
                  <a:lnTo>
                    <a:pt x="72" y="246"/>
                  </a:lnTo>
                  <a:lnTo>
                    <a:pt x="66" y="244"/>
                  </a:lnTo>
                  <a:lnTo>
                    <a:pt x="61" y="242"/>
                  </a:lnTo>
                  <a:lnTo>
                    <a:pt x="56" y="238"/>
                  </a:lnTo>
                  <a:lnTo>
                    <a:pt x="52" y="234"/>
                  </a:lnTo>
                  <a:lnTo>
                    <a:pt x="47" y="229"/>
                  </a:lnTo>
                  <a:lnTo>
                    <a:pt x="44" y="222"/>
                  </a:lnTo>
                  <a:lnTo>
                    <a:pt x="40" y="211"/>
                  </a:lnTo>
                  <a:lnTo>
                    <a:pt x="39" y="196"/>
                  </a:lnTo>
                  <a:lnTo>
                    <a:pt x="39" y="78"/>
                  </a:lnTo>
                  <a:lnTo>
                    <a:pt x="0" y="78"/>
                  </a:lnTo>
                  <a:lnTo>
                    <a:pt x="0" y="54"/>
                  </a:lnTo>
                  <a:lnTo>
                    <a:pt x="39" y="54"/>
                  </a:lnTo>
                  <a:lnTo>
                    <a:pt x="39"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70" name="Freeform 43"/>
            <p:cNvSpPr>
              <a:spLocks noEditPoints="1"/>
            </p:cNvSpPr>
            <p:nvPr userDrawn="1"/>
          </p:nvSpPr>
          <p:spPr bwMode="auto">
            <a:xfrm>
              <a:off x="3683" y="2135"/>
              <a:ext cx="82" cy="100"/>
            </a:xfrm>
            <a:custGeom>
              <a:avLst/>
              <a:gdLst>
                <a:gd name="T0" fmla="*/ 93 w 165"/>
                <a:gd name="T1" fmla="*/ 101 h 200"/>
                <a:gd name="T2" fmla="*/ 61 w 165"/>
                <a:gd name="T3" fmla="*/ 108 h 200"/>
                <a:gd name="T4" fmla="*/ 38 w 165"/>
                <a:gd name="T5" fmla="*/ 119 h 200"/>
                <a:gd name="T6" fmla="*/ 29 w 165"/>
                <a:gd name="T7" fmla="*/ 141 h 200"/>
                <a:gd name="T8" fmla="*/ 31 w 165"/>
                <a:gd name="T9" fmla="*/ 153 h 200"/>
                <a:gd name="T10" fmla="*/ 35 w 165"/>
                <a:gd name="T11" fmla="*/ 162 h 200"/>
                <a:gd name="T12" fmla="*/ 43 w 165"/>
                <a:gd name="T13" fmla="*/ 170 h 200"/>
                <a:gd name="T14" fmla="*/ 58 w 165"/>
                <a:gd name="T15" fmla="*/ 175 h 200"/>
                <a:gd name="T16" fmla="*/ 74 w 165"/>
                <a:gd name="T17" fmla="*/ 178 h 200"/>
                <a:gd name="T18" fmla="*/ 100 w 165"/>
                <a:gd name="T19" fmla="*/ 172 h 200"/>
                <a:gd name="T20" fmla="*/ 119 w 165"/>
                <a:gd name="T21" fmla="*/ 158 h 200"/>
                <a:gd name="T22" fmla="*/ 131 w 165"/>
                <a:gd name="T23" fmla="*/ 139 h 200"/>
                <a:gd name="T24" fmla="*/ 136 w 165"/>
                <a:gd name="T25" fmla="*/ 114 h 200"/>
                <a:gd name="T26" fmla="*/ 127 w 165"/>
                <a:gd name="T27" fmla="*/ 100 h 200"/>
                <a:gd name="T28" fmla="*/ 102 w 165"/>
                <a:gd name="T29" fmla="*/ 1 h 200"/>
                <a:gd name="T30" fmla="*/ 128 w 165"/>
                <a:gd name="T31" fmla="*/ 10 h 200"/>
                <a:gd name="T32" fmla="*/ 148 w 165"/>
                <a:gd name="T33" fmla="*/ 27 h 200"/>
                <a:gd name="T34" fmla="*/ 159 w 165"/>
                <a:gd name="T35" fmla="*/ 53 h 200"/>
                <a:gd name="T36" fmla="*/ 161 w 165"/>
                <a:gd name="T37" fmla="*/ 153 h 200"/>
                <a:gd name="T38" fmla="*/ 162 w 165"/>
                <a:gd name="T39" fmla="*/ 186 h 200"/>
                <a:gd name="T40" fmla="*/ 140 w 165"/>
                <a:gd name="T41" fmla="*/ 196 h 200"/>
                <a:gd name="T42" fmla="*/ 138 w 165"/>
                <a:gd name="T43" fmla="*/ 181 h 200"/>
                <a:gd name="T44" fmla="*/ 137 w 165"/>
                <a:gd name="T45" fmla="*/ 165 h 200"/>
                <a:gd name="T46" fmla="*/ 122 w 165"/>
                <a:gd name="T47" fmla="*/ 181 h 200"/>
                <a:gd name="T48" fmla="*/ 88 w 165"/>
                <a:gd name="T49" fmla="*/ 198 h 200"/>
                <a:gd name="T50" fmla="*/ 44 w 165"/>
                <a:gd name="T51" fmla="*/ 197 h 200"/>
                <a:gd name="T52" fmla="*/ 23 w 165"/>
                <a:gd name="T53" fmla="*/ 187 h 200"/>
                <a:gd name="T54" fmla="*/ 6 w 165"/>
                <a:gd name="T55" fmla="*/ 169 h 200"/>
                <a:gd name="T56" fmla="*/ 0 w 165"/>
                <a:gd name="T57" fmla="*/ 142 h 200"/>
                <a:gd name="T58" fmla="*/ 5 w 165"/>
                <a:gd name="T59" fmla="*/ 117 h 200"/>
                <a:gd name="T60" fmla="*/ 25 w 165"/>
                <a:gd name="T61" fmla="*/ 96 h 200"/>
                <a:gd name="T62" fmla="*/ 61 w 165"/>
                <a:gd name="T63" fmla="*/ 83 h 200"/>
                <a:gd name="T64" fmla="*/ 136 w 165"/>
                <a:gd name="T65" fmla="*/ 77 h 200"/>
                <a:gd name="T66" fmla="*/ 133 w 165"/>
                <a:gd name="T67" fmla="*/ 57 h 200"/>
                <a:gd name="T68" fmla="*/ 122 w 165"/>
                <a:gd name="T69" fmla="*/ 35 h 200"/>
                <a:gd name="T70" fmla="*/ 99 w 165"/>
                <a:gd name="T71" fmla="*/ 24 h 200"/>
                <a:gd name="T72" fmla="*/ 68 w 165"/>
                <a:gd name="T73" fmla="*/ 25 h 200"/>
                <a:gd name="T74" fmla="*/ 39 w 165"/>
                <a:gd name="T75" fmla="*/ 37 h 200"/>
                <a:gd name="T76" fmla="*/ 12 w 165"/>
                <a:gd name="T77" fmla="*/ 27 h 200"/>
                <a:gd name="T78" fmla="*/ 43 w 165"/>
                <a:gd name="T79" fmla="*/ 7 h 200"/>
                <a:gd name="T80" fmla="*/ 87 w 165"/>
                <a:gd name="T8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5" h="200">
                  <a:moveTo>
                    <a:pt x="127" y="100"/>
                  </a:moveTo>
                  <a:lnTo>
                    <a:pt x="93" y="101"/>
                  </a:lnTo>
                  <a:lnTo>
                    <a:pt x="76" y="103"/>
                  </a:lnTo>
                  <a:lnTo>
                    <a:pt x="61" y="108"/>
                  </a:lnTo>
                  <a:lnTo>
                    <a:pt x="48" y="112"/>
                  </a:lnTo>
                  <a:lnTo>
                    <a:pt x="38" y="119"/>
                  </a:lnTo>
                  <a:lnTo>
                    <a:pt x="31" y="129"/>
                  </a:lnTo>
                  <a:lnTo>
                    <a:pt x="29" y="141"/>
                  </a:lnTo>
                  <a:lnTo>
                    <a:pt x="29" y="147"/>
                  </a:lnTo>
                  <a:lnTo>
                    <a:pt x="31" y="153"/>
                  </a:lnTo>
                  <a:lnTo>
                    <a:pt x="33" y="158"/>
                  </a:lnTo>
                  <a:lnTo>
                    <a:pt x="35" y="162"/>
                  </a:lnTo>
                  <a:lnTo>
                    <a:pt x="39" y="167"/>
                  </a:lnTo>
                  <a:lnTo>
                    <a:pt x="43" y="170"/>
                  </a:lnTo>
                  <a:lnTo>
                    <a:pt x="51" y="173"/>
                  </a:lnTo>
                  <a:lnTo>
                    <a:pt x="58" y="175"/>
                  </a:lnTo>
                  <a:lnTo>
                    <a:pt x="66" y="176"/>
                  </a:lnTo>
                  <a:lnTo>
                    <a:pt x="74" y="178"/>
                  </a:lnTo>
                  <a:lnTo>
                    <a:pt x="88" y="176"/>
                  </a:lnTo>
                  <a:lnTo>
                    <a:pt x="100" y="172"/>
                  </a:lnTo>
                  <a:lnTo>
                    <a:pt x="111" y="167"/>
                  </a:lnTo>
                  <a:lnTo>
                    <a:pt x="119" y="158"/>
                  </a:lnTo>
                  <a:lnTo>
                    <a:pt x="126" y="150"/>
                  </a:lnTo>
                  <a:lnTo>
                    <a:pt x="131" y="139"/>
                  </a:lnTo>
                  <a:lnTo>
                    <a:pt x="134" y="127"/>
                  </a:lnTo>
                  <a:lnTo>
                    <a:pt x="136" y="114"/>
                  </a:lnTo>
                  <a:lnTo>
                    <a:pt x="136" y="100"/>
                  </a:lnTo>
                  <a:lnTo>
                    <a:pt x="127" y="100"/>
                  </a:lnTo>
                  <a:close/>
                  <a:moveTo>
                    <a:pt x="87" y="0"/>
                  </a:moveTo>
                  <a:lnTo>
                    <a:pt x="102" y="1"/>
                  </a:lnTo>
                  <a:lnTo>
                    <a:pt x="116" y="4"/>
                  </a:lnTo>
                  <a:lnTo>
                    <a:pt x="128" y="10"/>
                  </a:lnTo>
                  <a:lnTo>
                    <a:pt x="140" y="17"/>
                  </a:lnTo>
                  <a:lnTo>
                    <a:pt x="148" y="27"/>
                  </a:lnTo>
                  <a:lnTo>
                    <a:pt x="155" y="39"/>
                  </a:lnTo>
                  <a:lnTo>
                    <a:pt x="159" y="53"/>
                  </a:lnTo>
                  <a:lnTo>
                    <a:pt x="161" y="69"/>
                  </a:lnTo>
                  <a:lnTo>
                    <a:pt x="161" y="153"/>
                  </a:lnTo>
                  <a:lnTo>
                    <a:pt x="162" y="175"/>
                  </a:lnTo>
                  <a:lnTo>
                    <a:pt x="162" y="186"/>
                  </a:lnTo>
                  <a:lnTo>
                    <a:pt x="165" y="196"/>
                  </a:lnTo>
                  <a:lnTo>
                    <a:pt x="140" y="196"/>
                  </a:lnTo>
                  <a:lnTo>
                    <a:pt x="139" y="188"/>
                  </a:lnTo>
                  <a:lnTo>
                    <a:pt x="138" y="181"/>
                  </a:lnTo>
                  <a:lnTo>
                    <a:pt x="137" y="172"/>
                  </a:lnTo>
                  <a:lnTo>
                    <a:pt x="137" y="165"/>
                  </a:lnTo>
                  <a:lnTo>
                    <a:pt x="136" y="165"/>
                  </a:lnTo>
                  <a:lnTo>
                    <a:pt x="122" y="181"/>
                  </a:lnTo>
                  <a:lnTo>
                    <a:pt x="106" y="192"/>
                  </a:lnTo>
                  <a:lnTo>
                    <a:pt x="88" y="198"/>
                  </a:lnTo>
                  <a:lnTo>
                    <a:pt x="67" y="200"/>
                  </a:lnTo>
                  <a:lnTo>
                    <a:pt x="44" y="197"/>
                  </a:lnTo>
                  <a:lnTo>
                    <a:pt x="32" y="194"/>
                  </a:lnTo>
                  <a:lnTo>
                    <a:pt x="23" y="187"/>
                  </a:lnTo>
                  <a:lnTo>
                    <a:pt x="14" y="180"/>
                  </a:lnTo>
                  <a:lnTo>
                    <a:pt x="6" y="169"/>
                  </a:lnTo>
                  <a:lnTo>
                    <a:pt x="2" y="157"/>
                  </a:lnTo>
                  <a:lnTo>
                    <a:pt x="0" y="142"/>
                  </a:lnTo>
                  <a:lnTo>
                    <a:pt x="2" y="128"/>
                  </a:lnTo>
                  <a:lnTo>
                    <a:pt x="5" y="117"/>
                  </a:lnTo>
                  <a:lnTo>
                    <a:pt x="12" y="108"/>
                  </a:lnTo>
                  <a:lnTo>
                    <a:pt x="25" y="96"/>
                  </a:lnTo>
                  <a:lnTo>
                    <a:pt x="42" y="88"/>
                  </a:lnTo>
                  <a:lnTo>
                    <a:pt x="61" y="83"/>
                  </a:lnTo>
                  <a:lnTo>
                    <a:pt x="85" y="80"/>
                  </a:lnTo>
                  <a:lnTo>
                    <a:pt x="136" y="77"/>
                  </a:lnTo>
                  <a:lnTo>
                    <a:pt x="136" y="72"/>
                  </a:lnTo>
                  <a:lnTo>
                    <a:pt x="133" y="57"/>
                  </a:lnTo>
                  <a:lnTo>
                    <a:pt x="129" y="44"/>
                  </a:lnTo>
                  <a:lnTo>
                    <a:pt x="122" y="35"/>
                  </a:lnTo>
                  <a:lnTo>
                    <a:pt x="112" y="28"/>
                  </a:lnTo>
                  <a:lnTo>
                    <a:pt x="99" y="24"/>
                  </a:lnTo>
                  <a:lnTo>
                    <a:pt x="84" y="23"/>
                  </a:lnTo>
                  <a:lnTo>
                    <a:pt x="68" y="25"/>
                  </a:lnTo>
                  <a:lnTo>
                    <a:pt x="53" y="29"/>
                  </a:lnTo>
                  <a:lnTo>
                    <a:pt x="39" y="37"/>
                  </a:lnTo>
                  <a:lnTo>
                    <a:pt x="27" y="45"/>
                  </a:lnTo>
                  <a:lnTo>
                    <a:pt x="12" y="27"/>
                  </a:lnTo>
                  <a:lnTo>
                    <a:pt x="26" y="16"/>
                  </a:lnTo>
                  <a:lnTo>
                    <a:pt x="43" y="7"/>
                  </a:lnTo>
                  <a:lnTo>
                    <a:pt x="63" y="1"/>
                  </a:lnTo>
                  <a:lnTo>
                    <a:pt x="87"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grpSp>
    </p:spTree>
    <p:extLst>
      <p:ext uri="{BB962C8B-B14F-4D97-AF65-F5344CB8AC3E}">
        <p14:creationId xmlns:p14="http://schemas.microsoft.com/office/powerpoint/2010/main" val="2344614387"/>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299" r:id="rId12"/>
    <p:sldLayoutId id="2147484300" r:id="rId13"/>
    <p:sldLayoutId id="2147484301" r:id="rId14"/>
    <p:sldLayoutId id="2147484302" r:id="rId15"/>
    <p:sldLayoutId id="2147484303" r:id="rId16"/>
    <p:sldLayoutId id="2147484304" r:id="rId17"/>
    <p:sldLayoutId id="2147484305" r:id="rId18"/>
    <p:sldLayoutId id="2147484306" r:id="rId19"/>
    <p:sldLayoutId id="2147484307" r:id="rId20"/>
    <p:sldLayoutId id="2147484308" r:id="rId21"/>
    <p:sldLayoutId id="2147484309" r:id="rId22"/>
    <p:sldLayoutId id="2147484310" r:id="rId23"/>
    <p:sldLayoutId id="2147484311" r:id="rId24"/>
    <p:sldLayoutId id="2147484312" r:id="rId25"/>
    <p:sldLayoutId id="2147484313" r:id="rId26"/>
    <p:sldLayoutId id="2147484314" r:id="rId27"/>
    <p:sldLayoutId id="2147484315" r:id="rId28"/>
    <p:sldLayoutId id="2147484316" r:id="rId29"/>
    <p:sldLayoutId id="2147484317" r:id="rId30"/>
    <p:sldLayoutId id="2147484318" r:id="rId31"/>
    <p:sldLayoutId id="2147484319" r:id="rId32"/>
    <p:sldLayoutId id="2147484320" r:id="rId33"/>
    <p:sldLayoutId id="2147484321" r:id="rId34"/>
    <p:sldLayoutId id="2147484322" r:id="rId35"/>
    <p:sldLayoutId id="2147484323" r:id="rId36"/>
  </p:sldLayoutIdLst>
  <p:hf hdr="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179388" indent="-95250"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265113" indent="-85725" algn="l" defTabSz="914400" rtl="0" eaLnBrk="1" latinLnBrk="0" hangingPunct="1">
        <a:lnSpc>
          <a:spcPct val="90000"/>
        </a:lnSpc>
        <a:spcBef>
          <a:spcPts val="0"/>
        </a:spcBef>
        <a:spcAft>
          <a:spcPts val="600"/>
        </a:spcAft>
        <a:buClr>
          <a:schemeClr val="accent1"/>
        </a:buClr>
        <a:buFont typeface="Arial" panose="020B0604020202020204" pitchFamily="34" charset="0"/>
        <a:buChar char="•"/>
        <a:tabLst>
          <a:tab pos="444500" algn="l"/>
        </a:tabLst>
        <a:defRPr sz="1200" kern="1200">
          <a:solidFill>
            <a:schemeClr val="tx1"/>
          </a:solidFill>
          <a:latin typeface="+mn-lt"/>
          <a:ea typeface="+mn-ea"/>
          <a:cs typeface="+mn-cs"/>
        </a:defRPr>
      </a:lvl3pPr>
      <a:lvl4pPr marL="358775" indent="-9366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4pPr>
      <a:lvl5pPr marL="444500" indent="-8731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0" y="6336280"/>
            <a:ext cx="20574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pPr defTabSz="914400"/>
            <a:fld id="{98B01D1A-FE76-49D3-A4EE-DD59485F6C65}" type="datetime6">
              <a:rPr lang="en-GB" smtClean="0">
                <a:solidFill>
                  <a:prstClr val="black">
                    <a:tint val="75000"/>
                  </a:prstClr>
                </a:solidFill>
              </a:rPr>
              <a:pPr defTabSz="914400"/>
              <a:t>January 20</a:t>
            </a:fld>
            <a:endParaRPr lang="en-GB" dirty="0">
              <a:solidFill>
                <a:prstClr val="black">
                  <a:tint val="75000"/>
                </a:prstClr>
              </a:solidFill>
            </a:endParaRPr>
          </a:p>
        </p:txBody>
      </p:sp>
      <p:sp>
        <p:nvSpPr>
          <p:cNvPr id="8" name="Rectangle 7"/>
          <p:cNvSpPr/>
          <p:nvPr userDrawn="1"/>
        </p:nvSpPr>
        <p:spPr>
          <a:xfrm>
            <a:off x="1078" y="6616460"/>
            <a:ext cx="9144000" cy="241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dirty="0">
              <a:solidFill>
                <a:prstClr val="white"/>
              </a:solidFill>
            </a:endParaRPr>
          </a:p>
        </p:txBody>
      </p:sp>
      <p:sp>
        <p:nvSpPr>
          <p:cNvPr id="5" name="Footer Placeholder 4"/>
          <p:cNvSpPr>
            <a:spLocks noGrp="1"/>
          </p:cNvSpPr>
          <p:nvPr>
            <p:ph type="ftr" sz="quarter" idx="3"/>
          </p:nvPr>
        </p:nvSpPr>
        <p:spPr>
          <a:xfrm>
            <a:off x="-1078" y="6640795"/>
            <a:ext cx="724978" cy="217205"/>
          </a:xfrm>
          <a:prstGeom prst="rect">
            <a:avLst/>
          </a:prstGeom>
        </p:spPr>
        <p:txBody>
          <a:bodyPr vert="horz" lIns="91440" tIns="45720" rIns="91440" bIns="45720" rtlCol="0" anchor="ctr">
            <a:noAutofit/>
          </a:bodyPr>
          <a:lstStyle>
            <a:lvl1pPr algn="l">
              <a:defRPr sz="700">
                <a:solidFill>
                  <a:schemeClr val="bg1"/>
                </a:solidFill>
              </a:defRPr>
            </a:lvl1pPr>
          </a:lstStyle>
          <a:p>
            <a:pPr defTabSz="914400"/>
            <a:r>
              <a:rPr lang="en-GB" dirty="0">
                <a:solidFill>
                  <a:prstClr val="white"/>
                </a:solidFill>
              </a:rPr>
              <a:t>© IGD 2019</a:t>
            </a:r>
          </a:p>
        </p:txBody>
      </p:sp>
      <p:sp>
        <p:nvSpPr>
          <p:cNvPr id="6" name="Slide Number Placeholder 5"/>
          <p:cNvSpPr>
            <a:spLocks noGrp="1"/>
          </p:cNvSpPr>
          <p:nvPr>
            <p:ph type="sldNum" sz="quarter" idx="4"/>
          </p:nvPr>
        </p:nvSpPr>
        <p:spPr>
          <a:xfrm>
            <a:off x="8515350" y="6616461"/>
            <a:ext cx="628650" cy="241540"/>
          </a:xfrm>
          <a:prstGeom prst="rect">
            <a:avLst/>
          </a:prstGeom>
        </p:spPr>
        <p:txBody>
          <a:bodyPr vert="horz" lIns="91440" tIns="45720" rIns="91440" bIns="45720" rtlCol="0" anchor="ctr">
            <a:noAutofit/>
          </a:bodyPr>
          <a:lstStyle>
            <a:lvl1pPr algn="r">
              <a:defRPr sz="700">
                <a:solidFill>
                  <a:schemeClr val="bg1"/>
                </a:solidFill>
              </a:defRPr>
            </a:lvl1pPr>
          </a:lstStyle>
          <a:p>
            <a:pPr defTabSz="914400"/>
            <a:r>
              <a:rPr lang="en-GB" dirty="0">
                <a:solidFill>
                  <a:prstClr val="white"/>
                </a:solidFill>
              </a:rPr>
              <a:t>Page </a:t>
            </a:r>
            <a:fld id="{436D2334-1787-4962-A738-C8124BFA2823}" type="slidenum">
              <a:rPr lang="en-GB" smtClean="0">
                <a:solidFill>
                  <a:prstClr val="white"/>
                </a:solidFill>
              </a:rPr>
              <a:pPr defTabSz="914400"/>
              <a:t>‹#›</a:t>
            </a:fld>
            <a:endParaRPr lang="en-GB" dirty="0">
              <a:solidFill>
                <a:prstClr val="white"/>
              </a:solidFill>
            </a:endParaRPr>
          </a:p>
        </p:txBody>
      </p:sp>
      <p:grpSp>
        <p:nvGrpSpPr>
          <p:cNvPr id="51" name="Group 25"/>
          <p:cNvGrpSpPr>
            <a:grpSpLocks noChangeAspect="1"/>
          </p:cNvGrpSpPr>
          <p:nvPr userDrawn="1"/>
        </p:nvGrpSpPr>
        <p:grpSpPr bwMode="auto">
          <a:xfrm>
            <a:off x="7185020" y="132865"/>
            <a:ext cx="1777332" cy="527285"/>
            <a:chOff x="1992" y="1898"/>
            <a:chExt cx="1773" cy="526"/>
          </a:xfrm>
        </p:grpSpPr>
        <p:sp>
          <p:nvSpPr>
            <p:cNvPr id="54" name="Freeform 27"/>
            <p:cNvSpPr>
              <a:spLocks/>
            </p:cNvSpPr>
            <p:nvPr userDrawn="1"/>
          </p:nvSpPr>
          <p:spPr bwMode="auto">
            <a:xfrm>
              <a:off x="2061" y="1927"/>
              <a:ext cx="466" cy="467"/>
            </a:xfrm>
            <a:custGeom>
              <a:avLst/>
              <a:gdLst>
                <a:gd name="T0" fmla="*/ 466 w 932"/>
                <a:gd name="T1" fmla="*/ 0 h 934"/>
                <a:gd name="T2" fmla="*/ 521 w 932"/>
                <a:gd name="T3" fmla="*/ 4 h 934"/>
                <a:gd name="T4" fmla="*/ 574 w 932"/>
                <a:gd name="T5" fmla="*/ 13 h 934"/>
                <a:gd name="T6" fmla="*/ 623 w 932"/>
                <a:gd name="T7" fmla="*/ 28 h 934"/>
                <a:gd name="T8" fmla="*/ 672 w 932"/>
                <a:gd name="T9" fmla="*/ 48 h 934"/>
                <a:gd name="T10" fmla="*/ 717 w 932"/>
                <a:gd name="T11" fmla="*/ 74 h 934"/>
                <a:gd name="T12" fmla="*/ 758 w 932"/>
                <a:gd name="T13" fmla="*/ 104 h 934"/>
                <a:gd name="T14" fmla="*/ 796 w 932"/>
                <a:gd name="T15" fmla="*/ 137 h 934"/>
                <a:gd name="T16" fmla="*/ 830 w 932"/>
                <a:gd name="T17" fmla="*/ 176 h 934"/>
                <a:gd name="T18" fmla="*/ 860 w 932"/>
                <a:gd name="T19" fmla="*/ 217 h 934"/>
                <a:gd name="T20" fmla="*/ 885 w 932"/>
                <a:gd name="T21" fmla="*/ 262 h 934"/>
                <a:gd name="T22" fmla="*/ 905 w 932"/>
                <a:gd name="T23" fmla="*/ 309 h 934"/>
                <a:gd name="T24" fmla="*/ 920 w 932"/>
                <a:gd name="T25" fmla="*/ 360 h 934"/>
                <a:gd name="T26" fmla="*/ 930 w 932"/>
                <a:gd name="T27" fmla="*/ 413 h 934"/>
                <a:gd name="T28" fmla="*/ 932 w 932"/>
                <a:gd name="T29" fmla="*/ 467 h 934"/>
                <a:gd name="T30" fmla="*/ 930 w 932"/>
                <a:gd name="T31" fmla="*/ 521 h 934"/>
                <a:gd name="T32" fmla="*/ 920 w 932"/>
                <a:gd name="T33" fmla="*/ 574 h 934"/>
                <a:gd name="T34" fmla="*/ 905 w 932"/>
                <a:gd name="T35" fmla="*/ 625 h 934"/>
                <a:gd name="T36" fmla="*/ 885 w 932"/>
                <a:gd name="T37" fmla="*/ 672 h 934"/>
                <a:gd name="T38" fmla="*/ 860 w 932"/>
                <a:gd name="T39" fmla="*/ 717 h 934"/>
                <a:gd name="T40" fmla="*/ 830 w 932"/>
                <a:gd name="T41" fmla="*/ 758 h 934"/>
                <a:gd name="T42" fmla="*/ 796 w 932"/>
                <a:gd name="T43" fmla="*/ 797 h 934"/>
                <a:gd name="T44" fmla="*/ 758 w 932"/>
                <a:gd name="T45" fmla="*/ 830 h 934"/>
                <a:gd name="T46" fmla="*/ 717 w 932"/>
                <a:gd name="T47" fmla="*/ 861 h 934"/>
                <a:gd name="T48" fmla="*/ 672 w 932"/>
                <a:gd name="T49" fmla="*/ 886 h 934"/>
                <a:gd name="T50" fmla="*/ 623 w 932"/>
                <a:gd name="T51" fmla="*/ 906 h 934"/>
                <a:gd name="T52" fmla="*/ 574 w 932"/>
                <a:gd name="T53" fmla="*/ 921 h 934"/>
                <a:gd name="T54" fmla="*/ 521 w 932"/>
                <a:gd name="T55" fmla="*/ 930 h 934"/>
                <a:gd name="T56" fmla="*/ 466 w 932"/>
                <a:gd name="T57" fmla="*/ 934 h 934"/>
                <a:gd name="T58" fmla="*/ 412 w 932"/>
                <a:gd name="T59" fmla="*/ 930 h 934"/>
                <a:gd name="T60" fmla="*/ 359 w 932"/>
                <a:gd name="T61" fmla="*/ 921 h 934"/>
                <a:gd name="T62" fmla="*/ 309 w 932"/>
                <a:gd name="T63" fmla="*/ 906 h 934"/>
                <a:gd name="T64" fmla="*/ 261 w 932"/>
                <a:gd name="T65" fmla="*/ 886 h 934"/>
                <a:gd name="T66" fmla="*/ 216 w 932"/>
                <a:gd name="T67" fmla="*/ 861 h 934"/>
                <a:gd name="T68" fmla="*/ 174 w 932"/>
                <a:gd name="T69" fmla="*/ 830 h 934"/>
                <a:gd name="T70" fmla="*/ 137 w 932"/>
                <a:gd name="T71" fmla="*/ 797 h 934"/>
                <a:gd name="T72" fmla="*/ 102 w 932"/>
                <a:gd name="T73" fmla="*/ 758 h 934"/>
                <a:gd name="T74" fmla="*/ 73 w 932"/>
                <a:gd name="T75" fmla="*/ 717 h 934"/>
                <a:gd name="T76" fmla="*/ 47 w 932"/>
                <a:gd name="T77" fmla="*/ 672 h 934"/>
                <a:gd name="T78" fmla="*/ 28 w 932"/>
                <a:gd name="T79" fmla="*/ 625 h 934"/>
                <a:gd name="T80" fmla="*/ 13 w 932"/>
                <a:gd name="T81" fmla="*/ 574 h 934"/>
                <a:gd name="T82" fmla="*/ 3 w 932"/>
                <a:gd name="T83" fmla="*/ 521 h 934"/>
                <a:gd name="T84" fmla="*/ 0 w 932"/>
                <a:gd name="T85" fmla="*/ 467 h 934"/>
                <a:gd name="T86" fmla="*/ 3 w 932"/>
                <a:gd name="T87" fmla="*/ 413 h 934"/>
                <a:gd name="T88" fmla="*/ 13 w 932"/>
                <a:gd name="T89" fmla="*/ 360 h 934"/>
                <a:gd name="T90" fmla="*/ 28 w 932"/>
                <a:gd name="T91" fmla="*/ 309 h 934"/>
                <a:gd name="T92" fmla="*/ 47 w 932"/>
                <a:gd name="T93" fmla="*/ 262 h 934"/>
                <a:gd name="T94" fmla="*/ 73 w 932"/>
                <a:gd name="T95" fmla="*/ 217 h 934"/>
                <a:gd name="T96" fmla="*/ 102 w 932"/>
                <a:gd name="T97" fmla="*/ 176 h 934"/>
                <a:gd name="T98" fmla="*/ 137 w 932"/>
                <a:gd name="T99" fmla="*/ 137 h 934"/>
                <a:gd name="T100" fmla="*/ 174 w 932"/>
                <a:gd name="T101" fmla="*/ 104 h 934"/>
                <a:gd name="T102" fmla="*/ 216 w 932"/>
                <a:gd name="T103" fmla="*/ 74 h 934"/>
                <a:gd name="T104" fmla="*/ 261 w 932"/>
                <a:gd name="T105" fmla="*/ 48 h 934"/>
                <a:gd name="T106" fmla="*/ 309 w 932"/>
                <a:gd name="T107" fmla="*/ 28 h 934"/>
                <a:gd name="T108" fmla="*/ 359 w 932"/>
                <a:gd name="T109" fmla="*/ 13 h 934"/>
                <a:gd name="T110" fmla="*/ 412 w 932"/>
                <a:gd name="T111" fmla="*/ 4 h 934"/>
                <a:gd name="T112" fmla="*/ 466 w 932"/>
                <a:gd name="T11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32" h="934">
                  <a:moveTo>
                    <a:pt x="466" y="0"/>
                  </a:moveTo>
                  <a:lnTo>
                    <a:pt x="521" y="4"/>
                  </a:lnTo>
                  <a:lnTo>
                    <a:pt x="574" y="13"/>
                  </a:lnTo>
                  <a:lnTo>
                    <a:pt x="623" y="28"/>
                  </a:lnTo>
                  <a:lnTo>
                    <a:pt x="672" y="48"/>
                  </a:lnTo>
                  <a:lnTo>
                    <a:pt x="717" y="74"/>
                  </a:lnTo>
                  <a:lnTo>
                    <a:pt x="758" y="104"/>
                  </a:lnTo>
                  <a:lnTo>
                    <a:pt x="796" y="137"/>
                  </a:lnTo>
                  <a:lnTo>
                    <a:pt x="830" y="176"/>
                  </a:lnTo>
                  <a:lnTo>
                    <a:pt x="860" y="217"/>
                  </a:lnTo>
                  <a:lnTo>
                    <a:pt x="885" y="262"/>
                  </a:lnTo>
                  <a:lnTo>
                    <a:pt x="905" y="309"/>
                  </a:lnTo>
                  <a:lnTo>
                    <a:pt x="920" y="360"/>
                  </a:lnTo>
                  <a:lnTo>
                    <a:pt x="930" y="413"/>
                  </a:lnTo>
                  <a:lnTo>
                    <a:pt x="932" y="467"/>
                  </a:lnTo>
                  <a:lnTo>
                    <a:pt x="930" y="521"/>
                  </a:lnTo>
                  <a:lnTo>
                    <a:pt x="920" y="574"/>
                  </a:lnTo>
                  <a:lnTo>
                    <a:pt x="905" y="625"/>
                  </a:lnTo>
                  <a:lnTo>
                    <a:pt x="885" y="672"/>
                  </a:lnTo>
                  <a:lnTo>
                    <a:pt x="860" y="717"/>
                  </a:lnTo>
                  <a:lnTo>
                    <a:pt x="830" y="758"/>
                  </a:lnTo>
                  <a:lnTo>
                    <a:pt x="796" y="797"/>
                  </a:lnTo>
                  <a:lnTo>
                    <a:pt x="758" y="830"/>
                  </a:lnTo>
                  <a:lnTo>
                    <a:pt x="717" y="861"/>
                  </a:lnTo>
                  <a:lnTo>
                    <a:pt x="672" y="886"/>
                  </a:lnTo>
                  <a:lnTo>
                    <a:pt x="623" y="906"/>
                  </a:lnTo>
                  <a:lnTo>
                    <a:pt x="574" y="921"/>
                  </a:lnTo>
                  <a:lnTo>
                    <a:pt x="521" y="930"/>
                  </a:lnTo>
                  <a:lnTo>
                    <a:pt x="466" y="934"/>
                  </a:lnTo>
                  <a:lnTo>
                    <a:pt x="412" y="930"/>
                  </a:lnTo>
                  <a:lnTo>
                    <a:pt x="359" y="921"/>
                  </a:lnTo>
                  <a:lnTo>
                    <a:pt x="309" y="906"/>
                  </a:lnTo>
                  <a:lnTo>
                    <a:pt x="261" y="886"/>
                  </a:lnTo>
                  <a:lnTo>
                    <a:pt x="216" y="861"/>
                  </a:lnTo>
                  <a:lnTo>
                    <a:pt x="174" y="830"/>
                  </a:lnTo>
                  <a:lnTo>
                    <a:pt x="137" y="797"/>
                  </a:lnTo>
                  <a:lnTo>
                    <a:pt x="102" y="758"/>
                  </a:lnTo>
                  <a:lnTo>
                    <a:pt x="73" y="717"/>
                  </a:lnTo>
                  <a:lnTo>
                    <a:pt x="47" y="672"/>
                  </a:lnTo>
                  <a:lnTo>
                    <a:pt x="28" y="625"/>
                  </a:lnTo>
                  <a:lnTo>
                    <a:pt x="13" y="574"/>
                  </a:lnTo>
                  <a:lnTo>
                    <a:pt x="3" y="521"/>
                  </a:lnTo>
                  <a:lnTo>
                    <a:pt x="0" y="467"/>
                  </a:lnTo>
                  <a:lnTo>
                    <a:pt x="3" y="413"/>
                  </a:lnTo>
                  <a:lnTo>
                    <a:pt x="13" y="360"/>
                  </a:lnTo>
                  <a:lnTo>
                    <a:pt x="28" y="309"/>
                  </a:lnTo>
                  <a:lnTo>
                    <a:pt x="47" y="262"/>
                  </a:lnTo>
                  <a:lnTo>
                    <a:pt x="73" y="217"/>
                  </a:lnTo>
                  <a:lnTo>
                    <a:pt x="102" y="176"/>
                  </a:lnTo>
                  <a:lnTo>
                    <a:pt x="137" y="137"/>
                  </a:lnTo>
                  <a:lnTo>
                    <a:pt x="174" y="104"/>
                  </a:lnTo>
                  <a:lnTo>
                    <a:pt x="216" y="74"/>
                  </a:lnTo>
                  <a:lnTo>
                    <a:pt x="261" y="48"/>
                  </a:lnTo>
                  <a:lnTo>
                    <a:pt x="309" y="28"/>
                  </a:lnTo>
                  <a:lnTo>
                    <a:pt x="359" y="13"/>
                  </a:lnTo>
                  <a:lnTo>
                    <a:pt x="412" y="4"/>
                  </a:lnTo>
                  <a:lnTo>
                    <a:pt x="466"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55" name="Freeform 28"/>
            <p:cNvSpPr>
              <a:spLocks/>
            </p:cNvSpPr>
            <p:nvPr userDrawn="1"/>
          </p:nvSpPr>
          <p:spPr bwMode="auto">
            <a:xfrm>
              <a:off x="1992" y="1898"/>
              <a:ext cx="323" cy="526"/>
            </a:xfrm>
            <a:custGeom>
              <a:avLst/>
              <a:gdLst>
                <a:gd name="T0" fmla="*/ 566 w 647"/>
                <a:gd name="T1" fmla="*/ 1 h 1053"/>
                <a:gd name="T2" fmla="*/ 645 w 647"/>
                <a:gd name="T3" fmla="*/ 13 h 1053"/>
                <a:gd name="T4" fmla="*/ 549 w 647"/>
                <a:gd name="T5" fmla="*/ 15 h 1053"/>
                <a:gd name="T6" fmla="*/ 443 w 647"/>
                <a:gd name="T7" fmla="*/ 38 h 1053"/>
                <a:gd name="T8" fmla="*/ 346 w 647"/>
                <a:gd name="T9" fmla="*/ 82 h 1053"/>
                <a:gd name="T10" fmla="*/ 260 w 647"/>
                <a:gd name="T11" fmla="*/ 144 h 1053"/>
                <a:gd name="T12" fmla="*/ 191 w 647"/>
                <a:gd name="T13" fmla="*/ 223 h 1053"/>
                <a:gd name="T14" fmla="*/ 137 w 647"/>
                <a:gd name="T15" fmla="*/ 313 h 1053"/>
                <a:gd name="T16" fmla="*/ 103 w 647"/>
                <a:gd name="T17" fmla="*/ 416 h 1053"/>
                <a:gd name="T18" fmla="*/ 91 w 647"/>
                <a:gd name="T19" fmla="*/ 526 h 1053"/>
                <a:gd name="T20" fmla="*/ 103 w 647"/>
                <a:gd name="T21" fmla="*/ 636 h 1053"/>
                <a:gd name="T22" fmla="*/ 137 w 647"/>
                <a:gd name="T23" fmla="*/ 739 h 1053"/>
                <a:gd name="T24" fmla="*/ 191 w 647"/>
                <a:gd name="T25" fmla="*/ 829 h 1053"/>
                <a:gd name="T26" fmla="*/ 260 w 647"/>
                <a:gd name="T27" fmla="*/ 908 h 1053"/>
                <a:gd name="T28" fmla="*/ 346 w 647"/>
                <a:gd name="T29" fmla="*/ 970 h 1053"/>
                <a:gd name="T30" fmla="*/ 443 w 647"/>
                <a:gd name="T31" fmla="*/ 1014 h 1053"/>
                <a:gd name="T32" fmla="*/ 549 w 647"/>
                <a:gd name="T33" fmla="*/ 1037 h 1053"/>
                <a:gd name="T34" fmla="*/ 647 w 647"/>
                <a:gd name="T35" fmla="*/ 1038 h 1053"/>
                <a:gd name="T36" fmla="*/ 567 w 647"/>
                <a:gd name="T37" fmla="*/ 1051 h 1053"/>
                <a:gd name="T38" fmla="*/ 469 w 647"/>
                <a:gd name="T39" fmla="*/ 1050 h 1053"/>
                <a:gd name="T40" fmla="*/ 360 w 647"/>
                <a:gd name="T41" fmla="*/ 1026 h 1053"/>
                <a:gd name="T42" fmla="*/ 260 w 647"/>
                <a:gd name="T43" fmla="*/ 981 h 1053"/>
                <a:gd name="T44" fmla="*/ 173 w 647"/>
                <a:gd name="T45" fmla="*/ 917 h 1053"/>
                <a:gd name="T46" fmla="*/ 101 w 647"/>
                <a:gd name="T47" fmla="*/ 837 h 1053"/>
                <a:gd name="T48" fmla="*/ 47 w 647"/>
                <a:gd name="T49" fmla="*/ 744 h 1053"/>
                <a:gd name="T50" fmla="*/ 12 w 647"/>
                <a:gd name="T51" fmla="*/ 640 h 1053"/>
                <a:gd name="T52" fmla="*/ 0 w 647"/>
                <a:gd name="T53" fmla="*/ 527 h 1053"/>
                <a:gd name="T54" fmla="*/ 12 w 647"/>
                <a:gd name="T55" fmla="*/ 414 h 1053"/>
                <a:gd name="T56" fmla="*/ 47 w 647"/>
                <a:gd name="T57" fmla="*/ 309 h 1053"/>
                <a:gd name="T58" fmla="*/ 101 w 647"/>
                <a:gd name="T59" fmla="*/ 216 h 1053"/>
                <a:gd name="T60" fmla="*/ 173 w 647"/>
                <a:gd name="T61" fmla="*/ 136 h 1053"/>
                <a:gd name="T62" fmla="*/ 260 w 647"/>
                <a:gd name="T63" fmla="*/ 72 h 1053"/>
                <a:gd name="T64" fmla="*/ 360 w 647"/>
                <a:gd name="T65" fmla="*/ 27 h 1053"/>
                <a:gd name="T66" fmla="*/ 469 w 647"/>
                <a:gd name="T67" fmla="*/ 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7" h="1053">
                  <a:moveTo>
                    <a:pt x="526" y="0"/>
                  </a:moveTo>
                  <a:lnTo>
                    <a:pt x="566" y="1"/>
                  </a:lnTo>
                  <a:lnTo>
                    <a:pt x="606" y="6"/>
                  </a:lnTo>
                  <a:lnTo>
                    <a:pt x="645" y="13"/>
                  </a:lnTo>
                  <a:lnTo>
                    <a:pt x="605" y="12"/>
                  </a:lnTo>
                  <a:lnTo>
                    <a:pt x="549" y="15"/>
                  </a:lnTo>
                  <a:lnTo>
                    <a:pt x="495" y="24"/>
                  </a:lnTo>
                  <a:lnTo>
                    <a:pt x="443" y="38"/>
                  </a:lnTo>
                  <a:lnTo>
                    <a:pt x="393" y="57"/>
                  </a:lnTo>
                  <a:lnTo>
                    <a:pt x="346" y="82"/>
                  </a:lnTo>
                  <a:lnTo>
                    <a:pt x="301" y="111"/>
                  </a:lnTo>
                  <a:lnTo>
                    <a:pt x="260" y="144"/>
                  </a:lnTo>
                  <a:lnTo>
                    <a:pt x="224" y="182"/>
                  </a:lnTo>
                  <a:lnTo>
                    <a:pt x="191" y="223"/>
                  </a:lnTo>
                  <a:lnTo>
                    <a:pt x="161" y="267"/>
                  </a:lnTo>
                  <a:lnTo>
                    <a:pt x="137" y="313"/>
                  </a:lnTo>
                  <a:lnTo>
                    <a:pt x="117" y="364"/>
                  </a:lnTo>
                  <a:lnTo>
                    <a:pt x="103" y="416"/>
                  </a:lnTo>
                  <a:lnTo>
                    <a:pt x="94" y="471"/>
                  </a:lnTo>
                  <a:lnTo>
                    <a:pt x="91" y="526"/>
                  </a:lnTo>
                  <a:lnTo>
                    <a:pt x="94" y="582"/>
                  </a:lnTo>
                  <a:lnTo>
                    <a:pt x="103" y="636"/>
                  </a:lnTo>
                  <a:lnTo>
                    <a:pt x="117" y="688"/>
                  </a:lnTo>
                  <a:lnTo>
                    <a:pt x="137" y="739"/>
                  </a:lnTo>
                  <a:lnTo>
                    <a:pt x="161" y="785"/>
                  </a:lnTo>
                  <a:lnTo>
                    <a:pt x="191" y="829"/>
                  </a:lnTo>
                  <a:lnTo>
                    <a:pt x="224" y="870"/>
                  </a:lnTo>
                  <a:lnTo>
                    <a:pt x="260" y="908"/>
                  </a:lnTo>
                  <a:lnTo>
                    <a:pt x="301" y="941"/>
                  </a:lnTo>
                  <a:lnTo>
                    <a:pt x="346" y="970"/>
                  </a:lnTo>
                  <a:lnTo>
                    <a:pt x="393" y="995"/>
                  </a:lnTo>
                  <a:lnTo>
                    <a:pt x="443" y="1014"/>
                  </a:lnTo>
                  <a:lnTo>
                    <a:pt x="495" y="1028"/>
                  </a:lnTo>
                  <a:lnTo>
                    <a:pt x="549" y="1037"/>
                  </a:lnTo>
                  <a:lnTo>
                    <a:pt x="605" y="1040"/>
                  </a:lnTo>
                  <a:lnTo>
                    <a:pt x="647" y="1038"/>
                  </a:lnTo>
                  <a:lnTo>
                    <a:pt x="608" y="1047"/>
                  </a:lnTo>
                  <a:lnTo>
                    <a:pt x="567" y="1051"/>
                  </a:lnTo>
                  <a:lnTo>
                    <a:pt x="526" y="1053"/>
                  </a:lnTo>
                  <a:lnTo>
                    <a:pt x="469" y="1050"/>
                  </a:lnTo>
                  <a:lnTo>
                    <a:pt x="413" y="1040"/>
                  </a:lnTo>
                  <a:lnTo>
                    <a:pt x="360" y="1026"/>
                  </a:lnTo>
                  <a:lnTo>
                    <a:pt x="309" y="1006"/>
                  </a:lnTo>
                  <a:lnTo>
                    <a:pt x="260" y="981"/>
                  </a:lnTo>
                  <a:lnTo>
                    <a:pt x="215" y="951"/>
                  </a:lnTo>
                  <a:lnTo>
                    <a:pt x="173" y="917"/>
                  </a:lnTo>
                  <a:lnTo>
                    <a:pt x="136" y="879"/>
                  </a:lnTo>
                  <a:lnTo>
                    <a:pt x="101" y="837"/>
                  </a:lnTo>
                  <a:lnTo>
                    <a:pt x="72" y="791"/>
                  </a:lnTo>
                  <a:lnTo>
                    <a:pt x="47" y="744"/>
                  </a:lnTo>
                  <a:lnTo>
                    <a:pt x="27" y="692"/>
                  </a:lnTo>
                  <a:lnTo>
                    <a:pt x="12" y="640"/>
                  </a:lnTo>
                  <a:lnTo>
                    <a:pt x="3" y="584"/>
                  </a:lnTo>
                  <a:lnTo>
                    <a:pt x="0" y="527"/>
                  </a:lnTo>
                  <a:lnTo>
                    <a:pt x="3" y="468"/>
                  </a:lnTo>
                  <a:lnTo>
                    <a:pt x="12" y="414"/>
                  </a:lnTo>
                  <a:lnTo>
                    <a:pt x="27" y="360"/>
                  </a:lnTo>
                  <a:lnTo>
                    <a:pt x="47" y="309"/>
                  </a:lnTo>
                  <a:lnTo>
                    <a:pt x="72" y="261"/>
                  </a:lnTo>
                  <a:lnTo>
                    <a:pt x="101" y="216"/>
                  </a:lnTo>
                  <a:lnTo>
                    <a:pt x="136" y="174"/>
                  </a:lnTo>
                  <a:lnTo>
                    <a:pt x="173" y="136"/>
                  </a:lnTo>
                  <a:lnTo>
                    <a:pt x="215" y="101"/>
                  </a:lnTo>
                  <a:lnTo>
                    <a:pt x="260" y="72"/>
                  </a:lnTo>
                  <a:lnTo>
                    <a:pt x="309" y="47"/>
                  </a:lnTo>
                  <a:lnTo>
                    <a:pt x="360" y="27"/>
                  </a:lnTo>
                  <a:lnTo>
                    <a:pt x="413" y="12"/>
                  </a:lnTo>
                  <a:lnTo>
                    <a:pt x="469" y="3"/>
                  </a:lnTo>
                  <a:lnTo>
                    <a:pt x="526" y="0"/>
                  </a:lnTo>
                  <a:close/>
                </a:path>
              </a:pathLst>
            </a:custGeom>
            <a:solidFill>
              <a:srgbClr val="799A2B"/>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56" name="Rectangle 29"/>
            <p:cNvSpPr>
              <a:spLocks noChangeArrowheads="1"/>
            </p:cNvSpPr>
            <p:nvPr userDrawn="1"/>
          </p:nvSpPr>
          <p:spPr bwMode="auto">
            <a:xfrm>
              <a:off x="2134" y="2088"/>
              <a:ext cx="31" cy="145"/>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57" name="Freeform 30"/>
            <p:cNvSpPr>
              <a:spLocks/>
            </p:cNvSpPr>
            <p:nvPr userDrawn="1"/>
          </p:nvSpPr>
          <p:spPr bwMode="auto">
            <a:xfrm>
              <a:off x="2190" y="2085"/>
              <a:ext cx="130" cy="150"/>
            </a:xfrm>
            <a:custGeom>
              <a:avLst/>
              <a:gdLst>
                <a:gd name="T0" fmla="*/ 159 w 261"/>
                <a:gd name="T1" fmla="*/ 0 h 300"/>
                <a:gd name="T2" fmla="*/ 185 w 261"/>
                <a:gd name="T3" fmla="*/ 1 h 300"/>
                <a:gd name="T4" fmla="*/ 209 w 261"/>
                <a:gd name="T5" fmla="*/ 4 h 300"/>
                <a:gd name="T6" fmla="*/ 231 w 261"/>
                <a:gd name="T7" fmla="*/ 10 h 300"/>
                <a:gd name="T8" fmla="*/ 253 w 261"/>
                <a:gd name="T9" fmla="*/ 18 h 300"/>
                <a:gd name="T10" fmla="*/ 244 w 261"/>
                <a:gd name="T11" fmla="*/ 64 h 300"/>
                <a:gd name="T12" fmla="*/ 206 w 261"/>
                <a:gd name="T13" fmla="*/ 53 h 300"/>
                <a:gd name="T14" fmla="*/ 186 w 261"/>
                <a:gd name="T15" fmla="*/ 49 h 300"/>
                <a:gd name="T16" fmla="*/ 165 w 261"/>
                <a:gd name="T17" fmla="*/ 48 h 300"/>
                <a:gd name="T18" fmla="*/ 142 w 261"/>
                <a:gd name="T19" fmla="*/ 50 h 300"/>
                <a:gd name="T20" fmla="*/ 122 w 261"/>
                <a:gd name="T21" fmla="*/ 55 h 300"/>
                <a:gd name="T22" fmla="*/ 104 w 261"/>
                <a:gd name="T23" fmla="*/ 63 h 300"/>
                <a:gd name="T24" fmla="*/ 89 w 261"/>
                <a:gd name="T25" fmla="*/ 74 h 300"/>
                <a:gd name="T26" fmla="*/ 78 w 261"/>
                <a:gd name="T27" fmla="*/ 89 h 300"/>
                <a:gd name="T28" fmla="*/ 69 w 261"/>
                <a:gd name="T29" fmla="*/ 107 h 300"/>
                <a:gd name="T30" fmla="*/ 64 w 261"/>
                <a:gd name="T31" fmla="*/ 129 h 300"/>
                <a:gd name="T32" fmla="*/ 61 w 261"/>
                <a:gd name="T33" fmla="*/ 155 h 300"/>
                <a:gd name="T34" fmla="*/ 64 w 261"/>
                <a:gd name="T35" fmla="*/ 177 h 300"/>
                <a:gd name="T36" fmla="*/ 68 w 261"/>
                <a:gd name="T37" fmla="*/ 198 h 300"/>
                <a:gd name="T38" fmla="*/ 76 w 261"/>
                <a:gd name="T39" fmla="*/ 215 h 300"/>
                <a:gd name="T40" fmla="*/ 87 w 261"/>
                <a:gd name="T41" fmla="*/ 229 h 300"/>
                <a:gd name="T42" fmla="*/ 101 w 261"/>
                <a:gd name="T43" fmla="*/ 240 h 300"/>
                <a:gd name="T44" fmla="*/ 120 w 261"/>
                <a:gd name="T45" fmla="*/ 248 h 300"/>
                <a:gd name="T46" fmla="*/ 140 w 261"/>
                <a:gd name="T47" fmla="*/ 253 h 300"/>
                <a:gd name="T48" fmla="*/ 164 w 261"/>
                <a:gd name="T49" fmla="*/ 255 h 300"/>
                <a:gd name="T50" fmla="*/ 185 w 261"/>
                <a:gd name="T51" fmla="*/ 253 h 300"/>
                <a:gd name="T52" fmla="*/ 205 w 261"/>
                <a:gd name="T53" fmla="*/ 248 h 300"/>
                <a:gd name="T54" fmla="*/ 205 w 261"/>
                <a:gd name="T55" fmla="*/ 163 h 300"/>
                <a:gd name="T56" fmla="*/ 261 w 261"/>
                <a:gd name="T57" fmla="*/ 163 h 300"/>
                <a:gd name="T58" fmla="*/ 261 w 261"/>
                <a:gd name="T59" fmla="*/ 282 h 300"/>
                <a:gd name="T60" fmla="*/ 238 w 261"/>
                <a:gd name="T61" fmla="*/ 289 h 300"/>
                <a:gd name="T62" fmla="*/ 211 w 261"/>
                <a:gd name="T63" fmla="*/ 296 h 300"/>
                <a:gd name="T64" fmla="*/ 184 w 261"/>
                <a:gd name="T65" fmla="*/ 299 h 300"/>
                <a:gd name="T66" fmla="*/ 156 w 261"/>
                <a:gd name="T67" fmla="*/ 300 h 300"/>
                <a:gd name="T68" fmla="*/ 132 w 261"/>
                <a:gd name="T69" fmla="*/ 299 h 300"/>
                <a:gd name="T70" fmla="*/ 111 w 261"/>
                <a:gd name="T71" fmla="*/ 296 h 300"/>
                <a:gd name="T72" fmla="*/ 90 w 261"/>
                <a:gd name="T73" fmla="*/ 289 h 300"/>
                <a:gd name="T74" fmla="*/ 72 w 261"/>
                <a:gd name="T75" fmla="*/ 282 h 300"/>
                <a:gd name="T76" fmla="*/ 56 w 261"/>
                <a:gd name="T77" fmla="*/ 272 h 300"/>
                <a:gd name="T78" fmla="*/ 42 w 261"/>
                <a:gd name="T79" fmla="*/ 260 h 300"/>
                <a:gd name="T80" fmla="*/ 24 w 261"/>
                <a:gd name="T81" fmla="*/ 239 h 300"/>
                <a:gd name="T82" fmla="*/ 11 w 261"/>
                <a:gd name="T83" fmla="*/ 214 h 300"/>
                <a:gd name="T84" fmla="*/ 3 w 261"/>
                <a:gd name="T85" fmla="*/ 185 h 300"/>
                <a:gd name="T86" fmla="*/ 0 w 261"/>
                <a:gd name="T87" fmla="*/ 154 h 300"/>
                <a:gd name="T88" fmla="*/ 3 w 261"/>
                <a:gd name="T89" fmla="*/ 121 h 300"/>
                <a:gd name="T90" fmla="*/ 11 w 261"/>
                <a:gd name="T91" fmla="*/ 91 h 300"/>
                <a:gd name="T92" fmla="*/ 19 w 261"/>
                <a:gd name="T93" fmla="*/ 73 h 300"/>
                <a:gd name="T94" fmla="*/ 30 w 261"/>
                <a:gd name="T95" fmla="*/ 57 h 300"/>
                <a:gd name="T96" fmla="*/ 42 w 261"/>
                <a:gd name="T97" fmla="*/ 43 h 300"/>
                <a:gd name="T98" fmla="*/ 57 w 261"/>
                <a:gd name="T99" fmla="*/ 30 h 300"/>
                <a:gd name="T100" fmla="*/ 74 w 261"/>
                <a:gd name="T101" fmla="*/ 19 h 300"/>
                <a:gd name="T102" fmla="*/ 93 w 261"/>
                <a:gd name="T103" fmla="*/ 11 h 300"/>
                <a:gd name="T104" fmla="*/ 113 w 261"/>
                <a:gd name="T105" fmla="*/ 5 h 300"/>
                <a:gd name="T106" fmla="*/ 136 w 261"/>
                <a:gd name="T107" fmla="*/ 1 h 300"/>
                <a:gd name="T108" fmla="*/ 159 w 261"/>
                <a:gd name="T109"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 h="300">
                  <a:moveTo>
                    <a:pt x="159" y="0"/>
                  </a:moveTo>
                  <a:lnTo>
                    <a:pt x="185" y="1"/>
                  </a:lnTo>
                  <a:lnTo>
                    <a:pt x="209" y="4"/>
                  </a:lnTo>
                  <a:lnTo>
                    <a:pt x="231" y="10"/>
                  </a:lnTo>
                  <a:lnTo>
                    <a:pt x="253" y="18"/>
                  </a:lnTo>
                  <a:lnTo>
                    <a:pt x="244" y="64"/>
                  </a:lnTo>
                  <a:lnTo>
                    <a:pt x="206" y="53"/>
                  </a:lnTo>
                  <a:lnTo>
                    <a:pt x="186" y="49"/>
                  </a:lnTo>
                  <a:lnTo>
                    <a:pt x="165" y="48"/>
                  </a:lnTo>
                  <a:lnTo>
                    <a:pt x="142" y="50"/>
                  </a:lnTo>
                  <a:lnTo>
                    <a:pt x="122" y="55"/>
                  </a:lnTo>
                  <a:lnTo>
                    <a:pt x="104" y="63"/>
                  </a:lnTo>
                  <a:lnTo>
                    <a:pt x="89" y="74"/>
                  </a:lnTo>
                  <a:lnTo>
                    <a:pt x="78" y="89"/>
                  </a:lnTo>
                  <a:lnTo>
                    <a:pt x="69" y="107"/>
                  </a:lnTo>
                  <a:lnTo>
                    <a:pt x="64" y="129"/>
                  </a:lnTo>
                  <a:lnTo>
                    <a:pt x="61" y="155"/>
                  </a:lnTo>
                  <a:lnTo>
                    <a:pt x="64" y="177"/>
                  </a:lnTo>
                  <a:lnTo>
                    <a:pt x="68" y="198"/>
                  </a:lnTo>
                  <a:lnTo>
                    <a:pt x="76" y="215"/>
                  </a:lnTo>
                  <a:lnTo>
                    <a:pt x="87" y="229"/>
                  </a:lnTo>
                  <a:lnTo>
                    <a:pt x="101" y="240"/>
                  </a:lnTo>
                  <a:lnTo>
                    <a:pt x="120" y="248"/>
                  </a:lnTo>
                  <a:lnTo>
                    <a:pt x="140" y="253"/>
                  </a:lnTo>
                  <a:lnTo>
                    <a:pt x="164" y="255"/>
                  </a:lnTo>
                  <a:lnTo>
                    <a:pt x="185" y="253"/>
                  </a:lnTo>
                  <a:lnTo>
                    <a:pt x="205" y="248"/>
                  </a:lnTo>
                  <a:lnTo>
                    <a:pt x="205" y="163"/>
                  </a:lnTo>
                  <a:lnTo>
                    <a:pt x="261" y="163"/>
                  </a:lnTo>
                  <a:lnTo>
                    <a:pt x="261" y="282"/>
                  </a:lnTo>
                  <a:lnTo>
                    <a:pt x="238" y="289"/>
                  </a:lnTo>
                  <a:lnTo>
                    <a:pt x="211" y="296"/>
                  </a:lnTo>
                  <a:lnTo>
                    <a:pt x="184" y="299"/>
                  </a:lnTo>
                  <a:lnTo>
                    <a:pt x="156" y="300"/>
                  </a:lnTo>
                  <a:lnTo>
                    <a:pt x="132" y="299"/>
                  </a:lnTo>
                  <a:lnTo>
                    <a:pt x="111" y="296"/>
                  </a:lnTo>
                  <a:lnTo>
                    <a:pt x="90" y="289"/>
                  </a:lnTo>
                  <a:lnTo>
                    <a:pt x="72" y="282"/>
                  </a:lnTo>
                  <a:lnTo>
                    <a:pt x="56" y="272"/>
                  </a:lnTo>
                  <a:lnTo>
                    <a:pt x="42" y="260"/>
                  </a:lnTo>
                  <a:lnTo>
                    <a:pt x="24" y="239"/>
                  </a:lnTo>
                  <a:lnTo>
                    <a:pt x="11" y="214"/>
                  </a:lnTo>
                  <a:lnTo>
                    <a:pt x="3" y="185"/>
                  </a:lnTo>
                  <a:lnTo>
                    <a:pt x="0" y="154"/>
                  </a:lnTo>
                  <a:lnTo>
                    <a:pt x="3" y="121"/>
                  </a:lnTo>
                  <a:lnTo>
                    <a:pt x="11" y="91"/>
                  </a:lnTo>
                  <a:lnTo>
                    <a:pt x="19" y="73"/>
                  </a:lnTo>
                  <a:lnTo>
                    <a:pt x="30" y="57"/>
                  </a:lnTo>
                  <a:lnTo>
                    <a:pt x="42" y="43"/>
                  </a:lnTo>
                  <a:lnTo>
                    <a:pt x="57" y="30"/>
                  </a:lnTo>
                  <a:lnTo>
                    <a:pt x="74" y="19"/>
                  </a:lnTo>
                  <a:lnTo>
                    <a:pt x="93" y="11"/>
                  </a:lnTo>
                  <a:lnTo>
                    <a:pt x="113" y="5"/>
                  </a:lnTo>
                  <a:lnTo>
                    <a:pt x="136" y="1"/>
                  </a:lnTo>
                  <a:lnTo>
                    <a:pt x="15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58" name="Freeform 31"/>
            <p:cNvSpPr>
              <a:spLocks noEditPoints="1"/>
            </p:cNvSpPr>
            <p:nvPr userDrawn="1"/>
          </p:nvSpPr>
          <p:spPr bwMode="auto">
            <a:xfrm>
              <a:off x="2348" y="2088"/>
              <a:ext cx="129" cy="145"/>
            </a:xfrm>
            <a:custGeom>
              <a:avLst/>
              <a:gdLst>
                <a:gd name="T0" fmla="*/ 61 w 258"/>
                <a:gd name="T1" fmla="*/ 49 h 291"/>
                <a:gd name="T2" fmla="*/ 61 w 258"/>
                <a:gd name="T3" fmla="*/ 242 h 291"/>
                <a:gd name="T4" fmla="*/ 89 w 258"/>
                <a:gd name="T5" fmla="*/ 242 h 291"/>
                <a:gd name="T6" fmla="*/ 111 w 258"/>
                <a:gd name="T7" fmla="*/ 240 h 291"/>
                <a:gd name="T8" fmla="*/ 132 w 258"/>
                <a:gd name="T9" fmla="*/ 236 h 291"/>
                <a:gd name="T10" fmla="*/ 150 w 258"/>
                <a:gd name="T11" fmla="*/ 227 h 291"/>
                <a:gd name="T12" fmla="*/ 166 w 258"/>
                <a:gd name="T13" fmla="*/ 217 h 291"/>
                <a:gd name="T14" fmla="*/ 178 w 258"/>
                <a:gd name="T15" fmla="*/ 203 h 291"/>
                <a:gd name="T16" fmla="*/ 188 w 258"/>
                <a:gd name="T17" fmla="*/ 186 h 291"/>
                <a:gd name="T18" fmla="*/ 194 w 258"/>
                <a:gd name="T19" fmla="*/ 167 h 291"/>
                <a:gd name="T20" fmla="*/ 197 w 258"/>
                <a:gd name="T21" fmla="*/ 146 h 291"/>
                <a:gd name="T22" fmla="*/ 194 w 258"/>
                <a:gd name="T23" fmla="*/ 124 h 291"/>
                <a:gd name="T24" fmla="*/ 188 w 258"/>
                <a:gd name="T25" fmla="*/ 105 h 291"/>
                <a:gd name="T26" fmla="*/ 178 w 258"/>
                <a:gd name="T27" fmla="*/ 88 h 291"/>
                <a:gd name="T28" fmla="*/ 166 w 258"/>
                <a:gd name="T29" fmla="*/ 74 h 291"/>
                <a:gd name="T30" fmla="*/ 150 w 258"/>
                <a:gd name="T31" fmla="*/ 63 h 291"/>
                <a:gd name="T32" fmla="*/ 132 w 258"/>
                <a:gd name="T33" fmla="*/ 55 h 291"/>
                <a:gd name="T34" fmla="*/ 111 w 258"/>
                <a:gd name="T35" fmla="*/ 50 h 291"/>
                <a:gd name="T36" fmla="*/ 89 w 258"/>
                <a:gd name="T37" fmla="*/ 49 h 291"/>
                <a:gd name="T38" fmla="*/ 61 w 258"/>
                <a:gd name="T39" fmla="*/ 49 h 291"/>
                <a:gd name="T40" fmla="*/ 0 w 258"/>
                <a:gd name="T41" fmla="*/ 0 h 291"/>
                <a:gd name="T42" fmla="*/ 88 w 258"/>
                <a:gd name="T43" fmla="*/ 0 h 291"/>
                <a:gd name="T44" fmla="*/ 113 w 258"/>
                <a:gd name="T45" fmla="*/ 1 h 291"/>
                <a:gd name="T46" fmla="*/ 136 w 258"/>
                <a:gd name="T47" fmla="*/ 5 h 291"/>
                <a:gd name="T48" fmla="*/ 158 w 258"/>
                <a:gd name="T49" fmla="*/ 11 h 291"/>
                <a:gd name="T50" fmla="*/ 177 w 258"/>
                <a:gd name="T51" fmla="*/ 20 h 291"/>
                <a:gd name="T52" fmla="*/ 195 w 258"/>
                <a:gd name="T53" fmla="*/ 29 h 291"/>
                <a:gd name="T54" fmla="*/ 212 w 258"/>
                <a:gd name="T55" fmla="*/ 41 h 291"/>
                <a:gd name="T56" fmla="*/ 225 w 258"/>
                <a:gd name="T57" fmla="*/ 55 h 291"/>
                <a:gd name="T58" fmla="*/ 236 w 258"/>
                <a:gd name="T59" fmla="*/ 70 h 291"/>
                <a:gd name="T60" fmla="*/ 246 w 258"/>
                <a:gd name="T61" fmla="*/ 87 h 291"/>
                <a:gd name="T62" fmla="*/ 255 w 258"/>
                <a:gd name="T63" fmla="*/ 115 h 291"/>
                <a:gd name="T64" fmla="*/ 258 w 258"/>
                <a:gd name="T65" fmla="*/ 146 h 291"/>
                <a:gd name="T66" fmla="*/ 255 w 258"/>
                <a:gd name="T67" fmla="*/ 176 h 291"/>
                <a:gd name="T68" fmla="*/ 246 w 258"/>
                <a:gd name="T69" fmla="*/ 204 h 291"/>
                <a:gd name="T70" fmla="*/ 236 w 258"/>
                <a:gd name="T71" fmla="*/ 220 h 291"/>
                <a:gd name="T72" fmla="*/ 225 w 258"/>
                <a:gd name="T73" fmla="*/ 236 h 291"/>
                <a:gd name="T74" fmla="*/ 212 w 258"/>
                <a:gd name="T75" fmla="*/ 249 h 291"/>
                <a:gd name="T76" fmla="*/ 195 w 258"/>
                <a:gd name="T77" fmla="*/ 261 h 291"/>
                <a:gd name="T78" fmla="*/ 177 w 258"/>
                <a:gd name="T79" fmla="*/ 271 h 291"/>
                <a:gd name="T80" fmla="*/ 158 w 258"/>
                <a:gd name="T81" fmla="*/ 279 h 291"/>
                <a:gd name="T82" fmla="*/ 136 w 258"/>
                <a:gd name="T83" fmla="*/ 285 h 291"/>
                <a:gd name="T84" fmla="*/ 113 w 258"/>
                <a:gd name="T85" fmla="*/ 289 h 291"/>
                <a:gd name="T86" fmla="*/ 88 w 258"/>
                <a:gd name="T87" fmla="*/ 291 h 291"/>
                <a:gd name="T88" fmla="*/ 0 w 258"/>
                <a:gd name="T89" fmla="*/ 291 h 291"/>
                <a:gd name="T90" fmla="*/ 0 w 258"/>
                <a:gd name="T91"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8" h="291">
                  <a:moveTo>
                    <a:pt x="61" y="49"/>
                  </a:moveTo>
                  <a:lnTo>
                    <a:pt x="61" y="242"/>
                  </a:lnTo>
                  <a:lnTo>
                    <a:pt x="89" y="242"/>
                  </a:lnTo>
                  <a:lnTo>
                    <a:pt x="111" y="240"/>
                  </a:lnTo>
                  <a:lnTo>
                    <a:pt x="132" y="236"/>
                  </a:lnTo>
                  <a:lnTo>
                    <a:pt x="150" y="227"/>
                  </a:lnTo>
                  <a:lnTo>
                    <a:pt x="166" y="217"/>
                  </a:lnTo>
                  <a:lnTo>
                    <a:pt x="178" y="203"/>
                  </a:lnTo>
                  <a:lnTo>
                    <a:pt x="188" y="186"/>
                  </a:lnTo>
                  <a:lnTo>
                    <a:pt x="194" y="167"/>
                  </a:lnTo>
                  <a:lnTo>
                    <a:pt x="197" y="146"/>
                  </a:lnTo>
                  <a:lnTo>
                    <a:pt x="194" y="124"/>
                  </a:lnTo>
                  <a:lnTo>
                    <a:pt x="188" y="105"/>
                  </a:lnTo>
                  <a:lnTo>
                    <a:pt x="178" y="88"/>
                  </a:lnTo>
                  <a:lnTo>
                    <a:pt x="166" y="74"/>
                  </a:lnTo>
                  <a:lnTo>
                    <a:pt x="150" y="63"/>
                  </a:lnTo>
                  <a:lnTo>
                    <a:pt x="132" y="55"/>
                  </a:lnTo>
                  <a:lnTo>
                    <a:pt x="111" y="50"/>
                  </a:lnTo>
                  <a:lnTo>
                    <a:pt x="89" y="49"/>
                  </a:lnTo>
                  <a:lnTo>
                    <a:pt x="61" y="49"/>
                  </a:lnTo>
                  <a:close/>
                  <a:moveTo>
                    <a:pt x="0" y="0"/>
                  </a:moveTo>
                  <a:lnTo>
                    <a:pt x="88" y="0"/>
                  </a:lnTo>
                  <a:lnTo>
                    <a:pt x="113" y="1"/>
                  </a:lnTo>
                  <a:lnTo>
                    <a:pt x="136" y="5"/>
                  </a:lnTo>
                  <a:lnTo>
                    <a:pt x="158" y="11"/>
                  </a:lnTo>
                  <a:lnTo>
                    <a:pt x="177" y="20"/>
                  </a:lnTo>
                  <a:lnTo>
                    <a:pt x="195" y="29"/>
                  </a:lnTo>
                  <a:lnTo>
                    <a:pt x="212" y="41"/>
                  </a:lnTo>
                  <a:lnTo>
                    <a:pt x="225" y="55"/>
                  </a:lnTo>
                  <a:lnTo>
                    <a:pt x="236" y="70"/>
                  </a:lnTo>
                  <a:lnTo>
                    <a:pt x="246" y="87"/>
                  </a:lnTo>
                  <a:lnTo>
                    <a:pt x="255" y="115"/>
                  </a:lnTo>
                  <a:lnTo>
                    <a:pt x="258" y="146"/>
                  </a:lnTo>
                  <a:lnTo>
                    <a:pt x="255" y="176"/>
                  </a:lnTo>
                  <a:lnTo>
                    <a:pt x="246" y="204"/>
                  </a:lnTo>
                  <a:lnTo>
                    <a:pt x="236" y="220"/>
                  </a:lnTo>
                  <a:lnTo>
                    <a:pt x="225" y="236"/>
                  </a:lnTo>
                  <a:lnTo>
                    <a:pt x="212" y="249"/>
                  </a:lnTo>
                  <a:lnTo>
                    <a:pt x="195" y="261"/>
                  </a:lnTo>
                  <a:lnTo>
                    <a:pt x="177" y="271"/>
                  </a:lnTo>
                  <a:lnTo>
                    <a:pt x="158" y="279"/>
                  </a:lnTo>
                  <a:lnTo>
                    <a:pt x="136" y="285"/>
                  </a:lnTo>
                  <a:lnTo>
                    <a:pt x="113" y="289"/>
                  </a:lnTo>
                  <a:lnTo>
                    <a:pt x="88" y="291"/>
                  </a:lnTo>
                  <a:lnTo>
                    <a:pt x="0" y="291"/>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59" name="Freeform 32"/>
            <p:cNvSpPr>
              <a:spLocks/>
            </p:cNvSpPr>
            <p:nvPr userDrawn="1"/>
          </p:nvSpPr>
          <p:spPr bwMode="auto">
            <a:xfrm>
              <a:off x="2582" y="2084"/>
              <a:ext cx="102" cy="152"/>
            </a:xfrm>
            <a:custGeom>
              <a:avLst/>
              <a:gdLst>
                <a:gd name="T0" fmla="*/ 141 w 204"/>
                <a:gd name="T1" fmla="*/ 2 h 303"/>
                <a:gd name="T2" fmla="*/ 184 w 204"/>
                <a:gd name="T3" fmla="*/ 18 h 303"/>
                <a:gd name="T4" fmla="*/ 169 w 204"/>
                <a:gd name="T5" fmla="*/ 68 h 303"/>
                <a:gd name="T6" fmla="*/ 146 w 204"/>
                <a:gd name="T7" fmla="*/ 50 h 303"/>
                <a:gd name="T8" fmla="*/ 116 w 204"/>
                <a:gd name="T9" fmla="*/ 43 h 303"/>
                <a:gd name="T10" fmla="*/ 89 w 204"/>
                <a:gd name="T11" fmla="*/ 48 h 303"/>
                <a:gd name="T12" fmla="*/ 77 w 204"/>
                <a:gd name="T13" fmla="*/ 56 h 303"/>
                <a:gd name="T14" fmla="*/ 70 w 204"/>
                <a:gd name="T15" fmla="*/ 64 h 303"/>
                <a:gd name="T16" fmla="*/ 65 w 204"/>
                <a:gd name="T17" fmla="*/ 83 h 303"/>
                <a:gd name="T18" fmla="*/ 66 w 204"/>
                <a:gd name="T19" fmla="*/ 94 h 303"/>
                <a:gd name="T20" fmla="*/ 72 w 204"/>
                <a:gd name="T21" fmla="*/ 104 h 303"/>
                <a:gd name="T22" fmla="*/ 80 w 204"/>
                <a:gd name="T23" fmla="*/ 111 h 303"/>
                <a:gd name="T24" fmla="*/ 98 w 204"/>
                <a:gd name="T25" fmla="*/ 119 h 303"/>
                <a:gd name="T26" fmla="*/ 149 w 204"/>
                <a:gd name="T27" fmla="*/ 138 h 303"/>
                <a:gd name="T28" fmla="*/ 176 w 204"/>
                <a:gd name="T29" fmla="*/ 153 h 303"/>
                <a:gd name="T30" fmla="*/ 197 w 204"/>
                <a:gd name="T31" fmla="*/ 176 h 303"/>
                <a:gd name="T32" fmla="*/ 204 w 204"/>
                <a:gd name="T33" fmla="*/ 212 h 303"/>
                <a:gd name="T34" fmla="*/ 196 w 204"/>
                <a:gd name="T35" fmla="*/ 252 h 303"/>
                <a:gd name="T36" fmla="*/ 173 w 204"/>
                <a:gd name="T37" fmla="*/ 281 h 303"/>
                <a:gd name="T38" fmla="*/ 140 w 204"/>
                <a:gd name="T39" fmla="*/ 298 h 303"/>
                <a:gd name="T40" fmla="*/ 99 w 204"/>
                <a:gd name="T41" fmla="*/ 303 h 303"/>
                <a:gd name="T42" fmla="*/ 44 w 204"/>
                <a:gd name="T43" fmla="*/ 294 h 303"/>
                <a:gd name="T44" fmla="*/ 13 w 204"/>
                <a:gd name="T45" fmla="*/ 275 h 303"/>
                <a:gd name="T46" fmla="*/ 36 w 204"/>
                <a:gd name="T47" fmla="*/ 228 h 303"/>
                <a:gd name="T48" fmla="*/ 65 w 204"/>
                <a:gd name="T49" fmla="*/ 252 h 303"/>
                <a:gd name="T50" fmla="*/ 100 w 204"/>
                <a:gd name="T51" fmla="*/ 260 h 303"/>
                <a:gd name="T52" fmla="*/ 125 w 204"/>
                <a:gd name="T53" fmla="*/ 256 h 303"/>
                <a:gd name="T54" fmla="*/ 135 w 204"/>
                <a:gd name="T55" fmla="*/ 251 h 303"/>
                <a:gd name="T56" fmla="*/ 144 w 204"/>
                <a:gd name="T57" fmla="*/ 242 h 303"/>
                <a:gd name="T58" fmla="*/ 151 w 204"/>
                <a:gd name="T59" fmla="*/ 228 h 303"/>
                <a:gd name="T60" fmla="*/ 151 w 204"/>
                <a:gd name="T61" fmla="*/ 206 h 303"/>
                <a:gd name="T62" fmla="*/ 143 w 204"/>
                <a:gd name="T63" fmla="*/ 194 h 303"/>
                <a:gd name="T64" fmla="*/ 133 w 204"/>
                <a:gd name="T65" fmla="*/ 185 h 303"/>
                <a:gd name="T66" fmla="*/ 112 w 204"/>
                <a:gd name="T67" fmla="*/ 175 h 303"/>
                <a:gd name="T68" fmla="*/ 60 w 204"/>
                <a:gd name="T69" fmla="*/ 157 h 303"/>
                <a:gd name="T70" fmla="*/ 36 w 204"/>
                <a:gd name="T71" fmla="*/ 142 h 303"/>
                <a:gd name="T72" fmla="*/ 19 w 204"/>
                <a:gd name="T73" fmla="*/ 119 h 303"/>
                <a:gd name="T74" fmla="*/ 13 w 204"/>
                <a:gd name="T75" fmla="*/ 85 h 303"/>
                <a:gd name="T76" fmla="*/ 22 w 204"/>
                <a:gd name="T77" fmla="*/ 47 h 303"/>
                <a:gd name="T78" fmla="*/ 46 w 204"/>
                <a:gd name="T79" fmla="*/ 21 h 303"/>
                <a:gd name="T80" fmla="*/ 79 w 204"/>
                <a:gd name="T81" fmla="*/ 5 h 303"/>
                <a:gd name="T82" fmla="*/ 118 w 204"/>
                <a:gd name="T8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303">
                  <a:moveTo>
                    <a:pt x="118" y="0"/>
                  </a:moveTo>
                  <a:lnTo>
                    <a:pt x="141" y="2"/>
                  </a:lnTo>
                  <a:lnTo>
                    <a:pt x="163" y="8"/>
                  </a:lnTo>
                  <a:lnTo>
                    <a:pt x="184" y="18"/>
                  </a:lnTo>
                  <a:lnTo>
                    <a:pt x="202" y="31"/>
                  </a:lnTo>
                  <a:lnTo>
                    <a:pt x="169" y="68"/>
                  </a:lnTo>
                  <a:lnTo>
                    <a:pt x="159" y="58"/>
                  </a:lnTo>
                  <a:lnTo>
                    <a:pt x="146" y="50"/>
                  </a:lnTo>
                  <a:lnTo>
                    <a:pt x="131" y="45"/>
                  </a:lnTo>
                  <a:lnTo>
                    <a:pt x="116" y="43"/>
                  </a:lnTo>
                  <a:lnTo>
                    <a:pt x="98" y="45"/>
                  </a:lnTo>
                  <a:lnTo>
                    <a:pt x="89" y="48"/>
                  </a:lnTo>
                  <a:lnTo>
                    <a:pt x="81" y="53"/>
                  </a:lnTo>
                  <a:lnTo>
                    <a:pt x="77" y="56"/>
                  </a:lnTo>
                  <a:lnTo>
                    <a:pt x="73" y="60"/>
                  </a:lnTo>
                  <a:lnTo>
                    <a:pt x="70" y="64"/>
                  </a:lnTo>
                  <a:lnTo>
                    <a:pt x="66" y="73"/>
                  </a:lnTo>
                  <a:lnTo>
                    <a:pt x="65" y="83"/>
                  </a:lnTo>
                  <a:lnTo>
                    <a:pt x="65" y="89"/>
                  </a:lnTo>
                  <a:lnTo>
                    <a:pt x="66" y="94"/>
                  </a:lnTo>
                  <a:lnTo>
                    <a:pt x="69" y="99"/>
                  </a:lnTo>
                  <a:lnTo>
                    <a:pt x="72" y="104"/>
                  </a:lnTo>
                  <a:lnTo>
                    <a:pt x="76" y="107"/>
                  </a:lnTo>
                  <a:lnTo>
                    <a:pt x="80" y="111"/>
                  </a:lnTo>
                  <a:lnTo>
                    <a:pt x="88" y="116"/>
                  </a:lnTo>
                  <a:lnTo>
                    <a:pt x="98" y="119"/>
                  </a:lnTo>
                  <a:lnTo>
                    <a:pt x="120" y="127"/>
                  </a:lnTo>
                  <a:lnTo>
                    <a:pt x="149" y="138"/>
                  </a:lnTo>
                  <a:lnTo>
                    <a:pt x="163" y="144"/>
                  </a:lnTo>
                  <a:lnTo>
                    <a:pt x="176" y="153"/>
                  </a:lnTo>
                  <a:lnTo>
                    <a:pt x="187" y="163"/>
                  </a:lnTo>
                  <a:lnTo>
                    <a:pt x="197" y="176"/>
                  </a:lnTo>
                  <a:lnTo>
                    <a:pt x="202" y="192"/>
                  </a:lnTo>
                  <a:lnTo>
                    <a:pt x="204" y="212"/>
                  </a:lnTo>
                  <a:lnTo>
                    <a:pt x="202" y="233"/>
                  </a:lnTo>
                  <a:lnTo>
                    <a:pt x="196" y="252"/>
                  </a:lnTo>
                  <a:lnTo>
                    <a:pt x="186" y="268"/>
                  </a:lnTo>
                  <a:lnTo>
                    <a:pt x="173" y="281"/>
                  </a:lnTo>
                  <a:lnTo>
                    <a:pt x="158" y="290"/>
                  </a:lnTo>
                  <a:lnTo>
                    <a:pt x="140" y="298"/>
                  </a:lnTo>
                  <a:lnTo>
                    <a:pt x="120" y="302"/>
                  </a:lnTo>
                  <a:lnTo>
                    <a:pt x="99" y="303"/>
                  </a:lnTo>
                  <a:lnTo>
                    <a:pt x="72" y="301"/>
                  </a:lnTo>
                  <a:lnTo>
                    <a:pt x="44" y="294"/>
                  </a:lnTo>
                  <a:lnTo>
                    <a:pt x="28" y="285"/>
                  </a:lnTo>
                  <a:lnTo>
                    <a:pt x="13" y="275"/>
                  </a:lnTo>
                  <a:lnTo>
                    <a:pt x="0" y="262"/>
                  </a:lnTo>
                  <a:lnTo>
                    <a:pt x="36" y="228"/>
                  </a:lnTo>
                  <a:lnTo>
                    <a:pt x="49" y="241"/>
                  </a:lnTo>
                  <a:lnTo>
                    <a:pt x="65" y="252"/>
                  </a:lnTo>
                  <a:lnTo>
                    <a:pt x="83" y="258"/>
                  </a:lnTo>
                  <a:lnTo>
                    <a:pt x="100" y="260"/>
                  </a:lnTo>
                  <a:lnTo>
                    <a:pt x="118" y="258"/>
                  </a:lnTo>
                  <a:lnTo>
                    <a:pt x="125" y="256"/>
                  </a:lnTo>
                  <a:lnTo>
                    <a:pt x="130" y="254"/>
                  </a:lnTo>
                  <a:lnTo>
                    <a:pt x="135" y="251"/>
                  </a:lnTo>
                  <a:lnTo>
                    <a:pt x="140" y="246"/>
                  </a:lnTo>
                  <a:lnTo>
                    <a:pt x="144" y="242"/>
                  </a:lnTo>
                  <a:lnTo>
                    <a:pt x="147" y="237"/>
                  </a:lnTo>
                  <a:lnTo>
                    <a:pt x="151" y="228"/>
                  </a:lnTo>
                  <a:lnTo>
                    <a:pt x="153" y="217"/>
                  </a:lnTo>
                  <a:lnTo>
                    <a:pt x="151" y="206"/>
                  </a:lnTo>
                  <a:lnTo>
                    <a:pt x="147" y="198"/>
                  </a:lnTo>
                  <a:lnTo>
                    <a:pt x="143" y="194"/>
                  </a:lnTo>
                  <a:lnTo>
                    <a:pt x="139" y="189"/>
                  </a:lnTo>
                  <a:lnTo>
                    <a:pt x="133" y="185"/>
                  </a:lnTo>
                  <a:lnTo>
                    <a:pt x="122" y="181"/>
                  </a:lnTo>
                  <a:lnTo>
                    <a:pt x="112" y="175"/>
                  </a:lnTo>
                  <a:lnTo>
                    <a:pt x="86" y="167"/>
                  </a:lnTo>
                  <a:lnTo>
                    <a:pt x="60" y="157"/>
                  </a:lnTo>
                  <a:lnTo>
                    <a:pt x="47" y="150"/>
                  </a:lnTo>
                  <a:lnTo>
                    <a:pt x="36" y="142"/>
                  </a:lnTo>
                  <a:lnTo>
                    <a:pt x="27" y="132"/>
                  </a:lnTo>
                  <a:lnTo>
                    <a:pt x="19" y="119"/>
                  </a:lnTo>
                  <a:lnTo>
                    <a:pt x="15" y="104"/>
                  </a:lnTo>
                  <a:lnTo>
                    <a:pt x="13" y="85"/>
                  </a:lnTo>
                  <a:lnTo>
                    <a:pt x="15" y="64"/>
                  </a:lnTo>
                  <a:lnTo>
                    <a:pt x="22" y="47"/>
                  </a:lnTo>
                  <a:lnTo>
                    <a:pt x="32" y="32"/>
                  </a:lnTo>
                  <a:lnTo>
                    <a:pt x="46" y="21"/>
                  </a:lnTo>
                  <a:lnTo>
                    <a:pt x="62" y="12"/>
                  </a:lnTo>
                  <a:lnTo>
                    <a:pt x="79" y="5"/>
                  </a:lnTo>
                  <a:lnTo>
                    <a:pt x="99" y="2"/>
                  </a:lnTo>
                  <a:lnTo>
                    <a:pt x="118"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0" name="Freeform 33"/>
            <p:cNvSpPr>
              <a:spLocks/>
            </p:cNvSpPr>
            <p:nvPr userDrawn="1"/>
          </p:nvSpPr>
          <p:spPr bwMode="auto">
            <a:xfrm>
              <a:off x="2705" y="2078"/>
              <a:ext cx="90" cy="155"/>
            </a:xfrm>
            <a:custGeom>
              <a:avLst/>
              <a:gdLst>
                <a:gd name="T0" fmla="*/ 0 w 180"/>
                <a:gd name="T1" fmla="*/ 0 h 309"/>
                <a:gd name="T2" fmla="*/ 49 w 180"/>
                <a:gd name="T3" fmla="*/ 0 h 309"/>
                <a:gd name="T4" fmla="*/ 49 w 180"/>
                <a:gd name="T5" fmla="*/ 140 h 309"/>
                <a:gd name="T6" fmla="*/ 50 w 180"/>
                <a:gd name="T7" fmla="*/ 140 h 309"/>
                <a:gd name="T8" fmla="*/ 53 w 180"/>
                <a:gd name="T9" fmla="*/ 133 h 309"/>
                <a:gd name="T10" fmla="*/ 58 w 180"/>
                <a:gd name="T11" fmla="*/ 128 h 309"/>
                <a:gd name="T12" fmla="*/ 64 w 180"/>
                <a:gd name="T13" fmla="*/ 123 h 309"/>
                <a:gd name="T14" fmla="*/ 71 w 180"/>
                <a:gd name="T15" fmla="*/ 117 h 309"/>
                <a:gd name="T16" fmla="*/ 79 w 180"/>
                <a:gd name="T17" fmla="*/ 113 h 309"/>
                <a:gd name="T18" fmla="*/ 87 w 180"/>
                <a:gd name="T19" fmla="*/ 110 h 309"/>
                <a:gd name="T20" fmla="*/ 98 w 180"/>
                <a:gd name="T21" fmla="*/ 108 h 309"/>
                <a:gd name="T22" fmla="*/ 108 w 180"/>
                <a:gd name="T23" fmla="*/ 106 h 309"/>
                <a:gd name="T24" fmla="*/ 126 w 180"/>
                <a:gd name="T25" fmla="*/ 109 h 309"/>
                <a:gd name="T26" fmla="*/ 141 w 180"/>
                <a:gd name="T27" fmla="*/ 114 h 309"/>
                <a:gd name="T28" fmla="*/ 153 w 180"/>
                <a:gd name="T29" fmla="*/ 122 h 309"/>
                <a:gd name="T30" fmla="*/ 164 w 180"/>
                <a:gd name="T31" fmla="*/ 131 h 309"/>
                <a:gd name="T32" fmla="*/ 171 w 180"/>
                <a:gd name="T33" fmla="*/ 143 h 309"/>
                <a:gd name="T34" fmla="*/ 177 w 180"/>
                <a:gd name="T35" fmla="*/ 157 h 309"/>
                <a:gd name="T36" fmla="*/ 180 w 180"/>
                <a:gd name="T37" fmla="*/ 171 h 309"/>
                <a:gd name="T38" fmla="*/ 180 w 180"/>
                <a:gd name="T39" fmla="*/ 186 h 309"/>
                <a:gd name="T40" fmla="*/ 180 w 180"/>
                <a:gd name="T41" fmla="*/ 309 h 309"/>
                <a:gd name="T42" fmla="*/ 131 w 180"/>
                <a:gd name="T43" fmla="*/ 309 h 309"/>
                <a:gd name="T44" fmla="*/ 131 w 180"/>
                <a:gd name="T45" fmla="*/ 201 h 309"/>
                <a:gd name="T46" fmla="*/ 130 w 180"/>
                <a:gd name="T47" fmla="*/ 183 h 309"/>
                <a:gd name="T48" fmla="*/ 129 w 180"/>
                <a:gd name="T49" fmla="*/ 178 h 309"/>
                <a:gd name="T50" fmla="*/ 127 w 180"/>
                <a:gd name="T51" fmla="*/ 171 h 309"/>
                <a:gd name="T52" fmla="*/ 125 w 180"/>
                <a:gd name="T53" fmla="*/ 166 h 309"/>
                <a:gd name="T54" fmla="*/ 122 w 180"/>
                <a:gd name="T55" fmla="*/ 161 h 309"/>
                <a:gd name="T56" fmla="*/ 119 w 180"/>
                <a:gd name="T57" fmla="*/ 157 h 309"/>
                <a:gd name="T58" fmla="*/ 114 w 180"/>
                <a:gd name="T59" fmla="*/ 154 h 309"/>
                <a:gd name="T60" fmla="*/ 106 w 180"/>
                <a:gd name="T61" fmla="*/ 151 h 309"/>
                <a:gd name="T62" fmla="*/ 95 w 180"/>
                <a:gd name="T63" fmla="*/ 148 h 309"/>
                <a:gd name="T64" fmla="*/ 84 w 180"/>
                <a:gd name="T65" fmla="*/ 150 h 309"/>
                <a:gd name="T66" fmla="*/ 74 w 180"/>
                <a:gd name="T67" fmla="*/ 154 h 309"/>
                <a:gd name="T68" fmla="*/ 69 w 180"/>
                <a:gd name="T69" fmla="*/ 157 h 309"/>
                <a:gd name="T70" fmla="*/ 65 w 180"/>
                <a:gd name="T71" fmla="*/ 160 h 309"/>
                <a:gd name="T72" fmla="*/ 60 w 180"/>
                <a:gd name="T73" fmla="*/ 166 h 309"/>
                <a:gd name="T74" fmla="*/ 57 w 180"/>
                <a:gd name="T75" fmla="*/ 171 h 309"/>
                <a:gd name="T76" fmla="*/ 54 w 180"/>
                <a:gd name="T77" fmla="*/ 176 h 309"/>
                <a:gd name="T78" fmla="*/ 52 w 180"/>
                <a:gd name="T79" fmla="*/ 182 h 309"/>
                <a:gd name="T80" fmla="*/ 49 w 180"/>
                <a:gd name="T81" fmla="*/ 201 h 309"/>
                <a:gd name="T82" fmla="*/ 49 w 180"/>
                <a:gd name="T83" fmla="*/ 309 h 309"/>
                <a:gd name="T84" fmla="*/ 0 w 180"/>
                <a:gd name="T85" fmla="*/ 309 h 309"/>
                <a:gd name="T86" fmla="*/ 0 w 180"/>
                <a:gd name="T8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 h="309">
                  <a:moveTo>
                    <a:pt x="0" y="0"/>
                  </a:moveTo>
                  <a:lnTo>
                    <a:pt x="49" y="0"/>
                  </a:lnTo>
                  <a:lnTo>
                    <a:pt x="49" y="140"/>
                  </a:lnTo>
                  <a:lnTo>
                    <a:pt x="50" y="140"/>
                  </a:lnTo>
                  <a:lnTo>
                    <a:pt x="53" y="133"/>
                  </a:lnTo>
                  <a:lnTo>
                    <a:pt x="58" y="128"/>
                  </a:lnTo>
                  <a:lnTo>
                    <a:pt x="64" y="123"/>
                  </a:lnTo>
                  <a:lnTo>
                    <a:pt x="71" y="117"/>
                  </a:lnTo>
                  <a:lnTo>
                    <a:pt x="79" y="113"/>
                  </a:lnTo>
                  <a:lnTo>
                    <a:pt x="87" y="110"/>
                  </a:lnTo>
                  <a:lnTo>
                    <a:pt x="98" y="108"/>
                  </a:lnTo>
                  <a:lnTo>
                    <a:pt x="108" y="106"/>
                  </a:lnTo>
                  <a:lnTo>
                    <a:pt x="126" y="109"/>
                  </a:lnTo>
                  <a:lnTo>
                    <a:pt x="141" y="114"/>
                  </a:lnTo>
                  <a:lnTo>
                    <a:pt x="153" y="122"/>
                  </a:lnTo>
                  <a:lnTo>
                    <a:pt x="164" y="131"/>
                  </a:lnTo>
                  <a:lnTo>
                    <a:pt x="171" y="143"/>
                  </a:lnTo>
                  <a:lnTo>
                    <a:pt x="177" y="157"/>
                  </a:lnTo>
                  <a:lnTo>
                    <a:pt x="180" y="171"/>
                  </a:lnTo>
                  <a:lnTo>
                    <a:pt x="180" y="186"/>
                  </a:lnTo>
                  <a:lnTo>
                    <a:pt x="180" y="309"/>
                  </a:lnTo>
                  <a:lnTo>
                    <a:pt x="131" y="309"/>
                  </a:lnTo>
                  <a:lnTo>
                    <a:pt x="131" y="201"/>
                  </a:lnTo>
                  <a:lnTo>
                    <a:pt x="130" y="183"/>
                  </a:lnTo>
                  <a:lnTo>
                    <a:pt x="129" y="178"/>
                  </a:lnTo>
                  <a:lnTo>
                    <a:pt x="127" y="171"/>
                  </a:lnTo>
                  <a:lnTo>
                    <a:pt x="125" y="166"/>
                  </a:lnTo>
                  <a:lnTo>
                    <a:pt x="122" y="161"/>
                  </a:lnTo>
                  <a:lnTo>
                    <a:pt x="119" y="157"/>
                  </a:lnTo>
                  <a:lnTo>
                    <a:pt x="114" y="154"/>
                  </a:lnTo>
                  <a:lnTo>
                    <a:pt x="106" y="151"/>
                  </a:lnTo>
                  <a:lnTo>
                    <a:pt x="95" y="148"/>
                  </a:lnTo>
                  <a:lnTo>
                    <a:pt x="84" y="150"/>
                  </a:lnTo>
                  <a:lnTo>
                    <a:pt x="74" y="154"/>
                  </a:lnTo>
                  <a:lnTo>
                    <a:pt x="69" y="157"/>
                  </a:lnTo>
                  <a:lnTo>
                    <a:pt x="65" y="160"/>
                  </a:lnTo>
                  <a:lnTo>
                    <a:pt x="60" y="166"/>
                  </a:lnTo>
                  <a:lnTo>
                    <a:pt x="57" y="171"/>
                  </a:lnTo>
                  <a:lnTo>
                    <a:pt x="54" y="176"/>
                  </a:lnTo>
                  <a:lnTo>
                    <a:pt x="52" y="182"/>
                  </a:lnTo>
                  <a:lnTo>
                    <a:pt x="49" y="201"/>
                  </a:lnTo>
                  <a:lnTo>
                    <a:pt x="49" y="309"/>
                  </a:lnTo>
                  <a:lnTo>
                    <a:pt x="0" y="309"/>
                  </a:lnTo>
                  <a:lnTo>
                    <a:pt x="0"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1" name="Freeform 34"/>
            <p:cNvSpPr>
              <a:spLocks noEditPoints="1"/>
            </p:cNvSpPr>
            <p:nvPr userDrawn="1"/>
          </p:nvSpPr>
          <p:spPr bwMode="auto">
            <a:xfrm>
              <a:off x="2814" y="2132"/>
              <a:ext cx="106" cy="104"/>
            </a:xfrm>
            <a:custGeom>
              <a:avLst/>
              <a:gdLst>
                <a:gd name="T0" fmla="*/ 106 w 213"/>
                <a:gd name="T1" fmla="*/ 40 h 208"/>
                <a:gd name="T2" fmla="*/ 93 w 213"/>
                <a:gd name="T3" fmla="*/ 42 h 208"/>
                <a:gd name="T4" fmla="*/ 81 w 213"/>
                <a:gd name="T5" fmla="*/ 47 h 208"/>
                <a:gd name="T6" fmla="*/ 72 w 213"/>
                <a:gd name="T7" fmla="*/ 53 h 208"/>
                <a:gd name="T8" fmla="*/ 63 w 213"/>
                <a:gd name="T9" fmla="*/ 61 h 208"/>
                <a:gd name="T10" fmla="*/ 58 w 213"/>
                <a:gd name="T11" fmla="*/ 70 h 208"/>
                <a:gd name="T12" fmla="*/ 53 w 213"/>
                <a:gd name="T13" fmla="*/ 81 h 208"/>
                <a:gd name="T14" fmla="*/ 50 w 213"/>
                <a:gd name="T15" fmla="*/ 104 h 208"/>
                <a:gd name="T16" fmla="*/ 53 w 213"/>
                <a:gd name="T17" fmla="*/ 126 h 208"/>
                <a:gd name="T18" fmla="*/ 58 w 213"/>
                <a:gd name="T19" fmla="*/ 137 h 208"/>
                <a:gd name="T20" fmla="*/ 63 w 213"/>
                <a:gd name="T21" fmla="*/ 147 h 208"/>
                <a:gd name="T22" fmla="*/ 72 w 213"/>
                <a:gd name="T23" fmla="*/ 155 h 208"/>
                <a:gd name="T24" fmla="*/ 81 w 213"/>
                <a:gd name="T25" fmla="*/ 162 h 208"/>
                <a:gd name="T26" fmla="*/ 93 w 213"/>
                <a:gd name="T27" fmla="*/ 166 h 208"/>
                <a:gd name="T28" fmla="*/ 106 w 213"/>
                <a:gd name="T29" fmla="*/ 167 h 208"/>
                <a:gd name="T30" fmla="*/ 120 w 213"/>
                <a:gd name="T31" fmla="*/ 166 h 208"/>
                <a:gd name="T32" fmla="*/ 131 w 213"/>
                <a:gd name="T33" fmla="*/ 162 h 208"/>
                <a:gd name="T34" fmla="*/ 142 w 213"/>
                <a:gd name="T35" fmla="*/ 155 h 208"/>
                <a:gd name="T36" fmla="*/ 149 w 213"/>
                <a:gd name="T37" fmla="*/ 147 h 208"/>
                <a:gd name="T38" fmla="*/ 156 w 213"/>
                <a:gd name="T39" fmla="*/ 137 h 208"/>
                <a:gd name="T40" fmla="*/ 160 w 213"/>
                <a:gd name="T41" fmla="*/ 126 h 208"/>
                <a:gd name="T42" fmla="*/ 163 w 213"/>
                <a:gd name="T43" fmla="*/ 104 h 208"/>
                <a:gd name="T44" fmla="*/ 160 w 213"/>
                <a:gd name="T45" fmla="*/ 81 h 208"/>
                <a:gd name="T46" fmla="*/ 156 w 213"/>
                <a:gd name="T47" fmla="*/ 70 h 208"/>
                <a:gd name="T48" fmla="*/ 149 w 213"/>
                <a:gd name="T49" fmla="*/ 61 h 208"/>
                <a:gd name="T50" fmla="*/ 142 w 213"/>
                <a:gd name="T51" fmla="*/ 53 h 208"/>
                <a:gd name="T52" fmla="*/ 131 w 213"/>
                <a:gd name="T53" fmla="*/ 47 h 208"/>
                <a:gd name="T54" fmla="*/ 120 w 213"/>
                <a:gd name="T55" fmla="*/ 42 h 208"/>
                <a:gd name="T56" fmla="*/ 106 w 213"/>
                <a:gd name="T57" fmla="*/ 40 h 208"/>
                <a:gd name="T58" fmla="*/ 106 w 213"/>
                <a:gd name="T59" fmla="*/ 0 h 208"/>
                <a:gd name="T60" fmla="*/ 128 w 213"/>
                <a:gd name="T61" fmla="*/ 3 h 208"/>
                <a:gd name="T62" fmla="*/ 148 w 213"/>
                <a:gd name="T63" fmla="*/ 8 h 208"/>
                <a:gd name="T64" fmla="*/ 166 w 213"/>
                <a:gd name="T65" fmla="*/ 17 h 208"/>
                <a:gd name="T66" fmla="*/ 182 w 213"/>
                <a:gd name="T67" fmla="*/ 28 h 208"/>
                <a:gd name="T68" fmla="*/ 194 w 213"/>
                <a:gd name="T69" fmla="*/ 44 h 208"/>
                <a:gd name="T70" fmla="*/ 204 w 213"/>
                <a:gd name="T71" fmla="*/ 62 h 208"/>
                <a:gd name="T72" fmla="*/ 211 w 213"/>
                <a:gd name="T73" fmla="*/ 81 h 208"/>
                <a:gd name="T74" fmla="*/ 213 w 213"/>
                <a:gd name="T75" fmla="*/ 104 h 208"/>
                <a:gd name="T76" fmla="*/ 211 w 213"/>
                <a:gd name="T77" fmla="*/ 126 h 208"/>
                <a:gd name="T78" fmla="*/ 204 w 213"/>
                <a:gd name="T79" fmla="*/ 146 h 208"/>
                <a:gd name="T80" fmla="*/ 194 w 213"/>
                <a:gd name="T81" fmla="*/ 164 h 208"/>
                <a:gd name="T82" fmla="*/ 182 w 213"/>
                <a:gd name="T83" fmla="*/ 179 h 208"/>
                <a:gd name="T84" fmla="*/ 166 w 213"/>
                <a:gd name="T85" fmla="*/ 191 h 208"/>
                <a:gd name="T86" fmla="*/ 148 w 213"/>
                <a:gd name="T87" fmla="*/ 201 h 208"/>
                <a:gd name="T88" fmla="*/ 128 w 213"/>
                <a:gd name="T89" fmla="*/ 206 h 208"/>
                <a:gd name="T90" fmla="*/ 106 w 213"/>
                <a:gd name="T91" fmla="*/ 208 h 208"/>
                <a:gd name="T92" fmla="*/ 85 w 213"/>
                <a:gd name="T93" fmla="*/ 206 h 208"/>
                <a:gd name="T94" fmla="*/ 65 w 213"/>
                <a:gd name="T95" fmla="*/ 201 h 208"/>
                <a:gd name="T96" fmla="*/ 47 w 213"/>
                <a:gd name="T97" fmla="*/ 191 h 208"/>
                <a:gd name="T98" fmla="*/ 31 w 213"/>
                <a:gd name="T99" fmla="*/ 179 h 208"/>
                <a:gd name="T100" fmla="*/ 18 w 213"/>
                <a:gd name="T101" fmla="*/ 164 h 208"/>
                <a:gd name="T102" fmla="*/ 8 w 213"/>
                <a:gd name="T103" fmla="*/ 146 h 208"/>
                <a:gd name="T104" fmla="*/ 2 w 213"/>
                <a:gd name="T105" fmla="*/ 126 h 208"/>
                <a:gd name="T106" fmla="*/ 0 w 213"/>
                <a:gd name="T107" fmla="*/ 104 h 208"/>
                <a:gd name="T108" fmla="*/ 2 w 213"/>
                <a:gd name="T109" fmla="*/ 81 h 208"/>
                <a:gd name="T110" fmla="*/ 8 w 213"/>
                <a:gd name="T111" fmla="*/ 62 h 208"/>
                <a:gd name="T112" fmla="*/ 18 w 213"/>
                <a:gd name="T113" fmla="*/ 44 h 208"/>
                <a:gd name="T114" fmla="*/ 31 w 213"/>
                <a:gd name="T115" fmla="*/ 28 h 208"/>
                <a:gd name="T116" fmla="*/ 47 w 213"/>
                <a:gd name="T117" fmla="*/ 17 h 208"/>
                <a:gd name="T118" fmla="*/ 65 w 213"/>
                <a:gd name="T119" fmla="*/ 8 h 208"/>
                <a:gd name="T120" fmla="*/ 85 w 213"/>
                <a:gd name="T121" fmla="*/ 3 h 208"/>
                <a:gd name="T122" fmla="*/ 106 w 213"/>
                <a:gd name="T12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208">
                  <a:moveTo>
                    <a:pt x="106" y="40"/>
                  </a:moveTo>
                  <a:lnTo>
                    <a:pt x="93" y="42"/>
                  </a:lnTo>
                  <a:lnTo>
                    <a:pt x="81" y="47"/>
                  </a:lnTo>
                  <a:lnTo>
                    <a:pt x="72" y="53"/>
                  </a:lnTo>
                  <a:lnTo>
                    <a:pt x="63" y="61"/>
                  </a:lnTo>
                  <a:lnTo>
                    <a:pt x="58" y="70"/>
                  </a:lnTo>
                  <a:lnTo>
                    <a:pt x="53" y="81"/>
                  </a:lnTo>
                  <a:lnTo>
                    <a:pt x="50" y="104"/>
                  </a:lnTo>
                  <a:lnTo>
                    <a:pt x="53" y="126"/>
                  </a:lnTo>
                  <a:lnTo>
                    <a:pt x="58" y="137"/>
                  </a:lnTo>
                  <a:lnTo>
                    <a:pt x="63" y="147"/>
                  </a:lnTo>
                  <a:lnTo>
                    <a:pt x="72" y="155"/>
                  </a:lnTo>
                  <a:lnTo>
                    <a:pt x="81" y="162"/>
                  </a:lnTo>
                  <a:lnTo>
                    <a:pt x="93" y="166"/>
                  </a:lnTo>
                  <a:lnTo>
                    <a:pt x="106" y="167"/>
                  </a:lnTo>
                  <a:lnTo>
                    <a:pt x="120" y="166"/>
                  </a:lnTo>
                  <a:lnTo>
                    <a:pt x="131" y="162"/>
                  </a:lnTo>
                  <a:lnTo>
                    <a:pt x="142" y="155"/>
                  </a:lnTo>
                  <a:lnTo>
                    <a:pt x="149" y="147"/>
                  </a:lnTo>
                  <a:lnTo>
                    <a:pt x="156" y="137"/>
                  </a:lnTo>
                  <a:lnTo>
                    <a:pt x="160" y="126"/>
                  </a:lnTo>
                  <a:lnTo>
                    <a:pt x="163" y="104"/>
                  </a:lnTo>
                  <a:lnTo>
                    <a:pt x="160" y="81"/>
                  </a:lnTo>
                  <a:lnTo>
                    <a:pt x="156" y="70"/>
                  </a:lnTo>
                  <a:lnTo>
                    <a:pt x="149" y="61"/>
                  </a:lnTo>
                  <a:lnTo>
                    <a:pt x="142" y="53"/>
                  </a:lnTo>
                  <a:lnTo>
                    <a:pt x="131" y="47"/>
                  </a:lnTo>
                  <a:lnTo>
                    <a:pt x="120" y="42"/>
                  </a:lnTo>
                  <a:lnTo>
                    <a:pt x="106" y="40"/>
                  </a:lnTo>
                  <a:close/>
                  <a:moveTo>
                    <a:pt x="106" y="0"/>
                  </a:moveTo>
                  <a:lnTo>
                    <a:pt x="128" y="3"/>
                  </a:lnTo>
                  <a:lnTo>
                    <a:pt x="148" y="8"/>
                  </a:lnTo>
                  <a:lnTo>
                    <a:pt x="166" y="17"/>
                  </a:lnTo>
                  <a:lnTo>
                    <a:pt x="182" y="28"/>
                  </a:lnTo>
                  <a:lnTo>
                    <a:pt x="194" y="44"/>
                  </a:lnTo>
                  <a:lnTo>
                    <a:pt x="204" y="62"/>
                  </a:lnTo>
                  <a:lnTo>
                    <a:pt x="211" y="81"/>
                  </a:lnTo>
                  <a:lnTo>
                    <a:pt x="213" y="104"/>
                  </a:lnTo>
                  <a:lnTo>
                    <a:pt x="211" y="126"/>
                  </a:lnTo>
                  <a:lnTo>
                    <a:pt x="204" y="146"/>
                  </a:lnTo>
                  <a:lnTo>
                    <a:pt x="194" y="164"/>
                  </a:lnTo>
                  <a:lnTo>
                    <a:pt x="182" y="179"/>
                  </a:lnTo>
                  <a:lnTo>
                    <a:pt x="166" y="191"/>
                  </a:lnTo>
                  <a:lnTo>
                    <a:pt x="148" y="201"/>
                  </a:lnTo>
                  <a:lnTo>
                    <a:pt x="128" y="206"/>
                  </a:lnTo>
                  <a:lnTo>
                    <a:pt x="106" y="208"/>
                  </a:lnTo>
                  <a:lnTo>
                    <a:pt x="85" y="206"/>
                  </a:lnTo>
                  <a:lnTo>
                    <a:pt x="65" y="201"/>
                  </a:lnTo>
                  <a:lnTo>
                    <a:pt x="47" y="191"/>
                  </a:lnTo>
                  <a:lnTo>
                    <a:pt x="31" y="179"/>
                  </a:lnTo>
                  <a:lnTo>
                    <a:pt x="18" y="164"/>
                  </a:lnTo>
                  <a:lnTo>
                    <a:pt x="8" y="146"/>
                  </a:lnTo>
                  <a:lnTo>
                    <a:pt x="2" y="126"/>
                  </a:lnTo>
                  <a:lnTo>
                    <a:pt x="0" y="104"/>
                  </a:lnTo>
                  <a:lnTo>
                    <a:pt x="2" y="81"/>
                  </a:lnTo>
                  <a:lnTo>
                    <a:pt x="8" y="62"/>
                  </a:lnTo>
                  <a:lnTo>
                    <a:pt x="18" y="44"/>
                  </a:lnTo>
                  <a:lnTo>
                    <a:pt x="31" y="28"/>
                  </a:lnTo>
                  <a:lnTo>
                    <a:pt x="47" y="17"/>
                  </a:lnTo>
                  <a:lnTo>
                    <a:pt x="65" y="8"/>
                  </a:lnTo>
                  <a:lnTo>
                    <a:pt x="85" y="3"/>
                  </a:lnTo>
                  <a:lnTo>
                    <a:pt x="106"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2" name="Freeform 35"/>
            <p:cNvSpPr>
              <a:spLocks noEditPoints="1"/>
            </p:cNvSpPr>
            <p:nvPr userDrawn="1"/>
          </p:nvSpPr>
          <p:spPr bwMode="auto">
            <a:xfrm>
              <a:off x="2940" y="2132"/>
              <a:ext cx="106" cy="150"/>
            </a:xfrm>
            <a:custGeom>
              <a:avLst/>
              <a:gdLst>
                <a:gd name="T0" fmla="*/ 91 w 211"/>
                <a:gd name="T1" fmla="*/ 42 h 301"/>
                <a:gd name="T2" fmla="*/ 70 w 211"/>
                <a:gd name="T3" fmla="*/ 53 h 301"/>
                <a:gd name="T4" fmla="*/ 56 w 211"/>
                <a:gd name="T5" fmla="*/ 70 h 301"/>
                <a:gd name="T6" fmla="*/ 47 w 211"/>
                <a:gd name="T7" fmla="*/ 105 h 301"/>
                <a:gd name="T8" fmla="*/ 56 w 211"/>
                <a:gd name="T9" fmla="*/ 138 h 301"/>
                <a:gd name="T10" fmla="*/ 70 w 211"/>
                <a:gd name="T11" fmla="*/ 155 h 301"/>
                <a:gd name="T12" fmla="*/ 91 w 211"/>
                <a:gd name="T13" fmla="*/ 166 h 301"/>
                <a:gd name="T14" fmla="*/ 117 w 211"/>
                <a:gd name="T15" fmla="*/ 166 h 301"/>
                <a:gd name="T16" fmla="*/ 138 w 211"/>
                <a:gd name="T17" fmla="*/ 155 h 301"/>
                <a:gd name="T18" fmla="*/ 152 w 211"/>
                <a:gd name="T19" fmla="*/ 137 h 301"/>
                <a:gd name="T20" fmla="*/ 160 w 211"/>
                <a:gd name="T21" fmla="*/ 104 h 301"/>
                <a:gd name="T22" fmla="*/ 152 w 211"/>
                <a:gd name="T23" fmla="*/ 70 h 301"/>
                <a:gd name="T24" fmla="*/ 138 w 211"/>
                <a:gd name="T25" fmla="*/ 53 h 301"/>
                <a:gd name="T26" fmla="*/ 117 w 211"/>
                <a:gd name="T27" fmla="*/ 42 h 301"/>
                <a:gd name="T28" fmla="*/ 115 w 211"/>
                <a:gd name="T29" fmla="*/ 0 h 301"/>
                <a:gd name="T30" fmla="*/ 153 w 211"/>
                <a:gd name="T31" fmla="*/ 9 h 301"/>
                <a:gd name="T32" fmla="*/ 184 w 211"/>
                <a:gd name="T33" fmla="*/ 31 h 301"/>
                <a:gd name="T34" fmla="*/ 203 w 211"/>
                <a:gd name="T35" fmla="*/ 63 h 301"/>
                <a:gd name="T36" fmla="*/ 211 w 211"/>
                <a:gd name="T37" fmla="*/ 104 h 301"/>
                <a:gd name="T38" fmla="*/ 203 w 211"/>
                <a:gd name="T39" fmla="*/ 145 h 301"/>
                <a:gd name="T40" fmla="*/ 185 w 211"/>
                <a:gd name="T41" fmla="*/ 177 h 301"/>
                <a:gd name="T42" fmla="*/ 153 w 211"/>
                <a:gd name="T43" fmla="*/ 200 h 301"/>
                <a:gd name="T44" fmla="*/ 114 w 211"/>
                <a:gd name="T45" fmla="*/ 208 h 301"/>
                <a:gd name="T46" fmla="*/ 76 w 211"/>
                <a:gd name="T47" fmla="*/ 200 h 301"/>
                <a:gd name="T48" fmla="*/ 49 w 211"/>
                <a:gd name="T49" fmla="*/ 176 h 301"/>
                <a:gd name="T50" fmla="*/ 48 w 211"/>
                <a:gd name="T51" fmla="*/ 301 h 301"/>
                <a:gd name="T52" fmla="*/ 0 w 211"/>
                <a:gd name="T53" fmla="*/ 7 h 301"/>
                <a:gd name="T54" fmla="*/ 46 w 211"/>
                <a:gd name="T55" fmla="*/ 34 h 301"/>
                <a:gd name="T56" fmla="*/ 51 w 211"/>
                <a:gd name="T57" fmla="*/ 28 h 301"/>
                <a:gd name="T58" fmla="*/ 63 w 211"/>
                <a:gd name="T59" fmla="*/ 17 h 301"/>
                <a:gd name="T60" fmla="*/ 91 w 211"/>
                <a:gd name="T61" fmla="*/ 4 h 301"/>
                <a:gd name="T62" fmla="*/ 115 w 211"/>
                <a:gd name="T63"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301">
                  <a:moveTo>
                    <a:pt x="104" y="40"/>
                  </a:moveTo>
                  <a:lnTo>
                    <a:pt x="91" y="42"/>
                  </a:lnTo>
                  <a:lnTo>
                    <a:pt x="80" y="47"/>
                  </a:lnTo>
                  <a:lnTo>
                    <a:pt x="70" y="53"/>
                  </a:lnTo>
                  <a:lnTo>
                    <a:pt x="62" y="61"/>
                  </a:lnTo>
                  <a:lnTo>
                    <a:pt x="56" y="70"/>
                  </a:lnTo>
                  <a:lnTo>
                    <a:pt x="50" y="81"/>
                  </a:lnTo>
                  <a:lnTo>
                    <a:pt x="47" y="105"/>
                  </a:lnTo>
                  <a:lnTo>
                    <a:pt x="50" y="128"/>
                  </a:lnTo>
                  <a:lnTo>
                    <a:pt x="56" y="138"/>
                  </a:lnTo>
                  <a:lnTo>
                    <a:pt x="62" y="147"/>
                  </a:lnTo>
                  <a:lnTo>
                    <a:pt x="70" y="155"/>
                  </a:lnTo>
                  <a:lnTo>
                    <a:pt x="80" y="162"/>
                  </a:lnTo>
                  <a:lnTo>
                    <a:pt x="91" y="166"/>
                  </a:lnTo>
                  <a:lnTo>
                    <a:pt x="104" y="167"/>
                  </a:lnTo>
                  <a:lnTo>
                    <a:pt x="117" y="166"/>
                  </a:lnTo>
                  <a:lnTo>
                    <a:pt x="129" y="162"/>
                  </a:lnTo>
                  <a:lnTo>
                    <a:pt x="138" y="155"/>
                  </a:lnTo>
                  <a:lnTo>
                    <a:pt x="146" y="147"/>
                  </a:lnTo>
                  <a:lnTo>
                    <a:pt x="152" y="137"/>
                  </a:lnTo>
                  <a:lnTo>
                    <a:pt x="157" y="126"/>
                  </a:lnTo>
                  <a:lnTo>
                    <a:pt x="160" y="104"/>
                  </a:lnTo>
                  <a:lnTo>
                    <a:pt x="157" y="81"/>
                  </a:lnTo>
                  <a:lnTo>
                    <a:pt x="152" y="70"/>
                  </a:lnTo>
                  <a:lnTo>
                    <a:pt x="146" y="61"/>
                  </a:lnTo>
                  <a:lnTo>
                    <a:pt x="138" y="53"/>
                  </a:lnTo>
                  <a:lnTo>
                    <a:pt x="129" y="47"/>
                  </a:lnTo>
                  <a:lnTo>
                    <a:pt x="117" y="42"/>
                  </a:lnTo>
                  <a:lnTo>
                    <a:pt x="104" y="40"/>
                  </a:lnTo>
                  <a:close/>
                  <a:moveTo>
                    <a:pt x="115" y="0"/>
                  </a:moveTo>
                  <a:lnTo>
                    <a:pt x="135" y="3"/>
                  </a:lnTo>
                  <a:lnTo>
                    <a:pt x="153" y="9"/>
                  </a:lnTo>
                  <a:lnTo>
                    <a:pt x="170" y="18"/>
                  </a:lnTo>
                  <a:lnTo>
                    <a:pt x="184" y="31"/>
                  </a:lnTo>
                  <a:lnTo>
                    <a:pt x="194" y="46"/>
                  </a:lnTo>
                  <a:lnTo>
                    <a:pt x="203" y="63"/>
                  </a:lnTo>
                  <a:lnTo>
                    <a:pt x="208" y="82"/>
                  </a:lnTo>
                  <a:lnTo>
                    <a:pt x="211" y="104"/>
                  </a:lnTo>
                  <a:lnTo>
                    <a:pt x="208" y="124"/>
                  </a:lnTo>
                  <a:lnTo>
                    <a:pt x="203" y="145"/>
                  </a:lnTo>
                  <a:lnTo>
                    <a:pt x="195" y="162"/>
                  </a:lnTo>
                  <a:lnTo>
                    <a:pt x="185" y="177"/>
                  </a:lnTo>
                  <a:lnTo>
                    <a:pt x="171" y="190"/>
                  </a:lnTo>
                  <a:lnTo>
                    <a:pt x="153" y="200"/>
                  </a:lnTo>
                  <a:lnTo>
                    <a:pt x="135" y="206"/>
                  </a:lnTo>
                  <a:lnTo>
                    <a:pt x="114" y="208"/>
                  </a:lnTo>
                  <a:lnTo>
                    <a:pt x="94" y="206"/>
                  </a:lnTo>
                  <a:lnTo>
                    <a:pt x="76" y="200"/>
                  </a:lnTo>
                  <a:lnTo>
                    <a:pt x="60" y="190"/>
                  </a:lnTo>
                  <a:lnTo>
                    <a:pt x="49" y="176"/>
                  </a:lnTo>
                  <a:lnTo>
                    <a:pt x="48" y="176"/>
                  </a:lnTo>
                  <a:lnTo>
                    <a:pt x="48" y="301"/>
                  </a:lnTo>
                  <a:lnTo>
                    <a:pt x="0" y="301"/>
                  </a:lnTo>
                  <a:lnTo>
                    <a:pt x="0" y="7"/>
                  </a:lnTo>
                  <a:lnTo>
                    <a:pt x="46" y="7"/>
                  </a:lnTo>
                  <a:lnTo>
                    <a:pt x="46" y="34"/>
                  </a:lnTo>
                  <a:lnTo>
                    <a:pt x="47" y="34"/>
                  </a:lnTo>
                  <a:lnTo>
                    <a:pt x="51" y="28"/>
                  </a:lnTo>
                  <a:lnTo>
                    <a:pt x="57" y="22"/>
                  </a:lnTo>
                  <a:lnTo>
                    <a:pt x="63" y="17"/>
                  </a:lnTo>
                  <a:lnTo>
                    <a:pt x="72" y="11"/>
                  </a:lnTo>
                  <a:lnTo>
                    <a:pt x="91" y="4"/>
                  </a:lnTo>
                  <a:lnTo>
                    <a:pt x="102" y="2"/>
                  </a:lnTo>
                  <a:lnTo>
                    <a:pt x="115"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3" name="Freeform 36"/>
            <p:cNvSpPr>
              <a:spLocks noEditPoints="1"/>
            </p:cNvSpPr>
            <p:nvPr userDrawn="1"/>
          </p:nvSpPr>
          <p:spPr bwMode="auto">
            <a:xfrm>
              <a:off x="3065" y="2132"/>
              <a:ext cx="106" cy="150"/>
            </a:xfrm>
            <a:custGeom>
              <a:avLst/>
              <a:gdLst>
                <a:gd name="T0" fmla="*/ 93 w 211"/>
                <a:gd name="T1" fmla="*/ 42 h 301"/>
                <a:gd name="T2" fmla="*/ 71 w 211"/>
                <a:gd name="T3" fmla="*/ 53 h 301"/>
                <a:gd name="T4" fmla="*/ 56 w 211"/>
                <a:gd name="T5" fmla="*/ 70 h 301"/>
                <a:gd name="T6" fmla="*/ 48 w 211"/>
                <a:gd name="T7" fmla="*/ 105 h 301"/>
                <a:gd name="T8" fmla="*/ 56 w 211"/>
                <a:gd name="T9" fmla="*/ 138 h 301"/>
                <a:gd name="T10" fmla="*/ 71 w 211"/>
                <a:gd name="T11" fmla="*/ 155 h 301"/>
                <a:gd name="T12" fmla="*/ 93 w 211"/>
                <a:gd name="T13" fmla="*/ 166 h 301"/>
                <a:gd name="T14" fmla="*/ 119 w 211"/>
                <a:gd name="T15" fmla="*/ 166 h 301"/>
                <a:gd name="T16" fmla="*/ 139 w 211"/>
                <a:gd name="T17" fmla="*/ 155 h 301"/>
                <a:gd name="T18" fmla="*/ 153 w 211"/>
                <a:gd name="T19" fmla="*/ 137 h 301"/>
                <a:gd name="T20" fmla="*/ 162 w 211"/>
                <a:gd name="T21" fmla="*/ 104 h 301"/>
                <a:gd name="T22" fmla="*/ 153 w 211"/>
                <a:gd name="T23" fmla="*/ 70 h 301"/>
                <a:gd name="T24" fmla="*/ 139 w 211"/>
                <a:gd name="T25" fmla="*/ 53 h 301"/>
                <a:gd name="T26" fmla="*/ 119 w 211"/>
                <a:gd name="T27" fmla="*/ 42 h 301"/>
                <a:gd name="T28" fmla="*/ 117 w 211"/>
                <a:gd name="T29" fmla="*/ 0 h 301"/>
                <a:gd name="T30" fmla="*/ 154 w 211"/>
                <a:gd name="T31" fmla="*/ 9 h 301"/>
                <a:gd name="T32" fmla="*/ 184 w 211"/>
                <a:gd name="T33" fmla="*/ 31 h 301"/>
                <a:gd name="T34" fmla="*/ 204 w 211"/>
                <a:gd name="T35" fmla="*/ 63 h 301"/>
                <a:gd name="T36" fmla="*/ 211 w 211"/>
                <a:gd name="T37" fmla="*/ 104 h 301"/>
                <a:gd name="T38" fmla="*/ 205 w 211"/>
                <a:gd name="T39" fmla="*/ 145 h 301"/>
                <a:gd name="T40" fmla="*/ 185 w 211"/>
                <a:gd name="T41" fmla="*/ 177 h 301"/>
                <a:gd name="T42" fmla="*/ 155 w 211"/>
                <a:gd name="T43" fmla="*/ 200 h 301"/>
                <a:gd name="T44" fmla="*/ 114 w 211"/>
                <a:gd name="T45" fmla="*/ 208 h 301"/>
                <a:gd name="T46" fmla="*/ 77 w 211"/>
                <a:gd name="T47" fmla="*/ 200 h 301"/>
                <a:gd name="T48" fmla="*/ 50 w 211"/>
                <a:gd name="T49" fmla="*/ 176 h 301"/>
                <a:gd name="T50" fmla="*/ 49 w 211"/>
                <a:gd name="T51" fmla="*/ 301 h 301"/>
                <a:gd name="T52" fmla="*/ 0 w 211"/>
                <a:gd name="T53" fmla="*/ 7 h 301"/>
                <a:gd name="T54" fmla="*/ 48 w 211"/>
                <a:gd name="T55" fmla="*/ 34 h 301"/>
                <a:gd name="T56" fmla="*/ 53 w 211"/>
                <a:gd name="T57" fmla="*/ 28 h 301"/>
                <a:gd name="T58" fmla="*/ 65 w 211"/>
                <a:gd name="T59" fmla="*/ 17 h 301"/>
                <a:gd name="T60" fmla="*/ 92 w 211"/>
                <a:gd name="T61" fmla="*/ 4 h 301"/>
                <a:gd name="T62" fmla="*/ 117 w 211"/>
                <a:gd name="T63"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301">
                  <a:moveTo>
                    <a:pt x="105" y="40"/>
                  </a:moveTo>
                  <a:lnTo>
                    <a:pt x="93" y="42"/>
                  </a:lnTo>
                  <a:lnTo>
                    <a:pt x="81" y="47"/>
                  </a:lnTo>
                  <a:lnTo>
                    <a:pt x="71" y="53"/>
                  </a:lnTo>
                  <a:lnTo>
                    <a:pt x="63" y="61"/>
                  </a:lnTo>
                  <a:lnTo>
                    <a:pt x="56" y="70"/>
                  </a:lnTo>
                  <a:lnTo>
                    <a:pt x="52" y="81"/>
                  </a:lnTo>
                  <a:lnTo>
                    <a:pt x="48" y="105"/>
                  </a:lnTo>
                  <a:lnTo>
                    <a:pt x="52" y="128"/>
                  </a:lnTo>
                  <a:lnTo>
                    <a:pt x="56" y="138"/>
                  </a:lnTo>
                  <a:lnTo>
                    <a:pt x="63" y="147"/>
                  </a:lnTo>
                  <a:lnTo>
                    <a:pt x="71" y="155"/>
                  </a:lnTo>
                  <a:lnTo>
                    <a:pt x="81" y="162"/>
                  </a:lnTo>
                  <a:lnTo>
                    <a:pt x="93" y="166"/>
                  </a:lnTo>
                  <a:lnTo>
                    <a:pt x="105" y="167"/>
                  </a:lnTo>
                  <a:lnTo>
                    <a:pt x="119" y="166"/>
                  </a:lnTo>
                  <a:lnTo>
                    <a:pt x="129" y="162"/>
                  </a:lnTo>
                  <a:lnTo>
                    <a:pt x="139" y="155"/>
                  </a:lnTo>
                  <a:lnTo>
                    <a:pt x="148" y="147"/>
                  </a:lnTo>
                  <a:lnTo>
                    <a:pt x="153" y="137"/>
                  </a:lnTo>
                  <a:lnTo>
                    <a:pt x="157" y="126"/>
                  </a:lnTo>
                  <a:lnTo>
                    <a:pt x="162" y="104"/>
                  </a:lnTo>
                  <a:lnTo>
                    <a:pt x="157" y="81"/>
                  </a:lnTo>
                  <a:lnTo>
                    <a:pt x="153" y="70"/>
                  </a:lnTo>
                  <a:lnTo>
                    <a:pt x="148" y="61"/>
                  </a:lnTo>
                  <a:lnTo>
                    <a:pt x="139" y="53"/>
                  </a:lnTo>
                  <a:lnTo>
                    <a:pt x="129" y="47"/>
                  </a:lnTo>
                  <a:lnTo>
                    <a:pt x="119" y="42"/>
                  </a:lnTo>
                  <a:lnTo>
                    <a:pt x="105" y="40"/>
                  </a:lnTo>
                  <a:close/>
                  <a:moveTo>
                    <a:pt x="117" y="0"/>
                  </a:moveTo>
                  <a:lnTo>
                    <a:pt x="136" y="3"/>
                  </a:lnTo>
                  <a:lnTo>
                    <a:pt x="154" y="9"/>
                  </a:lnTo>
                  <a:lnTo>
                    <a:pt x="170" y="18"/>
                  </a:lnTo>
                  <a:lnTo>
                    <a:pt x="184" y="31"/>
                  </a:lnTo>
                  <a:lnTo>
                    <a:pt x="196" y="46"/>
                  </a:lnTo>
                  <a:lnTo>
                    <a:pt x="204" y="63"/>
                  </a:lnTo>
                  <a:lnTo>
                    <a:pt x="209" y="82"/>
                  </a:lnTo>
                  <a:lnTo>
                    <a:pt x="211" y="104"/>
                  </a:lnTo>
                  <a:lnTo>
                    <a:pt x="209" y="124"/>
                  </a:lnTo>
                  <a:lnTo>
                    <a:pt x="205" y="145"/>
                  </a:lnTo>
                  <a:lnTo>
                    <a:pt x="196" y="162"/>
                  </a:lnTo>
                  <a:lnTo>
                    <a:pt x="185" y="177"/>
                  </a:lnTo>
                  <a:lnTo>
                    <a:pt x="171" y="190"/>
                  </a:lnTo>
                  <a:lnTo>
                    <a:pt x="155" y="200"/>
                  </a:lnTo>
                  <a:lnTo>
                    <a:pt x="136" y="206"/>
                  </a:lnTo>
                  <a:lnTo>
                    <a:pt x="114" y="208"/>
                  </a:lnTo>
                  <a:lnTo>
                    <a:pt x="95" y="206"/>
                  </a:lnTo>
                  <a:lnTo>
                    <a:pt x="77" y="200"/>
                  </a:lnTo>
                  <a:lnTo>
                    <a:pt x="62" y="190"/>
                  </a:lnTo>
                  <a:lnTo>
                    <a:pt x="50" y="176"/>
                  </a:lnTo>
                  <a:lnTo>
                    <a:pt x="49" y="176"/>
                  </a:lnTo>
                  <a:lnTo>
                    <a:pt x="49" y="301"/>
                  </a:lnTo>
                  <a:lnTo>
                    <a:pt x="0" y="301"/>
                  </a:lnTo>
                  <a:lnTo>
                    <a:pt x="0" y="7"/>
                  </a:lnTo>
                  <a:lnTo>
                    <a:pt x="48" y="7"/>
                  </a:lnTo>
                  <a:lnTo>
                    <a:pt x="48" y="34"/>
                  </a:lnTo>
                  <a:lnTo>
                    <a:pt x="49" y="34"/>
                  </a:lnTo>
                  <a:lnTo>
                    <a:pt x="53" y="28"/>
                  </a:lnTo>
                  <a:lnTo>
                    <a:pt x="58" y="22"/>
                  </a:lnTo>
                  <a:lnTo>
                    <a:pt x="65" y="17"/>
                  </a:lnTo>
                  <a:lnTo>
                    <a:pt x="72" y="11"/>
                  </a:lnTo>
                  <a:lnTo>
                    <a:pt x="92" y="4"/>
                  </a:lnTo>
                  <a:lnTo>
                    <a:pt x="104" y="2"/>
                  </a:lnTo>
                  <a:lnTo>
                    <a:pt x="117"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4" name="Freeform 37"/>
            <p:cNvSpPr>
              <a:spLocks noEditPoints="1"/>
            </p:cNvSpPr>
            <p:nvPr userDrawn="1"/>
          </p:nvSpPr>
          <p:spPr bwMode="auto">
            <a:xfrm>
              <a:off x="3185" y="2132"/>
              <a:ext cx="99" cy="104"/>
            </a:xfrm>
            <a:custGeom>
              <a:avLst/>
              <a:gdLst>
                <a:gd name="T0" fmla="*/ 104 w 198"/>
                <a:gd name="T1" fmla="*/ 37 h 208"/>
                <a:gd name="T2" fmla="*/ 90 w 198"/>
                <a:gd name="T3" fmla="*/ 39 h 208"/>
                <a:gd name="T4" fmla="*/ 77 w 198"/>
                <a:gd name="T5" fmla="*/ 44 h 208"/>
                <a:gd name="T6" fmla="*/ 66 w 198"/>
                <a:gd name="T7" fmla="*/ 51 h 208"/>
                <a:gd name="T8" fmla="*/ 57 w 198"/>
                <a:gd name="T9" fmla="*/ 61 h 208"/>
                <a:gd name="T10" fmla="*/ 52 w 198"/>
                <a:gd name="T11" fmla="*/ 72 h 208"/>
                <a:gd name="T12" fmla="*/ 49 w 198"/>
                <a:gd name="T13" fmla="*/ 84 h 208"/>
                <a:gd name="T14" fmla="*/ 149 w 198"/>
                <a:gd name="T15" fmla="*/ 84 h 208"/>
                <a:gd name="T16" fmla="*/ 147 w 198"/>
                <a:gd name="T17" fmla="*/ 67 h 208"/>
                <a:gd name="T18" fmla="*/ 144 w 198"/>
                <a:gd name="T19" fmla="*/ 62 h 208"/>
                <a:gd name="T20" fmla="*/ 141 w 198"/>
                <a:gd name="T21" fmla="*/ 55 h 208"/>
                <a:gd name="T22" fmla="*/ 138 w 198"/>
                <a:gd name="T23" fmla="*/ 52 h 208"/>
                <a:gd name="T24" fmla="*/ 134 w 198"/>
                <a:gd name="T25" fmla="*/ 48 h 208"/>
                <a:gd name="T26" fmla="*/ 129 w 198"/>
                <a:gd name="T27" fmla="*/ 45 h 208"/>
                <a:gd name="T28" fmla="*/ 124 w 198"/>
                <a:gd name="T29" fmla="*/ 41 h 208"/>
                <a:gd name="T30" fmla="*/ 114 w 198"/>
                <a:gd name="T31" fmla="*/ 38 h 208"/>
                <a:gd name="T32" fmla="*/ 104 w 198"/>
                <a:gd name="T33" fmla="*/ 37 h 208"/>
                <a:gd name="T34" fmla="*/ 104 w 198"/>
                <a:gd name="T35" fmla="*/ 0 h 208"/>
                <a:gd name="T36" fmla="*/ 123 w 198"/>
                <a:gd name="T37" fmla="*/ 3 h 208"/>
                <a:gd name="T38" fmla="*/ 141 w 198"/>
                <a:gd name="T39" fmla="*/ 8 h 208"/>
                <a:gd name="T40" fmla="*/ 157 w 198"/>
                <a:gd name="T41" fmla="*/ 16 h 208"/>
                <a:gd name="T42" fmla="*/ 171 w 198"/>
                <a:gd name="T43" fmla="*/ 27 h 208"/>
                <a:gd name="T44" fmla="*/ 182 w 198"/>
                <a:gd name="T45" fmla="*/ 42 h 208"/>
                <a:gd name="T46" fmla="*/ 191 w 198"/>
                <a:gd name="T47" fmla="*/ 61 h 208"/>
                <a:gd name="T48" fmla="*/ 196 w 198"/>
                <a:gd name="T49" fmla="*/ 82 h 208"/>
                <a:gd name="T50" fmla="*/ 198 w 198"/>
                <a:gd name="T51" fmla="*/ 107 h 208"/>
                <a:gd name="T52" fmla="*/ 198 w 198"/>
                <a:gd name="T53" fmla="*/ 114 h 208"/>
                <a:gd name="T54" fmla="*/ 198 w 198"/>
                <a:gd name="T55" fmla="*/ 120 h 208"/>
                <a:gd name="T56" fmla="*/ 49 w 198"/>
                <a:gd name="T57" fmla="*/ 120 h 208"/>
                <a:gd name="T58" fmla="*/ 51 w 198"/>
                <a:gd name="T59" fmla="*/ 130 h 208"/>
                <a:gd name="T60" fmla="*/ 54 w 198"/>
                <a:gd name="T61" fmla="*/ 139 h 208"/>
                <a:gd name="T62" fmla="*/ 58 w 198"/>
                <a:gd name="T63" fmla="*/ 145 h 208"/>
                <a:gd name="T64" fmla="*/ 62 w 198"/>
                <a:gd name="T65" fmla="*/ 150 h 208"/>
                <a:gd name="T66" fmla="*/ 67 w 198"/>
                <a:gd name="T67" fmla="*/ 154 h 208"/>
                <a:gd name="T68" fmla="*/ 76 w 198"/>
                <a:gd name="T69" fmla="*/ 160 h 208"/>
                <a:gd name="T70" fmla="*/ 84 w 198"/>
                <a:gd name="T71" fmla="*/ 164 h 208"/>
                <a:gd name="T72" fmla="*/ 94 w 198"/>
                <a:gd name="T73" fmla="*/ 167 h 208"/>
                <a:gd name="T74" fmla="*/ 105 w 198"/>
                <a:gd name="T75" fmla="*/ 168 h 208"/>
                <a:gd name="T76" fmla="*/ 122 w 198"/>
                <a:gd name="T77" fmla="*/ 166 h 208"/>
                <a:gd name="T78" fmla="*/ 136 w 198"/>
                <a:gd name="T79" fmla="*/ 161 h 208"/>
                <a:gd name="T80" fmla="*/ 148 w 198"/>
                <a:gd name="T81" fmla="*/ 153 h 208"/>
                <a:gd name="T82" fmla="*/ 156 w 198"/>
                <a:gd name="T83" fmla="*/ 143 h 208"/>
                <a:gd name="T84" fmla="*/ 190 w 198"/>
                <a:gd name="T85" fmla="*/ 168 h 208"/>
                <a:gd name="T86" fmla="*/ 174 w 198"/>
                <a:gd name="T87" fmla="*/ 186 h 208"/>
                <a:gd name="T88" fmla="*/ 154 w 198"/>
                <a:gd name="T89" fmla="*/ 199 h 208"/>
                <a:gd name="T90" fmla="*/ 132 w 198"/>
                <a:gd name="T91" fmla="*/ 206 h 208"/>
                <a:gd name="T92" fmla="*/ 106 w 198"/>
                <a:gd name="T93" fmla="*/ 208 h 208"/>
                <a:gd name="T94" fmla="*/ 83 w 198"/>
                <a:gd name="T95" fmla="*/ 206 h 208"/>
                <a:gd name="T96" fmla="*/ 63 w 198"/>
                <a:gd name="T97" fmla="*/ 201 h 208"/>
                <a:gd name="T98" fmla="*/ 45 w 198"/>
                <a:gd name="T99" fmla="*/ 192 h 208"/>
                <a:gd name="T100" fmla="*/ 30 w 198"/>
                <a:gd name="T101" fmla="*/ 180 h 208"/>
                <a:gd name="T102" fmla="*/ 17 w 198"/>
                <a:gd name="T103" fmla="*/ 166 h 208"/>
                <a:gd name="T104" fmla="*/ 8 w 198"/>
                <a:gd name="T105" fmla="*/ 149 h 208"/>
                <a:gd name="T106" fmla="*/ 2 w 198"/>
                <a:gd name="T107" fmla="*/ 129 h 208"/>
                <a:gd name="T108" fmla="*/ 0 w 198"/>
                <a:gd name="T109" fmla="*/ 106 h 208"/>
                <a:gd name="T110" fmla="*/ 2 w 198"/>
                <a:gd name="T111" fmla="*/ 83 h 208"/>
                <a:gd name="T112" fmla="*/ 8 w 198"/>
                <a:gd name="T113" fmla="*/ 63 h 208"/>
                <a:gd name="T114" fmla="*/ 17 w 198"/>
                <a:gd name="T115" fmla="*/ 45 h 208"/>
                <a:gd name="T116" fmla="*/ 29 w 198"/>
                <a:gd name="T117" fmla="*/ 30 h 208"/>
                <a:gd name="T118" fmla="*/ 44 w 198"/>
                <a:gd name="T119" fmla="*/ 18 h 208"/>
                <a:gd name="T120" fmla="*/ 63 w 198"/>
                <a:gd name="T121" fmla="*/ 8 h 208"/>
                <a:gd name="T122" fmla="*/ 82 w 198"/>
                <a:gd name="T123" fmla="*/ 3 h 208"/>
                <a:gd name="T124" fmla="*/ 104 w 198"/>
                <a:gd name="T12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8" h="208">
                  <a:moveTo>
                    <a:pt x="104" y="37"/>
                  </a:moveTo>
                  <a:lnTo>
                    <a:pt x="90" y="39"/>
                  </a:lnTo>
                  <a:lnTo>
                    <a:pt x="77" y="44"/>
                  </a:lnTo>
                  <a:lnTo>
                    <a:pt x="66" y="51"/>
                  </a:lnTo>
                  <a:lnTo>
                    <a:pt x="57" y="61"/>
                  </a:lnTo>
                  <a:lnTo>
                    <a:pt x="52" y="72"/>
                  </a:lnTo>
                  <a:lnTo>
                    <a:pt x="49" y="84"/>
                  </a:lnTo>
                  <a:lnTo>
                    <a:pt x="149" y="84"/>
                  </a:lnTo>
                  <a:lnTo>
                    <a:pt x="147" y="67"/>
                  </a:lnTo>
                  <a:lnTo>
                    <a:pt x="144" y="62"/>
                  </a:lnTo>
                  <a:lnTo>
                    <a:pt x="141" y="55"/>
                  </a:lnTo>
                  <a:lnTo>
                    <a:pt x="138" y="52"/>
                  </a:lnTo>
                  <a:lnTo>
                    <a:pt x="134" y="48"/>
                  </a:lnTo>
                  <a:lnTo>
                    <a:pt x="129" y="45"/>
                  </a:lnTo>
                  <a:lnTo>
                    <a:pt x="124" y="41"/>
                  </a:lnTo>
                  <a:lnTo>
                    <a:pt x="114" y="38"/>
                  </a:lnTo>
                  <a:lnTo>
                    <a:pt x="104" y="37"/>
                  </a:lnTo>
                  <a:close/>
                  <a:moveTo>
                    <a:pt x="104" y="0"/>
                  </a:moveTo>
                  <a:lnTo>
                    <a:pt x="123" y="3"/>
                  </a:lnTo>
                  <a:lnTo>
                    <a:pt x="141" y="8"/>
                  </a:lnTo>
                  <a:lnTo>
                    <a:pt x="157" y="16"/>
                  </a:lnTo>
                  <a:lnTo>
                    <a:pt x="171" y="27"/>
                  </a:lnTo>
                  <a:lnTo>
                    <a:pt x="182" y="42"/>
                  </a:lnTo>
                  <a:lnTo>
                    <a:pt x="191" y="61"/>
                  </a:lnTo>
                  <a:lnTo>
                    <a:pt x="196" y="82"/>
                  </a:lnTo>
                  <a:lnTo>
                    <a:pt x="198" y="107"/>
                  </a:lnTo>
                  <a:lnTo>
                    <a:pt x="198" y="114"/>
                  </a:lnTo>
                  <a:lnTo>
                    <a:pt x="198" y="120"/>
                  </a:lnTo>
                  <a:lnTo>
                    <a:pt x="49" y="120"/>
                  </a:lnTo>
                  <a:lnTo>
                    <a:pt x="51" y="130"/>
                  </a:lnTo>
                  <a:lnTo>
                    <a:pt x="54" y="139"/>
                  </a:lnTo>
                  <a:lnTo>
                    <a:pt x="58" y="145"/>
                  </a:lnTo>
                  <a:lnTo>
                    <a:pt x="62" y="150"/>
                  </a:lnTo>
                  <a:lnTo>
                    <a:pt x="67" y="154"/>
                  </a:lnTo>
                  <a:lnTo>
                    <a:pt x="76" y="160"/>
                  </a:lnTo>
                  <a:lnTo>
                    <a:pt x="84" y="164"/>
                  </a:lnTo>
                  <a:lnTo>
                    <a:pt x="94" y="167"/>
                  </a:lnTo>
                  <a:lnTo>
                    <a:pt x="105" y="168"/>
                  </a:lnTo>
                  <a:lnTo>
                    <a:pt x="122" y="166"/>
                  </a:lnTo>
                  <a:lnTo>
                    <a:pt x="136" y="161"/>
                  </a:lnTo>
                  <a:lnTo>
                    <a:pt x="148" y="153"/>
                  </a:lnTo>
                  <a:lnTo>
                    <a:pt x="156" y="143"/>
                  </a:lnTo>
                  <a:lnTo>
                    <a:pt x="190" y="168"/>
                  </a:lnTo>
                  <a:lnTo>
                    <a:pt x="174" y="186"/>
                  </a:lnTo>
                  <a:lnTo>
                    <a:pt x="154" y="199"/>
                  </a:lnTo>
                  <a:lnTo>
                    <a:pt x="132" y="206"/>
                  </a:lnTo>
                  <a:lnTo>
                    <a:pt x="106" y="208"/>
                  </a:lnTo>
                  <a:lnTo>
                    <a:pt x="83" y="206"/>
                  </a:lnTo>
                  <a:lnTo>
                    <a:pt x="63" y="201"/>
                  </a:lnTo>
                  <a:lnTo>
                    <a:pt x="45" y="192"/>
                  </a:lnTo>
                  <a:lnTo>
                    <a:pt x="30" y="180"/>
                  </a:lnTo>
                  <a:lnTo>
                    <a:pt x="17" y="166"/>
                  </a:lnTo>
                  <a:lnTo>
                    <a:pt x="8" y="149"/>
                  </a:lnTo>
                  <a:lnTo>
                    <a:pt x="2" y="129"/>
                  </a:lnTo>
                  <a:lnTo>
                    <a:pt x="0" y="106"/>
                  </a:lnTo>
                  <a:lnTo>
                    <a:pt x="2" y="83"/>
                  </a:lnTo>
                  <a:lnTo>
                    <a:pt x="8" y="63"/>
                  </a:lnTo>
                  <a:lnTo>
                    <a:pt x="17" y="45"/>
                  </a:lnTo>
                  <a:lnTo>
                    <a:pt x="29" y="30"/>
                  </a:lnTo>
                  <a:lnTo>
                    <a:pt x="44" y="18"/>
                  </a:lnTo>
                  <a:lnTo>
                    <a:pt x="63" y="8"/>
                  </a:lnTo>
                  <a:lnTo>
                    <a:pt x="82" y="3"/>
                  </a:lnTo>
                  <a:lnTo>
                    <a:pt x="104"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5" name="Freeform 38"/>
            <p:cNvSpPr>
              <a:spLocks/>
            </p:cNvSpPr>
            <p:nvPr userDrawn="1"/>
          </p:nvSpPr>
          <p:spPr bwMode="auto">
            <a:xfrm>
              <a:off x="3303" y="2132"/>
              <a:ext cx="59" cy="101"/>
            </a:xfrm>
            <a:custGeom>
              <a:avLst/>
              <a:gdLst>
                <a:gd name="T0" fmla="*/ 106 w 117"/>
                <a:gd name="T1" fmla="*/ 0 h 203"/>
                <a:gd name="T2" fmla="*/ 111 w 117"/>
                <a:gd name="T3" fmla="*/ 2 h 203"/>
                <a:gd name="T4" fmla="*/ 114 w 117"/>
                <a:gd name="T5" fmla="*/ 2 h 203"/>
                <a:gd name="T6" fmla="*/ 117 w 117"/>
                <a:gd name="T7" fmla="*/ 2 h 203"/>
                <a:gd name="T8" fmla="*/ 117 w 117"/>
                <a:gd name="T9" fmla="*/ 47 h 203"/>
                <a:gd name="T10" fmla="*/ 113 w 117"/>
                <a:gd name="T11" fmla="*/ 46 h 203"/>
                <a:gd name="T12" fmla="*/ 109 w 117"/>
                <a:gd name="T13" fmla="*/ 46 h 203"/>
                <a:gd name="T14" fmla="*/ 102 w 117"/>
                <a:gd name="T15" fmla="*/ 45 h 203"/>
                <a:gd name="T16" fmla="*/ 87 w 117"/>
                <a:gd name="T17" fmla="*/ 47 h 203"/>
                <a:gd name="T18" fmla="*/ 75 w 117"/>
                <a:gd name="T19" fmla="*/ 51 h 203"/>
                <a:gd name="T20" fmla="*/ 69 w 117"/>
                <a:gd name="T21" fmla="*/ 55 h 203"/>
                <a:gd name="T22" fmla="*/ 64 w 117"/>
                <a:gd name="T23" fmla="*/ 61 h 203"/>
                <a:gd name="T24" fmla="*/ 59 w 117"/>
                <a:gd name="T25" fmla="*/ 66 h 203"/>
                <a:gd name="T26" fmla="*/ 52 w 117"/>
                <a:gd name="T27" fmla="*/ 83 h 203"/>
                <a:gd name="T28" fmla="*/ 51 w 117"/>
                <a:gd name="T29" fmla="*/ 89 h 203"/>
                <a:gd name="T30" fmla="*/ 50 w 117"/>
                <a:gd name="T31" fmla="*/ 93 h 203"/>
                <a:gd name="T32" fmla="*/ 50 w 117"/>
                <a:gd name="T33" fmla="*/ 97 h 203"/>
                <a:gd name="T34" fmla="*/ 50 w 117"/>
                <a:gd name="T35" fmla="*/ 203 h 203"/>
                <a:gd name="T36" fmla="*/ 0 w 117"/>
                <a:gd name="T37" fmla="*/ 203 h 203"/>
                <a:gd name="T38" fmla="*/ 0 w 117"/>
                <a:gd name="T39" fmla="*/ 7 h 203"/>
                <a:gd name="T40" fmla="*/ 47 w 117"/>
                <a:gd name="T41" fmla="*/ 7 h 203"/>
                <a:gd name="T42" fmla="*/ 47 w 117"/>
                <a:gd name="T43" fmla="*/ 39 h 203"/>
                <a:gd name="T44" fmla="*/ 48 w 117"/>
                <a:gd name="T45" fmla="*/ 39 h 203"/>
                <a:gd name="T46" fmla="*/ 58 w 117"/>
                <a:gd name="T47" fmla="*/ 24 h 203"/>
                <a:gd name="T48" fmla="*/ 71 w 117"/>
                <a:gd name="T49" fmla="*/ 11 h 203"/>
                <a:gd name="T50" fmla="*/ 87 w 117"/>
                <a:gd name="T51" fmla="*/ 4 h 203"/>
                <a:gd name="T52" fmla="*/ 106 w 117"/>
                <a:gd name="T5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203">
                  <a:moveTo>
                    <a:pt x="106" y="0"/>
                  </a:moveTo>
                  <a:lnTo>
                    <a:pt x="111" y="2"/>
                  </a:lnTo>
                  <a:lnTo>
                    <a:pt x="114" y="2"/>
                  </a:lnTo>
                  <a:lnTo>
                    <a:pt x="117" y="2"/>
                  </a:lnTo>
                  <a:lnTo>
                    <a:pt x="117" y="47"/>
                  </a:lnTo>
                  <a:lnTo>
                    <a:pt x="113" y="46"/>
                  </a:lnTo>
                  <a:lnTo>
                    <a:pt x="109" y="46"/>
                  </a:lnTo>
                  <a:lnTo>
                    <a:pt x="102" y="45"/>
                  </a:lnTo>
                  <a:lnTo>
                    <a:pt x="87" y="47"/>
                  </a:lnTo>
                  <a:lnTo>
                    <a:pt x="75" y="51"/>
                  </a:lnTo>
                  <a:lnTo>
                    <a:pt x="69" y="55"/>
                  </a:lnTo>
                  <a:lnTo>
                    <a:pt x="64" y="61"/>
                  </a:lnTo>
                  <a:lnTo>
                    <a:pt x="59" y="66"/>
                  </a:lnTo>
                  <a:lnTo>
                    <a:pt x="52" y="83"/>
                  </a:lnTo>
                  <a:lnTo>
                    <a:pt x="51" y="89"/>
                  </a:lnTo>
                  <a:lnTo>
                    <a:pt x="50" y="93"/>
                  </a:lnTo>
                  <a:lnTo>
                    <a:pt x="50" y="97"/>
                  </a:lnTo>
                  <a:lnTo>
                    <a:pt x="50" y="203"/>
                  </a:lnTo>
                  <a:lnTo>
                    <a:pt x="0" y="203"/>
                  </a:lnTo>
                  <a:lnTo>
                    <a:pt x="0" y="7"/>
                  </a:lnTo>
                  <a:lnTo>
                    <a:pt x="47" y="7"/>
                  </a:lnTo>
                  <a:lnTo>
                    <a:pt x="47" y="39"/>
                  </a:lnTo>
                  <a:lnTo>
                    <a:pt x="48" y="39"/>
                  </a:lnTo>
                  <a:lnTo>
                    <a:pt x="58" y="24"/>
                  </a:lnTo>
                  <a:lnTo>
                    <a:pt x="71" y="11"/>
                  </a:lnTo>
                  <a:lnTo>
                    <a:pt x="87" y="4"/>
                  </a:lnTo>
                  <a:lnTo>
                    <a:pt x="106"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6" name="Freeform 39"/>
            <p:cNvSpPr>
              <a:spLocks/>
            </p:cNvSpPr>
            <p:nvPr userDrawn="1"/>
          </p:nvSpPr>
          <p:spPr bwMode="auto">
            <a:xfrm>
              <a:off x="3360" y="2088"/>
              <a:ext cx="125" cy="145"/>
            </a:xfrm>
            <a:custGeom>
              <a:avLst/>
              <a:gdLst>
                <a:gd name="T0" fmla="*/ 0 w 251"/>
                <a:gd name="T1" fmla="*/ 0 h 290"/>
                <a:gd name="T2" fmla="*/ 31 w 251"/>
                <a:gd name="T3" fmla="*/ 0 h 290"/>
                <a:gd name="T4" fmla="*/ 125 w 251"/>
                <a:gd name="T5" fmla="*/ 251 h 290"/>
                <a:gd name="T6" fmla="*/ 126 w 251"/>
                <a:gd name="T7" fmla="*/ 251 h 290"/>
                <a:gd name="T8" fmla="*/ 220 w 251"/>
                <a:gd name="T9" fmla="*/ 0 h 290"/>
                <a:gd name="T10" fmla="*/ 251 w 251"/>
                <a:gd name="T11" fmla="*/ 0 h 290"/>
                <a:gd name="T12" fmla="*/ 141 w 251"/>
                <a:gd name="T13" fmla="*/ 290 h 290"/>
                <a:gd name="T14" fmla="*/ 110 w 251"/>
                <a:gd name="T15" fmla="*/ 290 h 290"/>
                <a:gd name="T16" fmla="*/ 0 w 251"/>
                <a:gd name="T1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290">
                  <a:moveTo>
                    <a:pt x="0" y="0"/>
                  </a:moveTo>
                  <a:lnTo>
                    <a:pt x="31" y="0"/>
                  </a:lnTo>
                  <a:lnTo>
                    <a:pt x="125" y="251"/>
                  </a:lnTo>
                  <a:lnTo>
                    <a:pt x="126" y="251"/>
                  </a:lnTo>
                  <a:lnTo>
                    <a:pt x="220" y="0"/>
                  </a:lnTo>
                  <a:lnTo>
                    <a:pt x="251" y="0"/>
                  </a:lnTo>
                  <a:lnTo>
                    <a:pt x="141" y="290"/>
                  </a:lnTo>
                  <a:lnTo>
                    <a:pt x="110" y="290"/>
                  </a:lnTo>
                  <a:lnTo>
                    <a:pt x="0"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7" name="Freeform 40"/>
            <p:cNvSpPr>
              <a:spLocks noEditPoints="1"/>
            </p:cNvSpPr>
            <p:nvPr userDrawn="1"/>
          </p:nvSpPr>
          <p:spPr bwMode="auto">
            <a:xfrm>
              <a:off x="3494" y="2091"/>
              <a:ext cx="19" cy="142"/>
            </a:xfrm>
            <a:custGeom>
              <a:avLst/>
              <a:gdLst>
                <a:gd name="T0" fmla="*/ 7 w 40"/>
                <a:gd name="T1" fmla="*/ 92 h 284"/>
                <a:gd name="T2" fmla="*/ 33 w 40"/>
                <a:gd name="T3" fmla="*/ 92 h 284"/>
                <a:gd name="T4" fmla="*/ 33 w 40"/>
                <a:gd name="T5" fmla="*/ 284 h 284"/>
                <a:gd name="T6" fmla="*/ 7 w 40"/>
                <a:gd name="T7" fmla="*/ 284 h 284"/>
                <a:gd name="T8" fmla="*/ 7 w 40"/>
                <a:gd name="T9" fmla="*/ 92 h 284"/>
                <a:gd name="T10" fmla="*/ 21 w 40"/>
                <a:gd name="T11" fmla="*/ 0 h 284"/>
                <a:gd name="T12" fmla="*/ 25 w 40"/>
                <a:gd name="T13" fmla="*/ 0 h 284"/>
                <a:gd name="T14" fmla="*/ 29 w 40"/>
                <a:gd name="T15" fmla="*/ 2 h 284"/>
                <a:gd name="T16" fmla="*/ 33 w 40"/>
                <a:gd name="T17" fmla="*/ 5 h 284"/>
                <a:gd name="T18" fmla="*/ 37 w 40"/>
                <a:gd name="T19" fmla="*/ 9 h 284"/>
                <a:gd name="T20" fmla="*/ 39 w 40"/>
                <a:gd name="T21" fmla="*/ 14 h 284"/>
                <a:gd name="T22" fmla="*/ 40 w 40"/>
                <a:gd name="T23" fmla="*/ 19 h 284"/>
                <a:gd name="T24" fmla="*/ 39 w 40"/>
                <a:gd name="T25" fmla="*/ 24 h 284"/>
                <a:gd name="T26" fmla="*/ 37 w 40"/>
                <a:gd name="T27" fmla="*/ 29 h 284"/>
                <a:gd name="T28" fmla="*/ 33 w 40"/>
                <a:gd name="T29" fmla="*/ 33 h 284"/>
                <a:gd name="T30" fmla="*/ 29 w 40"/>
                <a:gd name="T31" fmla="*/ 36 h 284"/>
                <a:gd name="T32" fmla="*/ 25 w 40"/>
                <a:gd name="T33" fmla="*/ 38 h 284"/>
                <a:gd name="T34" fmla="*/ 21 w 40"/>
                <a:gd name="T35" fmla="*/ 38 h 284"/>
                <a:gd name="T36" fmla="*/ 15 w 40"/>
                <a:gd name="T37" fmla="*/ 38 h 284"/>
                <a:gd name="T38" fmla="*/ 11 w 40"/>
                <a:gd name="T39" fmla="*/ 36 h 284"/>
                <a:gd name="T40" fmla="*/ 7 w 40"/>
                <a:gd name="T41" fmla="*/ 33 h 284"/>
                <a:gd name="T42" fmla="*/ 3 w 40"/>
                <a:gd name="T43" fmla="*/ 29 h 284"/>
                <a:gd name="T44" fmla="*/ 1 w 40"/>
                <a:gd name="T45" fmla="*/ 24 h 284"/>
                <a:gd name="T46" fmla="*/ 0 w 40"/>
                <a:gd name="T47" fmla="*/ 19 h 284"/>
                <a:gd name="T48" fmla="*/ 1 w 40"/>
                <a:gd name="T49" fmla="*/ 14 h 284"/>
                <a:gd name="T50" fmla="*/ 3 w 40"/>
                <a:gd name="T51" fmla="*/ 9 h 284"/>
                <a:gd name="T52" fmla="*/ 7 w 40"/>
                <a:gd name="T53" fmla="*/ 5 h 284"/>
                <a:gd name="T54" fmla="*/ 11 w 40"/>
                <a:gd name="T55" fmla="*/ 2 h 284"/>
                <a:gd name="T56" fmla="*/ 15 w 40"/>
                <a:gd name="T57" fmla="*/ 0 h 284"/>
                <a:gd name="T58" fmla="*/ 21 w 40"/>
                <a:gd name="T5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284">
                  <a:moveTo>
                    <a:pt x="7" y="92"/>
                  </a:moveTo>
                  <a:lnTo>
                    <a:pt x="33" y="92"/>
                  </a:lnTo>
                  <a:lnTo>
                    <a:pt x="33" y="284"/>
                  </a:lnTo>
                  <a:lnTo>
                    <a:pt x="7" y="284"/>
                  </a:lnTo>
                  <a:lnTo>
                    <a:pt x="7" y="92"/>
                  </a:lnTo>
                  <a:close/>
                  <a:moveTo>
                    <a:pt x="21" y="0"/>
                  </a:moveTo>
                  <a:lnTo>
                    <a:pt x="25" y="0"/>
                  </a:lnTo>
                  <a:lnTo>
                    <a:pt x="29" y="2"/>
                  </a:lnTo>
                  <a:lnTo>
                    <a:pt x="33" y="5"/>
                  </a:lnTo>
                  <a:lnTo>
                    <a:pt x="37" y="9"/>
                  </a:lnTo>
                  <a:lnTo>
                    <a:pt x="39" y="14"/>
                  </a:lnTo>
                  <a:lnTo>
                    <a:pt x="40" y="19"/>
                  </a:lnTo>
                  <a:lnTo>
                    <a:pt x="39" y="24"/>
                  </a:lnTo>
                  <a:lnTo>
                    <a:pt x="37" y="29"/>
                  </a:lnTo>
                  <a:lnTo>
                    <a:pt x="33" y="33"/>
                  </a:lnTo>
                  <a:lnTo>
                    <a:pt x="29" y="36"/>
                  </a:lnTo>
                  <a:lnTo>
                    <a:pt x="25" y="38"/>
                  </a:lnTo>
                  <a:lnTo>
                    <a:pt x="21" y="38"/>
                  </a:lnTo>
                  <a:lnTo>
                    <a:pt x="15" y="38"/>
                  </a:lnTo>
                  <a:lnTo>
                    <a:pt x="11" y="36"/>
                  </a:lnTo>
                  <a:lnTo>
                    <a:pt x="7" y="33"/>
                  </a:lnTo>
                  <a:lnTo>
                    <a:pt x="3" y="29"/>
                  </a:lnTo>
                  <a:lnTo>
                    <a:pt x="1" y="24"/>
                  </a:lnTo>
                  <a:lnTo>
                    <a:pt x="0" y="19"/>
                  </a:lnTo>
                  <a:lnTo>
                    <a:pt x="1" y="14"/>
                  </a:lnTo>
                  <a:lnTo>
                    <a:pt x="3" y="9"/>
                  </a:lnTo>
                  <a:lnTo>
                    <a:pt x="7" y="5"/>
                  </a:lnTo>
                  <a:lnTo>
                    <a:pt x="11" y="2"/>
                  </a:lnTo>
                  <a:lnTo>
                    <a:pt x="15" y="0"/>
                  </a:lnTo>
                  <a:lnTo>
                    <a:pt x="21"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8" name="Freeform 41"/>
            <p:cNvSpPr>
              <a:spLocks/>
            </p:cNvSpPr>
            <p:nvPr userDrawn="1"/>
          </p:nvSpPr>
          <p:spPr bwMode="auto">
            <a:xfrm>
              <a:off x="3533" y="2135"/>
              <a:ext cx="74" cy="100"/>
            </a:xfrm>
            <a:custGeom>
              <a:avLst/>
              <a:gdLst>
                <a:gd name="T0" fmla="*/ 97 w 147"/>
                <a:gd name="T1" fmla="*/ 2 h 200"/>
                <a:gd name="T2" fmla="*/ 132 w 147"/>
                <a:gd name="T3" fmla="*/ 19 h 200"/>
                <a:gd name="T4" fmla="*/ 122 w 147"/>
                <a:gd name="T5" fmla="*/ 49 h 200"/>
                <a:gd name="T6" fmla="*/ 104 w 147"/>
                <a:gd name="T7" fmla="*/ 30 h 200"/>
                <a:gd name="T8" fmla="*/ 75 w 147"/>
                <a:gd name="T9" fmla="*/ 23 h 200"/>
                <a:gd name="T10" fmla="*/ 61 w 147"/>
                <a:gd name="T11" fmla="*/ 25 h 200"/>
                <a:gd name="T12" fmla="*/ 47 w 147"/>
                <a:gd name="T13" fmla="*/ 30 h 200"/>
                <a:gd name="T14" fmla="*/ 41 w 147"/>
                <a:gd name="T15" fmla="*/ 35 h 200"/>
                <a:gd name="T16" fmla="*/ 36 w 147"/>
                <a:gd name="T17" fmla="*/ 43 h 200"/>
                <a:gd name="T18" fmla="*/ 35 w 147"/>
                <a:gd name="T19" fmla="*/ 53 h 200"/>
                <a:gd name="T20" fmla="*/ 39 w 147"/>
                <a:gd name="T21" fmla="*/ 68 h 200"/>
                <a:gd name="T22" fmla="*/ 60 w 147"/>
                <a:gd name="T23" fmla="*/ 80 h 200"/>
                <a:gd name="T24" fmla="*/ 101 w 147"/>
                <a:gd name="T25" fmla="*/ 90 h 200"/>
                <a:gd name="T26" fmla="*/ 131 w 147"/>
                <a:gd name="T27" fmla="*/ 105 h 200"/>
                <a:gd name="T28" fmla="*/ 145 w 147"/>
                <a:gd name="T29" fmla="*/ 127 h 200"/>
                <a:gd name="T30" fmla="*/ 145 w 147"/>
                <a:gd name="T31" fmla="*/ 156 h 200"/>
                <a:gd name="T32" fmla="*/ 133 w 147"/>
                <a:gd name="T33" fmla="*/ 179 h 200"/>
                <a:gd name="T34" fmla="*/ 113 w 147"/>
                <a:gd name="T35" fmla="*/ 193 h 200"/>
                <a:gd name="T36" fmla="*/ 75 w 147"/>
                <a:gd name="T37" fmla="*/ 200 h 200"/>
                <a:gd name="T38" fmla="*/ 33 w 147"/>
                <a:gd name="T39" fmla="*/ 192 h 200"/>
                <a:gd name="T40" fmla="*/ 9 w 147"/>
                <a:gd name="T41" fmla="*/ 174 h 200"/>
                <a:gd name="T42" fmla="*/ 21 w 147"/>
                <a:gd name="T43" fmla="*/ 146 h 200"/>
                <a:gd name="T44" fmla="*/ 43 w 147"/>
                <a:gd name="T45" fmla="*/ 168 h 200"/>
                <a:gd name="T46" fmla="*/ 74 w 147"/>
                <a:gd name="T47" fmla="*/ 176 h 200"/>
                <a:gd name="T48" fmla="*/ 91 w 147"/>
                <a:gd name="T49" fmla="*/ 175 h 200"/>
                <a:gd name="T50" fmla="*/ 102 w 147"/>
                <a:gd name="T51" fmla="*/ 172 h 200"/>
                <a:gd name="T52" fmla="*/ 109 w 147"/>
                <a:gd name="T53" fmla="*/ 167 h 200"/>
                <a:gd name="T54" fmla="*/ 116 w 147"/>
                <a:gd name="T55" fmla="*/ 159 h 200"/>
                <a:gd name="T56" fmla="*/ 119 w 147"/>
                <a:gd name="T57" fmla="*/ 150 h 200"/>
                <a:gd name="T58" fmla="*/ 118 w 147"/>
                <a:gd name="T59" fmla="*/ 133 h 200"/>
                <a:gd name="T60" fmla="*/ 105 w 147"/>
                <a:gd name="T61" fmla="*/ 121 h 200"/>
                <a:gd name="T62" fmla="*/ 63 w 147"/>
                <a:gd name="T63" fmla="*/ 107 h 200"/>
                <a:gd name="T64" fmla="*/ 35 w 147"/>
                <a:gd name="T65" fmla="*/ 98 h 200"/>
                <a:gd name="T66" fmla="*/ 22 w 147"/>
                <a:gd name="T67" fmla="*/ 88 h 200"/>
                <a:gd name="T68" fmla="*/ 14 w 147"/>
                <a:gd name="T69" fmla="*/ 77 h 200"/>
                <a:gd name="T70" fmla="*/ 8 w 147"/>
                <a:gd name="T71" fmla="*/ 55 h 200"/>
                <a:gd name="T72" fmla="*/ 14 w 147"/>
                <a:gd name="T73" fmla="*/ 30 h 200"/>
                <a:gd name="T74" fmla="*/ 23 w 147"/>
                <a:gd name="T75" fmla="*/ 17 h 200"/>
                <a:gd name="T76" fmla="*/ 39 w 147"/>
                <a:gd name="T77" fmla="*/ 7 h 200"/>
                <a:gd name="T78" fmla="*/ 76 w 147"/>
                <a:gd name="T7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7" h="200">
                  <a:moveTo>
                    <a:pt x="76" y="0"/>
                  </a:moveTo>
                  <a:lnTo>
                    <a:pt x="97" y="2"/>
                  </a:lnTo>
                  <a:lnTo>
                    <a:pt x="115" y="9"/>
                  </a:lnTo>
                  <a:lnTo>
                    <a:pt x="132" y="19"/>
                  </a:lnTo>
                  <a:lnTo>
                    <a:pt x="144" y="33"/>
                  </a:lnTo>
                  <a:lnTo>
                    <a:pt x="122" y="49"/>
                  </a:lnTo>
                  <a:lnTo>
                    <a:pt x="115" y="39"/>
                  </a:lnTo>
                  <a:lnTo>
                    <a:pt x="104" y="30"/>
                  </a:lnTo>
                  <a:lnTo>
                    <a:pt x="90" y="25"/>
                  </a:lnTo>
                  <a:lnTo>
                    <a:pt x="75" y="23"/>
                  </a:lnTo>
                  <a:lnTo>
                    <a:pt x="67" y="24"/>
                  </a:lnTo>
                  <a:lnTo>
                    <a:pt x="61" y="25"/>
                  </a:lnTo>
                  <a:lnTo>
                    <a:pt x="53" y="27"/>
                  </a:lnTo>
                  <a:lnTo>
                    <a:pt x="47" y="30"/>
                  </a:lnTo>
                  <a:lnTo>
                    <a:pt x="44" y="32"/>
                  </a:lnTo>
                  <a:lnTo>
                    <a:pt x="41" y="35"/>
                  </a:lnTo>
                  <a:lnTo>
                    <a:pt x="38" y="39"/>
                  </a:lnTo>
                  <a:lnTo>
                    <a:pt x="36" y="43"/>
                  </a:lnTo>
                  <a:lnTo>
                    <a:pt x="35" y="47"/>
                  </a:lnTo>
                  <a:lnTo>
                    <a:pt x="35" y="53"/>
                  </a:lnTo>
                  <a:lnTo>
                    <a:pt x="36" y="61"/>
                  </a:lnTo>
                  <a:lnTo>
                    <a:pt x="39" y="68"/>
                  </a:lnTo>
                  <a:lnTo>
                    <a:pt x="46" y="73"/>
                  </a:lnTo>
                  <a:lnTo>
                    <a:pt x="60" y="80"/>
                  </a:lnTo>
                  <a:lnTo>
                    <a:pt x="80" y="85"/>
                  </a:lnTo>
                  <a:lnTo>
                    <a:pt x="101" y="90"/>
                  </a:lnTo>
                  <a:lnTo>
                    <a:pt x="118" y="97"/>
                  </a:lnTo>
                  <a:lnTo>
                    <a:pt x="131" y="105"/>
                  </a:lnTo>
                  <a:lnTo>
                    <a:pt x="140" y="115"/>
                  </a:lnTo>
                  <a:lnTo>
                    <a:pt x="145" y="127"/>
                  </a:lnTo>
                  <a:lnTo>
                    <a:pt x="147" y="141"/>
                  </a:lnTo>
                  <a:lnTo>
                    <a:pt x="145" y="156"/>
                  </a:lnTo>
                  <a:lnTo>
                    <a:pt x="141" y="169"/>
                  </a:lnTo>
                  <a:lnTo>
                    <a:pt x="133" y="179"/>
                  </a:lnTo>
                  <a:lnTo>
                    <a:pt x="123" y="187"/>
                  </a:lnTo>
                  <a:lnTo>
                    <a:pt x="113" y="193"/>
                  </a:lnTo>
                  <a:lnTo>
                    <a:pt x="101" y="197"/>
                  </a:lnTo>
                  <a:lnTo>
                    <a:pt x="75" y="200"/>
                  </a:lnTo>
                  <a:lnTo>
                    <a:pt x="53" y="198"/>
                  </a:lnTo>
                  <a:lnTo>
                    <a:pt x="33" y="192"/>
                  </a:lnTo>
                  <a:lnTo>
                    <a:pt x="20" y="184"/>
                  </a:lnTo>
                  <a:lnTo>
                    <a:pt x="9" y="174"/>
                  </a:lnTo>
                  <a:lnTo>
                    <a:pt x="0" y="164"/>
                  </a:lnTo>
                  <a:lnTo>
                    <a:pt x="21" y="146"/>
                  </a:lnTo>
                  <a:lnTo>
                    <a:pt x="31" y="158"/>
                  </a:lnTo>
                  <a:lnTo>
                    <a:pt x="43" y="168"/>
                  </a:lnTo>
                  <a:lnTo>
                    <a:pt x="58" y="174"/>
                  </a:lnTo>
                  <a:lnTo>
                    <a:pt x="74" y="176"/>
                  </a:lnTo>
                  <a:lnTo>
                    <a:pt x="84" y="176"/>
                  </a:lnTo>
                  <a:lnTo>
                    <a:pt x="91" y="175"/>
                  </a:lnTo>
                  <a:lnTo>
                    <a:pt x="97" y="173"/>
                  </a:lnTo>
                  <a:lnTo>
                    <a:pt x="102" y="172"/>
                  </a:lnTo>
                  <a:lnTo>
                    <a:pt x="106" y="169"/>
                  </a:lnTo>
                  <a:lnTo>
                    <a:pt x="109" y="167"/>
                  </a:lnTo>
                  <a:lnTo>
                    <a:pt x="113" y="162"/>
                  </a:lnTo>
                  <a:lnTo>
                    <a:pt x="116" y="159"/>
                  </a:lnTo>
                  <a:lnTo>
                    <a:pt x="118" y="154"/>
                  </a:lnTo>
                  <a:lnTo>
                    <a:pt x="119" y="150"/>
                  </a:lnTo>
                  <a:lnTo>
                    <a:pt x="119" y="143"/>
                  </a:lnTo>
                  <a:lnTo>
                    <a:pt x="118" y="133"/>
                  </a:lnTo>
                  <a:lnTo>
                    <a:pt x="113" y="126"/>
                  </a:lnTo>
                  <a:lnTo>
                    <a:pt x="105" y="121"/>
                  </a:lnTo>
                  <a:lnTo>
                    <a:pt x="87" y="113"/>
                  </a:lnTo>
                  <a:lnTo>
                    <a:pt x="63" y="107"/>
                  </a:lnTo>
                  <a:lnTo>
                    <a:pt x="45" y="101"/>
                  </a:lnTo>
                  <a:lnTo>
                    <a:pt x="35" y="98"/>
                  </a:lnTo>
                  <a:lnTo>
                    <a:pt x="28" y="93"/>
                  </a:lnTo>
                  <a:lnTo>
                    <a:pt x="22" y="88"/>
                  </a:lnTo>
                  <a:lnTo>
                    <a:pt x="18" y="83"/>
                  </a:lnTo>
                  <a:lnTo>
                    <a:pt x="14" y="77"/>
                  </a:lnTo>
                  <a:lnTo>
                    <a:pt x="9" y="68"/>
                  </a:lnTo>
                  <a:lnTo>
                    <a:pt x="8" y="55"/>
                  </a:lnTo>
                  <a:lnTo>
                    <a:pt x="9" y="42"/>
                  </a:lnTo>
                  <a:lnTo>
                    <a:pt x="14" y="30"/>
                  </a:lnTo>
                  <a:lnTo>
                    <a:pt x="18" y="24"/>
                  </a:lnTo>
                  <a:lnTo>
                    <a:pt x="23" y="17"/>
                  </a:lnTo>
                  <a:lnTo>
                    <a:pt x="30" y="13"/>
                  </a:lnTo>
                  <a:lnTo>
                    <a:pt x="39" y="7"/>
                  </a:lnTo>
                  <a:lnTo>
                    <a:pt x="51" y="3"/>
                  </a:lnTo>
                  <a:lnTo>
                    <a:pt x="76"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9" name="Freeform 42"/>
            <p:cNvSpPr>
              <a:spLocks/>
            </p:cNvSpPr>
            <p:nvPr userDrawn="1"/>
          </p:nvSpPr>
          <p:spPr bwMode="auto">
            <a:xfrm>
              <a:off x="3612" y="2110"/>
              <a:ext cx="61" cy="124"/>
            </a:xfrm>
            <a:custGeom>
              <a:avLst/>
              <a:gdLst>
                <a:gd name="T0" fmla="*/ 39 w 120"/>
                <a:gd name="T1" fmla="*/ 0 h 248"/>
                <a:gd name="T2" fmla="*/ 67 w 120"/>
                <a:gd name="T3" fmla="*/ 0 h 248"/>
                <a:gd name="T4" fmla="*/ 67 w 120"/>
                <a:gd name="T5" fmla="*/ 54 h 248"/>
                <a:gd name="T6" fmla="*/ 120 w 120"/>
                <a:gd name="T7" fmla="*/ 54 h 248"/>
                <a:gd name="T8" fmla="*/ 120 w 120"/>
                <a:gd name="T9" fmla="*/ 78 h 248"/>
                <a:gd name="T10" fmla="*/ 67 w 120"/>
                <a:gd name="T11" fmla="*/ 78 h 248"/>
                <a:gd name="T12" fmla="*/ 67 w 120"/>
                <a:gd name="T13" fmla="*/ 189 h 248"/>
                <a:gd name="T14" fmla="*/ 68 w 120"/>
                <a:gd name="T15" fmla="*/ 198 h 248"/>
                <a:gd name="T16" fmla="*/ 69 w 120"/>
                <a:gd name="T17" fmla="*/ 207 h 248"/>
                <a:gd name="T18" fmla="*/ 70 w 120"/>
                <a:gd name="T19" fmla="*/ 211 h 248"/>
                <a:gd name="T20" fmla="*/ 72 w 120"/>
                <a:gd name="T21" fmla="*/ 215 h 248"/>
                <a:gd name="T22" fmla="*/ 74 w 120"/>
                <a:gd name="T23" fmla="*/ 218 h 248"/>
                <a:gd name="T24" fmla="*/ 79 w 120"/>
                <a:gd name="T25" fmla="*/ 221 h 248"/>
                <a:gd name="T26" fmla="*/ 84 w 120"/>
                <a:gd name="T27" fmla="*/ 223 h 248"/>
                <a:gd name="T28" fmla="*/ 89 w 120"/>
                <a:gd name="T29" fmla="*/ 224 h 248"/>
                <a:gd name="T30" fmla="*/ 96 w 120"/>
                <a:gd name="T31" fmla="*/ 224 h 248"/>
                <a:gd name="T32" fmla="*/ 101 w 120"/>
                <a:gd name="T33" fmla="*/ 223 h 248"/>
                <a:gd name="T34" fmla="*/ 108 w 120"/>
                <a:gd name="T35" fmla="*/ 222 h 248"/>
                <a:gd name="T36" fmla="*/ 114 w 120"/>
                <a:gd name="T37" fmla="*/ 221 h 248"/>
                <a:gd name="T38" fmla="*/ 119 w 120"/>
                <a:gd name="T39" fmla="*/ 218 h 248"/>
                <a:gd name="T40" fmla="*/ 120 w 120"/>
                <a:gd name="T41" fmla="*/ 243 h 248"/>
                <a:gd name="T42" fmla="*/ 113 w 120"/>
                <a:gd name="T43" fmla="*/ 245 h 248"/>
                <a:gd name="T44" fmla="*/ 105 w 120"/>
                <a:gd name="T45" fmla="*/ 247 h 248"/>
                <a:gd name="T46" fmla="*/ 88 w 120"/>
                <a:gd name="T47" fmla="*/ 248 h 248"/>
                <a:gd name="T48" fmla="*/ 80 w 120"/>
                <a:gd name="T49" fmla="*/ 247 h 248"/>
                <a:gd name="T50" fmla="*/ 72 w 120"/>
                <a:gd name="T51" fmla="*/ 246 h 248"/>
                <a:gd name="T52" fmla="*/ 66 w 120"/>
                <a:gd name="T53" fmla="*/ 244 h 248"/>
                <a:gd name="T54" fmla="*/ 61 w 120"/>
                <a:gd name="T55" fmla="*/ 242 h 248"/>
                <a:gd name="T56" fmla="*/ 56 w 120"/>
                <a:gd name="T57" fmla="*/ 238 h 248"/>
                <a:gd name="T58" fmla="*/ 52 w 120"/>
                <a:gd name="T59" fmla="*/ 234 h 248"/>
                <a:gd name="T60" fmla="*/ 47 w 120"/>
                <a:gd name="T61" fmla="*/ 229 h 248"/>
                <a:gd name="T62" fmla="*/ 44 w 120"/>
                <a:gd name="T63" fmla="*/ 222 h 248"/>
                <a:gd name="T64" fmla="*/ 40 w 120"/>
                <a:gd name="T65" fmla="*/ 211 h 248"/>
                <a:gd name="T66" fmla="*/ 39 w 120"/>
                <a:gd name="T67" fmla="*/ 196 h 248"/>
                <a:gd name="T68" fmla="*/ 39 w 120"/>
                <a:gd name="T69" fmla="*/ 78 h 248"/>
                <a:gd name="T70" fmla="*/ 0 w 120"/>
                <a:gd name="T71" fmla="*/ 78 h 248"/>
                <a:gd name="T72" fmla="*/ 0 w 120"/>
                <a:gd name="T73" fmla="*/ 54 h 248"/>
                <a:gd name="T74" fmla="*/ 39 w 120"/>
                <a:gd name="T75" fmla="*/ 54 h 248"/>
                <a:gd name="T76" fmla="*/ 39 w 120"/>
                <a:gd name="T7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248">
                  <a:moveTo>
                    <a:pt x="39" y="0"/>
                  </a:moveTo>
                  <a:lnTo>
                    <a:pt x="67" y="0"/>
                  </a:lnTo>
                  <a:lnTo>
                    <a:pt x="67" y="54"/>
                  </a:lnTo>
                  <a:lnTo>
                    <a:pt x="120" y="54"/>
                  </a:lnTo>
                  <a:lnTo>
                    <a:pt x="120" y="78"/>
                  </a:lnTo>
                  <a:lnTo>
                    <a:pt x="67" y="78"/>
                  </a:lnTo>
                  <a:lnTo>
                    <a:pt x="67" y="189"/>
                  </a:lnTo>
                  <a:lnTo>
                    <a:pt x="68" y="198"/>
                  </a:lnTo>
                  <a:lnTo>
                    <a:pt x="69" y="207"/>
                  </a:lnTo>
                  <a:lnTo>
                    <a:pt x="70" y="211"/>
                  </a:lnTo>
                  <a:lnTo>
                    <a:pt x="72" y="215"/>
                  </a:lnTo>
                  <a:lnTo>
                    <a:pt x="74" y="218"/>
                  </a:lnTo>
                  <a:lnTo>
                    <a:pt x="79" y="221"/>
                  </a:lnTo>
                  <a:lnTo>
                    <a:pt x="84" y="223"/>
                  </a:lnTo>
                  <a:lnTo>
                    <a:pt x="89" y="224"/>
                  </a:lnTo>
                  <a:lnTo>
                    <a:pt x="96" y="224"/>
                  </a:lnTo>
                  <a:lnTo>
                    <a:pt x="101" y="223"/>
                  </a:lnTo>
                  <a:lnTo>
                    <a:pt x="108" y="222"/>
                  </a:lnTo>
                  <a:lnTo>
                    <a:pt x="114" y="221"/>
                  </a:lnTo>
                  <a:lnTo>
                    <a:pt x="119" y="218"/>
                  </a:lnTo>
                  <a:lnTo>
                    <a:pt x="120" y="243"/>
                  </a:lnTo>
                  <a:lnTo>
                    <a:pt x="113" y="245"/>
                  </a:lnTo>
                  <a:lnTo>
                    <a:pt x="105" y="247"/>
                  </a:lnTo>
                  <a:lnTo>
                    <a:pt x="88" y="248"/>
                  </a:lnTo>
                  <a:lnTo>
                    <a:pt x="80" y="247"/>
                  </a:lnTo>
                  <a:lnTo>
                    <a:pt x="72" y="246"/>
                  </a:lnTo>
                  <a:lnTo>
                    <a:pt x="66" y="244"/>
                  </a:lnTo>
                  <a:lnTo>
                    <a:pt x="61" y="242"/>
                  </a:lnTo>
                  <a:lnTo>
                    <a:pt x="56" y="238"/>
                  </a:lnTo>
                  <a:lnTo>
                    <a:pt x="52" y="234"/>
                  </a:lnTo>
                  <a:lnTo>
                    <a:pt x="47" y="229"/>
                  </a:lnTo>
                  <a:lnTo>
                    <a:pt x="44" y="222"/>
                  </a:lnTo>
                  <a:lnTo>
                    <a:pt x="40" y="211"/>
                  </a:lnTo>
                  <a:lnTo>
                    <a:pt x="39" y="196"/>
                  </a:lnTo>
                  <a:lnTo>
                    <a:pt x="39" y="78"/>
                  </a:lnTo>
                  <a:lnTo>
                    <a:pt x="0" y="78"/>
                  </a:lnTo>
                  <a:lnTo>
                    <a:pt x="0" y="54"/>
                  </a:lnTo>
                  <a:lnTo>
                    <a:pt x="39" y="54"/>
                  </a:lnTo>
                  <a:lnTo>
                    <a:pt x="39"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70" name="Freeform 43"/>
            <p:cNvSpPr>
              <a:spLocks noEditPoints="1"/>
            </p:cNvSpPr>
            <p:nvPr userDrawn="1"/>
          </p:nvSpPr>
          <p:spPr bwMode="auto">
            <a:xfrm>
              <a:off x="3683" y="2135"/>
              <a:ext cx="82" cy="100"/>
            </a:xfrm>
            <a:custGeom>
              <a:avLst/>
              <a:gdLst>
                <a:gd name="T0" fmla="*/ 93 w 165"/>
                <a:gd name="T1" fmla="*/ 101 h 200"/>
                <a:gd name="T2" fmla="*/ 61 w 165"/>
                <a:gd name="T3" fmla="*/ 108 h 200"/>
                <a:gd name="T4" fmla="*/ 38 w 165"/>
                <a:gd name="T5" fmla="*/ 119 h 200"/>
                <a:gd name="T6" fmla="*/ 29 w 165"/>
                <a:gd name="T7" fmla="*/ 141 h 200"/>
                <a:gd name="T8" fmla="*/ 31 w 165"/>
                <a:gd name="T9" fmla="*/ 153 h 200"/>
                <a:gd name="T10" fmla="*/ 35 w 165"/>
                <a:gd name="T11" fmla="*/ 162 h 200"/>
                <a:gd name="T12" fmla="*/ 43 w 165"/>
                <a:gd name="T13" fmla="*/ 170 h 200"/>
                <a:gd name="T14" fmla="*/ 58 w 165"/>
                <a:gd name="T15" fmla="*/ 175 h 200"/>
                <a:gd name="T16" fmla="*/ 74 w 165"/>
                <a:gd name="T17" fmla="*/ 178 h 200"/>
                <a:gd name="T18" fmla="*/ 100 w 165"/>
                <a:gd name="T19" fmla="*/ 172 h 200"/>
                <a:gd name="T20" fmla="*/ 119 w 165"/>
                <a:gd name="T21" fmla="*/ 158 h 200"/>
                <a:gd name="T22" fmla="*/ 131 w 165"/>
                <a:gd name="T23" fmla="*/ 139 h 200"/>
                <a:gd name="T24" fmla="*/ 136 w 165"/>
                <a:gd name="T25" fmla="*/ 114 h 200"/>
                <a:gd name="T26" fmla="*/ 127 w 165"/>
                <a:gd name="T27" fmla="*/ 100 h 200"/>
                <a:gd name="T28" fmla="*/ 102 w 165"/>
                <a:gd name="T29" fmla="*/ 1 h 200"/>
                <a:gd name="T30" fmla="*/ 128 w 165"/>
                <a:gd name="T31" fmla="*/ 10 h 200"/>
                <a:gd name="T32" fmla="*/ 148 w 165"/>
                <a:gd name="T33" fmla="*/ 27 h 200"/>
                <a:gd name="T34" fmla="*/ 159 w 165"/>
                <a:gd name="T35" fmla="*/ 53 h 200"/>
                <a:gd name="T36" fmla="*/ 161 w 165"/>
                <a:gd name="T37" fmla="*/ 153 h 200"/>
                <a:gd name="T38" fmla="*/ 162 w 165"/>
                <a:gd name="T39" fmla="*/ 186 h 200"/>
                <a:gd name="T40" fmla="*/ 140 w 165"/>
                <a:gd name="T41" fmla="*/ 196 h 200"/>
                <a:gd name="T42" fmla="*/ 138 w 165"/>
                <a:gd name="T43" fmla="*/ 181 h 200"/>
                <a:gd name="T44" fmla="*/ 137 w 165"/>
                <a:gd name="T45" fmla="*/ 165 h 200"/>
                <a:gd name="T46" fmla="*/ 122 w 165"/>
                <a:gd name="T47" fmla="*/ 181 h 200"/>
                <a:gd name="T48" fmla="*/ 88 w 165"/>
                <a:gd name="T49" fmla="*/ 198 h 200"/>
                <a:gd name="T50" fmla="*/ 44 w 165"/>
                <a:gd name="T51" fmla="*/ 197 h 200"/>
                <a:gd name="T52" fmla="*/ 23 w 165"/>
                <a:gd name="T53" fmla="*/ 187 h 200"/>
                <a:gd name="T54" fmla="*/ 6 w 165"/>
                <a:gd name="T55" fmla="*/ 169 h 200"/>
                <a:gd name="T56" fmla="*/ 0 w 165"/>
                <a:gd name="T57" fmla="*/ 142 h 200"/>
                <a:gd name="T58" fmla="*/ 5 w 165"/>
                <a:gd name="T59" fmla="*/ 117 h 200"/>
                <a:gd name="T60" fmla="*/ 25 w 165"/>
                <a:gd name="T61" fmla="*/ 96 h 200"/>
                <a:gd name="T62" fmla="*/ 61 w 165"/>
                <a:gd name="T63" fmla="*/ 83 h 200"/>
                <a:gd name="T64" fmla="*/ 136 w 165"/>
                <a:gd name="T65" fmla="*/ 77 h 200"/>
                <a:gd name="T66" fmla="*/ 133 w 165"/>
                <a:gd name="T67" fmla="*/ 57 h 200"/>
                <a:gd name="T68" fmla="*/ 122 w 165"/>
                <a:gd name="T69" fmla="*/ 35 h 200"/>
                <a:gd name="T70" fmla="*/ 99 w 165"/>
                <a:gd name="T71" fmla="*/ 24 h 200"/>
                <a:gd name="T72" fmla="*/ 68 w 165"/>
                <a:gd name="T73" fmla="*/ 25 h 200"/>
                <a:gd name="T74" fmla="*/ 39 w 165"/>
                <a:gd name="T75" fmla="*/ 37 h 200"/>
                <a:gd name="T76" fmla="*/ 12 w 165"/>
                <a:gd name="T77" fmla="*/ 27 h 200"/>
                <a:gd name="T78" fmla="*/ 43 w 165"/>
                <a:gd name="T79" fmla="*/ 7 h 200"/>
                <a:gd name="T80" fmla="*/ 87 w 165"/>
                <a:gd name="T8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5" h="200">
                  <a:moveTo>
                    <a:pt x="127" y="100"/>
                  </a:moveTo>
                  <a:lnTo>
                    <a:pt x="93" y="101"/>
                  </a:lnTo>
                  <a:lnTo>
                    <a:pt x="76" y="103"/>
                  </a:lnTo>
                  <a:lnTo>
                    <a:pt x="61" y="108"/>
                  </a:lnTo>
                  <a:lnTo>
                    <a:pt x="48" y="112"/>
                  </a:lnTo>
                  <a:lnTo>
                    <a:pt x="38" y="119"/>
                  </a:lnTo>
                  <a:lnTo>
                    <a:pt x="31" y="129"/>
                  </a:lnTo>
                  <a:lnTo>
                    <a:pt x="29" y="141"/>
                  </a:lnTo>
                  <a:lnTo>
                    <a:pt x="29" y="147"/>
                  </a:lnTo>
                  <a:lnTo>
                    <a:pt x="31" y="153"/>
                  </a:lnTo>
                  <a:lnTo>
                    <a:pt x="33" y="158"/>
                  </a:lnTo>
                  <a:lnTo>
                    <a:pt x="35" y="162"/>
                  </a:lnTo>
                  <a:lnTo>
                    <a:pt x="39" y="167"/>
                  </a:lnTo>
                  <a:lnTo>
                    <a:pt x="43" y="170"/>
                  </a:lnTo>
                  <a:lnTo>
                    <a:pt x="51" y="173"/>
                  </a:lnTo>
                  <a:lnTo>
                    <a:pt x="58" y="175"/>
                  </a:lnTo>
                  <a:lnTo>
                    <a:pt x="66" y="176"/>
                  </a:lnTo>
                  <a:lnTo>
                    <a:pt x="74" y="178"/>
                  </a:lnTo>
                  <a:lnTo>
                    <a:pt x="88" y="176"/>
                  </a:lnTo>
                  <a:lnTo>
                    <a:pt x="100" y="172"/>
                  </a:lnTo>
                  <a:lnTo>
                    <a:pt x="111" y="167"/>
                  </a:lnTo>
                  <a:lnTo>
                    <a:pt x="119" y="158"/>
                  </a:lnTo>
                  <a:lnTo>
                    <a:pt x="126" y="150"/>
                  </a:lnTo>
                  <a:lnTo>
                    <a:pt x="131" y="139"/>
                  </a:lnTo>
                  <a:lnTo>
                    <a:pt x="134" y="127"/>
                  </a:lnTo>
                  <a:lnTo>
                    <a:pt x="136" y="114"/>
                  </a:lnTo>
                  <a:lnTo>
                    <a:pt x="136" y="100"/>
                  </a:lnTo>
                  <a:lnTo>
                    <a:pt x="127" y="100"/>
                  </a:lnTo>
                  <a:close/>
                  <a:moveTo>
                    <a:pt x="87" y="0"/>
                  </a:moveTo>
                  <a:lnTo>
                    <a:pt x="102" y="1"/>
                  </a:lnTo>
                  <a:lnTo>
                    <a:pt x="116" y="4"/>
                  </a:lnTo>
                  <a:lnTo>
                    <a:pt x="128" y="10"/>
                  </a:lnTo>
                  <a:lnTo>
                    <a:pt x="140" y="17"/>
                  </a:lnTo>
                  <a:lnTo>
                    <a:pt x="148" y="27"/>
                  </a:lnTo>
                  <a:lnTo>
                    <a:pt x="155" y="39"/>
                  </a:lnTo>
                  <a:lnTo>
                    <a:pt x="159" y="53"/>
                  </a:lnTo>
                  <a:lnTo>
                    <a:pt x="161" y="69"/>
                  </a:lnTo>
                  <a:lnTo>
                    <a:pt x="161" y="153"/>
                  </a:lnTo>
                  <a:lnTo>
                    <a:pt x="162" y="175"/>
                  </a:lnTo>
                  <a:lnTo>
                    <a:pt x="162" y="186"/>
                  </a:lnTo>
                  <a:lnTo>
                    <a:pt x="165" y="196"/>
                  </a:lnTo>
                  <a:lnTo>
                    <a:pt x="140" y="196"/>
                  </a:lnTo>
                  <a:lnTo>
                    <a:pt x="139" y="188"/>
                  </a:lnTo>
                  <a:lnTo>
                    <a:pt x="138" y="181"/>
                  </a:lnTo>
                  <a:lnTo>
                    <a:pt x="137" y="172"/>
                  </a:lnTo>
                  <a:lnTo>
                    <a:pt x="137" y="165"/>
                  </a:lnTo>
                  <a:lnTo>
                    <a:pt x="136" y="165"/>
                  </a:lnTo>
                  <a:lnTo>
                    <a:pt x="122" y="181"/>
                  </a:lnTo>
                  <a:lnTo>
                    <a:pt x="106" y="192"/>
                  </a:lnTo>
                  <a:lnTo>
                    <a:pt x="88" y="198"/>
                  </a:lnTo>
                  <a:lnTo>
                    <a:pt x="67" y="200"/>
                  </a:lnTo>
                  <a:lnTo>
                    <a:pt x="44" y="197"/>
                  </a:lnTo>
                  <a:lnTo>
                    <a:pt x="32" y="194"/>
                  </a:lnTo>
                  <a:lnTo>
                    <a:pt x="23" y="187"/>
                  </a:lnTo>
                  <a:lnTo>
                    <a:pt x="14" y="180"/>
                  </a:lnTo>
                  <a:lnTo>
                    <a:pt x="6" y="169"/>
                  </a:lnTo>
                  <a:lnTo>
                    <a:pt x="2" y="157"/>
                  </a:lnTo>
                  <a:lnTo>
                    <a:pt x="0" y="142"/>
                  </a:lnTo>
                  <a:lnTo>
                    <a:pt x="2" y="128"/>
                  </a:lnTo>
                  <a:lnTo>
                    <a:pt x="5" y="117"/>
                  </a:lnTo>
                  <a:lnTo>
                    <a:pt x="12" y="108"/>
                  </a:lnTo>
                  <a:lnTo>
                    <a:pt x="25" y="96"/>
                  </a:lnTo>
                  <a:lnTo>
                    <a:pt x="42" y="88"/>
                  </a:lnTo>
                  <a:lnTo>
                    <a:pt x="61" y="83"/>
                  </a:lnTo>
                  <a:lnTo>
                    <a:pt x="85" y="80"/>
                  </a:lnTo>
                  <a:lnTo>
                    <a:pt x="136" y="77"/>
                  </a:lnTo>
                  <a:lnTo>
                    <a:pt x="136" y="72"/>
                  </a:lnTo>
                  <a:lnTo>
                    <a:pt x="133" y="57"/>
                  </a:lnTo>
                  <a:lnTo>
                    <a:pt x="129" y="44"/>
                  </a:lnTo>
                  <a:lnTo>
                    <a:pt x="122" y="35"/>
                  </a:lnTo>
                  <a:lnTo>
                    <a:pt x="112" y="28"/>
                  </a:lnTo>
                  <a:lnTo>
                    <a:pt x="99" y="24"/>
                  </a:lnTo>
                  <a:lnTo>
                    <a:pt x="84" y="23"/>
                  </a:lnTo>
                  <a:lnTo>
                    <a:pt x="68" y="25"/>
                  </a:lnTo>
                  <a:lnTo>
                    <a:pt x="53" y="29"/>
                  </a:lnTo>
                  <a:lnTo>
                    <a:pt x="39" y="37"/>
                  </a:lnTo>
                  <a:lnTo>
                    <a:pt x="27" y="45"/>
                  </a:lnTo>
                  <a:lnTo>
                    <a:pt x="12" y="27"/>
                  </a:lnTo>
                  <a:lnTo>
                    <a:pt x="26" y="16"/>
                  </a:lnTo>
                  <a:lnTo>
                    <a:pt x="43" y="7"/>
                  </a:lnTo>
                  <a:lnTo>
                    <a:pt x="63" y="1"/>
                  </a:lnTo>
                  <a:lnTo>
                    <a:pt x="87"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grpSp>
    </p:spTree>
    <p:extLst>
      <p:ext uri="{BB962C8B-B14F-4D97-AF65-F5344CB8AC3E}">
        <p14:creationId xmlns:p14="http://schemas.microsoft.com/office/powerpoint/2010/main" val="3891762056"/>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 id="2147484336" r:id="rId12"/>
    <p:sldLayoutId id="2147484337" r:id="rId13"/>
    <p:sldLayoutId id="2147484338" r:id="rId14"/>
    <p:sldLayoutId id="2147484339" r:id="rId15"/>
    <p:sldLayoutId id="2147484340" r:id="rId16"/>
    <p:sldLayoutId id="2147484341" r:id="rId17"/>
    <p:sldLayoutId id="2147484342" r:id="rId18"/>
    <p:sldLayoutId id="2147484343" r:id="rId19"/>
    <p:sldLayoutId id="2147484344" r:id="rId20"/>
    <p:sldLayoutId id="2147484345" r:id="rId21"/>
    <p:sldLayoutId id="2147484346" r:id="rId22"/>
    <p:sldLayoutId id="2147484347" r:id="rId23"/>
    <p:sldLayoutId id="2147484348" r:id="rId24"/>
    <p:sldLayoutId id="2147484349" r:id="rId25"/>
    <p:sldLayoutId id="2147484350" r:id="rId26"/>
    <p:sldLayoutId id="2147484351" r:id="rId27"/>
    <p:sldLayoutId id="2147484352" r:id="rId28"/>
    <p:sldLayoutId id="2147484353" r:id="rId29"/>
    <p:sldLayoutId id="2147484354" r:id="rId30"/>
    <p:sldLayoutId id="2147484355" r:id="rId31"/>
    <p:sldLayoutId id="2147484356" r:id="rId32"/>
    <p:sldLayoutId id="2147484357" r:id="rId33"/>
    <p:sldLayoutId id="2147484358" r:id="rId34"/>
    <p:sldLayoutId id="2147484359" r:id="rId35"/>
    <p:sldLayoutId id="2147484360" r:id="rId36"/>
  </p:sldLayoutIdLst>
  <p:hf hdr="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179388" indent="-95250"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265113" indent="-85725" algn="l" defTabSz="914400" rtl="0" eaLnBrk="1" latinLnBrk="0" hangingPunct="1">
        <a:lnSpc>
          <a:spcPct val="90000"/>
        </a:lnSpc>
        <a:spcBef>
          <a:spcPts val="0"/>
        </a:spcBef>
        <a:spcAft>
          <a:spcPts val="600"/>
        </a:spcAft>
        <a:buClr>
          <a:schemeClr val="accent1"/>
        </a:buClr>
        <a:buFont typeface="Arial" panose="020B0604020202020204" pitchFamily="34" charset="0"/>
        <a:buChar char="•"/>
        <a:tabLst>
          <a:tab pos="444500" algn="l"/>
        </a:tabLst>
        <a:defRPr sz="1200" kern="1200">
          <a:solidFill>
            <a:schemeClr val="tx1"/>
          </a:solidFill>
          <a:latin typeface="+mn-lt"/>
          <a:ea typeface="+mn-ea"/>
          <a:cs typeface="+mn-cs"/>
        </a:defRPr>
      </a:lvl3pPr>
      <a:lvl4pPr marL="358775" indent="-9366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4pPr>
      <a:lvl5pPr marL="444500" indent="-8731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0" y="6336280"/>
            <a:ext cx="20574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pPr defTabSz="914400"/>
            <a:fld id="{98B01D1A-FE76-49D3-A4EE-DD59485F6C65}" type="datetime6">
              <a:rPr lang="en-GB" smtClean="0">
                <a:solidFill>
                  <a:prstClr val="black">
                    <a:tint val="75000"/>
                  </a:prstClr>
                </a:solidFill>
              </a:rPr>
              <a:pPr defTabSz="914400"/>
              <a:t>January 20</a:t>
            </a:fld>
            <a:endParaRPr lang="en-GB" dirty="0">
              <a:solidFill>
                <a:prstClr val="black">
                  <a:tint val="75000"/>
                </a:prstClr>
              </a:solidFill>
            </a:endParaRPr>
          </a:p>
        </p:txBody>
      </p:sp>
      <p:sp>
        <p:nvSpPr>
          <p:cNvPr id="8" name="Rectangle 7"/>
          <p:cNvSpPr/>
          <p:nvPr userDrawn="1"/>
        </p:nvSpPr>
        <p:spPr>
          <a:xfrm>
            <a:off x="1078" y="6616460"/>
            <a:ext cx="9144000" cy="241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914400"/>
            <a:endParaRPr lang="en-GB" dirty="0">
              <a:solidFill>
                <a:prstClr val="white"/>
              </a:solidFill>
            </a:endParaRPr>
          </a:p>
        </p:txBody>
      </p:sp>
      <p:sp>
        <p:nvSpPr>
          <p:cNvPr id="5" name="Footer Placeholder 4"/>
          <p:cNvSpPr>
            <a:spLocks noGrp="1"/>
          </p:cNvSpPr>
          <p:nvPr>
            <p:ph type="ftr" sz="quarter" idx="3"/>
          </p:nvPr>
        </p:nvSpPr>
        <p:spPr>
          <a:xfrm>
            <a:off x="-1078" y="6640795"/>
            <a:ext cx="724978" cy="217205"/>
          </a:xfrm>
          <a:prstGeom prst="rect">
            <a:avLst/>
          </a:prstGeom>
        </p:spPr>
        <p:txBody>
          <a:bodyPr vert="horz" lIns="91440" tIns="45720" rIns="91440" bIns="45720" rtlCol="0" anchor="ctr">
            <a:noAutofit/>
          </a:bodyPr>
          <a:lstStyle>
            <a:lvl1pPr algn="l">
              <a:defRPr sz="700">
                <a:solidFill>
                  <a:schemeClr val="bg1"/>
                </a:solidFill>
              </a:defRPr>
            </a:lvl1pPr>
          </a:lstStyle>
          <a:p>
            <a:pPr defTabSz="914400"/>
            <a:r>
              <a:rPr lang="en-GB" dirty="0">
                <a:solidFill>
                  <a:prstClr val="white"/>
                </a:solidFill>
              </a:rPr>
              <a:t>© IGD 2019</a:t>
            </a:r>
          </a:p>
        </p:txBody>
      </p:sp>
      <p:sp>
        <p:nvSpPr>
          <p:cNvPr id="6" name="Slide Number Placeholder 5"/>
          <p:cNvSpPr>
            <a:spLocks noGrp="1"/>
          </p:cNvSpPr>
          <p:nvPr>
            <p:ph type="sldNum" sz="quarter" idx="4"/>
          </p:nvPr>
        </p:nvSpPr>
        <p:spPr>
          <a:xfrm>
            <a:off x="8515350" y="6616461"/>
            <a:ext cx="628650" cy="241540"/>
          </a:xfrm>
          <a:prstGeom prst="rect">
            <a:avLst/>
          </a:prstGeom>
        </p:spPr>
        <p:txBody>
          <a:bodyPr vert="horz" lIns="91440" tIns="45720" rIns="91440" bIns="45720" rtlCol="0" anchor="ctr">
            <a:noAutofit/>
          </a:bodyPr>
          <a:lstStyle>
            <a:lvl1pPr algn="r">
              <a:defRPr sz="700">
                <a:solidFill>
                  <a:schemeClr val="bg1"/>
                </a:solidFill>
              </a:defRPr>
            </a:lvl1pPr>
          </a:lstStyle>
          <a:p>
            <a:pPr defTabSz="914400"/>
            <a:r>
              <a:rPr lang="en-GB" dirty="0">
                <a:solidFill>
                  <a:prstClr val="white"/>
                </a:solidFill>
              </a:rPr>
              <a:t>Page </a:t>
            </a:r>
            <a:fld id="{436D2334-1787-4962-A738-C8124BFA2823}" type="slidenum">
              <a:rPr lang="en-GB" smtClean="0">
                <a:solidFill>
                  <a:prstClr val="white"/>
                </a:solidFill>
              </a:rPr>
              <a:pPr defTabSz="914400"/>
              <a:t>‹#›</a:t>
            </a:fld>
            <a:endParaRPr lang="en-GB" dirty="0">
              <a:solidFill>
                <a:prstClr val="white"/>
              </a:solidFill>
            </a:endParaRPr>
          </a:p>
        </p:txBody>
      </p:sp>
      <p:grpSp>
        <p:nvGrpSpPr>
          <p:cNvPr id="51" name="Group 25"/>
          <p:cNvGrpSpPr>
            <a:grpSpLocks noChangeAspect="1"/>
          </p:cNvGrpSpPr>
          <p:nvPr userDrawn="1"/>
        </p:nvGrpSpPr>
        <p:grpSpPr bwMode="auto">
          <a:xfrm>
            <a:off x="7185020" y="132865"/>
            <a:ext cx="1777332" cy="527285"/>
            <a:chOff x="1992" y="1898"/>
            <a:chExt cx="1773" cy="526"/>
          </a:xfrm>
        </p:grpSpPr>
        <p:sp>
          <p:nvSpPr>
            <p:cNvPr id="54" name="Freeform 27"/>
            <p:cNvSpPr>
              <a:spLocks/>
            </p:cNvSpPr>
            <p:nvPr userDrawn="1"/>
          </p:nvSpPr>
          <p:spPr bwMode="auto">
            <a:xfrm>
              <a:off x="2061" y="1927"/>
              <a:ext cx="466" cy="467"/>
            </a:xfrm>
            <a:custGeom>
              <a:avLst/>
              <a:gdLst>
                <a:gd name="T0" fmla="*/ 466 w 932"/>
                <a:gd name="T1" fmla="*/ 0 h 934"/>
                <a:gd name="T2" fmla="*/ 521 w 932"/>
                <a:gd name="T3" fmla="*/ 4 h 934"/>
                <a:gd name="T4" fmla="*/ 574 w 932"/>
                <a:gd name="T5" fmla="*/ 13 h 934"/>
                <a:gd name="T6" fmla="*/ 623 w 932"/>
                <a:gd name="T7" fmla="*/ 28 h 934"/>
                <a:gd name="T8" fmla="*/ 672 w 932"/>
                <a:gd name="T9" fmla="*/ 48 h 934"/>
                <a:gd name="T10" fmla="*/ 717 w 932"/>
                <a:gd name="T11" fmla="*/ 74 h 934"/>
                <a:gd name="T12" fmla="*/ 758 w 932"/>
                <a:gd name="T13" fmla="*/ 104 h 934"/>
                <a:gd name="T14" fmla="*/ 796 w 932"/>
                <a:gd name="T15" fmla="*/ 137 h 934"/>
                <a:gd name="T16" fmla="*/ 830 w 932"/>
                <a:gd name="T17" fmla="*/ 176 h 934"/>
                <a:gd name="T18" fmla="*/ 860 w 932"/>
                <a:gd name="T19" fmla="*/ 217 h 934"/>
                <a:gd name="T20" fmla="*/ 885 w 932"/>
                <a:gd name="T21" fmla="*/ 262 h 934"/>
                <a:gd name="T22" fmla="*/ 905 w 932"/>
                <a:gd name="T23" fmla="*/ 309 h 934"/>
                <a:gd name="T24" fmla="*/ 920 w 932"/>
                <a:gd name="T25" fmla="*/ 360 h 934"/>
                <a:gd name="T26" fmla="*/ 930 w 932"/>
                <a:gd name="T27" fmla="*/ 413 h 934"/>
                <a:gd name="T28" fmla="*/ 932 w 932"/>
                <a:gd name="T29" fmla="*/ 467 h 934"/>
                <a:gd name="T30" fmla="*/ 930 w 932"/>
                <a:gd name="T31" fmla="*/ 521 h 934"/>
                <a:gd name="T32" fmla="*/ 920 w 932"/>
                <a:gd name="T33" fmla="*/ 574 h 934"/>
                <a:gd name="T34" fmla="*/ 905 w 932"/>
                <a:gd name="T35" fmla="*/ 625 h 934"/>
                <a:gd name="T36" fmla="*/ 885 w 932"/>
                <a:gd name="T37" fmla="*/ 672 h 934"/>
                <a:gd name="T38" fmla="*/ 860 w 932"/>
                <a:gd name="T39" fmla="*/ 717 h 934"/>
                <a:gd name="T40" fmla="*/ 830 w 932"/>
                <a:gd name="T41" fmla="*/ 758 h 934"/>
                <a:gd name="T42" fmla="*/ 796 w 932"/>
                <a:gd name="T43" fmla="*/ 797 h 934"/>
                <a:gd name="T44" fmla="*/ 758 w 932"/>
                <a:gd name="T45" fmla="*/ 830 h 934"/>
                <a:gd name="T46" fmla="*/ 717 w 932"/>
                <a:gd name="T47" fmla="*/ 861 h 934"/>
                <a:gd name="T48" fmla="*/ 672 w 932"/>
                <a:gd name="T49" fmla="*/ 886 h 934"/>
                <a:gd name="T50" fmla="*/ 623 w 932"/>
                <a:gd name="T51" fmla="*/ 906 h 934"/>
                <a:gd name="T52" fmla="*/ 574 w 932"/>
                <a:gd name="T53" fmla="*/ 921 h 934"/>
                <a:gd name="T54" fmla="*/ 521 w 932"/>
                <a:gd name="T55" fmla="*/ 930 h 934"/>
                <a:gd name="T56" fmla="*/ 466 w 932"/>
                <a:gd name="T57" fmla="*/ 934 h 934"/>
                <a:gd name="T58" fmla="*/ 412 w 932"/>
                <a:gd name="T59" fmla="*/ 930 h 934"/>
                <a:gd name="T60" fmla="*/ 359 w 932"/>
                <a:gd name="T61" fmla="*/ 921 h 934"/>
                <a:gd name="T62" fmla="*/ 309 w 932"/>
                <a:gd name="T63" fmla="*/ 906 h 934"/>
                <a:gd name="T64" fmla="*/ 261 w 932"/>
                <a:gd name="T65" fmla="*/ 886 h 934"/>
                <a:gd name="T66" fmla="*/ 216 w 932"/>
                <a:gd name="T67" fmla="*/ 861 h 934"/>
                <a:gd name="T68" fmla="*/ 174 w 932"/>
                <a:gd name="T69" fmla="*/ 830 h 934"/>
                <a:gd name="T70" fmla="*/ 137 w 932"/>
                <a:gd name="T71" fmla="*/ 797 h 934"/>
                <a:gd name="T72" fmla="*/ 102 w 932"/>
                <a:gd name="T73" fmla="*/ 758 h 934"/>
                <a:gd name="T74" fmla="*/ 73 w 932"/>
                <a:gd name="T75" fmla="*/ 717 h 934"/>
                <a:gd name="T76" fmla="*/ 47 w 932"/>
                <a:gd name="T77" fmla="*/ 672 h 934"/>
                <a:gd name="T78" fmla="*/ 28 w 932"/>
                <a:gd name="T79" fmla="*/ 625 h 934"/>
                <a:gd name="T80" fmla="*/ 13 w 932"/>
                <a:gd name="T81" fmla="*/ 574 h 934"/>
                <a:gd name="T82" fmla="*/ 3 w 932"/>
                <a:gd name="T83" fmla="*/ 521 h 934"/>
                <a:gd name="T84" fmla="*/ 0 w 932"/>
                <a:gd name="T85" fmla="*/ 467 h 934"/>
                <a:gd name="T86" fmla="*/ 3 w 932"/>
                <a:gd name="T87" fmla="*/ 413 h 934"/>
                <a:gd name="T88" fmla="*/ 13 w 932"/>
                <a:gd name="T89" fmla="*/ 360 h 934"/>
                <a:gd name="T90" fmla="*/ 28 w 932"/>
                <a:gd name="T91" fmla="*/ 309 h 934"/>
                <a:gd name="T92" fmla="*/ 47 w 932"/>
                <a:gd name="T93" fmla="*/ 262 h 934"/>
                <a:gd name="T94" fmla="*/ 73 w 932"/>
                <a:gd name="T95" fmla="*/ 217 h 934"/>
                <a:gd name="T96" fmla="*/ 102 w 932"/>
                <a:gd name="T97" fmla="*/ 176 h 934"/>
                <a:gd name="T98" fmla="*/ 137 w 932"/>
                <a:gd name="T99" fmla="*/ 137 h 934"/>
                <a:gd name="T100" fmla="*/ 174 w 932"/>
                <a:gd name="T101" fmla="*/ 104 h 934"/>
                <a:gd name="T102" fmla="*/ 216 w 932"/>
                <a:gd name="T103" fmla="*/ 74 h 934"/>
                <a:gd name="T104" fmla="*/ 261 w 932"/>
                <a:gd name="T105" fmla="*/ 48 h 934"/>
                <a:gd name="T106" fmla="*/ 309 w 932"/>
                <a:gd name="T107" fmla="*/ 28 h 934"/>
                <a:gd name="T108" fmla="*/ 359 w 932"/>
                <a:gd name="T109" fmla="*/ 13 h 934"/>
                <a:gd name="T110" fmla="*/ 412 w 932"/>
                <a:gd name="T111" fmla="*/ 4 h 934"/>
                <a:gd name="T112" fmla="*/ 466 w 932"/>
                <a:gd name="T113" fmla="*/ 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32" h="934">
                  <a:moveTo>
                    <a:pt x="466" y="0"/>
                  </a:moveTo>
                  <a:lnTo>
                    <a:pt x="521" y="4"/>
                  </a:lnTo>
                  <a:lnTo>
                    <a:pt x="574" y="13"/>
                  </a:lnTo>
                  <a:lnTo>
                    <a:pt x="623" y="28"/>
                  </a:lnTo>
                  <a:lnTo>
                    <a:pt x="672" y="48"/>
                  </a:lnTo>
                  <a:lnTo>
                    <a:pt x="717" y="74"/>
                  </a:lnTo>
                  <a:lnTo>
                    <a:pt x="758" y="104"/>
                  </a:lnTo>
                  <a:lnTo>
                    <a:pt x="796" y="137"/>
                  </a:lnTo>
                  <a:lnTo>
                    <a:pt x="830" y="176"/>
                  </a:lnTo>
                  <a:lnTo>
                    <a:pt x="860" y="217"/>
                  </a:lnTo>
                  <a:lnTo>
                    <a:pt x="885" y="262"/>
                  </a:lnTo>
                  <a:lnTo>
                    <a:pt x="905" y="309"/>
                  </a:lnTo>
                  <a:lnTo>
                    <a:pt x="920" y="360"/>
                  </a:lnTo>
                  <a:lnTo>
                    <a:pt x="930" y="413"/>
                  </a:lnTo>
                  <a:lnTo>
                    <a:pt x="932" y="467"/>
                  </a:lnTo>
                  <a:lnTo>
                    <a:pt x="930" y="521"/>
                  </a:lnTo>
                  <a:lnTo>
                    <a:pt x="920" y="574"/>
                  </a:lnTo>
                  <a:lnTo>
                    <a:pt x="905" y="625"/>
                  </a:lnTo>
                  <a:lnTo>
                    <a:pt x="885" y="672"/>
                  </a:lnTo>
                  <a:lnTo>
                    <a:pt x="860" y="717"/>
                  </a:lnTo>
                  <a:lnTo>
                    <a:pt x="830" y="758"/>
                  </a:lnTo>
                  <a:lnTo>
                    <a:pt x="796" y="797"/>
                  </a:lnTo>
                  <a:lnTo>
                    <a:pt x="758" y="830"/>
                  </a:lnTo>
                  <a:lnTo>
                    <a:pt x="717" y="861"/>
                  </a:lnTo>
                  <a:lnTo>
                    <a:pt x="672" y="886"/>
                  </a:lnTo>
                  <a:lnTo>
                    <a:pt x="623" y="906"/>
                  </a:lnTo>
                  <a:lnTo>
                    <a:pt x="574" y="921"/>
                  </a:lnTo>
                  <a:lnTo>
                    <a:pt x="521" y="930"/>
                  </a:lnTo>
                  <a:lnTo>
                    <a:pt x="466" y="934"/>
                  </a:lnTo>
                  <a:lnTo>
                    <a:pt x="412" y="930"/>
                  </a:lnTo>
                  <a:lnTo>
                    <a:pt x="359" y="921"/>
                  </a:lnTo>
                  <a:lnTo>
                    <a:pt x="309" y="906"/>
                  </a:lnTo>
                  <a:lnTo>
                    <a:pt x="261" y="886"/>
                  </a:lnTo>
                  <a:lnTo>
                    <a:pt x="216" y="861"/>
                  </a:lnTo>
                  <a:lnTo>
                    <a:pt x="174" y="830"/>
                  </a:lnTo>
                  <a:lnTo>
                    <a:pt x="137" y="797"/>
                  </a:lnTo>
                  <a:lnTo>
                    <a:pt x="102" y="758"/>
                  </a:lnTo>
                  <a:lnTo>
                    <a:pt x="73" y="717"/>
                  </a:lnTo>
                  <a:lnTo>
                    <a:pt x="47" y="672"/>
                  </a:lnTo>
                  <a:lnTo>
                    <a:pt x="28" y="625"/>
                  </a:lnTo>
                  <a:lnTo>
                    <a:pt x="13" y="574"/>
                  </a:lnTo>
                  <a:lnTo>
                    <a:pt x="3" y="521"/>
                  </a:lnTo>
                  <a:lnTo>
                    <a:pt x="0" y="467"/>
                  </a:lnTo>
                  <a:lnTo>
                    <a:pt x="3" y="413"/>
                  </a:lnTo>
                  <a:lnTo>
                    <a:pt x="13" y="360"/>
                  </a:lnTo>
                  <a:lnTo>
                    <a:pt x="28" y="309"/>
                  </a:lnTo>
                  <a:lnTo>
                    <a:pt x="47" y="262"/>
                  </a:lnTo>
                  <a:lnTo>
                    <a:pt x="73" y="217"/>
                  </a:lnTo>
                  <a:lnTo>
                    <a:pt x="102" y="176"/>
                  </a:lnTo>
                  <a:lnTo>
                    <a:pt x="137" y="137"/>
                  </a:lnTo>
                  <a:lnTo>
                    <a:pt x="174" y="104"/>
                  </a:lnTo>
                  <a:lnTo>
                    <a:pt x="216" y="74"/>
                  </a:lnTo>
                  <a:lnTo>
                    <a:pt x="261" y="48"/>
                  </a:lnTo>
                  <a:lnTo>
                    <a:pt x="309" y="28"/>
                  </a:lnTo>
                  <a:lnTo>
                    <a:pt x="359" y="13"/>
                  </a:lnTo>
                  <a:lnTo>
                    <a:pt x="412" y="4"/>
                  </a:lnTo>
                  <a:lnTo>
                    <a:pt x="466"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55" name="Freeform 28"/>
            <p:cNvSpPr>
              <a:spLocks/>
            </p:cNvSpPr>
            <p:nvPr userDrawn="1"/>
          </p:nvSpPr>
          <p:spPr bwMode="auto">
            <a:xfrm>
              <a:off x="1992" y="1898"/>
              <a:ext cx="323" cy="526"/>
            </a:xfrm>
            <a:custGeom>
              <a:avLst/>
              <a:gdLst>
                <a:gd name="T0" fmla="*/ 566 w 647"/>
                <a:gd name="T1" fmla="*/ 1 h 1053"/>
                <a:gd name="T2" fmla="*/ 645 w 647"/>
                <a:gd name="T3" fmla="*/ 13 h 1053"/>
                <a:gd name="T4" fmla="*/ 549 w 647"/>
                <a:gd name="T5" fmla="*/ 15 h 1053"/>
                <a:gd name="T6" fmla="*/ 443 w 647"/>
                <a:gd name="T7" fmla="*/ 38 h 1053"/>
                <a:gd name="T8" fmla="*/ 346 w 647"/>
                <a:gd name="T9" fmla="*/ 82 h 1053"/>
                <a:gd name="T10" fmla="*/ 260 w 647"/>
                <a:gd name="T11" fmla="*/ 144 h 1053"/>
                <a:gd name="T12" fmla="*/ 191 w 647"/>
                <a:gd name="T13" fmla="*/ 223 h 1053"/>
                <a:gd name="T14" fmla="*/ 137 w 647"/>
                <a:gd name="T15" fmla="*/ 313 h 1053"/>
                <a:gd name="T16" fmla="*/ 103 w 647"/>
                <a:gd name="T17" fmla="*/ 416 h 1053"/>
                <a:gd name="T18" fmla="*/ 91 w 647"/>
                <a:gd name="T19" fmla="*/ 526 h 1053"/>
                <a:gd name="T20" fmla="*/ 103 w 647"/>
                <a:gd name="T21" fmla="*/ 636 h 1053"/>
                <a:gd name="T22" fmla="*/ 137 w 647"/>
                <a:gd name="T23" fmla="*/ 739 h 1053"/>
                <a:gd name="T24" fmla="*/ 191 w 647"/>
                <a:gd name="T25" fmla="*/ 829 h 1053"/>
                <a:gd name="T26" fmla="*/ 260 w 647"/>
                <a:gd name="T27" fmla="*/ 908 h 1053"/>
                <a:gd name="T28" fmla="*/ 346 w 647"/>
                <a:gd name="T29" fmla="*/ 970 h 1053"/>
                <a:gd name="T30" fmla="*/ 443 w 647"/>
                <a:gd name="T31" fmla="*/ 1014 h 1053"/>
                <a:gd name="T32" fmla="*/ 549 w 647"/>
                <a:gd name="T33" fmla="*/ 1037 h 1053"/>
                <a:gd name="T34" fmla="*/ 647 w 647"/>
                <a:gd name="T35" fmla="*/ 1038 h 1053"/>
                <a:gd name="T36" fmla="*/ 567 w 647"/>
                <a:gd name="T37" fmla="*/ 1051 h 1053"/>
                <a:gd name="T38" fmla="*/ 469 w 647"/>
                <a:gd name="T39" fmla="*/ 1050 h 1053"/>
                <a:gd name="T40" fmla="*/ 360 w 647"/>
                <a:gd name="T41" fmla="*/ 1026 h 1053"/>
                <a:gd name="T42" fmla="*/ 260 w 647"/>
                <a:gd name="T43" fmla="*/ 981 h 1053"/>
                <a:gd name="T44" fmla="*/ 173 w 647"/>
                <a:gd name="T45" fmla="*/ 917 h 1053"/>
                <a:gd name="T46" fmla="*/ 101 w 647"/>
                <a:gd name="T47" fmla="*/ 837 h 1053"/>
                <a:gd name="T48" fmla="*/ 47 w 647"/>
                <a:gd name="T49" fmla="*/ 744 h 1053"/>
                <a:gd name="T50" fmla="*/ 12 w 647"/>
                <a:gd name="T51" fmla="*/ 640 h 1053"/>
                <a:gd name="T52" fmla="*/ 0 w 647"/>
                <a:gd name="T53" fmla="*/ 527 h 1053"/>
                <a:gd name="T54" fmla="*/ 12 w 647"/>
                <a:gd name="T55" fmla="*/ 414 h 1053"/>
                <a:gd name="T56" fmla="*/ 47 w 647"/>
                <a:gd name="T57" fmla="*/ 309 h 1053"/>
                <a:gd name="T58" fmla="*/ 101 w 647"/>
                <a:gd name="T59" fmla="*/ 216 h 1053"/>
                <a:gd name="T60" fmla="*/ 173 w 647"/>
                <a:gd name="T61" fmla="*/ 136 h 1053"/>
                <a:gd name="T62" fmla="*/ 260 w 647"/>
                <a:gd name="T63" fmla="*/ 72 h 1053"/>
                <a:gd name="T64" fmla="*/ 360 w 647"/>
                <a:gd name="T65" fmla="*/ 27 h 1053"/>
                <a:gd name="T66" fmla="*/ 469 w 647"/>
                <a:gd name="T67" fmla="*/ 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47" h="1053">
                  <a:moveTo>
                    <a:pt x="526" y="0"/>
                  </a:moveTo>
                  <a:lnTo>
                    <a:pt x="566" y="1"/>
                  </a:lnTo>
                  <a:lnTo>
                    <a:pt x="606" y="6"/>
                  </a:lnTo>
                  <a:lnTo>
                    <a:pt x="645" y="13"/>
                  </a:lnTo>
                  <a:lnTo>
                    <a:pt x="605" y="12"/>
                  </a:lnTo>
                  <a:lnTo>
                    <a:pt x="549" y="15"/>
                  </a:lnTo>
                  <a:lnTo>
                    <a:pt x="495" y="24"/>
                  </a:lnTo>
                  <a:lnTo>
                    <a:pt x="443" y="38"/>
                  </a:lnTo>
                  <a:lnTo>
                    <a:pt x="393" y="57"/>
                  </a:lnTo>
                  <a:lnTo>
                    <a:pt x="346" y="82"/>
                  </a:lnTo>
                  <a:lnTo>
                    <a:pt x="301" y="111"/>
                  </a:lnTo>
                  <a:lnTo>
                    <a:pt x="260" y="144"/>
                  </a:lnTo>
                  <a:lnTo>
                    <a:pt x="224" y="182"/>
                  </a:lnTo>
                  <a:lnTo>
                    <a:pt x="191" y="223"/>
                  </a:lnTo>
                  <a:lnTo>
                    <a:pt x="161" y="267"/>
                  </a:lnTo>
                  <a:lnTo>
                    <a:pt x="137" y="313"/>
                  </a:lnTo>
                  <a:lnTo>
                    <a:pt x="117" y="364"/>
                  </a:lnTo>
                  <a:lnTo>
                    <a:pt x="103" y="416"/>
                  </a:lnTo>
                  <a:lnTo>
                    <a:pt x="94" y="471"/>
                  </a:lnTo>
                  <a:lnTo>
                    <a:pt x="91" y="526"/>
                  </a:lnTo>
                  <a:lnTo>
                    <a:pt x="94" y="582"/>
                  </a:lnTo>
                  <a:lnTo>
                    <a:pt x="103" y="636"/>
                  </a:lnTo>
                  <a:lnTo>
                    <a:pt x="117" y="688"/>
                  </a:lnTo>
                  <a:lnTo>
                    <a:pt x="137" y="739"/>
                  </a:lnTo>
                  <a:lnTo>
                    <a:pt x="161" y="785"/>
                  </a:lnTo>
                  <a:lnTo>
                    <a:pt x="191" y="829"/>
                  </a:lnTo>
                  <a:lnTo>
                    <a:pt x="224" y="870"/>
                  </a:lnTo>
                  <a:lnTo>
                    <a:pt x="260" y="908"/>
                  </a:lnTo>
                  <a:lnTo>
                    <a:pt x="301" y="941"/>
                  </a:lnTo>
                  <a:lnTo>
                    <a:pt x="346" y="970"/>
                  </a:lnTo>
                  <a:lnTo>
                    <a:pt x="393" y="995"/>
                  </a:lnTo>
                  <a:lnTo>
                    <a:pt x="443" y="1014"/>
                  </a:lnTo>
                  <a:lnTo>
                    <a:pt x="495" y="1028"/>
                  </a:lnTo>
                  <a:lnTo>
                    <a:pt x="549" y="1037"/>
                  </a:lnTo>
                  <a:lnTo>
                    <a:pt x="605" y="1040"/>
                  </a:lnTo>
                  <a:lnTo>
                    <a:pt x="647" y="1038"/>
                  </a:lnTo>
                  <a:lnTo>
                    <a:pt x="608" y="1047"/>
                  </a:lnTo>
                  <a:lnTo>
                    <a:pt x="567" y="1051"/>
                  </a:lnTo>
                  <a:lnTo>
                    <a:pt x="526" y="1053"/>
                  </a:lnTo>
                  <a:lnTo>
                    <a:pt x="469" y="1050"/>
                  </a:lnTo>
                  <a:lnTo>
                    <a:pt x="413" y="1040"/>
                  </a:lnTo>
                  <a:lnTo>
                    <a:pt x="360" y="1026"/>
                  </a:lnTo>
                  <a:lnTo>
                    <a:pt x="309" y="1006"/>
                  </a:lnTo>
                  <a:lnTo>
                    <a:pt x="260" y="981"/>
                  </a:lnTo>
                  <a:lnTo>
                    <a:pt x="215" y="951"/>
                  </a:lnTo>
                  <a:lnTo>
                    <a:pt x="173" y="917"/>
                  </a:lnTo>
                  <a:lnTo>
                    <a:pt x="136" y="879"/>
                  </a:lnTo>
                  <a:lnTo>
                    <a:pt x="101" y="837"/>
                  </a:lnTo>
                  <a:lnTo>
                    <a:pt x="72" y="791"/>
                  </a:lnTo>
                  <a:lnTo>
                    <a:pt x="47" y="744"/>
                  </a:lnTo>
                  <a:lnTo>
                    <a:pt x="27" y="692"/>
                  </a:lnTo>
                  <a:lnTo>
                    <a:pt x="12" y="640"/>
                  </a:lnTo>
                  <a:lnTo>
                    <a:pt x="3" y="584"/>
                  </a:lnTo>
                  <a:lnTo>
                    <a:pt x="0" y="527"/>
                  </a:lnTo>
                  <a:lnTo>
                    <a:pt x="3" y="468"/>
                  </a:lnTo>
                  <a:lnTo>
                    <a:pt x="12" y="414"/>
                  </a:lnTo>
                  <a:lnTo>
                    <a:pt x="27" y="360"/>
                  </a:lnTo>
                  <a:lnTo>
                    <a:pt x="47" y="309"/>
                  </a:lnTo>
                  <a:lnTo>
                    <a:pt x="72" y="261"/>
                  </a:lnTo>
                  <a:lnTo>
                    <a:pt x="101" y="216"/>
                  </a:lnTo>
                  <a:lnTo>
                    <a:pt x="136" y="174"/>
                  </a:lnTo>
                  <a:lnTo>
                    <a:pt x="173" y="136"/>
                  </a:lnTo>
                  <a:lnTo>
                    <a:pt x="215" y="101"/>
                  </a:lnTo>
                  <a:lnTo>
                    <a:pt x="260" y="72"/>
                  </a:lnTo>
                  <a:lnTo>
                    <a:pt x="309" y="47"/>
                  </a:lnTo>
                  <a:lnTo>
                    <a:pt x="360" y="27"/>
                  </a:lnTo>
                  <a:lnTo>
                    <a:pt x="413" y="12"/>
                  </a:lnTo>
                  <a:lnTo>
                    <a:pt x="469" y="3"/>
                  </a:lnTo>
                  <a:lnTo>
                    <a:pt x="526" y="0"/>
                  </a:lnTo>
                  <a:close/>
                </a:path>
              </a:pathLst>
            </a:custGeom>
            <a:solidFill>
              <a:srgbClr val="799A2B"/>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56" name="Rectangle 29"/>
            <p:cNvSpPr>
              <a:spLocks noChangeArrowheads="1"/>
            </p:cNvSpPr>
            <p:nvPr userDrawn="1"/>
          </p:nvSpPr>
          <p:spPr bwMode="auto">
            <a:xfrm>
              <a:off x="2134" y="2088"/>
              <a:ext cx="31" cy="145"/>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57" name="Freeform 30"/>
            <p:cNvSpPr>
              <a:spLocks/>
            </p:cNvSpPr>
            <p:nvPr userDrawn="1"/>
          </p:nvSpPr>
          <p:spPr bwMode="auto">
            <a:xfrm>
              <a:off x="2190" y="2085"/>
              <a:ext cx="130" cy="150"/>
            </a:xfrm>
            <a:custGeom>
              <a:avLst/>
              <a:gdLst>
                <a:gd name="T0" fmla="*/ 159 w 261"/>
                <a:gd name="T1" fmla="*/ 0 h 300"/>
                <a:gd name="T2" fmla="*/ 185 w 261"/>
                <a:gd name="T3" fmla="*/ 1 h 300"/>
                <a:gd name="T4" fmla="*/ 209 w 261"/>
                <a:gd name="T5" fmla="*/ 4 h 300"/>
                <a:gd name="T6" fmla="*/ 231 w 261"/>
                <a:gd name="T7" fmla="*/ 10 h 300"/>
                <a:gd name="T8" fmla="*/ 253 w 261"/>
                <a:gd name="T9" fmla="*/ 18 h 300"/>
                <a:gd name="T10" fmla="*/ 244 w 261"/>
                <a:gd name="T11" fmla="*/ 64 h 300"/>
                <a:gd name="T12" fmla="*/ 206 w 261"/>
                <a:gd name="T13" fmla="*/ 53 h 300"/>
                <a:gd name="T14" fmla="*/ 186 w 261"/>
                <a:gd name="T15" fmla="*/ 49 h 300"/>
                <a:gd name="T16" fmla="*/ 165 w 261"/>
                <a:gd name="T17" fmla="*/ 48 h 300"/>
                <a:gd name="T18" fmla="*/ 142 w 261"/>
                <a:gd name="T19" fmla="*/ 50 h 300"/>
                <a:gd name="T20" fmla="*/ 122 w 261"/>
                <a:gd name="T21" fmla="*/ 55 h 300"/>
                <a:gd name="T22" fmla="*/ 104 w 261"/>
                <a:gd name="T23" fmla="*/ 63 h 300"/>
                <a:gd name="T24" fmla="*/ 89 w 261"/>
                <a:gd name="T25" fmla="*/ 74 h 300"/>
                <a:gd name="T26" fmla="*/ 78 w 261"/>
                <a:gd name="T27" fmla="*/ 89 h 300"/>
                <a:gd name="T28" fmla="*/ 69 w 261"/>
                <a:gd name="T29" fmla="*/ 107 h 300"/>
                <a:gd name="T30" fmla="*/ 64 w 261"/>
                <a:gd name="T31" fmla="*/ 129 h 300"/>
                <a:gd name="T32" fmla="*/ 61 w 261"/>
                <a:gd name="T33" fmla="*/ 155 h 300"/>
                <a:gd name="T34" fmla="*/ 64 w 261"/>
                <a:gd name="T35" fmla="*/ 177 h 300"/>
                <a:gd name="T36" fmla="*/ 68 w 261"/>
                <a:gd name="T37" fmla="*/ 198 h 300"/>
                <a:gd name="T38" fmla="*/ 76 w 261"/>
                <a:gd name="T39" fmla="*/ 215 h 300"/>
                <a:gd name="T40" fmla="*/ 87 w 261"/>
                <a:gd name="T41" fmla="*/ 229 h 300"/>
                <a:gd name="T42" fmla="*/ 101 w 261"/>
                <a:gd name="T43" fmla="*/ 240 h 300"/>
                <a:gd name="T44" fmla="*/ 120 w 261"/>
                <a:gd name="T45" fmla="*/ 248 h 300"/>
                <a:gd name="T46" fmla="*/ 140 w 261"/>
                <a:gd name="T47" fmla="*/ 253 h 300"/>
                <a:gd name="T48" fmla="*/ 164 w 261"/>
                <a:gd name="T49" fmla="*/ 255 h 300"/>
                <a:gd name="T50" fmla="*/ 185 w 261"/>
                <a:gd name="T51" fmla="*/ 253 h 300"/>
                <a:gd name="T52" fmla="*/ 205 w 261"/>
                <a:gd name="T53" fmla="*/ 248 h 300"/>
                <a:gd name="T54" fmla="*/ 205 w 261"/>
                <a:gd name="T55" fmla="*/ 163 h 300"/>
                <a:gd name="T56" fmla="*/ 261 w 261"/>
                <a:gd name="T57" fmla="*/ 163 h 300"/>
                <a:gd name="T58" fmla="*/ 261 w 261"/>
                <a:gd name="T59" fmla="*/ 282 h 300"/>
                <a:gd name="T60" fmla="*/ 238 w 261"/>
                <a:gd name="T61" fmla="*/ 289 h 300"/>
                <a:gd name="T62" fmla="*/ 211 w 261"/>
                <a:gd name="T63" fmla="*/ 296 h 300"/>
                <a:gd name="T64" fmla="*/ 184 w 261"/>
                <a:gd name="T65" fmla="*/ 299 h 300"/>
                <a:gd name="T66" fmla="*/ 156 w 261"/>
                <a:gd name="T67" fmla="*/ 300 h 300"/>
                <a:gd name="T68" fmla="*/ 132 w 261"/>
                <a:gd name="T69" fmla="*/ 299 h 300"/>
                <a:gd name="T70" fmla="*/ 111 w 261"/>
                <a:gd name="T71" fmla="*/ 296 h 300"/>
                <a:gd name="T72" fmla="*/ 90 w 261"/>
                <a:gd name="T73" fmla="*/ 289 h 300"/>
                <a:gd name="T74" fmla="*/ 72 w 261"/>
                <a:gd name="T75" fmla="*/ 282 h 300"/>
                <a:gd name="T76" fmla="*/ 56 w 261"/>
                <a:gd name="T77" fmla="*/ 272 h 300"/>
                <a:gd name="T78" fmla="*/ 42 w 261"/>
                <a:gd name="T79" fmla="*/ 260 h 300"/>
                <a:gd name="T80" fmla="*/ 24 w 261"/>
                <a:gd name="T81" fmla="*/ 239 h 300"/>
                <a:gd name="T82" fmla="*/ 11 w 261"/>
                <a:gd name="T83" fmla="*/ 214 h 300"/>
                <a:gd name="T84" fmla="*/ 3 w 261"/>
                <a:gd name="T85" fmla="*/ 185 h 300"/>
                <a:gd name="T86" fmla="*/ 0 w 261"/>
                <a:gd name="T87" fmla="*/ 154 h 300"/>
                <a:gd name="T88" fmla="*/ 3 w 261"/>
                <a:gd name="T89" fmla="*/ 121 h 300"/>
                <a:gd name="T90" fmla="*/ 11 w 261"/>
                <a:gd name="T91" fmla="*/ 91 h 300"/>
                <a:gd name="T92" fmla="*/ 19 w 261"/>
                <a:gd name="T93" fmla="*/ 73 h 300"/>
                <a:gd name="T94" fmla="*/ 30 w 261"/>
                <a:gd name="T95" fmla="*/ 57 h 300"/>
                <a:gd name="T96" fmla="*/ 42 w 261"/>
                <a:gd name="T97" fmla="*/ 43 h 300"/>
                <a:gd name="T98" fmla="*/ 57 w 261"/>
                <a:gd name="T99" fmla="*/ 30 h 300"/>
                <a:gd name="T100" fmla="*/ 74 w 261"/>
                <a:gd name="T101" fmla="*/ 19 h 300"/>
                <a:gd name="T102" fmla="*/ 93 w 261"/>
                <a:gd name="T103" fmla="*/ 11 h 300"/>
                <a:gd name="T104" fmla="*/ 113 w 261"/>
                <a:gd name="T105" fmla="*/ 5 h 300"/>
                <a:gd name="T106" fmla="*/ 136 w 261"/>
                <a:gd name="T107" fmla="*/ 1 h 300"/>
                <a:gd name="T108" fmla="*/ 159 w 261"/>
                <a:gd name="T109"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 h="300">
                  <a:moveTo>
                    <a:pt x="159" y="0"/>
                  </a:moveTo>
                  <a:lnTo>
                    <a:pt x="185" y="1"/>
                  </a:lnTo>
                  <a:lnTo>
                    <a:pt x="209" y="4"/>
                  </a:lnTo>
                  <a:lnTo>
                    <a:pt x="231" y="10"/>
                  </a:lnTo>
                  <a:lnTo>
                    <a:pt x="253" y="18"/>
                  </a:lnTo>
                  <a:lnTo>
                    <a:pt x="244" y="64"/>
                  </a:lnTo>
                  <a:lnTo>
                    <a:pt x="206" y="53"/>
                  </a:lnTo>
                  <a:lnTo>
                    <a:pt x="186" y="49"/>
                  </a:lnTo>
                  <a:lnTo>
                    <a:pt x="165" y="48"/>
                  </a:lnTo>
                  <a:lnTo>
                    <a:pt x="142" y="50"/>
                  </a:lnTo>
                  <a:lnTo>
                    <a:pt x="122" y="55"/>
                  </a:lnTo>
                  <a:lnTo>
                    <a:pt x="104" y="63"/>
                  </a:lnTo>
                  <a:lnTo>
                    <a:pt x="89" y="74"/>
                  </a:lnTo>
                  <a:lnTo>
                    <a:pt x="78" y="89"/>
                  </a:lnTo>
                  <a:lnTo>
                    <a:pt x="69" y="107"/>
                  </a:lnTo>
                  <a:lnTo>
                    <a:pt x="64" y="129"/>
                  </a:lnTo>
                  <a:lnTo>
                    <a:pt x="61" y="155"/>
                  </a:lnTo>
                  <a:lnTo>
                    <a:pt x="64" y="177"/>
                  </a:lnTo>
                  <a:lnTo>
                    <a:pt x="68" y="198"/>
                  </a:lnTo>
                  <a:lnTo>
                    <a:pt x="76" y="215"/>
                  </a:lnTo>
                  <a:lnTo>
                    <a:pt x="87" y="229"/>
                  </a:lnTo>
                  <a:lnTo>
                    <a:pt x="101" y="240"/>
                  </a:lnTo>
                  <a:lnTo>
                    <a:pt x="120" y="248"/>
                  </a:lnTo>
                  <a:lnTo>
                    <a:pt x="140" y="253"/>
                  </a:lnTo>
                  <a:lnTo>
                    <a:pt x="164" y="255"/>
                  </a:lnTo>
                  <a:lnTo>
                    <a:pt x="185" y="253"/>
                  </a:lnTo>
                  <a:lnTo>
                    <a:pt x="205" y="248"/>
                  </a:lnTo>
                  <a:lnTo>
                    <a:pt x="205" y="163"/>
                  </a:lnTo>
                  <a:lnTo>
                    <a:pt x="261" y="163"/>
                  </a:lnTo>
                  <a:lnTo>
                    <a:pt x="261" y="282"/>
                  </a:lnTo>
                  <a:lnTo>
                    <a:pt x="238" y="289"/>
                  </a:lnTo>
                  <a:lnTo>
                    <a:pt x="211" y="296"/>
                  </a:lnTo>
                  <a:lnTo>
                    <a:pt x="184" y="299"/>
                  </a:lnTo>
                  <a:lnTo>
                    <a:pt x="156" y="300"/>
                  </a:lnTo>
                  <a:lnTo>
                    <a:pt x="132" y="299"/>
                  </a:lnTo>
                  <a:lnTo>
                    <a:pt x="111" y="296"/>
                  </a:lnTo>
                  <a:lnTo>
                    <a:pt x="90" y="289"/>
                  </a:lnTo>
                  <a:lnTo>
                    <a:pt x="72" y="282"/>
                  </a:lnTo>
                  <a:lnTo>
                    <a:pt x="56" y="272"/>
                  </a:lnTo>
                  <a:lnTo>
                    <a:pt x="42" y="260"/>
                  </a:lnTo>
                  <a:lnTo>
                    <a:pt x="24" y="239"/>
                  </a:lnTo>
                  <a:lnTo>
                    <a:pt x="11" y="214"/>
                  </a:lnTo>
                  <a:lnTo>
                    <a:pt x="3" y="185"/>
                  </a:lnTo>
                  <a:lnTo>
                    <a:pt x="0" y="154"/>
                  </a:lnTo>
                  <a:lnTo>
                    <a:pt x="3" y="121"/>
                  </a:lnTo>
                  <a:lnTo>
                    <a:pt x="11" y="91"/>
                  </a:lnTo>
                  <a:lnTo>
                    <a:pt x="19" y="73"/>
                  </a:lnTo>
                  <a:lnTo>
                    <a:pt x="30" y="57"/>
                  </a:lnTo>
                  <a:lnTo>
                    <a:pt x="42" y="43"/>
                  </a:lnTo>
                  <a:lnTo>
                    <a:pt x="57" y="30"/>
                  </a:lnTo>
                  <a:lnTo>
                    <a:pt x="74" y="19"/>
                  </a:lnTo>
                  <a:lnTo>
                    <a:pt x="93" y="11"/>
                  </a:lnTo>
                  <a:lnTo>
                    <a:pt x="113" y="5"/>
                  </a:lnTo>
                  <a:lnTo>
                    <a:pt x="136" y="1"/>
                  </a:lnTo>
                  <a:lnTo>
                    <a:pt x="159"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58" name="Freeform 31"/>
            <p:cNvSpPr>
              <a:spLocks noEditPoints="1"/>
            </p:cNvSpPr>
            <p:nvPr userDrawn="1"/>
          </p:nvSpPr>
          <p:spPr bwMode="auto">
            <a:xfrm>
              <a:off x="2348" y="2088"/>
              <a:ext cx="129" cy="145"/>
            </a:xfrm>
            <a:custGeom>
              <a:avLst/>
              <a:gdLst>
                <a:gd name="T0" fmla="*/ 61 w 258"/>
                <a:gd name="T1" fmla="*/ 49 h 291"/>
                <a:gd name="T2" fmla="*/ 61 w 258"/>
                <a:gd name="T3" fmla="*/ 242 h 291"/>
                <a:gd name="T4" fmla="*/ 89 w 258"/>
                <a:gd name="T5" fmla="*/ 242 h 291"/>
                <a:gd name="T6" fmla="*/ 111 w 258"/>
                <a:gd name="T7" fmla="*/ 240 h 291"/>
                <a:gd name="T8" fmla="*/ 132 w 258"/>
                <a:gd name="T9" fmla="*/ 236 h 291"/>
                <a:gd name="T10" fmla="*/ 150 w 258"/>
                <a:gd name="T11" fmla="*/ 227 h 291"/>
                <a:gd name="T12" fmla="*/ 166 w 258"/>
                <a:gd name="T13" fmla="*/ 217 h 291"/>
                <a:gd name="T14" fmla="*/ 178 w 258"/>
                <a:gd name="T15" fmla="*/ 203 h 291"/>
                <a:gd name="T16" fmla="*/ 188 w 258"/>
                <a:gd name="T17" fmla="*/ 186 h 291"/>
                <a:gd name="T18" fmla="*/ 194 w 258"/>
                <a:gd name="T19" fmla="*/ 167 h 291"/>
                <a:gd name="T20" fmla="*/ 197 w 258"/>
                <a:gd name="T21" fmla="*/ 146 h 291"/>
                <a:gd name="T22" fmla="*/ 194 w 258"/>
                <a:gd name="T23" fmla="*/ 124 h 291"/>
                <a:gd name="T24" fmla="*/ 188 w 258"/>
                <a:gd name="T25" fmla="*/ 105 h 291"/>
                <a:gd name="T26" fmla="*/ 178 w 258"/>
                <a:gd name="T27" fmla="*/ 88 h 291"/>
                <a:gd name="T28" fmla="*/ 166 w 258"/>
                <a:gd name="T29" fmla="*/ 74 h 291"/>
                <a:gd name="T30" fmla="*/ 150 w 258"/>
                <a:gd name="T31" fmla="*/ 63 h 291"/>
                <a:gd name="T32" fmla="*/ 132 w 258"/>
                <a:gd name="T33" fmla="*/ 55 h 291"/>
                <a:gd name="T34" fmla="*/ 111 w 258"/>
                <a:gd name="T35" fmla="*/ 50 h 291"/>
                <a:gd name="T36" fmla="*/ 89 w 258"/>
                <a:gd name="T37" fmla="*/ 49 h 291"/>
                <a:gd name="T38" fmla="*/ 61 w 258"/>
                <a:gd name="T39" fmla="*/ 49 h 291"/>
                <a:gd name="T40" fmla="*/ 0 w 258"/>
                <a:gd name="T41" fmla="*/ 0 h 291"/>
                <a:gd name="T42" fmla="*/ 88 w 258"/>
                <a:gd name="T43" fmla="*/ 0 h 291"/>
                <a:gd name="T44" fmla="*/ 113 w 258"/>
                <a:gd name="T45" fmla="*/ 1 h 291"/>
                <a:gd name="T46" fmla="*/ 136 w 258"/>
                <a:gd name="T47" fmla="*/ 5 h 291"/>
                <a:gd name="T48" fmla="*/ 158 w 258"/>
                <a:gd name="T49" fmla="*/ 11 h 291"/>
                <a:gd name="T50" fmla="*/ 177 w 258"/>
                <a:gd name="T51" fmla="*/ 20 h 291"/>
                <a:gd name="T52" fmla="*/ 195 w 258"/>
                <a:gd name="T53" fmla="*/ 29 h 291"/>
                <a:gd name="T54" fmla="*/ 212 w 258"/>
                <a:gd name="T55" fmla="*/ 41 h 291"/>
                <a:gd name="T56" fmla="*/ 225 w 258"/>
                <a:gd name="T57" fmla="*/ 55 h 291"/>
                <a:gd name="T58" fmla="*/ 236 w 258"/>
                <a:gd name="T59" fmla="*/ 70 h 291"/>
                <a:gd name="T60" fmla="*/ 246 w 258"/>
                <a:gd name="T61" fmla="*/ 87 h 291"/>
                <a:gd name="T62" fmla="*/ 255 w 258"/>
                <a:gd name="T63" fmla="*/ 115 h 291"/>
                <a:gd name="T64" fmla="*/ 258 w 258"/>
                <a:gd name="T65" fmla="*/ 146 h 291"/>
                <a:gd name="T66" fmla="*/ 255 w 258"/>
                <a:gd name="T67" fmla="*/ 176 h 291"/>
                <a:gd name="T68" fmla="*/ 246 w 258"/>
                <a:gd name="T69" fmla="*/ 204 h 291"/>
                <a:gd name="T70" fmla="*/ 236 w 258"/>
                <a:gd name="T71" fmla="*/ 220 h 291"/>
                <a:gd name="T72" fmla="*/ 225 w 258"/>
                <a:gd name="T73" fmla="*/ 236 h 291"/>
                <a:gd name="T74" fmla="*/ 212 w 258"/>
                <a:gd name="T75" fmla="*/ 249 h 291"/>
                <a:gd name="T76" fmla="*/ 195 w 258"/>
                <a:gd name="T77" fmla="*/ 261 h 291"/>
                <a:gd name="T78" fmla="*/ 177 w 258"/>
                <a:gd name="T79" fmla="*/ 271 h 291"/>
                <a:gd name="T80" fmla="*/ 158 w 258"/>
                <a:gd name="T81" fmla="*/ 279 h 291"/>
                <a:gd name="T82" fmla="*/ 136 w 258"/>
                <a:gd name="T83" fmla="*/ 285 h 291"/>
                <a:gd name="T84" fmla="*/ 113 w 258"/>
                <a:gd name="T85" fmla="*/ 289 h 291"/>
                <a:gd name="T86" fmla="*/ 88 w 258"/>
                <a:gd name="T87" fmla="*/ 291 h 291"/>
                <a:gd name="T88" fmla="*/ 0 w 258"/>
                <a:gd name="T89" fmla="*/ 291 h 291"/>
                <a:gd name="T90" fmla="*/ 0 w 258"/>
                <a:gd name="T91"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8" h="291">
                  <a:moveTo>
                    <a:pt x="61" y="49"/>
                  </a:moveTo>
                  <a:lnTo>
                    <a:pt x="61" y="242"/>
                  </a:lnTo>
                  <a:lnTo>
                    <a:pt x="89" y="242"/>
                  </a:lnTo>
                  <a:lnTo>
                    <a:pt x="111" y="240"/>
                  </a:lnTo>
                  <a:lnTo>
                    <a:pt x="132" y="236"/>
                  </a:lnTo>
                  <a:lnTo>
                    <a:pt x="150" y="227"/>
                  </a:lnTo>
                  <a:lnTo>
                    <a:pt x="166" y="217"/>
                  </a:lnTo>
                  <a:lnTo>
                    <a:pt x="178" y="203"/>
                  </a:lnTo>
                  <a:lnTo>
                    <a:pt x="188" y="186"/>
                  </a:lnTo>
                  <a:lnTo>
                    <a:pt x="194" y="167"/>
                  </a:lnTo>
                  <a:lnTo>
                    <a:pt x="197" y="146"/>
                  </a:lnTo>
                  <a:lnTo>
                    <a:pt x="194" y="124"/>
                  </a:lnTo>
                  <a:lnTo>
                    <a:pt x="188" y="105"/>
                  </a:lnTo>
                  <a:lnTo>
                    <a:pt x="178" y="88"/>
                  </a:lnTo>
                  <a:lnTo>
                    <a:pt x="166" y="74"/>
                  </a:lnTo>
                  <a:lnTo>
                    <a:pt x="150" y="63"/>
                  </a:lnTo>
                  <a:lnTo>
                    <a:pt x="132" y="55"/>
                  </a:lnTo>
                  <a:lnTo>
                    <a:pt x="111" y="50"/>
                  </a:lnTo>
                  <a:lnTo>
                    <a:pt x="89" y="49"/>
                  </a:lnTo>
                  <a:lnTo>
                    <a:pt x="61" y="49"/>
                  </a:lnTo>
                  <a:close/>
                  <a:moveTo>
                    <a:pt x="0" y="0"/>
                  </a:moveTo>
                  <a:lnTo>
                    <a:pt x="88" y="0"/>
                  </a:lnTo>
                  <a:lnTo>
                    <a:pt x="113" y="1"/>
                  </a:lnTo>
                  <a:lnTo>
                    <a:pt x="136" y="5"/>
                  </a:lnTo>
                  <a:lnTo>
                    <a:pt x="158" y="11"/>
                  </a:lnTo>
                  <a:lnTo>
                    <a:pt x="177" y="20"/>
                  </a:lnTo>
                  <a:lnTo>
                    <a:pt x="195" y="29"/>
                  </a:lnTo>
                  <a:lnTo>
                    <a:pt x="212" y="41"/>
                  </a:lnTo>
                  <a:lnTo>
                    <a:pt x="225" y="55"/>
                  </a:lnTo>
                  <a:lnTo>
                    <a:pt x="236" y="70"/>
                  </a:lnTo>
                  <a:lnTo>
                    <a:pt x="246" y="87"/>
                  </a:lnTo>
                  <a:lnTo>
                    <a:pt x="255" y="115"/>
                  </a:lnTo>
                  <a:lnTo>
                    <a:pt x="258" y="146"/>
                  </a:lnTo>
                  <a:lnTo>
                    <a:pt x="255" y="176"/>
                  </a:lnTo>
                  <a:lnTo>
                    <a:pt x="246" y="204"/>
                  </a:lnTo>
                  <a:lnTo>
                    <a:pt x="236" y="220"/>
                  </a:lnTo>
                  <a:lnTo>
                    <a:pt x="225" y="236"/>
                  </a:lnTo>
                  <a:lnTo>
                    <a:pt x="212" y="249"/>
                  </a:lnTo>
                  <a:lnTo>
                    <a:pt x="195" y="261"/>
                  </a:lnTo>
                  <a:lnTo>
                    <a:pt x="177" y="271"/>
                  </a:lnTo>
                  <a:lnTo>
                    <a:pt x="158" y="279"/>
                  </a:lnTo>
                  <a:lnTo>
                    <a:pt x="136" y="285"/>
                  </a:lnTo>
                  <a:lnTo>
                    <a:pt x="113" y="289"/>
                  </a:lnTo>
                  <a:lnTo>
                    <a:pt x="88" y="291"/>
                  </a:lnTo>
                  <a:lnTo>
                    <a:pt x="0" y="291"/>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59" name="Freeform 32"/>
            <p:cNvSpPr>
              <a:spLocks/>
            </p:cNvSpPr>
            <p:nvPr userDrawn="1"/>
          </p:nvSpPr>
          <p:spPr bwMode="auto">
            <a:xfrm>
              <a:off x="2582" y="2084"/>
              <a:ext cx="102" cy="152"/>
            </a:xfrm>
            <a:custGeom>
              <a:avLst/>
              <a:gdLst>
                <a:gd name="T0" fmla="*/ 141 w 204"/>
                <a:gd name="T1" fmla="*/ 2 h 303"/>
                <a:gd name="T2" fmla="*/ 184 w 204"/>
                <a:gd name="T3" fmla="*/ 18 h 303"/>
                <a:gd name="T4" fmla="*/ 169 w 204"/>
                <a:gd name="T5" fmla="*/ 68 h 303"/>
                <a:gd name="T6" fmla="*/ 146 w 204"/>
                <a:gd name="T7" fmla="*/ 50 h 303"/>
                <a:gd name="T8" fmla="*/ 116 w 204"/>
                <a:gd name="T9" fmla="*/ 43 h 303"/>
                <a:gd name="T10" fmla="*/ 89 w 204"/>
                <a:gd name="T11" fmla="*/ 48 h 303"/>
                <a:gd name="T12" fmla="*/ 77 w 204"/>
                <a:gd name="T13" fmla="*/ 56 h 303"/>
                <a:gd name="T14" fmla="*/ 70 w 204"/>
                <a:gd name="T15" fmla="*/ 64 h 303"/>
                <a:gd name="T16" fmla="*/ 65 w 204"/>
                <a:gd name="T17" fmla="*/ 83 h 303"/>
                <a:gd name="T18" fmla="*/ 66 w 204"/>
                <a:gd name="T19" fmla="*/ 94 h 303"/>
                <a:gd name="T20" fmla="*/ 72 w 204"/>
                <a:gd name="T21" fmla="*/ 104 h 303"/>
                <a:gd name="T22" fmla="*/ 80 w 204"/>
                <a:gd name="T23" fmla="*/ 111 h 303"/>
                <a:gd name="T24" fmla="*/ 98 w 204"/>
                <a:gd name="T25" fmla="*/ 119 h 303"/>
                <a:gd name="T26" fmla="*/ 149 w 204"/>
                <a:gd name="T27" fmla="*/ 138 h 303"/>
                <a:gd name="T28" fmla="*/ 176 w 204"/>
                <a:gd name="T29" fmla="*/ 153 h 303"/>
                <a:gd name="T30" fmla="*/ 197 w 204"/>
                <a:gd name="T31" fmla="*/ 176 h 303"/>
                <a:gd name="T32" fmla="*/ 204 w 204"/>
                <a:gd name="T33" fmla="*/ 212 h 303"/>
                <a:gd name="T34" fmla="*/ 196 w 204"/>
                <a:gd name="T35" fmla="*/ 252 h 303"/>
                <a:gd name="T36" fmla="*/ 173 w 204"/>
                <a:gd name="T37" fmla="*/ 281 h 303"/>
                <a:gd name="T38" fmla="*/ 140 w 204"/>
                <a:gd name="T39" fmla="*/ 298 h 303"/>
                <a:gd name="T40" fmla="*/ 99 w 204"/>
                <a:gd name="T41" fmla="*/ 303 h 303"/>
                <a:gd name="T42" fmla="*/ 44 w 204"/>
                <a:gd name="T43" fmla="*/ 294 h 303"/>
                <a:gd name="T44" fmla="*/ 13 w 204"/>
                <a:gd name="T45" fmla="*/ 275 h 303"/>
                <a:gd name="T46" fmla="*/ 36 w 204"/>
                <a:gd name="T47" fmla="*/ 228 h 303"/>
                <a:gd name="T48" fmla="*/ 65 w 204"/>
                <a:gd name="T49" fmla="*/ 252 h 303"/>
                <a:gd name="T50" fmla="*/ 100 w 204"/>
                <a:gd name="T51" fmla="*/ 260 h 303"/>
                <a:gd name="T52" fmla="*/ 125 w 204"/>
                <a:gd name="T53" fmla="*/ 256 h 303"/>
                <a:gd name="T54" fmla="*/ 135 w 204"/>
                <a:gd name="T55" fmla="*/ 251 h 303"/>
                <a:gd name="T56" fmla="*/ 144 w 204"/>
                <a:gd name="T57" fmla="*/ 242 h 303"/>
                <a:gd name="T58" fmla="*/ 151 w 204"/>
                <a:gd name="T59" fmla="*/ 228 h 303"/>
                <a:gd name="T60" fmla="*/ 151 w 204"/>
                <a:gd name="T61" fmla="*/ 206 h 303"/>
                <a:gd name="T62" fmla="*/ 143 w 204"/>
                <a:gd name="T63" fmla="*/ 194 h 303"/>
                <a:gd name="T64" fmla="*/ 133 w 204"/>
                <a:gd name="T65" fmla="*/ 185 h 303"/>
                <a:gd name="T66" fmla="*/ 112 w 204"/>
                <a:gd name="T67" fmla="*/ 175 h 303"/>
                <a:gd name="T68" fmla="*/ 60 w 204"/>
                <a:gd name="T69" fmla="*/ 157 h 303"/>
                <a:gd name="T70" fmla="*/ 36 w 204"/>
                <a:gd name="T71" fmla="*/ 142 h 303"/>
                <a:gd name="T72" fmla="*/ 19 w 204"/>
                <a:gd name="T73" fmla="*/ 119 h 303"/>
                <a:gd name="T74" fmla="*/ 13 w 204"/>
                <a:gd name="T75" fmla="*/ 85 h 303"/>
                <a:gd name="T76" fmla="*/ 22 w 204"/>
                <a:gd name="T77" fmla="*/ 47 h 303"/>
                <a:gd name="T78" fmla="*/ 46 w 204"/>
                <a:gd name="T79" fmla="*/ 21 h 303"/>
                <a:gd name="T80" fmla="*/ 79 w 204"/>
                <a:gd name="T81" fmla="*/ 5 h 303"/>
                <a:gd name="T82" fmla="*/ 118 w 204"/>
                <a:gd name="T8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303">
                  <a:moveTo>
                    <a:pt x="118" y="0"/>
                  </a:moveTo>
                  <a:lnTo>
                    <a:pt x="141" y="2"/>
                  </a:lnTo>
                  <a:lnTo>
                    <a:pt x="163" y="8"/>
                  </a:lnTo>
                  <a:lnTo>
                    <a:pt x="184" y="18"/>
                  </a:lnTo>
                  <a:lnTo>
                    <a:pt x="202" y="31"/>
                  </a:lnTo>
                  <a:lnTo>
                    <a:pt x="169" y="68"/>
                  </a:lnTo>
                  <a:lnTo>
                    <a:pt x="159" y="58"/>
                  </a:lnTo>
                  <a:lnTo>
                    <a:pt x="146" y="50"/>
                  </a:lnTo>
                  <a:lnTo>
                    <a:pt x="131" y="45"/>
                  </a:lnTo>
                  <a:lnTo>
                    <a:pt x="116" y="43"/>
                  </a:lnTo>
                  <a:lnTo>
                    <a:pt x="98" y="45"/>
                  </a:lnTo>
                  <a:lnTo>
                    <a:pt x="89" y="48"/>
                  </a:lnTo>
                  <a:lnTo>
                    <a:pt x="81" y="53"/>
                  </a:lnTo>
                  <a:lnTo>
                    <a:pt x="77" y="56"/>
                  </a:lnTo>
                  <a:lnTo>
                    <a:pt x="73" y="60"/>
                  </a:lnTo>
                  <a:lnTo>
                    <a:pt x="70" y="64"/>
                  </a:lnTo>
                  <a:lnTo>
                    <a:pt x="66" y="73"/>
                  </a:lnTo>
                  <a:lnTo>
                    <a:pt x="65" y="83"/>
                  </a:lnTo>
                  <a:lnTo>
                    <a:pt x="65" y="89"/>
                  </a:lnTo>
                  <a:lnTo>
                    <a:pt x="66" y="94"/>
                  </a:lnTo>
                  <a:lnTo>
                    <a:pt x="69" y="99"/>
                  </a:lnTo>
                  <a:lnTo>
                    <a:pt x="72" y="104"/>
                  </a:lnTo>
                  <a:lnTo>
                    <a:pt x="76" y="107"/>
                  </a:lnTo>
                  <a:lnTo>
                    <a:pt x="80" y="111"/>
                  </a:lnTo>
                  <a:lnTo>
                    <a:pt x="88" y="116"/>
                  </a:lnTo>
                  <a:lnTo>
                    <a:pt x="98" y="119"/>
                  </a:lnTo>
                  <a:lnTo>
                    <a:pt x="120" y="127"/>
                  </a:lnTo>
                  <a:lnTo>
                    <a:pt x="149" y="138"/>
                  </a:lnTo>
                  <a:lnTo>
                    <a:pt x="163" y="144"/>
                  </a:lnTo>
                  <a:lnTo>
                    <a:pt x="176" y="153"/>
                  </a:lnTo>
                  <a:lnTo>
                    <a:pt x="187" y="163"/>
                  </a:lnTo>
                  <a:lnTo>
                    <a:pt x="197" y="176"/>
                  </a:lnTo>
                  <a:lnTo>
                    <a:pt x="202" y="192"/>
                  </a:lnTo>
                  <a:lnTo>
                    <a:pt x="204" y="212"/>
                  </a:lnTo>
                  <a:lnTo>
                    <a:pt x="202" y="233"/>
                  </a:lnTo>
                  <a:lnTo>
                    <a:pt x="196" y="252"/>
                  </a:lnTo>
                  <a:lnTo>
                    <a:pt x="186" y="268"/>
                  </a:lnTo>
                  <a:lnTo>
                    <a:pt x="173" y="281"/>
                  </a:lnTo>
                  <a:lnTo>
                    <a:pt x="158" y="290"/>
                  </a:lnTo>
                  <a:lnTo>
                    <a:pt x="140" y="298"/>
                  </a:lnTo>
                  <a:lnTo>
                    <a:pt x="120" y="302"/>
                  </a:lnTo>
                  <a:lnTo>
                    <a:pt x="99" y="303"/>
                  </a:lnTo>
                  <a:lnTo>
                    <a:pt x="72" y="301"/>
                  </a:lnTo>
                  <a:lnTo>
                    <a:pt x="44" y="294"/>
                  </a:lnTo>
                  <a:lnTo>
                    <a:pt x="28" y="285"/>
                  </a:lnTo>
                  <a:lnTo>
                    <a:pt x="13" y="275"/>
                  </a:lnTo>
                  <a:lnTo>
                    <a:pt x="0" y="262"/>
                  </a:lnTo>
                  <a:lnTo>
                    <a:pt x="36" y="228"/>
                  </a:lnTo>
                  <a:lnTo>
                    <a:pt x="49" y="241"/>
                  </a:lnTo>
                  <a:lnTo>
                    <a:pt x="65" y="252"/>
                  </a:lnTo>
                  <a:lnTo>
                    <a:pt x="83" y="258"/>
                  </a:lnTo>
                  <a:lnTo>
                    <a:pt x="100" y="260"/>
                  </a:lnTo>
                  <a:lnTo>
                    <a:pt x="118" y="258"/>
                  </a:lnTo>
                  <a:lnTo>
                    <a:pt x="125" y="256"/>
                  </a:lnTo>
                  <a:lnTo>
                    <a:pt x="130" y="254"/>
                  </a:lnTo>
                  <a:lnTo>
                    <a:pt x="135" y="251"/>
                  </a:lnTo>
                  <a:lnTo>
                    <a:pt x="140" y="246"/>
                  </a:lnTo>
                  <a:lnTo>
                    <a:pt x="144" y="242"/>
                  </a:lnTo>
                  <a:lnTo>
                    <a:pt x="147" y="237"/>
                  </a:lnTo>
                  <a:lnTo>
                    <a:pt x="151" y="228"/>
                  </a:lnTo>
                  <a:lnTo>
                    <a:pt x="153" y="217"/>
                  </a:lnTo>
                  <a:lnTo>
                    <a:pt x="151" y="206"/>
                  </a:lnTo>
                  <a:lnTo>
                    <a:pt x="147" y="198"/>
                  </a:lnTo>
                  <a:lnTo>
                    <a:pt x="143" y="194"/>
                  </a:lnTo>
                  <a:lnTo>
                    <a:pt x="139" y="189"/>
                  </a:lnTo>
                  <a:lnTo>
                    <a:pt x="133" y="185"/>
                  </a:lnTo>
                  <a:lnTo>
                    <a:pt x="122" y="181"/>
                  </a:lnTo>
                  <a:lnTo>
                    <a:pt x="112" y="175"/>
                  </a:lnTo>
                  <a:lnTo>
                    <a:pt x="86" y="167"/>
                  </a:lnTo>
                  <a:lnTo>
                    <a:pt x="60" y="157"/>
                  </a:lnTo>
                  <a:lnTo>
                    <a:pt x="47" y="150"/>
                  </a:lnTo>
                  <a:lnTo>
                    <a:pt x="36" y="142"/>
                  </a:lnTo>
                  <a:lnTo>
                    <a:pt x="27" y="132"/>
                  </a:lnTo>
                  <a:lnTo>
                    <a:pt x="19" y="119"/>
                  </a:lnTo>
                  <a:lnTo>
                    <a:pt x="15" y="104"/>
                  </a:lnTo>
                  <a:lnTo>
                    <a:pt x="13" y="85"/>
                  </a:lnTo>
                  <a:lnTo>
                    <a:pt x="15" y="64"/>
                  </a:lnTo>
                  <a:lnTo>
                    <a:pt x="22" y="47"/>
                  </a:lnTo>
                  <a:lnTo>
                    <a:pt x="32" y="32"/>
                  </a:lnTo>
                  <a:lnTo>
                    <a:pt x="46" y="21"/>
                  </a:lnTo>
                  <a:lnTo>
                    <a:pt x="62" y="12"/>
                  </a:lnTo>
                  <a:lnTo>
                    <a:pt x="79" y="5"/>
                  </a:lnTo>
                  <a:lnTo>
                    <a:pt x="99" y="2"/>
                  </a:lnTo>
                  <a:lnTo>
                    <a:pt x="118"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0" name="Freeform 33"/>
            <p:cNvSpPr>
              <a:spLocks/>
            </p:cNvSpPr>
            <p:nvPr userDrawn="1"/>
          </p:nvSpPr>
          <p:spPr bwMode="auto">
            <a:xfrm>
              <a:off x="2705" y="2078"/>
              <a:ext cx="90" cy="155"/>
            </a:xfrm>
            <a:custGeom>
              <a:avLst/>
              <a:gdLst>
                <a:gd name="T0" fmla="*/ 0 w 180"/>
                <a:gd name="T1" fmla="*/ 0 h 309"/>
                <a:gd name="T2" fmla="*/ 49 w 180"/>
                <a:gd name="T3" fmla="*/ 0 h 309"/>
                <a:gd name="T4" fmla="*/ 49 w 180"/>
                <a:gd name="T5" fmla="*/ 140 h 309"/>
                <a:gd name="T6" fmla="*/ 50 w 180"/>
                <a:gd name="T7" fmla="*/ 140 h 309"/>
                <a:gd name="T8" fmla="*/ 53 w 180"/>
                <a:gd name="T9" fmla="*/ 133 h 309"/>
                <a:gd name="T10" fmla="*/ 58 w 180"/>
                <a:gd name="T11" fmla="*/ 128 h 309"/>
                <a:gd name="T12" fmla="*/ 64 w 180"/>
                <a:gd name="T13" fmla="*/ 123 h 309"/>
                <a:gd name="T14" fmla="*/ 71 w 180"/>
                <a:gd name="T15" fmla="*/ 117 h 309"/>
                <a:gd name="T16" fmla="*/ 79 w 180"/>
                <a:gd name="T17" fmla="*/ 113 h 309"/>
                <a:gd name="T18" fmla="*/ 87 w 180"/>
                <a:gd name="T19" fmla="*/ 110 h 309"/>
                <a:gd name="T20" fmla="*/ 98 w 180"/>
                <a:gd name="T21" fmla="*/ 108 h 309"/>
                <a:gd name="T22" fmla="*/ 108 w 180"/>
                <a:gd name="T23" fmla="*/ 106 h 309"/>
                <a:gd name="T24" fmla="*/ 126 w 180"/>
                <a:gd name="T25" fmla="*/ 109 h 309"/>
                <a:gd name="T26" fmla="*/ 141 w 180"/>
                <a:gd name="T27" fmla="*/ 114 h 309"/>
                <a:gd name="T28" fmla="*/ 153 w 180"/>
                <a:gd name="T29" fmla="*/ 122 h 309"/>
                <a:gd name="T30" fmla="*/ 164 w 180"/>
                <a:gd name="T31" fmla="*/ 131 h 309"/>
                <a:gd name="T32" fmla="*/ 171 w 180"/>
                <a:gd name="T33" fmla="*/ 143 h 309"/>
                <a:gd name="T34" fmla="*/ 177 w 180"/>
                <a:gd name="T35" fmla="*/ 157 h 309"/>
                <a:gd name="T36" fmla="*/ 180 w 180"/>
                <a:gd name="T37" fmla="*/ 171 h 309"/>
                <a:gd name="T38" fmla="*/ 180 w 180"/>
                <a:gd name="T39" fmla="*/ 186 h 309"/>
                <a:gd name="T40" fmla="*/ 180 w 180"/>
                <a:gd name="T41" fmla="*/ 309 h 309"/>
                <a:gd name="T42" fmla="*/ 131 w 180"/>
                <a:gd name="T43" fmla="*/ 309 h 309"/>
                <a:gd name="T44" fmla="*/ 131 w 180"/>
                <a:gd name="T45" fmla="*/ 201 h 309"/>
                <a:gd name="T46" fmla="*/ 130 w 180"/>
                <a:gd name="T47" fmla="*/ 183 h 309"/>
                <a:gd name="T48" fmla="*/ 129 w 180"/>
                <a:gd name="T49" fmla="*/ 178 h 309"/>
                <a:gd name="T50" fmla="*/ 127 w 180"/>
                <a:gd name="T51" fmla="*/ 171 h 309"/>
                <a:gd name="T52" fmla="*/ 125 w 180"/>
                <a:gd name="T53" fmla="*/ 166 h 309"/>
                <a:gd name="T54" fmla="*/ 122 w 180"/>
                <a:gd name="T55" fmla="*/ 161 h 309"/>
                <a:gd name="T56" fmla="*/ 119 w 180"/>
                <a:gd name="T57" fmla="*/ 157 h 309"/>
                <a:gd name="T58" fmla="*/ 114 w 180"/>
                <a:gd name="T59" fmla="*/ 154 h 309"/>
                <a:gd name="T60" fmla="*/ 106 w 180"/>
                <a:gd name="T61" fmla="*/ 151 h 309"/>
                <a:gd name="T62" fmla="*/ 95 w 180"/>
                <a:gd name="T63" fmla="*/ 148 h 309"/>
                <a:gd name="T64" fmla="*/ 84 w 180"/>
                <a:gd name="T65" fmla="*/ 150 h 309"/>
                <a:gd name="T66" fmla="*/ 74 w 180"/>
                <a:gd name="T67" fmla="*/ 154 h 309"/>
                <a:gd name="T68" fmla="*/ 69 w 180"/>
                <a:gd name="T69" fmla="*/ 157 h 309"/>
                <a:gd name="T70" fmla="*/ 65 w 180"/>
                <a:gd name="T71" fmla="*/ 160 h 309"/>
                <a:gd name="T72" fmla="*/ 60 w 180"/>
                <a:gd name="T73" fmla="*/ 166 h 309"/>
                <a:gd name="T74" fmla="*/ 57 w 180"/>
                <a:gd name="T75" fmla="*/ 171 h 309"/>
                <a:gd name="T76" fmla="*/ 54 w 180"/>
                <a:gd name="T77" fmla="*/ 176 h 309"/>
                <a:gd name="T78" fmla="*/ 52 w 180"/>
                <a:gd name="T79" fmla="*/ 182 h 309"/>
                <a:gd name="T80" fmla="*/ 49 w 180"/>
                <a:gd name="T81" fmla="*/ 201 h 309"/>
                <a:gd name="T82" fmla="*/ 49 w 180"/>
                <a:gd name="T83" fmla="*/ 309 h 309"/>
                <a:gd name="T84" fmla="*/ 0 w 180"/>
                <a:gd name="T85" fmla="*/ 309 h 309"/>
                <a:gd name="T86" fmla="*/ 0 w 180"/>
                <a:gd name="T8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 h="309">
                  <a:moveTo>
                    <a:pt x="0" y="0"/>
                  </a:moveTo>
                  <a:lnTo>
                    <a:pt x="49" y="0"/>
                  </a:lnTo>
                  <a:lnTo>
                    <a:pt x="49" y="140"/>
                  </a:lnTo>
                  <a:lnTo>
                    <a:pt x="50" y="140"/>
                  </a:lnTo>
                  <a:lnTo>
                    <a:pt x="53" y="133"/>
                  </a:lnTo>
                  <a:lnTo>
                    <a:pt x="58" y="128"/>
                  </a:lnTo>
                  <a:lnTo>
                    <a:pt x="64" y="123"/>
                  </a:lnTo>
                  <a:lnTo>
                    <a:pt x="71" y="117"/>
                  </a:lnTo>
                  <a:lnTo>
                    <a:pt x="79" y="113"/>
                  </a:lnTo>
                  <a:lnTo>
                    <a:pt x="87" y="110"/>
                  </a:lnTo>
                  <a:lnTo>
                    <a:pt x="98" y="108"/>
                  </a:lnTo>
                  <a:lnTo>
                    <a:pt x="108" y="106"/>
                  </a:lnTo>
                  <a:lnTo>
                    <a:pt x="126" y="109"/>
                  </a:lnTo>
                  <a:lnTo>
                    <a:pt x="141" y="114"/>
                  </a:lnTo>
                  <a:lnTo>
                    <a:pt x="153" y="122"/>
                  </a:lnTo>
                  <a:lnTo>
                    <a:pt x="164" y="131"/>
                  </a:lnTo>
                  <a:lnTo>
                    <a:pt x="171" y="143"/>
                  </a:lnTo>
                  <a:lnTo>
                    <a:pt x="177" y="157"/>
                  </a:lnTo>
                  <a:lnTo>
                    <a:pt x="180" y="171"/>
                  </a:lnTo>
                  <a:lnTo>
                    <a:pt x="180" y="186"/>
                  </a:lnTo>
                  <a:lnTo>
                    <a:pt x="180" y="309"/>
                  </a:lnTo>
                  <a:lnTo>
                    <a:pt x="131" y="309"/>
                  </a:lnTo>
                  <a:lnTo>
                    <a:pt x="131" y="201"/>
                  </a:lnTo>
                  <a:lnTo>
                    <a:pt x="130" y="183"/>
                  </a:lnTo>
                  <a:lnTo>
                    <a:pt x="129" y="178"/>
                  </a:lnTo>
                  <a:lnTo>
                    <a:pt x="127" y="171"/>
                  </a:lnTo>
                  <a:lnTo>
                    <a:pt x="125" y="166"/>
                  </a:lnTo>
                  <a:lnTo>
                    <a:pt x="122" y="161"/>
                  </a:lnTo>
                  <a:lnTo>
                    <a:pt x="119" y="157"/>
                  </a:lnTo>
                  <a:lnTo>
                    <a:pt x="114" y="154"/>
                  </a:lnTo>
                  <a:lnTo>
                    <a:pt x="106" y="151"/>
                  </a:lnTo>
                  <a:lnTo>
                    <a:pt x="95" y="148"/>
                  </a:lnTo>
                  <a:lnTo>
                    <a:pt x="84" y="150"/>
                  </a:lnTo>
                  <a:lnTo>
                    <a:pt x="74" y="154"/>
                  </a:lnTo>
                  <a:lnTo>
                    <a:pt x="69" y="157"/>
                  </a:lnTo>
                  <a:lnTo>
                    <a:pt x="65" y="160"/>
                  </a:lnTo>
                  <a:lnTo>
                    <a:pt x="60" y="166"/>
                  </a:lnTo>
                  <a:lnTo>
                    <a:pt x="57" y="171"/>
                  </a:lnTo>
                  <a:lnTo>
                    <a:pt x="54" y="176"/>
                  </a:lnTo>
                  <a:lnTo>
                    <a:pt x="52" y="182"/>
                  </a:lnTo>
                  <a:lnTo>
                    <a:pt x="49" y="201"/>
                  </a:lnTo>
                  <a:lnTo>
                    <a:pt x="49" y="309"/>
                  </a:lnTo>
                  <a:lnTo>
                    <a:pt x="0" y="309"/>
                  </a:lnTo>
                  <a:lnTo>
                    <a:pt x="0"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1" name="Freeform 34"/>
            <p:cNvSpPr>
              <a:spLocks noEditPoints="1"/>
            </p:cNvSpPr>
            <p:nvPr userDrawn="1"/>
          </p:nvSpPr>
          <p:spPr bwMode="auto">
            <a:xfrm>
              <a:off x="2814" y="2132"/>
              <a:ext cx="106" cy="104"/>
            </a:xfrm>
            <a:custGeom>
              <a:avLst/>
              <a:gdLst>
                <a:gd name="T0" fmla="*/ 106 w 213"/>
                <a:gd name="T1" fmla="*/ 40 h 208"/>
                <a:gd name="T2" fmla="*/ 93 w 213"/>
                <a:gd name="T3" fmla="*/ 42 h 208"/>
                <a:gd name="T4" fmla="*/ 81 w 213"/>
                <a:gd name="T5" fmla="*/ 47 h 208"/>
                <a:gd name="T6" fmla="*/ 72 w 213"/>
                <a:gd name="T7" fmla="*/ 53 h 208"/>
                <a:gd name="T8" fmla="*/ 63 w 213"/>
                <a:gd name="T9" fmla="*/ 61 h 208"/>
                <a:gd name="T10" fmla="*/ 58 w 213"/>
                <a:gd name="T11" fmla="*/ 70 h 208"/>
                <a:gd name="T12" fmla="*/ 53 w 213"/>
                <a:gd name="T13" fmla="*/ 81 h 208"/>
                <a:gd name="T14" fmla="*/ 50 w 213"/>
                <a:gd name="T15" fmla="*/ 104 h 208"/>
                <a:gd name="T16" fmla="*/ 53 w 213"/>
                <a:gd name="T17" fmla="*/ 126 h 208"/>
                <a:gd name="T18" fmla="*/ 58 w 213"/>
                <a:gd name="T19" fmla="*/ 137 h 208"/>
                <a:gd name="T20" fmla="*/ 63 w 213"/>
                <a:gd name="T21" fmla="*/ 147 h 208"/>
                <a:gd name="T22" fmla="*/ 72 w 213"/>
                <a:gd name="T23" fmla="*/ 155 h 208"/>
                <a:gd name="T24" fmla="*/ 81 w 213"/>
                <a:gd name="T25" fmla="*/ 162 h 208"/>
                <a:gd name="T26" fmla="*/ 93 w 213"/>
                <a:gd name="T27" fmla="*/ 166 h 208"/>
                <a:gd name="T28" fmla="*/ 106 w 213"/>
                <a:gd name="T29" fmla="*/ 167 h 208"/>
                <a:gd name="T30" fmla="*/ 120 w 213"/>
                <a:gd name="T31" fmla="*/ 166 h 208"/>
                <a:gd name="T32" fmla="*/ 131 w 213"/>
                <a:gd name="T33" fmla="*/ 162 h 208"/>
                <a:gd name="T34" fmla="*/ 142 w 213"/>
                <a:gd name="T35" fmla="*/ 155 h 208"/>
                <a:gd name="T36" fmla="*/ 149 w 213"/>
                <a:gd name="T37" fmla="*/ 147 h 208"/>
                <a:gd name="T38" fmla="*/ 156 w 213"/>
                <a:gd name="T39" fmla="*/ 137 h 208"/>
                <a:gd name="T40" fmla="*/ 160 w 213"/>
                <a:gd name="T41" fmla="*/ 126 h 208"/>
                <a:gd name="T42" fmla="*/ 163 w 213"/>
                <a:gd name="T43" fmla="*/ 104 h 208"/>
                <a:gd name="T44" fmla="*/ 160 w 213"/>
                <a:gd name="T45" fmla="*/ 81 h 208"/>
                <a:gd name="T46" fmla="*/ 156 w 213"/>
                <a:gd name="T47" fmla="*/ 70 h 208"/>
                <a:gd name="T48" fmla="*/ 149 w 213"/>
                <a:gd name="T49" fmla="*/ 61 h 208"/>
                <a:gd name="T50" fmla="*/ 142 w 213"/>
                <a:gd name="T51" fmla="*/ 53 h 208"/>
                <a:gd name="T52" fmla="*/ 131 w 213"/>
                <a:gd name="T53" fmla="*/ 47 h 208"/>
                <a:gd name="T54" fmla="*/ 120 w 213"/>
                <a:gd name="T55" fmla="*/ 42 h 208"/>
                <a:gd name="T56" fmla="*/ 106 w 213"/>
                <a:gd name="T57" fmla="*/ 40 h 208"/>
                <a:gd name="T58" fmla="*/ 106 w 213"/>
                <a:gd name="T59" fmla="*/ 0 h 208"/>
                <a:gd name="T60" fmla="*/ 128 w 213"/>
                <a:gd name="T61" fmla="*/ 3 h 208"/>
                <a:gd name="T62" fmla="*/ 148 w 213"/>
                <a:gd name="T63" fmla="*/ 8 h 208"/>
                <a:gd name="T64" fmla="*/ 166 w 213"/>
                <a:gd name="T65" fmla="*/ 17 h 208"/>
                <a:gd name="T66" fmla="*/ 182 w 213"/>
                <a:gd name="T67" fmla="*/ 28 h 208"/>
                <a:gd name="T68" fmla="*/ 194 w 213"/>
                <a:gd name="T69" fmla="*/ 44 h 208"/>
                <a:gd name="T70" fmla="*/ 204 w 213"/>
                <a:gd name="T71" fmla="*/ 62 h 208"/>
                <a:gd name="T72" fmla="*/ 211 w 213"/>
                <a:gd name="T73" fmla="*/ 81 h 208"/>
                <a:gd name="T74" fmla="*/ 213 w 213"/>
                <a:gd name="T75" fmla="*/ 104 h 208"/>
                <a:gd name="T76" fmla="*/ 211 w 213"/>
                <a:gd name="T77" fmla="*/ 126 h 208"/>
                <a:gd name="T78" fmla="*/ 204 w 213"/>
                <a:gd name="T79" fmla="*/ 146 h 208"/>
                <a:gd name="T80" fmla="*/ 194 w 213"/>
                <a:gd name="T81" fmla="*/ 164 h 208"/>
                <a:gd name="T82" fmla="*/ 182 w 213"/>
                <a:gd name="T83" fmla="*/ 179 h 208"/>
                <a:gd name="T84" fmla="*/ 166 w 213"/>
                <a:gd name="T85" fmla="*/ 191 h 208"/>
                <a:gd name="T86" fmla="*/ 148 w 213"/>
                <a:gd name="T87" fmla="*/ 201 h 208"/>
                <a:gd name="T88" fmla="*/ 128 w 213"/>
                <a:gd name="T89" fmla="*/ 206 h 208"/>
                <a:gd name="T90" fmla="*/ 106 w 213"/>
                <a:gd name="T91" fmla="*/ 208 h 208"/>
                <a:gd name="T92" fmla="*/ 85 w 213"/>
                <a:gd name="T93" fmla="*/ 206 h 208"/>
                <a:gd name="T94" fmla="*/ 65 w 213"/>
                <a:gd name="T95" fmla="*/ 201 h 208"/>
                <a:gd name="T96" fmla="*/ 47 w 213"/>
                <a:gd name="T97" fmla="*/ 191 h 208"/>
                <a:gd name="T98" fmla="*/ 31 w 213"/>
                <a:gd name="T99" fmla="*/ 179 h 208"/>
                <a:gd name="T100" fmla="*/ 18 w 213"/>
                <a:gd name="T101" fmla="*/ 164 h 208"/>
                <a:gd name="T102" fmla="*/ 8 w 213"/>
                <a:gd name="T103" fmla="*/ 146 h 208"/>
                <a:gd name="T104" fmla="*/ 2 w 213"/>
                <a:gd name="T105" fmla="*/ 126 h 208"/>
                <a:gd name="T106" fmla="*/ 0 w 213"/>
                <a:gd name="T107" fmla="*/ 104 h 208"/>
                <a:gd name="T108" fmla="*/ 2 w 213"/>
                <a:gd name="T109" fmla="*/ 81 h 208"/>
                <a:gd name="T110" fmla="*/ 8 w 213"/>
                <a:gd name="T111" fmla="*/ 62 h 208"/>
                <a:gd name="T112" fmla="*/ 18 w 213"/>
                <a:gd name="T113" fmla="*/ 44 h 208"/>
                <a:gd name="T114" fmla="*/ 31 w 213"/>
                <a:gd name="T115" fmla="*/ 28 h 208"/>
                <a:gd name="T116" fmla="*/ 47 w 213"/>
                <a:gd name="T117" fmla="*/ 17 h 208"/>
                <a:gd name="T118" fmla="*/ 65 w 213"/>
                <a:gd name="T119" fmla="*/ 8 h 208"/>
                <a:gd name="T120" fmla="*/ 85 w 213"/>
                <a:gd name="T121" fmla="*/ 3 h 208"/>
                <a:gd name="T122" fmla="*/ 106 w 213"/>
                <a:gd name="T12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208">
                  <a:moveTo>
                    <a:pt x="106" y="40"/>
                  </a:moveTo>
                  <a:lnTo>
                    <a:pt x="93" y="42"/>
                  </a:lnTo>
                  <a:lnTo>
                    <a:pt x="81" y="47"/>
                  </a:lnTo>
                  <a:lnTo>
                    <a:pt x="72" y="53"/>
                  </a:lnTo>
                  <a:lnTo>
                    <a:pt x="63" y="61"/>
                  </a:lnTo>
                  <a:lnTo>
                    <a:pt x="58" y="70"/>
                  </a:lnTo>
                  <a:lnTo>
                    <a:pt x="53" y="81"/>
                  </a:lnTo>
                  <a:lnTo>
                    <a:pt x="50" y="104"/>
                  </a:lnTo>
                  <a:lnTo>
                    <a:pt x="53" y="126"/>
                  </a:lnTo>
                  <a:lnTo>
                    <a:pt x="58" y="137"/>
                  </a:lnTo>
                  <a:lnTo>
                    <a:pt x="63" y="147"/>
                  </a:lnTo>
                  <a:lnTo>
                    <a:pt x="72" y="155"/>
                  </a:lnTo>
                  <a:lnTo>
                    <a:pt x="81" y="162"/>
                  </a:lnTo>
                  <a:lnTo>
                    <a:pt x="93" y="166"/>
                  </a:lnTo>
                  <a:lnTo>
                    <a:pt x="106" y="167"/>
                  </a:lnTo>
                  <a:lnTo>
                    <a:pt x="120" y="166"/>
                  </a:lnTo>
                  <a:lnTo>
                    <a:pt x="131" y="162"/>
                  </a:lnTo>
                  <a:lnTo>
                    <a:pt x="142" y="155"/>
                  </a:lnTo>
                  <a:lnTo>
                    <a:pt x="149" y="147"/>
                  </a:lnTo>
                  <a:lnTo>
                    <a:pt x="156" y="137"/>
                  </a:lnTo>
                  <a:lnTo>
                    <a:pt x="160" y="126"/>
                  </a:lnTo>
                  <a:lnTo>
                    <a:pt x="163" y="104"/>
                  </a:lnTo>
                  <a:lnTo>
                    <a:pt x="160" y="81"/>
                  </a:lnTo>
                  <a:lnTo>
                    <a:pt x="156" y="70"/>
                  </a:lnTo>
                  <a:lnTo>
                    <a:pt x="149" y="61"/>
                  </a:lnTo>
                  <a:lnTo>
                    <a:pt x="142" y="53"/>
                  </a:lnTo>
                  <a:lnTo>
                    <a:pt x="131" y="47"/>
                  </a:lnTo>
                  <a:lnTo>
                    <a:pt x="120" y="42"/>
                  </a:lnTo>
                  <a:lnTo>
                    <a:pt x="106" y="40"/>
                  </a:lnTo>
                  <a:close/>
                  <a:moveTo>
                    <a:pt x="106" y="0"/>
                  </a:moveTo>
                  <a:lnTo>
                    <a:pt x="128" y="3"/>
                  </a:lnTo>
                  <a:lnTo>
                    <a:pt x="148" y="8"/>
                  </a:lnTo>
                  <a:lnTo>
                    <a:pt x="166" y="17"/>
                  </a:lnTo>
                  <a:lnTo>
                    <a:pt x="182" y="28"/>
                  </a:lnTo>
                  <a:lnTo>
                    <a:pt x="194" y="44"/>
                  </a:lnTo>
                  <a:lnTo>
                    <a:pt x="204" y="62"/>
                  </a:lnTo>
                  <a:lnTo>
                    <a:pt x="211" y="81"/>
                  </a:lnTo>
                  <a:lnTo>
                    <a:pt x="213" y="104"/>
                  </a:lnTo>
                  <a:lnTo>
                    <a:pt x="211" y="126"/>
                  </a:lnTo>
                  <a:lnTo>
                    <a:pt x="204" y="146"/>
                  </a:lnTo>
                  <a:lnTo>
                    <a:pt x="194" y="164"/>
                  </a:lnTo>
                  <a:lnTo>
                    <a:pt x="182" y="179"/>
                  </a:lnTo>
                  <a:lnTo>
                    <a:pt x="166" y="191"/>
                  </a:lnTo>
                  <a:lnTo>
                    <a:pt x="148" y="201"/>
                  </a:lnTo>
                  <a:lnTo>
                    <a:pt x="128" y="206"/>
                  </a:lnTo>
                  <a:lnTo>
                    <a:pt x="106" y="208"/>
                  </a:lnTo>
                  <a:lnTo>
                    <a:pt x="85" y="206"/>
                  </a:lnTo>
                  <a:lnTo>
                    <a:pt x="65" y="201"/>
                  </a:lnTo>
                  <a:lnTo>
                    <a:pt x="47" y="191"/>
                  </a:lnTo>
                  <a:lnTo>
                    <a:pt x="31" y="179"/>
                  </a:lnTo>
                  <a:lnTo>
                    <a:pt x="18" y="164"/>
                  </a:lnTo>
                  <a:lnTo>
                    <a:pt x="8" y="146"/>
                  </a:lnTo>
                  <a:lnTo>
                    <a:pt x="2" y="126"/>
                  </a:lnTo>
                  <a:lnTo>
                    <a:pt x="0" y="104"/>
                  </a:lnTo>
                  <a:lnTo>
                    <a:pt x="2" y="81"/>
                  </a:lnTo>
                  <a:lnTo>
                    <a:pt x="8" y="62"/>
                  </a:lnTo>
                  <a:lnTo>
                    <a:pt x="18" y="44"/>
                  </a:lnTo>
                  <a:lnTo>
                    <a:pt x="31" y="28"/>
                  </a:lnTo>
                  <a:lnTo>
                    <a:pt x="47" y="17"/>
                  </a:lnTo>
                  <a:lnTo>
                    <a:pt x="65" y="8"/>
                  </a:lnTo>
                  <a:lnTo>
                    <a:pt x="85" y="3"/>
                  </a:lnTo>
                  <a:lnTo>
                    <a:pt x="106"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2" name="Freeform 35"/>
            <p:cNvSpPr>
              <a:spLocks noEditPoints="1"/>
            </p:cNvSpPr>
            <p:nvPr userDrawn="1"/>
          </p:nvSpPr>
          <p:spPr bwMode="auto">
            <a:xfrm>
              <a:off x="2940" y="2132"/>
              <a:ext cx="106" cy="150"/>
            </a:xfrm>
            <a:custGeom>
              <a:avLst/>
              <a:gdLst>
                <a:gd name="T0" fmla="*/ 91 w 211"/>
                <a:gd name="T1" fmla="*/ 42 h 301"/>
                <a:gd name="T2" fmla="*/ 70 w 211"/>
                <a:gd name="T3" fmla="*/ 53 h 301"/>
                <a:gd name="T4" fmla="*/ 56 w 211"/>
                <a:gd name="T5" fmla="*/ 70 h 301"/>
                <a:gd name="T6" fmla="*/ 47 w 211"/>
                <a:gd name="T7" fmla="*/ 105 h 301"/>
                <a:gd name="T8" fmla="*/ 56 w 211"/>
                <a:gd name="T9" fmla="*/ 138 h 301"/>
                <a:gd name="T10" fmla="*/ 70 w 211"/>
                <a:gd name="T11" fmla="*/ 155 h 301"/>
                <a:gd name="T12" fmla="*/ 91 w 211"/>
                <a:gd name="T13" fmla="*/ 166 h 301"/>
                <a:gd name="T14" fmla="*/ 117 w 211"/>
                <a:gd name="T15" fmla="*/ 166 h 301"/>
                <a:gd name="T16" fmla="*/ 138 w 211"/>
                <a:gd name="T17" fmla="*/ 155 h 301"/>
                <a:gd name="T18" fmla="*/ 152 w 211"/>
                <a:gd name="T19" fmla="*/ 137 h 301"/>
                <a:gd name="T20" fmla="*/ 160 w 211"/>
                <a:gd name="T21" fmla="*/ 104 h 301"/>
                <a:gd name="T22" fmla="*/ 152 w 211"/>
                <a:gd name="T23" fmla="*/ 70 h 301"/>
                <a:gd name="T24" fmla="*/ 138 w 211"/>
                <a:gd name="T25" fmla="*/ 53 h 301"/>
                <a:gd name="T26" fmla="*/ 117 w 211"/>
                <a:gd name="T27" fmla="*/ 42 h 301"/>
                <a:gd name="T28" fmla="*/ 115 w 211"/>
                <a:gd name="T29" fmla="*/ 0 h 301"/>
                <a:gd name="T30" fmla="*/ 153 w 211"/>
                <a:gd name="T31" fmla="*/ 9 h 301"/>
                <a:gd name="T32" fmla="*/ 184 w 211"/>
                <a:gd name="T33" fmla="*/ 31 h 301"/>
                <a:gd name="T34" fmla="*/ 203 w 211"/>
                <a:gd name="T35" fmla="*/ 63 h 301"/>
                <a:gd name="T36" fmla="*/ 211 w 211"/>
                <a:gd name="T37" fmla="*/ 104 h 301"/>
                <a:gd name="T38" fmla="*/ 203 w 211"/>
                <a:gd name="T39" fmla="*/ 145 h 301"/>
                <a:gd name="T40" fmla="*/ 185 w 211"/>
                <a:gd name="T41" fmla="*/ 177 h 301"/>
                <a:gd name="T42" fmla="*/ 153 w 211"/>
                <a:gd name="T43" fmla="*/ 200 h 301"/>
                <a:gd name="T44" fmla="*/ 114 w 211"/>
                <a:gd name="T45" fmla="*/ 208 h 301"/>
                <a:gd name="T46" fmla="*/ 76 w 211"/>
                <a:gd name="T47" fmla="*/ 200 h 301"/>
                <a:gd name="T48" fmla="*/ 49 w 211"/>
                <a:gd name="T49" fmla="*/ 176 h 301"/>
                <a:gd name="T50" fmla="*/ 48 w 211"/>
                <a:gd name="T51" fmla="*/ 301 h 301"/>
                <a:gd name="T52" fmla="*/ 0 w 211"/>
                <a:gd name="T53" fmla="*/ 7 h 301"/>
                <a:gd name="T54" fmla="*/ 46 w 211"/>
                <a:gd name="T55" fmla="*/ 34 h 301"/>
                <a:gd name="T56" fmla="*/ 51 w 211"/>
                <a:gd name="T57" fmla="*/ 28 h 301"/>
                <a:gd name="T58" fmla="*/ 63 w 211"/>
                <a:gd name="T59" fmla="*/ 17 h 301"/>
                <a:gd name="T60" fmla="*/ 91 w 211"/>
                <a:gd name="T61" fmla="*/ 4 h 301"/>
                <a:gd name="T62" fmla="*/ 115 w 211"/>
                <a:gd name="T63"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301">
                  <a:moveTo>
                    <a:pt x="104" y="40"/>
                  </a:moveTo>
                  <a:lnTo>
                    <a:pt x="91" y="42"/>
                  </a:lnTo>
                  <a:lnTo>
                    <a:pt x="80" y="47"/>
                  </a:lnTo>
                  <a:lnTo>
                    <a:pt x="70" y="53"/>
                  </a:lnTo>
                  <a:lnTo>
                    <a:pt x="62" y="61"/>
                  </a:lnTo>
                  <a:lnTo>
                    <a:pt x="56" y="70"/>
                  </a:lnTo>
                  <a:lnTo>
                    <a:pt x="50" y="81"/>
                  </a:lnTo>
                  <a:lnTo>
                    <a:pt x="47" y="105"/>
                  </a:lnTo>
                  <a:lnTo>
                    <a:pt x="50" y="128"/>
                  </a:lnTo>
                  <a:lnTo>
                    <a:pt x="56" y="138"/>
                  </a:lnTo>
                  <a:lnTo>
                    <a:pt x="62" y="147"/>
                  </a:lnTo>
                  <a:lnTo>
                    <a:pt x="70" y="155"/>
                  </a:lnTo>
                  <a:lnTo>
                    <a:pt x="80" y="162"/>
                  </a:lnTo>
                  <a:lnTo>
                    <a:pt x="91" y="166"/>
                  </a:lnTo>
                  <a:lnTo>
                    <a:pt x="104" y="167"/>
                  </a:lnTo>
                  <a:lnTo>
                    <a:pt x="117" y="166"/>
                  </a:lnTo>
                  <a:lnTo>
                    <a:pt x="129" y="162"/>
                  </a:lnTo>
                  <a:lnTo>
                    <a:pt x="138" y="155"/>
                  </a:lnTo>
                  <a:lnTo>
                    <a:pt x="146" y="147"/>
                  </a:lnTo>
                  <a:lnTo>
                    <a:pt x="152" y="137"/>
                  </a:lnTo>
                  <a:lnTo>
                    <a:pt x="157" y="126"/>
                  </a:lnTo>
                  <a:lnTo>
                    <a:pt x="160" y="104"/>
                  </a:lnTo>
                  <a:lnTo>
                    <a:pt x="157" y="81"/>
                  </a:lnTo>
                  <a:lnTo>
                    <a:pt x="152" y="70"/>
                  </a:lnTo>
                  <a:lnTo>
                    <a:pt x="146" y="61"/>
                  </a:lnTo>
                  <a:lnTo>
                    <a:pt x="138" y="53"/>
                  </a:lnTo>
                  <a:lnTo>
                    <a:pt x="129" y="47"/>
                  </a:lnTo>
                  <a:lnTo>
                    <a:pt x="117" y="42"/>
                  </a:lnTo>
                  <a:lnTo>
                    <a:pt x="104" y="40"/>
                  </a:lnTo>
                  <a:close/>
                  <a:moveTo>
                    <a:pt x="115" y="0"/>
                  </a:moveTo>
                  <a:lnTo>
                    <a:pt x="135" y="3"/>
                  </a:lnTo>
                  <a:lnTo>
                    <a:pt x="153" y="9"/>
                  </a:lnTo>
                  <a:lnTo>
                    <a:pt x="170" y="18"/>
                  </a:lnTo>
                  <a:lnTo>
                    <a:pt x="184" y="31"/>
                  </a:lnTo>
                  <a:lnTo>
                    <a:pt x="194" y="46"/>
                  </a:lnTo>
                  <a:lnTo>
                    <a:pt x="203" y="63"/>
                  </a:lnTo>
                  <a:lnTo>
                    <a:pt x="208" y="82"/>
                  </a:lnTo>
                  <a:lnTo>
                    <a:pt x="211" y="104"/>
                  </a:lnTo>
                  <a:lnTo>
                    <a:pt x="208" y="124"/>
                  </a:lnTo>
                  <a:lnTo>
                    <a:pt x="203" y="145"/>
                  </a:lnTo>
                  <a:lnTo>
                    <a:pt x="195" y="162"/>
                  </a:lnTo>
                  <a:lnTo>
                    <a:pt x="185" y="177"/>
                  </a:lnTo>
                  <a:lnTo>
                    <a:pt x="171" y="190"/>
                  </a:lnTo>
                  <a:lnTo>
                    <a:pt x="153" y="200"/>
                  </a:lnTo>
                  <a:lnTo>
                    <a:pt x="135" y="206"/>
                  </a:lnTo>
                  <a:lnTo>
                    <a:pt x="114" y="208"/>
                  </a:lnTo>
                  <a:lnTo>
                    <a:pt x="94" y="206"/>
                  </a:lnTo>
                  <a:lnTo>
                    <a:pt x="76" y="200"/>
                  </a:lnTo>
                  <a:lnTo>
                    <a:pt x="60" y="190"/>
                  </a:lnTo>
                  <a:lnTo>
                    <a:pt x="49" y="176"/>
                  </a:lnTo>
                  <a:lnTo>
                    <a:pt x="48" y="176"/>
                  </a:lnTo>
                  <a:lnTo>
                    <a:pt x="48" y="301"/>
                  </a:lnTo>
                  <a:lnTo>
                    <a:pt x="0" y="301"/>
                  </a:lnTo>
                  <a:lnTo>
                    <a:pt x="0" y="7"/>
                  </a:lnTo>
                  <a:lnTo>
                    <a:pt x="46" y="7"/>
                  </a:lnTo>
                  <a:lnTo>
                    <a:pt x="46" y="34"/>
                  </a:lnTo>
                  <a:lnTo>
                    <a:pt x="47" y="34"/>
                  </a:lnTo>
                  <a:lnTo>
                    <a:pt x="51" y="28"/>
                  </a:lnTo>
                  <a:lnTo>
                    <a:pt x="57" y="22"/>
                  </a:lnTo>
                  <a:lnTo>
                    <a:pt x="63" y="17"/>
                  </a:lnTo>
                  <a:lnTo>
                    <a:pt x="72" y="11"/>
                  </a:lnTo>
                  <a:lnTo>
                    <a:pt x="91" y="4"/>
                  </a:lnTo>
                  <a:lnTo>
                    <a:pt x="102" y="2"/>
                  </a:lnTo>
                  <a:lnTo>
                    <a:pt x="115"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3" name="Freeform 36"/>
            <p:cNvSpPr>
              <a:spLocks noEditPoints="1"/>
            </p:cNvSpPr>
            <p:nvPr userDrawn="1"/>
          </p:nvSpPr>
          <p:spPr bwMode="auto">
            <a:xfrm>
              <a:off x="3065" y="2132"/>
              <a:ext cx="106" cy="150"/>
            </a:xfrm>
            <a:custGeom>
              <a:avLst/>
              <a:gdLst>
                <a:gd name="T0" fmla="*/ 93 w 211"/>
                <a:gd name="T1" fmla="*/ 42 h 301"/>
                <a:gd name="T2" fmla="*/ 71 w 211"/>
                <a:gd name="T3" fmla="*/ 53 h 301"/>
                <a:gd name="T4" fmla="*/ 56 w 211"/>
                <a:gd name="T5" fmla="*/ 70 h 301"/>
                <a:gd name="T6" fmla="*/ 48 w 211"/>
                <a:gd name="T7" fmla="*/ 105 h 301"/>
                <a:gd name="T8" fmla="*/ 56 w 211"/>
                <a:gd name="T9" fmla="*/ 138 h 301"/>
                <a:gd name="T10" fmla="*/ 71 w 211"/>
                <a:gd name="T11" fmla="*/ 155 h 301"/>
                <a:gd name="T12" fmla="*/ 93 w 211"/>
                <a:gd name="T13" fmla="*/ 166 h 301"/>
                <a:gd name="T14" fmla="*/ 119 w 211"/>
                <a:gd name="T15" fmla="*/ 166 h 301"/>
                <a:gd name="T16" fmla="*/ 139 w 211"/>
                <a:gd name="T17" fmla="*/ 155 h 301"/>
                <a:gd name="T18" fmla="*/ 153 w 211"/>
                <a:gd name="T19" fmla="*/ 137 h 301"/>
                <a:gd name="T20" fmla="*/ 162 w 211"/>
                <a:gd name="T21" fmla="*/ 104 h 301"/>
                <a:gd name="T22" fmla="*/ 153 w 211"/>
                <a:gd name="T23" fmla="*/ 70 h 301"/>
                <a:gd name="T24" fmla="*/ 139 w 211"/>
                <a:gd name="T25" fmla="*/ 53 h 301"/>
                <a:gd name="T26" fmla="*/ 119 w 211"/>
                <a:gd name="T27" fmla="*/ 42 h 301"/>
                <a:gd name="T28" fmla="*/ 117 w 211"/>
                <a:gd name="T29" fmla="*/ 0 h 301"/>
                <a:gd name="T30" fmla="*/ 154 w 211"/>
                <a:gd name="T31" fmla="*/ 9 h 301"/>
                <a:gd name="T32" fmla="*/ 184 w 211"/>
                <a:gd name="T33" fmla="*/ 31 h 301"/>
                <a:gd name="T34" fmla="*/ 204 w 211"/>
                <a:gd name="T35" fmla="*/ 63 h 301"/>
                <a:gd name="T36" fmla="*/ 211 w 211"/>
                <a:gd name="T37" fmla="*/ 104 h 301"/>
                <a:gd name="T38" fmla="*/ 205 w 211"/>
                <a:gd name="T39" fmla="*/ 145 h 301"/>
                <a:gd name="T40" fmla="*/ 185 w 211"/>
                <a:gd name="T41" fmla="*/ 177 h 301"/>
                <a:gd name="T42" fmla="*/ 155 w 211"/>
                <a:gd name="T43" fmla="*/ 200 h 301"/>
                <a:gd name="T44" fmla="*/ 114 w 211"/>
                <a:gd name="T45" fmla="*/ 208 h 301"/>
                <a:gd name="T46" fmla="*/ 77 w 211"/>
                <a:gd name="T47" fmla="*/ 200 h 301"/>
                <a:gd name="T48" fmla="*/ 50 w 211"/>
                <a:gd name="T49" fmla="*/ 176 h 301"/>
                <a:gd name="T50" fmla="*/ 49 w 211"/>
                <a:gd name="T51" fmla="*/ 301 h 301"/>
                <a:gd name="T52" fmla="*/ 0 w 211"/>
                <a:gd name="T53" fmla="*/ 7 h 301"/>
                <a:gd name="T54" fmla="*/ 48 w 211"/>
                <a:gd name="T55" fmla="*/ 34 h 301"/>
                <a:gd name="T56" fmla="*/ 53 w 211"/>
                <a:gd name="T57" fmla="*/ 28 h 301"/>
                <a:gd name="T58" fmla="*/ 65 w 211"/>
                <a:gd name="T59" fmla="*/ 17 h 301"/>
                <a:gd name="T60" fmla="*/ 92 w 211"/>
                <a:gd name="T61" fmla="*/ 4 h 301"/>
                <a:gd name="T62" fmla="*/ 117 w 211"/>
                <a:gd name="T63"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 h="301">
                  <a:moveTo>
                    <a:pt x="105" y="40"/>
                  </a:moveTo>
                  <a:lnTo>
                    <a:pt x="93" y="42"/>
                  </a:lnTo>
                  <a:lnTo>
                    <a:pt x="81" y="47"/>
                  </a:lnTo>
                  <a:lnTo>
                    <a:pt x="71" y="53"/>
                  </a:lnTo>
                  <a:lnTo>
                    <a:pt x="63" y="61"/>
                  </a:lnTo>
                  <a:lnTo>
                    <a:pt x="56" y="70"/>
                  </a:lnTo>
                  <a:lnTo>
                    <a:pt x="52" y="81"/>
                  </a:lnTo>
                  <a:lnTo>
                    <a:pt x="48" y="105"/>
                  </a:lnTo>
                  <a:lnTo>
                    <a:pt x="52" y="128"/>
                  </a:lnTo>
                  <a:lnTo>
                    <a:pt x="56" y="138"/>
                  </a:lnTo>
                  <a:lnTo>
                    <a:pt x="63" y="147"/>
                  </a:lnTo>
                  <a:lnTo>
                    <a:pt x="71" y="155"/>
                  </a:lnTo>
                  <a:lnTo>
                    <a:pt x="81" y="162"/>
                  </a:lnTo>
                  <a:lnTo>
                    <a:pt x="93" y="166"/>
                  </a:lnTo>
                  <a:lnTo>
                    <a:pt x="105" y="167"/>
                  </a:lnTo>
                  <a:lnTo>
                    <a:pt x="119" y="166"/>
                  </a:lnTo>
                  <a:lnTo>
                    <a:pt x="129" y="162"/>
                  </a:lnTo>
                  <a:lnTo>
                    <a:pt x="139" y="155"/>
                  </a:lnTo>
                  <a:lnTo>
                    <a:pt x="148" y="147"/>
                  </a:lnTo>
                  <a:lnTo>
                    <a:pt x="153" y="137"/>
                  </a:lnTo>
                  <a:lnTo>
                    <a:pt x="157" y="126"/>
                  </a:lnTo>
                  <a:lnTo>
                    <a:pt x="162" y="104"/>
                  </a:lnTo>
                  <a:lnTo>
                    <a:pt x="157" y="81"/>
                  </a:lnTo>
                  <a:lnTo>
                    <a:pt x="153" y="70"/>
                  </a:lnTo>
                  <a:lnTo>
                    <a:pt x="148" y="61"/>
                  </a:lnTo>
                  <a:lnTo>
                    <a:pt x="139" y="53"/>
                  </a:lnTo>
                  <a:lnTo>
                    <a:pt x="129" y="47"/>
                  </a:lnTo>
                  <a:lnTo>
                    <a:pt x="119" y="42"/>
                  </a:lnTo>
                  <a:lnTo>
                    <a:pt x="105" y="40"/>
                  </a:lnTo>
                  <a:close/>
                  <a:moveTo>
                    <a:pt x="117" y="0"/>
                  </a:moveTo>
                  <a:lnTo>
                    <a:pt x="136" y="3"/>
                  </a:lnTo>
                  <a:lnTo>
                    <a:pt x="154" y="9"/>
                  </a:lnTo>
                  <a:lnTo>
                    <a:pt x="170" y="18"/>
                  </a:lnTo>
                  <a:lnTo>
                    <a:pt x="184" y="31"/>
                  </a:lnTo>
                  <a:lnTo>
                    <a:pt x="196" y="46"/>
                  </a:lnTo>
                  <a:lnTo>
                    <a:pt x="204" y="63"/>
                  </a:lnTo>
                  <a:lnTo>
                    <a:pt x="209" y="82"/>
                  </a:lnTo>
                  <a:lnTo>
                    <a:pt x="211" y="104"/>
                  </a:lnTo>
                  <a:lnTo>
                    <a:pt x="209" y="124"/>
                  </a:lnTo>
                  <a:lnTo>
                    <a:pt x="205" y="145"/>
                  </a:lnTo>
                  <a:lnTo>
                    <a:pt x="196" y="162"/>
                  </a:lnTo>
                  <a:lnTo>
                    <a:pt x="185" y="177"/>
                  </a:lnTo>
                  <a:lnTo>
                    <a:pt x="171" y="190"/>
                  </a:lnTo>
                  <a:lnTo>
                    <a:pt x="155" y="200"/>
                  </a:lnTo>
                  <a:lnTo>
                    <a:pt x="136" y="206"/>
                  </a:lnTo>
                  <a:lnTo>
                    <a:pt x="114" y="208"/>
                  </a:lnTo>
                  <a:lnTo>
                    <a:pt x="95" y="206"/>
                  </a:lnTo>
                  <a:lnTo>
                    <a:pt x="77" y="200"/>
                  </a:lnTo>
                  <a:lnTo>
                    <a:pt x="62" y="190"/>
                  </a:lnTo>
                  <a:lnTo>
                    <a:pt x="50" y="176"/>
                  </a:lnTo>
                  <a:lnTo>
                    <a:pt x="49" y="176"/>
                  </a:lnTo>
                  <a:lnTo>
                    <a:pt x="49" y="301"/>
                  </a:lnTo>
                  <a:lnTo>
                    <a:pt x="0" y="301"/>
                  </a:lnTo>
                  <a:lnTo>
                    <a:pt x="0" y="7"/>
                  </a:lnTo>
                  <a:lnTo>
                    <a:pt x="48" y="7"/>
                  </a:lnTo>
                  <a:lnTo>
                    <a:pt x="48" y="34"/>
                  </a:lnTo>
                  <a:lnTo>
                    <a:pt x="49" y="34"/>
                  </a:lnTo>
                  <a:lnTo>
                    <a:pt x="53" y="28"/>
                  </a:lnTo>
                  <a:lnTo>
                    <a:pt x="58" y="22"/>
                  </a:lnTo>
                  <a:lnTo>
                    <a:pt x="65" y="17"/>
                  </a:lnTo>
                  <a:lnTo>
                    <a:pt x="72" y="11"/>
                  </a:lnTo>
                  <a:lnTo>
                    <a:pt x="92" y="4"/>
                  </a:lnTo>
                  <a:lnTo>
                    <a:pt x="104" y="2"/>
                  </a:lnTo>
                  <a:lnTo>
                    <a:pt x="117"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4" name="Freeform 37"/>
            <p:cNvSpPr>
              <a:spLocks noEditPoints="1"/>
            </p:cNvSpPr>
            <p:nvPr userDrawn="1"/>
          </p:nvSpPr>
          <p:spPr bwMode="auto">
            <a:xfrm>
              <a:off x="3185" y="2132"/>
              <a:ext cx="99" cy="104"/>
            </a:xfrm>
            <a:custGeom>
              <a:avLst/>
              <a:gdLst>
                <a:gd name="T0" fmla="*/ 104 w 198"/>
                <a:gd name="T1" fmla="*/ 37 h 208"/>
                <a:gd name="T2" fmla="*/ 90 w 198"/>
                <a:gd name="T3" fmla="*/ 39 h 208"/>
                <a:gd name="T4" fmla="*/ 77 w 198"/>
                <a:gd name="T5" fmla="*/ 44 h 208"/>
                <a:gd name="T6" fmla="*/ 66 w 198"/>
                <a:gd name="T7" fmla="*/ 51 h 208"/>
                <a:gd name="T8" fmla="*/ 57 w 198"/>
                <a:gd name="T9" fmla="*/ 61 h 208"/>
                <a:gd name="T10" fmla="*/ 52 w 198"/>
                <a:gd name="T11" fmla="*/ 72 h 208"/>
                <a:gd name="T12" fmla="*/ 49 w 198"/>
                <a:gd name="T13" fmla="*/ 84 h 208"/>
                <a:gd name="T14" fmla="*/ 149 w 198"/>
                <a:gd name="T15" fmla="*/ 84 h 208"/>
                <a:gd name="T16" fmla="*/ 147 w 198"/>
                <a:gd name="T17" fmla="*/ 67 h 208"/>
                <a:gd name="T18" fmla="*/ 144 w 198"/>
                <a:gd name="T19" fmla="*/ 62 h 208"/>
                <a:gd name="T20" fmla="*/ 141 w 198"/>
                <a:gd name="T21" fmla="*/ 55 h 208"/>
                <a:gd name="T22" fmla="*/ 138 w 198"/>
                <a:gd name="T23" fmla="*/ 52 h 208"/>
                <a:gd name="T24" fmla="*/ 134 w 198"/>
                <a:gd name="T25" fmla="*/ 48 h 208"/>
                <a:gd name="T26" fmla="*/ 129 w 198"/>
                <a:gd name="T27" fmla="*/ 45 h 208"/>
                <a:gd name="T28" fmla="*/ 124 w 198"/>
                <a:gd name="T29" fmla="*/ 41 h 208"/>
                <a:gd name="T30" fmla="*/ 114 w 198"/>
                <a:gd name="T31" fmla="*/ 38 h 208"/>
                <a:gd name="T32" fmla="*/ 104 w 198"/>
                <a:gd name="T33" fmla="*/ 37 h 208"/>
                <a:gd name="T34" fmla="*/ 104 w 198"/>
                <a:gd name="T35" fmla="*/ 0 h 208"/>
                <a:gd name="T36" fmla="*/ 123 w 198"/>
                <a:gd name="T37" fmla="*/ 3 h 208"/>
                <a:gd name="T38" fmla="*/ 141 w 198"/>
                <a:gd name="T39" fmla="*/ 8 h 208"/>
                <a:gd name="T40" fmla="*/ 157 w 198"/>
                <a:gd name="T41" fmla="*/ 16 h 208"/>
                <a:gd name="T42" fmla="*/ 171 w 198"/>
                <a:gd name="T43" fmla="*/ 27 h 208"/>
                <a:gd name="T44" fmla="*/ 182 w 198"/>
                <a:gd name="T45" fmla="*/ 42 h 208"/>
                <a:gd name="T46" fmla="*/ 191 w 198"/>
                <a:gd name="T47" fmla="*/ 61 h 208"/>
                <a:gd name="T48" fmla="*/ 196 w 198"/>
                <a:gd name="T49" fmla="*/ 82 h 208"/>
                <a:gd name="T50" fmla="*/ 198 w 198"/>
                <a:gd name="T51" fmla="*/ 107 h 208"/>
                <a:gd name="T52" fmla="*/ 198 w 198"/>
                <a:gd name="T53" fmla="*/ 114 h 208"/>
                <a:gd name="T54" fmla="*/ 198 w 198"/>
                <a:gd name="T55" fmla="*/ 120 h 208"/>
                <a:gd name="T56" fmla="*/ 49 w 198"/>
                <a:gd name="T57" fmla="*/ 120 h 208"/>
                <a:gd name="T58" fmla="*/ 51 w 198"/>
                <a:gd name="T59" fmla="*/ 130 h 208"/>
                <a:gd name="T60" fmla="*/ 54 w 198"/>
                <a:gd name="T61" fmla="*/ 139 h 208"/>
                <a:gd name="T62" fmla="*/ 58 w 198"/>
                <a:gd name="T63" fmla="*/ 145 h 208"/>
                <a:gd name="T64" fmla="*/ 62 w 198"/>
                <a:gd name="T65" fmla="*/ 150 h 208"/>
                <a:gd name="T66" fmla="*/ 67 w 198"/>
                <a:gd name="T67" fmla="*/ 154 h 208"/>
                <a:gd name="T68" fmla="*/ 76 w 198"/>
                <a:gd name="T69" fmla="*/ 160 h 208"/>
                <a:gd name="T70" fmla="*/ 84 w 198"/>
                <a:gd name="T71" fmla="*/ 164 h 208"/>
                <a:gd name="T72" fmla="*/ 94 w 198"/>
                <a:gd name="T73" fmla="*/ 167 h 208"/>
                <a:gd name="T74" fmla="*/ 105 w 198"/>
                <a:gd name="T75" fmla="*/ 168 h 208"/>
                <a:gd name="T76" fmla="*/ 122 w 198"/>
                <a:gd name="T77" fmla="*/ 166 h 208"/>
                <a:gd name="T78" fmla="*/ 136 w 198"/>
                <a:gd name="T79" fmla="*/ 161 h 208"/>
                <a:gd name="T80" fmla="*/ 148 w 198"/>
                <a:gd name="T81" fmla="*/ 153 h 208"/>
                <a:gd name="T82" fmla="*/ 156 w 198"/>
                <a:gd name="T83" fmla="*/ 143 h 208"/>
                <a:gd name="T84" fmla="*/ 190 w 198"/>
                <a:gd name="T85" fmla="*/ 168 h 208"/>
                <a:gd name="T86" fmla="*/ 174 w 198"/>
                <a:gd name="T87" fmla="*/ 186 h 208"/>
                <a:gd name="T88" fmla="*/ 154 w 198"/>
                <a:gd name="T89" fmla="*/ 199 h 208"/>
                <a:gd name="T90" fmla="*/ 132 w 198"/>
                <a:gd name="T91" fmla="*/ 206 h 208"/>
                <a:gd name="T92" fmla="*/ 106 w 198"/>
                <a:gd name="T93" fmla="*/ 208 h 208"/>
                <a:gd name="T94" fmla="*/ 83 w 198"/>
                <a:gd name="T95" fmla="*/ 206 h 208"/>
                <a:gd name="T96" fmla="*/ 63 w 198"/>
                <a:gd name="T97" fmla="*/ 201 h 208"/>
                <a:gd name="T98" fmla="*/ 45 w 198"/>
                <a:gd name="T99" fmla="*/ 192 h 208"/>
                <a:gd name="T100" fmla="*/ 30 w 198"/>
                <a:gd name="T101" fmla="*/ 180 h 208"/>
                <a:gd name="T102" fmla="*/ 17 w 198"/>
                <a:gd name="T103" fmla="*/ 166 h 208"/>
                <a:gd name="T104" fmla="*/ 8 w 198"/>
                <a:gd name="T105" fmla="*/ 149 h 208"/>
                <a:gd name="T106" fmla="*/ 2 w 198"/>
                <a:gd name="T107" fmla="*/ 129 h 208"/>
                <a:gd name="T108" fmla="*/ 0 w 198"/>
                <a:gd name="T109" fmla="*/ 106 h 208"/>
                <a:gd name="T110" fmla="*/ 2 w 198"/>
                <a:gd name="T111" fmla="*/ 83 h 208"/>
                <a:gd name="T112" fmla="*/ 8 w 198"/>
                <a:gd name="T113" fmla="*/ 63 h 208"/>
                <a:gd name="T114" fmla="*/ 17 w 198"/>
                <a:gd name="T115" fmla="*/ 45 h 208"/>
                <a:gd name="T116" fmla="*/ 29 w 198"/>
                <a:gd name="T117" fmla="*/ 30 h 208"/>
                <a:gd name="T118" fmla="*/ 44 w 198"/>
                <a:gd name="T119" fmla="*/ 18 h 208"/>
                <a:gd name="T120" fmla="*/ 63 w 198"/>
                <a:gd name="T121" fmla="*/ 8 h 208"/>
                <a:gd name="T122" fmla="*/ 82 w 198"/>
                <a:gd name="T123" fmla="*/ 3 h 208"/>
                <a:gd name="T124" fmla="*/ 104 w 198"/>
                <a:gd name="T125"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8" h="208">
                  <a:moveTo>
                    <a:pt x="104" y="37"/>
                  </a:moveTo>
                  <a:lnTo>
                    <a:pt x="90" y="39"/>
                  </a:lnTo>
                  <a:lnTo>
                    <a:pt x="77" y="44"/>
                  </a:lnTo>
                  <a:lnTo>
                    <a:pt x="66" y="51"/>
                  </a:lnTo>
                  <a:lnTo>
                    <a:pt x="57" y="61"/>
                  </a:lnTo>
                  <a:lnTo>
                    <a:pt x="52" y="72"/>
                  </a:lnTo>
                  <a:lnTo>
                    <a:pt x="49" y="84"/>
                  </a:lnTo>
                  <a:lnTo>
                    <a:pt x="149" y="84"/>
                  </a:lnTo>
                  <a:lnTo>
                    <a:pt x="147" y="67"/>
                  </a:lnTo>
                  <a:lnTo>
                    <a:pt x="144" y="62"/>
                  </a:lnTo>
                  <a:lnTo>
                    <a:pt x="141" y="55"/>
                  </a:lnTo>
                  <a:lnTo>
                    <a:pt x="138" y="52"/>
                  </a:lnTo>
                  <a:lnTo>
                    <a:pt x="134" y="48"/>
                  </a:lnTo>
                  <a:lnTo>
                    <a:pt x="129" y="45"/>
                  </a:lnTo>
                  <a:lnTo>
                    <a:pt x="124" y="41"/>
                  </a:lnTo>
                  <a:lnTo>
                    <a:pt x="114" y="38"/>
                  </a:lnTo>
                  <a:lnTo>
                    <a:pt x="104" y="37"/>
                  </a:lnTo>
                  <a:close/>
                  <a:moveTo>
                    <a:pt x="104" y="0"/>
                  </a:moveTo>
                  <a:lnTo>
                    <a:pt x="123" y="3"/>
                  </a:lnTo>
                  <a:lnTo>
                    <a:pt x="141" y="8"/>
                  </a:lnTo>
                  <a:lnTo>
                    <a:pt x="157" y="16"/>
                  </a:lnTo>
                  <a:lnTo>
                    <a:pt x="171" y="27"/>
                  </a:lnTo>
                  <a:lnTo>
                    <a:pt x="182" y="42"/>
                  </a:lnTo>
                  <a:lnTo>
                    <a:pt x="191" y="61"/>
                  </a:lnTo>
                  <a:lnTo>
                    <a:pt x="196" y="82"/>
                  </a:lnTo>
                  <a:lnTo>
                    <a:pt x="198" y="107"/>
                  </a:lnTo>
                  <a:lnTo>
                    <a:pt x="198" y="114"/>
                  </a:lnTo>
                  <a:lnTo>
                    <a:pt x="198" y="120"/>
                  </a:lnTo>
                  <a:lnTo>
                    <a:pt x="49" y="120"/>
                  </a:lnTo>
                  <a:lnTo>
                    <a:pt x="51" y="130"/>
                  </a:lnTo>
                  <a:lnTo>
                    <a:pt x="54" y="139"/>
                  </a:lnTo>
                  <a:lnTo>
                    <a:pt x="58" y="145"/>
                  </a:lnTo>
                  <a:lnTo>
                    <a:pt x="62" y="150"/>
                  </a:lnTo>
                  <a:lnTo>
                    <a:pt x="67" y="154"/>
                  </a:lnTo>
                  <a:lnTo>
                    <a:pt x="76" y="160"/>
                  </a:lnTo>
                  <a:lnTo>
                    <a:pt x="84" y="164"/>
                  </a:lnTo>
                  <a:lnTo>
                    <a:pt x="94" y="167"/>
                  </a:lnTo>
                  <a:lnTo>
                    <a:pt x="105" y="168"/>
                  </a:lnTo>
                  <a:lnTo>
                    <a:pt x="122" y="166"/>
                  </a:lnTo>
                  <a:lnTo>
                    <a:pt x="136" y="161"/>
                  </a:lnTo>
                  <a:lnTo>
                    <a:pt x="148" y="153"/>
                  </a:lnTo>
                  <a:lnTo>
                    <a:pt x="156" y="143"/>
                  </a:lnTo>
                  <a:lnTo>
                    <a:pt x="190" y="168"/>
                  </a:lnTo>
                  <a:lnTo>
                    <a:pt x="174" y="186"/>
                  </a:lnTo>
                  <a:lnTo>
                    <a:pt x="154" y="199"/>
                  </a:lnTo>
                  <a:lnTo>
                    <a:pt x="132" y="206"/>
                  </a:lnTo>
                  <a:lnTo>
                    <a:pt x="106" y="208"/>
                  </a:lnTo>
                  <a:lnTo>
                    <a:pt x="83" y="206"/>
                  </a:lnTo>
                  <a:lnTo>
                    <a:pt x="63" y="201"/>
                  </a:lnTo>
                  <a:lnTo>
                    <a:pt x="45" y="192"/>
                  </a:lnTo>
                  <a:lnTo>
                    <a:pt x="30" y="180"/>
                  </a:lnTo>
                  <a:lnTo>
                    <a:pt x="17" y="166"/>
                  </a:lnTo>
                  <a:lnTo>
                    <a:pt x="8" y="149"/>
                  </a:lnTo>
                  <a:lnTo>
                    <a:pt x="2" y="129"/>
                  </a:lnTo>
                  <a:lnTo>
                    <a:pt x="0" y="106"/>
                  </a:lnTo>
                  <a:lnTo>
                    <a:pt x="2" y="83"/>
                  </a:lnTo>
                  <a:lnTo>
                    <a:pt x="8" y="63"/>
                  </a:lnTo>
                  <a:lnTo>
                    <a:pt x="17" y="45"/>
                  </a:lnTo>
                  <a:lnTo>
                    <a:pt x="29" y="30"/>
                  </a:lnTo>
                  <a:lnTo>
                    <a:pt x="44" y="18"/>
                  </a:lnTo>
                  <a:lnTo>
                    <a:pt x="63" y="8"/>
                  </a:lnTo>
                  <a:lnTo>
                    <a:pt x="82" y="3"/>
                  </a:lnTo>
                  <a:lnTo>
                    <a:pt x="104"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5" name="Freeform 38"/>
            <p:cNvSpPr>
              <a:spLocks/>
            </p:cNvSpPr>
            <p:nvPr userDrawn="1"/>
          </p:nvSpPr>
          <p:spPr bwMode="auto">
            <a:xfrm>
              <a:off x="3303" y="2132"/>
              <a:ext cx="59" cy="101"/>
            </a:xfrm>
            <a:custGeom>
              <a:avLst/>
              <a:gdLst>
                <a:gd name="T0" fmla="*/ 106 w 117"/>
                <a:gd name="T1" fmla="*/ 0 h 203"/>
                <a:gd name="T2" fmla="*/ 111 w 117"/>
                <a:gd name="T3" fmla="*/ 2 h 203"/>
                <a:gd name="T4" fmla="*/ 114 w 117"/>
                <a:gd name="T5" fmla="*/ 2 h 203"/>
                <a:gd name="T6" fmla="*/ 117 w 117"/>
                <a:gd name="T7" fmla="*/ 2 h 203"/>
                <a:gd name="T8" fmla="*/ 117 w 117"/>
                <a:gd name="T9" fmla="*/ 47 h 203"/>
                <a:gd name="T10" fmla="*/ 113 w 117"/>
                <a:gd name="T11" fmla="*/ 46 h 203"/>
                <a:gd name="T12" fmla="*/ 109 w 117"/>
                <a:gd name="T13" fmla="*/ 46 h 203"/>
                <a:gd name="T14" fmla="*/ 102 w 117"/>
                <a:gd name="T15" fmla="*/ 45 h 203"/>
                <a:gd name="T16" fmla="*/ 87 w 117"/>
                <a:gd name="T17" fmla="*/ 47 h 203"/>
                <a:gd name="T18" fmla="*/ 75 w 117"/>
                <a:gd name="T19" fmla="*/ 51 h 203"/>
                <a:gd name="T20" fmla="*/ 69 w 117"/>
                <a:gd name="T21" fmla="*/ 55 h 203"/>
                <a:gd name="T22" fmla="*/ 64 w 117"/>
                <a:gd name="T23" fmla="*/ 61 h 203"/>
                <a:gd name="T24" fmla="*/ 59 w 117"/>
                <a:gd name="T25" fmla="*/ 66 h 203"/>
                <a:gd name="T26" fmla="*/ 52 w 117"/>
                <a:gd name="T27" fmla="*/ 83 h 203"/>
                <a:gd name="T28" fmla="*/ 51 w 117"/>
                <a:gd name="T29" fmla="*/ 89 h 203"/>
                <a:gd name="T30" fmla="*/ 50 w 117"/>
                <a:gd name="T31" fmla="*/ 93 h 203"/>
                <a:gd name="T32" fmla="*/ 50 w 117"/>
                <a:gd name="T33" fmla="*/ 97 h 203"/>
                <a:gd name="T34" fmla="*/ 50 w 117"/>
                <a:gd name="T35" fmla="*/ 203 h 203"/>
                <a:gd name="T36" fmla="*/ 0 w 117"/>
                <a:gd name="T37" fmla="*/ 203 h 203"/>
                <a:gd name="T38" fmla="*/ 0 w 117"/>
                <a:gd name="T39" fmla="*/ 7 h 203"/>
                <a:gd name="T40" fmla="*/ 47 w 117"/>
                <a:gd name="T41" fmla="*/ 7 h 203"/>
                <a:gd name="T42" fmla="*/ 47 w 117"/>
                <a:gd name="T43" fmla="*/ 39 h 203"/>
                <a:gd name="T44" fmla="*/ 48 w 117"/>
                <a:gd name="T45" fmla="*/ 39 h 203"/>
                <a:gd name="T46" fmla="*/ 58 w 117"/>
                <a:gd name="T47" fmla="*/ 24 h 203"/>
                <a:gd name="T48" fmla="*/ 71 w 117"/>
                <a:gd name="T49" fmla="*/ 11 h 203"/>
                <a:gd name="T50" fmla="*/ 87 w 117"/>
                <a:gd name="T51" fmla="*/ 4 h 203"/>
                <a:gd name="T52" fmla="*/ 106 w 117"/>
                <a:gd name="T5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203">
                  <a:moveTo>
                    <a:pt x="106" y="0"/>
                  </a:moveTo>
                  <a:lnTo>
                    <a:pt x="111" y="2"/>
                  </a:lnTo>
                  <a:lnTo>
                    <a:pt x="114" y="2"/>
                  </a:lnTo>
                  <a:lnTo>
                    <a:pt x="117" y="2"/>
                  </a:lnTo>
                  <a:lnTo>
                    <a:pt x="117" y="47"/>
                  </a:lnTo>
                  <a:lnTo>
                    <a:pt x="113" y="46"/>
                  </a:lnTo>
                  <a:lnTo>
                    <a:pt x="109" y="46"/>
                  </a:lnTo>
                  <a:lnTo>
                    <a:pt x="102" y="45"/>
                  </a:lnTo>
                  <a:lnTo>
                    <a:pt x="87" y="47"/>
                  </a:lnTo>
                  <a:lnTo>
                    <a:pt x="75" y="51"/>
                  </a:lnTo>
                  <a:lnTo>
                    <a:pt x="69" y="55"/>
                  </a:lnTo>
                  <a:lnTo>
                    <a:pt x="64" y="61"/>
                  </a:lnTo>
                  <a:lnTo>
                    <a:pt x="59" y="66"/>
                  </a:lnTo>
                  <a:lnTo>
                    <a:pt x="52" y="83"/>
                  </a:lnTo>
                  <a:lnTo>
                    <a:pt x="51" y="89"/>
                  </a:lnTo>
                  <a:lnTo>
                    <a:pt x="50" y="93"/>
                  </a:lnTo>
                  <a:lnTo>
                    <a:pt x="50" y="97"/>
                  </a:lnTo>
                  <a:lnTo>
                    <a:pt x="50" y="203"/>
                  </a:lnTo>
                  <a:lnTo>
                    <a:pt x="0" y="203"/>
                  </a:lnTo>
                  <a:lnTo>
                    <a:pt x="0" y="7"/>
                  </a:lnTo>
                  <a:lnTo>
                    <a:pt x="47" y="7"/>
                  </a:lnTo>
                  <a:lnTo>
                    <a:pt x="47" y="39"/>
                  </a:lnTo>
                  <a:lnTo>
                    <a:pt x="48" y="39"/>
                  </a:lnTo>
                  <a:lnTo>
                    <a:pt x="58" y="24"/>
                  </a:lnTo>
                  <a:lnTo>
                    <a:pt x="71" y="11"/>
                  </a:lnTo>
                  <a:lnTo>
                    <a:pt x="87" y="4"/>
                  </a:lnTo>
                  <a:lnTo>
                    <a:pt x="106"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6" name="Freeform 39"/>
            <p:cNvSpPr>
              <a:spLocks/>
            </p:cNvSpPr>
            <p:nvPr userDrawn="1"/>
          </p:nvSpPr>
          <p:spPr bwMode="auto">
            <a:xfrm>
              <a:off x="3360" y="2088"/>
              <a:ext cx="125" cy="145"/>
            </a:xfrm>
            <a:custGeom>
              <a:avLst/>
              <a:gdLst>
                <a:gd name="T0" fmla="*/ 0 w 251"/>
                <a:gd name="T1" fmla="*/ 0 h 290"/>
                <a:gd name="T2" fmla="*/ 31 w 251"/>
                <a:gd name="T3" fmla="*/ 0 h 290"/>
                <a:gd name="T4" fmla="*/ 125 w 251"/>
                <a:gd name="T5" fmla="*/ 251 h 290"/>
                <a:gd name="T6" fmla="*/ 126 w 251"/>
                <a:gd name="T7" fmla="*/ 251 h 290"/>
                <a:gd name="T8" fmla="*/ 220 w 251"/>
                <a:gd name="T9" fmla="*/ 0 h 290"/>
                <a:gd name="T10" fmla="*/ 251 w 251"/>
                <a:gd name="T11" fmla="*/ 0 h 290"/>
                <a:gd name="T12" fmla="*/ 141 w 251"/>
                <a:gd name="T13" fmla="*/ 290 h 290"/>
                <a:gd name="T14" fmla="*/ 110 w 251"/>
                <a:gd name="T15" fmla="*/ 290 h 290"/>
                <a:gd name="T16" fmla="*/ 0 w 251"/>
                <a:gd name="T1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290">
                  <a:moveTo>
                    <a:pt x="0" y="0"/>
                  </a:moveTo>
                  <a:lnTo>
                    <a:pt x="31" y="0"/>
                  </a:lnTo>
                  <a:lnTo>
                    <a:pt x="125" y="251"/>
                  </a:lnTo>
                  <a:lnTo>
                    <a:pt x="126" y="251"/>
                  </a:lnTo>
                  <a:lnTo>
                    <a:pt x="220" y="0"/>
                  </a:lnTo>
                  <a:lnTo>
                    <a:pt x="251" y="0"/>
                  </a:lnTo>
                  <a:lnTo>
                    <a:pt x="141" y="290"/>
                  </a:lnTo>
                  <a:lnTo>
                    <a:pt x="110" y="290"/>
                  </a:lnTo>
                  <a:lnTo>
                    <a:pt x="0"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7" name="Freeform 40"/>
            <p:cNvSpPr>
              <a:spLocks noEditPoints="1"/>
            </p:cNvSpPr>
            <p:nvPr userDrawn="1"/>
          </p:nvSpPr>
          <p:spPr bwMode="auto">
            <a:xfrm>
              <a:off x="3494" y="2091"/>
              <a:ext cx="19" cy="142"/>
            </a:xfrm>
            <a:custGeom>
              <a:avLst/>
              <a:gdLst>
                <a:gd name="T0" fmla="*/ 7 w 40"/>
                <a:gd name="T1" fmla="*/ 92 h 284"/>
                <a:gd name="T2" fmla="*/ 33 w 40"/>
                <a:gd name="T3" fmla="*/ 92 h 284"/>
                <a:gd name="T4" fmla="*/ 33 w 40"/>
                <a:gd name="T5" fmla="*/ 284 h 284"/>
                <a:gd name="T6" fmla="*/ 7 w 40"/>
                <a:gd name="T7" fmla="*/ 284 h 284"/>
                <a:gd name="T8" fmla="*/ 7 w 40"/>
                <a:gd name="T9" fmla="*/ 92 h 284"/>
                <a:gd name="T10" fmla="*/ 21 w 40"/>
                <a:gd name="T11" fmla="*/ 0 h 284"/>
                <a:gd name="T12" fmla="*/ 25 w 40"/>
                <a:gd name="T13" fmla="*/ 0 h 284"/>
                <a:gd name="T14" fmla="*/ 29 w 40"/>
                <a:gd name="T15" fmla="*/ 2 h 284"/>
                <a:gd name="T16" fmla="*/ 33 w 40"/>
                <a:gd name="T17" fmla="*/ 5 h 284"/>
                <a:gd name="T18" fmla="*/ 37 w 40"/>
                <a:gd name="T19" fmla="*/ 9 h 284"/>
                <a:gd name="T20" fmla="*/ 39 w 40"/>
                <a:gd name="T21" fmla="*/ 14 h 284"/>
                <a:gd name="T22" fmla="*/ 40 w 40"/>
                <a:gd name="T23" fmla="*/ 19 h 284"/>
                <a:gd name="T24" fmla="*/ 39 w 40"/>
                <a:gd name="T25" fmla="*/ 24 h 284"/>
                <a:gd name="T26" fmla="*/ 37 w 40"/>
                <a:gd name="T27" fmla="*/ 29 h 284"/>
                <a:gd name="T28" fmla="*/ 33 w 40"/>
                <a:gd name="T29" fmla="*/ 33 h 284"/>
                <a:gd name="T30" fmla="*/ 29 w 40"/>
                <a:gd name="T31" fmla="*/ 36 h 284"/>
                <a:gd name="T32" fmla="*/ 25 w 40"/>
                <a:gd name="T33" fmla="*/ 38 h 284"/>
                <a:gd name="T34" fmla="*/ 21 w 40"/>
                <a:gd name="T35" fmla="*/ 38 h 284"/>
                <a:gd name="T36" fmla="*/ 15 w 40"/>
                <a:gd name="T37" fmla="*/ 38 h 284"/>
                <a:gd name="T38" fmla="*/ 11 w 40"/>
                <a:gd name="T39" fmla="*/ 36 h 284"/>
                <a:gd name="T40" fmla="*/ 7 w 40"/>
                <a:gd name="T41" fmla="*/ 33 h 284"/>
                <a:gd name="T42" fmla="*/ 3 w 40"/>
                <a:gd name="T43" fmla="*/ 29 h 284"/>
                <a:gd name="T44" fmla="*/ 1 w 40"/>
                <a:gd name="T45" fmla="*/ 24 h 284"/>
                <a:gd name="T46" fmla="*/ 0 w 40"/>
                <a:gd name="T47" fmla="*/ 19 h 284"/>
                <a:gd name="T48" fmla="*/ 1 w 40"/>
                <a:gd name="T49" fmla="*/ 14 h 284"/>
                <a:gd name="T50" fmla="*/ 3 w 40"/>
                <a:gd name="T51" fmla="*/ 9 h 284"/>
                <a:gd name="T52" fmla="*/ 7 w 40"/>
                <a:gd name="T53" fmla="*/ 5 h 284"/>
                <a:gd name="T54" fmla="*/ 11 w 40"/>
                <a:gd name="T55" fmla="*/ 2 h 284"/>
                <a:gd name="T56" fmla="*/ 15 w 40"/>
                <a:gd name="T57" fmla="*/ 0 h 284"/>
                <a:gd name="T58" fmla="*/ 21 w 40"/>
                <a:gd name="T5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284">
                  <a:moveTo>
                    <a:pt x="7" y="92"/>
                  </a:moveTo>
                  <a:lnTo>
                    <a:pt x="33" y="92"/>
                  </a:lnTo>
                  <a:lnTo>
                    <a:pt x="33" y="284"/>
                  </a:lnTo>
                  <a:lnTo>
                    <a:pt x="7" y="284"/>
                  </a:lnTo>
                  <a:lnTo>
                    <a:pt x="7" y="92"/>
                  </a:lnTo>
                  <a:close/>
                  <a:moveTo>
                    <a:pt x="21" y="0"/>
                  </a:moveTo>
                  <a:lnTo>
                    <a:pt x="25" y="0"/>
                  </a:lnTo>
                  <a:lnTo>
                    <a:pt x="29" y="2"/>
                  </a:lnTo>
                  <a:lnTo>
                    <a:pt x="33" y="5"/>
                  </a:lnTo>
                  <a:lnTo>
                    <a:pt x="37" y="9"/>
                  </a:lnTo>
                  <a:lnTo>
                    <a:pt x="39" y="14"/>
                  </a:lnTo>
                  <a:lnTo>
                    <a:pt x="40" y="19"/>
                  </a:lnTo>
                  <a:lnTo>
                    <a:pt x="39" y="24"/>
                  </a:lnTo>
                  <a:lnTo>
                    <a:pt x="37" y="29"/>
                  </a:lnTo>
                  <a:lnTo>
                    <a:pt x="33" y="33"/>
                  </a:lnTo>
                  <a:lnTo>
                    <a:pt x="29" y="36"/>
                  </a:lnTo>
                  <a:lnTo>
                    <a:pt x="25" y="38"/>
                  </a:lnTo>
                  <a:lnTo>
                    <a:pt x="21" y="38"/>
                  </a:lnTo>
                  <a:lnTo>
                    <a:pt x="15" y="38"/>
                  </a:lnTo>
                  <a:lnTo>
                    <a:pt x="11" y="36"/>
                  </a:lnTo>
                  <a:lnTo>
                    <a:pt x="7" y="33"/>
                  </a:lnTo>
                  <a:lnTo>
                    <a:pt x="3" y="29"/>
                  </a:lnTo>
                  <a:lnTo>
                    <a:pt x="1" y="24"/>
                  </a:lnTo>
                  <a:lnTo>
                    <a:pt x="0" y="19"/>
                  </a:lnTo>
                  <a:lnTo>
                    <a:pt x="1" y="14"/>
                  </a:lnTo>
                  <a:lnTo>
                    <a:pt x="3" y="9"/>
                  </a:lnTo>
                  <a:lnTo>
                    <a:pt x="7" y="5"/>
                  </a:lnTo>
                  <a:lnTo>
                    <a:pt x="11" y="2"/>
                  </a:lnTo>
                  <a:lnTo>
                    <a:pt x="15" y="0"/>
                  </a:lnTo>
                  <a:lnTo>
                    <a:pt x="21"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8" name="Freeform 41"/>
            <p:cNvSpPr>
              <a:spLocks/>
            </p:cNvSpPr>
            <p:nvPr userDrawn="1"/>
          </p:nvSpPr>
          <p:spPr bwMode="auto">
            <a:xfrm>
              <a:off x="3533" y="2135"/>
              <a:ext cx="74" cy="100"/>
            </a:xfrm>
            <a:custGeom>
              <a:avLst/>
              <a:gdLst>
                <a:gd name="T0" fmla="*/ 97 w 147"/>
                <a:gd name="T1" fmla="*/ 2 h 200"/>
                <a:gd name="T2" fmla="*/ 132 w 147"/>
                <a:gd name="T3" fmla="*/ 19 h 200"/>
                <a:gd name="T4" fmla="*/ 122 w 147"/>
                <a:gd name="T5" fmla="*/ 49 h 200"/>
                <a:gd name="T6" fmla="*/ 104 w 147"/>
                <a:gd name="T7" fmla="*/ 30 h 200"/>
                <a:gd name="T8" fmla="*/ 75 w 147"/>
                <a:gd name="T9" fmla="*/ 23 h 200"/>
                <a:gd name="T10" fmla="*/ 61 w 147"/>
                <a:gd name="T11" fmla="*/ 25 h 200"/>
                <a:gd name="T12" fmla="*/ 47 w 147"/>
                <a:gd name="T13" fmla="*/ 30 h 200"/>
                <a:gd name="T14" fmla="*/ 41 w 147"/>
                <a:gd name="T15" fmla="*/ 35 h 200"/>
                <a:gd name="T16" fmla="*/ 36 w 147"/>
                <a:gd name="T17" fmla="*/ 43 h 200"/>
                <a:gd name="T18" fmla="*/ 35 w 147"/>
                <a:gd name="T19" fmla="*/ 53 h 200"/>
                <a:gd name="T20" fmla="*/ 39 w 147"/>
                <a:gd name="T21" fmla="*/ 68 h 200"/>
                <a:gd name="T22" fmla="*/ 60 w 147"/>
                <a:gd name="T23" fmla="*/ 80 h 200"/>
                <a:gd name="T24" fmla="*/ 101 w 147"/>
                <a:gd name="T25" fmla="*/ 90 h 200"/>
                <a:gd name="T26" fmla="*/ 131 w 147"/>
                <a:gd name="T27" fmla="*/ 105 h 200"/>
                <a:gd name="T28" fmla="*/ 145 w 147"/>
                <a:gd name="T29" fmla="*/ 127 h 200"/>
                <a:gd name="T30" fmla="*/ 145 w 147"/>
                <a:gd name="T31" fmla="*/ 156 h 200"/>
                <a:gd name="T32" fmla="*/ 133 w 147"/>
                <a:gd name="T33" fmla="*/ 179 h 200"/>
                <a:gd name="T34" fmla="*/ 113 w 147"/>
                <a:gd name="T35" fmla="*/ 193 h 200"/>
                <a:gd name="T36" fmla="*/ 75 w 147"/>
                <a:gd name="T37" fmla="*/ 200 h 200"/>
                <a:gd name="T38" fmla="*/ 33 w 147"/>
                <a:gd name="T39" fmla="*/ 192 h 200"/>
                <a:gd name="T40" fmla="*/ 9 w 147"/>
                <a:gd name="T41" fmla="*/ 174 h 200"/>
                <a:gd name="T42" fmla="*/ 21 w 147"/>
                <a:gd name="T43" fmla="*/ 146 h 200"/>
                <a:gd name="T44" fmla="*/ 43 w 147"/>
                <a:gd name="T45" fmla="*/ 168 h 200"/>
                <a:gd name="T46" fmla="*/ 74 w 147"/>
                <a:gd name="T47" fmla="*/ 176 h 200"/>
                <a:gd name="T48" fmla="*/ 91 w 147"/>
                <a:gd name="T49" fmla="*/ 175 h 200"/>
                <a:gd name="T50" fmla="*/ 102 w 147"/>
                <a:gd name="T51" fmla="*/ 172 h 200"/>
                <a:gd name="T52" fmla="*/ 109 w 147"/>
                <a:gd name="T53" fmla="*/ 167 h 200"/>
                <a:gd name="T54" fmla="*/ 116 w 147"/>
                <a:gd name="T55" fmla="*/ 159 h 200"/>
                <a:gd name="T56" fmla="*/ 119 w 147"/>
                <a:gd name="T57" fmla="*/ 150 h 200"/>
                <a:gd name="T58" fmla="*/ 118 w 147"/>
                <a:gd name="T59" fmla="*/ 133 h 200"/>
                <a:gd name="T60" fmla="*/ 105 w 147"/>
                <a:gd name="T61" fmla="*/ 121 h 200"/>
                <a:gd name="T62" fmla="*/ 63 w 147"/>
                <a:gd name="T63" fmla="*/ 107 h 200"/>
                <a:gd name="T64" fmla="*/ 35 w 147"/>
                <a:gd name="T65" fmla="*/ 98 h 200"/>
                <a:gd name="T66" fmla="*/ 22 w 147"/>
                <a:gd name="T67" fmla="*/ 88 h 200"/>
                <a:gd name="T68" fmla="*/ 14 w 147"/>
                <a:gd name="T69" fmla="*/ 77 h 200"/>
                <a:gd name="T70" fmla="*/ 8 w 147"/>
                <a:gd name="T71" fmla="*/ 55 h 200"/>
                <a:gd name="T72" fmla="*/ 14 w 147"/>
                <a:gd name="T73" fmla="*/ 30 h 200"/>
                <a:gd name="T74" fmla="*/ 23 w 147"/>
                <a:gd name="T75" fmla="*/ 17 h 200"/>
                <a:gd name="T76" fmla="*/ 39 w 147"/>
                <a:gd name="T77" fmla="*/ 7 h 200"/>
                <a:gd name="T78" fmla="*/ 76 w 147"/>
                <a:gd name="T7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7" h="200">
                  <a:moveTo>
                    <a:pt x="76" y="0"/>
                  </a:moveTo>
                  <a:lnTo>
                    <a:pt x="97" y="2"/>
                  </a:lnTo>
                  <a:lnTo>
                    <a:pt x="115" y="9"/>
                  </a:lnTo>
                  <a:lnTo>
                    <a:pt x="132" y="19"/>
                  </a:lnTo>
                  <a:lnTo>
                    <a:pt x="144" y="33"/>
                  </a:lnTo>
                  <a:lnTo>
                    <a:pt x="122" y="49"/>
                  </a:lnTo>
                  <a:lnTo>
                    <a:pt x="115" y="39"/>
                  </a:lnTo>
                  <a:lnTo>
                    <a:pt x="104" y="30"/>
                  </a:lnTo>
                  <a:lnTo>
                    <a:pt x="90" y="25"/>
                  </a:lnTo>
                  <a:lnTo>
                    <a:pt x="75" y="23"/>
                  </a:lnTo>
                  <a:lnTo>
                    <a:pt x="67" y="24"/>
                  </a:lnTo>
                  <a:lnTo>
                    <a:pt x="61" y="25"/>
                  </a:lnTo>
                  <a:lnTo>
                    <a:pt x="53" y="27"/>
                  </a:lnTo>
                  <a:lnTo>
                    <a:pt x="47" y="30"/>
                  </a:lnTo>
                  <a:lnTo>
                    <a:pt x="44" y="32"/>
                  </a:lnTo>
                  <a:lnTo>
                    <a:pt x="41" y="35"/>
                  </a:lnTo>
                  <a:lnTo>
                    <a:pt x="38" y="39"/>
                  </a:lnTo>
                  <a:lnTo>
                    <a:pt x="36" y="43"/>
                  </a:lnTo>
                  <a:lnTo>
                    <a:pt x="35" y="47"/>
                  </a:lnTo>
                  <a:lnTo>
                    <a:pt x="35" y="53"/>
                  </a:lnTo>
                  <a:lnTo>
                    <a:pt x="36" y="61"/>
                  </a:lnTo>
                  <a:lnTo>
                    <a:pt x="39" y="68"/>
                  </a:lnTo>
                  <a:lnTo>
                    <a:pt x="46" y="73"/>
                  </a:lnTo>
                  <a:lnTo>
                    <a:pt x="60" y="80"/>
                  </a:lnTo>
                  <a:lnTo>
                    <a:pt x="80" y="85"/>
                  </a:lnTo>
                  <a:lnTo>
                    <a:pt x="101" y="90"/>
                  </a:lnTo>
                  <a:lnTo>
                    <a:pt x="118" y="97"/>
                  </a:lnTo>
                  <a:lnTo>
                    <a:pt x="131" y="105"/>
                  </a:lnTo>
                  <a:lnTo>
                    <a:pt x="140" y="115"/>
                  </a:lnTo>
                  <a:lnTo>
                    <a:pt x="145" y="127"/>
                  </a:lnTo>
                  <a:lnTo>
                    <a:pt x="147" y="141"/>
                  </a:lnTo>
                  <a:lnTo>
                    <a:pt x="145" y="156"/>
                  </a:lnTo>
                  <a:lnTo>
                    <a:pt x="141" y="169"/>
                  </a:lnTo>
                  <a:lnTo>
                    <a:pt x="133" y="179"/>
                  </a:lnTo>
                  <a:lnTo>
                    <a:pt x="123" y="187"/>
                  </a:lnTo>
                  <a:lnTo>
                    <a:pt x="113" y="193"/>
                  </a:lnTo>
                  <a:lnTo>
                    <a:pt x="101" y="197"/>
                  </a:lnTo>
                  <a:lnTo>
                    <a:pt x="75" y="200"/>
                  </a:lnTo>
                  <a:lnTo>
                    <a:pt x="53" y="198"/>
                  </a:lnTo>
                  <a:lnTo>
                    <a:pt x="33" y="192"/>
                  </a:lnTo>
                  <a:lnTo>
                    <a:pt x="20" y="184"/>
                  </a:lnTo>
                  <a:lnTo>
                    <a:pt x="9" y="174"/>
                  </a:lnTo>
                  <a:lnTo>
                    <a:pt x="0" y="164"/>
                  </a:lnTo>
                  <a:lnTo>
                    <a:pt x="21" y="146"/>
                  </a:lnTo>
                  <a:lnTo>
                    <a:pt x="31" y="158"/>
                  </a:lnTo>
                  <a:lnTo>
                    <a:pt x="43" y="168"/>
                  </a:lnTo>
                  <a:lnTo>
                    <a:pt x="58" y="174"/>
                  </a:lnTo>
                  <a:lnTo>
                    <a:pt x="74" y="176"/>
                  </a:lnTo>
                  <a:lnTo>
                    <a:pt x="84" y="176"/>
                  </a:lnTo>
                  <a:lnTo>
                    <a:pt x="91" y="175"/>
                  </a:lnTo>
                  <a:lnTo>
                    <a:pt x="97" y="173"/>
                  </a:lnTo>
                  <a:lnTo>
                    <a:pt x="102" y="172"/>
                  </a:lnTo>
                  <a:lnTo>
                    <a:pt x="106" y="169"/>
                  </a:lnTo>
                  <a:lnTo>
                    <a:pt x="109" y="167"/>
                  </a:lnTo>
                  <a:lnTo>
                    <a:pt x="113" y="162"/>
                  </a:lnTo>
                  <a:lnTo>
                    <a:pt x="116" y="159"/>
                  </a:lnTo>
                  <a:lnTo>
                    <a:pt x="118" y="154"/>
                  </a:lnTo>
                  <a:lnTo>
                    <a:pt x="119" y="150"/>
                  </a:lnTo>
                  <a:lnTo>
                    <a:pt x="119" y="143"/>
                  </a:lnTo>
                  <a:lnTo>
                    <a:pt x="118" y="133"/>
                  </a:lnTo>
                  <a:lnTo>
                    <a:pt x="113" y="126"/>
                  </a:lnTo>
                  <a:lnTo>
                    <a:pt x="105" y="121"/>
                  </a:lnTo>
                  <a:lnTo>
                    <a:pt x="87" y="113"/>
                  </a:lnTo>
                  <a:lnTo>
                    <a:pt x="63" y="107"/>
                  </a:lnTo>
                  <a:lnTo>
                    <a:pt x="45" y="101"/>
                  </a:lnTo>
                  <a:lnTo>
                    <a:pt x="35" y="98"/>
                  </a:lnTo>
                  <a:lnTo>
                    <a:pt x="28" y="93"/>
                  </a:lnTo>
                  <a:lnTo>
                    <a:pt x="22" y="88"/>
                  </a:lnTo>
                  <a:lnTo>
                    <a:pt x="18" y="83"/>
                  </a:lnTo>
                  <a:lnTo>
                    <a:pt x="14" y="77"/>
                  </a:lnTo>
                  <a:lnTo>
                    <a:pt x="9" y="68"/>
                  </a:lnTo>
                  <a:lnTo>
                    <a:pt x="8" y="55"/>
                  </a:lnTo>
                  <a:lnTo>
                    <a:pt x="9" y="42"/>
                  </a:lnTo>
                  <a:lnTo>
                    <a:pt x="14" y="30"/>
                  </a:lnTo>
                  <a:lnTo>
                    <a:pt x="18" y="24"/>
                  </a:lnTo>
                  <a:lnTo>
                    <a:pt x="23" y="17"/>
                  </a:lnTo>
                  <a:lnTo>
                    <a:pt x="30" y="13"/>
                  </a:lnTo>
                  <a:lnTo>
                    <a:pt x="39" y="7"/>
                  </a:lnTo>
                  <a:lnTo>
                    <a:pt x="51" y="3"/>
                  </a:lnTo>
                  <a:lnTo>
                    <a:pt x="76"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69" name="Freeform 42"/>
            <p:cNvSpPr>
              <a:spLocks/>
            </p:cNvSpPr>
            <p:nvPr userDrawn="1"/>
          </p:nvSpPr>
          <p:spPr bwMode="auto">
            <a:xfrm>
              <a:off x="3612" y="2110"/>
              <a:ext cx="61" cy="124"/>
            </a:xfrm>
            <a:custGeom>
              <a:avLst/>
              <a:gdLst>
                <a:gd name="T0" fmla="*/ 39 w 120"/>
                <a:gd name="T1" fmla="*/ 0 h 248"/>
                <a:gd name="T2" fmla="*/ 67 w 120"/>
                <a:gd name="T3" fmla="*/ 0 h 248"/>
                <a:gd name="T4" fmla="*/ 67 w 120"/>
                <a:gd name="T5" fmla="*/ 54 h 248"/>
                <a:gd name="T6" fmla="*/ 120 w 120"/>
                <a:gd name="T7" fmla="*/ 54 h 248"/>
                <a:gd name="T8" fmla="*/ 120 w 120"/>
                <a:gd name="T9" fmla="*/ 78 h 248"/>
                <a:gd name="T10" fmla="*/ 67 w 120"/>
                <a:gd name="T11" fmla="*/ 78 h 248"/>
                <a:gd name="T12" fmla="*/ 67 w 120"/>
                <a:gd name="T13" fmla="*/ 189 h 248"/>
                <a:gd name="T14" fmla="*/ 68 w 120"/>
                <a:gd name="T15" fmla="*/ 198 h 248"/>
                <a:gd name="T16" fmla="*/ 69 w 120"/>
                <a:gd name="T17" fmla="*/ 207 h 248"/>
                <a:gd name="T18" fmla="*/ 70 w 120"/>
                <a:gd name="T19" fmla="*/ 211 h 248"/>
                <a:gd name="T20" fmla="*/ 72 w 120"/>
                <a:gd name="T21" fmla="*/ 215 h 248"/>
                <a:gd name="T22" fmla="*/ 74 w 120"/>
                <a:gd name="T23" fmla="*/ 218 h 248"/>
                <a:gd name="T24" fmla="*/ 79 w 120"/>
                <a:gd name="T25" fmla="*/ 221 h 248"/>
                <a:gd name="T26" fmla="*/ 84 w 120"/>
                <a:gd name="T27" fmla="*/ 223 h 248"/>
                <a:gd name="T28" fmla="*/ 89 w 120"/>
                <a:gd name="T29" fmla="*/ 224 h 248"/>
                <a:gd name="T30" fmla="*/ 96 w 120"/>
                <a:gd name="T31" fmla="*/ 224 h 248"/>
                <a:gd name="T32" fmla="*/ 101 w 120"/>
                <a:gd name="T33" fmla="*/ 223 h 248"/>
                <a:gd name="T34" fmla="*/ 108 w 120"/>
                <a:gd name="T35" fmla="*/ 222 h 248"/>
                <a:gd name="T36" fmla="*/ 114 w 120"/>
                <a:gd name="T37" fmla="*/ 221 h 248"/>
                <a:gd name="T38" fmla="*/ 119 w 120"/>
                <a:gd name="T39" fmla="*/ 218 h 248"/>
                <a:gd name="T40" fmla="*/ 120 w 120"/>
                <a:gd name="T41" fmla="*/ 243 h 248"/>
                <a:gd name="T42" fmla="*/ 113 w 120"/>
                <a:gd name="T43" fmla="*/ 245 h 248"/>
                <a:gd name="T44" fmla="*/ 105 w 120"/>
                <a:gd name="T45" fmla="*/ 247 h 248"/>
                <a:gd name="T46" fmla="*/ 88 w 120"/>
                <a:gd name="T47" fmla="*/ 248 h 248"/>
                <a:gd name="T48" fmla="*/ 80 w 120"/>
                <a:gd name="T49" fmla="*/ 247 h 248"/>
                <a:gd name="T50" fmla="*/ 72 w 120"/>
                <a:gd name="T51" fmla="*/ 246 h 248"/>
                <a:gd name="T52" fmla="*/ 66 w 120"/>
                <a:gd name="T53" fmla="*/ 244 h 248"/>
                <a:gd name="T54" fmla="*/ 61 w 120"/>
                <a:gd name="T55" fmla="*/ 242 h 248"/>
                <a:gd name="T56" fmla="*/ 56 w 120"/>
                <a:gd name="T57" fmla="*/ 238 h 248"/>
                <a:gd name="T58" fmla="*/ 52 w 120"/>
                <a:gd name="T59" fmla="*/ 234 h 248"/>
                <a:gd name="T60" fmla="*/ 47 w 120"/>
                <a:gd name="T61" fmla="*/ 229 h 248"/>
                <a:gd name="T62" fmla="*/ 44 w 120"/>
                <a:gd name="T63" fmla="*/ 222 h 248"/>
                <a:gd name="T64" fmla="*/ 40 w 120"/>
                <a:gd name="T65" fmla="*/ 211 h 248"/>
                <a:gd name="T66" fmla="*/ 39 w 120"/>
                <a:gd name="T67" fmla="*/ 196 h 248"/>
                <a:gd name="T68" fmla="*/ 39 w 120"/>
                <a:gd name="T69" fmla="*/ 78 h 248"/>
                <a:gd name="T70" fmla="*/ 0 w 120"/>
                <a:gd name="T71" fmla="*/ 78 h 248"/>
                <a:gd name="T72" fmla="*/ 0 w 120"/>
                <a:gd name="T73" fmla="*/ 54 h 248"/>
                <a:gd name="T74" fmla="*/ 39 w 120"/>
                <a:gd name="T75" fmla="*/ 54 h 248"/>
                <a:gd name="T76" fmla="*/ 39 w 120"/>
                <a:gd name="T7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248">
                  <a:moveTo>
                    <a:pt x="39" y="0"/>
                  </a:moveTo>
                  <a:lnTo>
                    <a:pt x="67" y="0"/>
                  </a:lnTo>
                  <a:lnTo>
                    <a:pt x="67" y="54"/>
                  </a:lnTo>
                  <a:lnTo>
                    <a:pt x="120" y="54"/>
                  </a:lnTo>
                  <a:lnTo>
                    <a:pt x="120" y="78"/>
                  </a:lnTo>
                  <a:lnTo>
                    <a:pt x="67" y="78"/>
                  </a:lnTo>
                  <a:lnTo>
                    <a:pt x="67" y="189"/>
                  </a:lnTo>
                  <a:lnTo>
                    <a:pt x="68" y="198"/>
                  </a:lnTo>
                  <a:lnTo>
                    <a:pt x="69" y="207"/>
                  </a:lnTo>
                  <a:lnTo>
                    <a:pt x="70" y="211"/>
                  </a:lnTo>
                  <a:lnTo>
                    <a:pt x="72" y="215"/>
                  </a:lnTo>
                  <a:lnTo>
                    <a:pt x="74" y="218"/>
                  </a:lnTo>
                  <a:lnTo>
                    <a:pt x="79" y="221"/>
                  </a:lnTo>
                  <a:lnTo>
                    <a:pt x="84" y="223"/>
                  </a:lnTo>
                  <a:lnTo>
                    <a:pt x="89" y="224"/>
                  </a:lnTo>
                  <a:lnTo>
                    <a:pt x="96" y="224"/>
                  </a:lnTo>
                  <a:lnTo>
                    <a:pt x="101" y="223"/>
                  </a:lnTo>
                  <a:lnTo>
                    <a:pt x="108" y="222"/>
                  </a:lnTo>
                  <a:lnTo>
                    <a:pt x="114" y="221"/>
                  </a:lnTo>
                  <a:lnTo>
                    <a:pt x="119" y="218"/>
                  </a:lnTo>
                  <a:lnTo>
                    <a:pt x="120" y="243"/>
                  </a:lnTo>
                  <a:lnTo>
                    <a:pt x="113" y="245"/>
                  </a:lnTo>
                  <a:lnTo>
                    <a:pt x="105" y="247"/>
                  </a:lnTo>
                  <a:lnTo>
                    <a:pt x="88" y="248"/>
                  </a:lnTo>
                  <a:lnTo>
                    <a:pt x="80" y="247"/>
                  </a:lnTo>
                  <a:lnTo>
                    <a:pt x="72" y="246"/>
                  </a:lnTo>
                  <a:lnTo>
                    <a:pt x="66" y="244"/>
                  </a:lnTo>
                  <a:lnTo>
                    <a:pt x="61" y="242"/>
                  </a:lnTo>
                  <a:lnTo>
                    <a:pt x="56" y="238"/>
                  </a:lnTo>
                  <a:lnTo>
                    <a:pt x="52" y="234"/>
                  </a:lnTo>
                  <a:lnTo>
                    <a:pt x="47" y="229"/>
                  </a:lnTo>
                  <a:lnTo>
                    <a:pt x="44" y="222"/>
                  </a:lnTo>
                  <a:lnTo>
                    <a:pt x="40" y="211"/>
                  </a:lnTo>
                  <a:lnTo>
                    <a:pt x="39" y="196"/>
                  </a:lnTo>
                  <a:lnTo>
                    <a:pt x="39" y="78"/>
                  </a:lnTo>
                  <a:lnTo>
                    <a:pt x="0" y="78"/>
                  </a:lnTo>
                  <a:lnTo>
                    <a:pt x="0" y="54"/>
                  </a:lnTo>
                  <a:lnTo>
                    <a:pt x="39" y="54"/>
                  </a:lnTo>
                  <a:lnTo>
                    <a:pt x="39"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sp>
          <p:nvSpPr>
            <p:cNvPr id="70" name="Freeform 43"/>
            <p:cNvSpPr>
              <a:spLocks noEditPoints="1"/>
            </p:cNvSpPr>
            <p:nvPr userDrawn="1"/>
          </p:nvSpPr>
          <p:spPr bwMode="auto">
            <a:xfrm>
              <a:off x="3683" y="2135"/>
              <a:ext cx="82" cy="100"/>
            </a:xfrm>
            <a:custGeom>
              <a:avLst/>
              <a:gdLst>
                <a:gd name="T0" fmla="*/ 93 w 165"/>
                <a:gd name="T1" fmla="*/ 101 h 200"/>
                <a:gd name="T2" fmla="*/ 61 w 165"/>
                <a:gd name="T3" fmla="*/ 108 h 200"/>
                <a:gd name="T4" fmla="*/ 38 w 165"/>
                <a:gd name="T5" fmla="*/ 119 h 200"/>
                <a:gd name="T6" fmla="*/ 29 w 165"/>
                <a:gd name="T7" fmla="*/ 141 h 200"/>
                <a:gd name="T8" fmla="*/ 31 w 165"/>
                <a:gd name="T9" fmla="*/ 153 h 200"/>
                <a:gd name="T10" fmla="*/ 35 w 165"/>
                <a:gd name="T11" fmla="*/ 162 h 200"/>
                <a:gd name="T12" fmla="*/ 43 w 165"/>
                <a:gd name="T13" fmla="*/ 170 h 200"/>
                <a:gd name="T14" fmla="*/ 58 w 165"/>
                <a:gd name="T15" fmla="*/ 175 h 200"/>
                <a:gd name="T16" fmla="*/ 74 w 165"/>
                <a:gd name="T17" fmla="*/ 178 h 200"/>
                <a:gd name="T18" fmla="*/ 100 w 165"/>
                <a:gd name="T19" fmla="*/ 172 h 200"/>
                <a:gd name="T20" fmla="*/ 119 w 165"/>
                <a:gd name="T21" fmla="*/ 158 h 200"/>
                <a:gd name="T22" fmla="*/ 131 w 165"/>
                <a:gd name="T23" fmla="*/ 139 h 200"/>
                <a:gd name="T24" fmla="*/ 136 w 165"/>
                <a:gd name="T25" fmla="*/ 114 h 200"/>
                <a:gd name="T26" fmla="*/ 127 w 165"/>
                <a:gd name="T27" fmla="*/ 100 h 200"/>
                <a:gd name="T28" fmla="*/ 102 w 165"/>
                <a:gd name="T29" fmla="*/ 1 h 200"/>
                <a:gd name="T30" fmla="*/ 128 w 165"/>
                <a:gd name="T31" fmla="*/ 10 h 200"/>
                <a:gd name="T32" fmla="*/ 148 w 165"/>
                <a:gd name="T33" fmla="*/ 27 h 200"/>
                <a:gd name="T34" fmla="*/ 159 w 165"/>
                <a:gd name="T35" fmla="*/ 53 h 200"/>
                <a:gd name="T36" fmla="*/ 161 w 165"/>
                <a:gd name="T37" fmla="*/ 153 h 200"/>
                <a:gd name="T38" fmla="*/ 162 w 165"/>
                <a:gd name="T39" fmla="*/ 186 h 200"/>
                <a:gd name="T40" fmla="*/ 140 w 165"/>
                <a:gd name="T41" fmla="*/ 196 h 200"/>
                <a:gd name="T42" fmla="*/ 138 w 165"/>
                <a:gd name="T43" fmla="*/ 181 h 200"/>
                <a:gd name="T44" fmla="*/ 137 w 165"/>
                <a:gd name="T45" fmla="*/ 165 h 200"/>
                <a:gd name="T46" fmla="*/ 122 w 165"/>
                <a:gd name="T47" fmla="*/ 181 h 200"/>
                <a:gd name="T48" fmla="*/ 88 w 165"/>
                <a:gd name="T49" fmla="*/ 198 h 200"/>
                <a:gd name="T50" fmla="*/ 44 w 165"/>
                <a:gd name="T51" fmla="*/ 197 h 200"/>
                <a:gd name="T52" fmla="*/ 23 w 165"/>
                <a:gd name="T53" fmla="*/ 187 h 200"/>
                <a:gd name="T54" fmla="*/ 6 w 165"/>
                <a:gd name="T55" fmla="*/ 169 h 200"/>
                <a:gd name="T56" fmla="*/ 0 w 165"/>
                <a:gd name="T57" fmla="*/ 142 h 200"/>
                <a:gd name="T58" fmla="*/ 5 w 165"/>
                <a:gd name="T59" fmla="*/ 117 h 200"/>
                <a:gd name="T60" fmla="*/ 25 w 165"/>
                <a:gd name="T61" fmla="*/ 96 h 200"/>
                <a:gd name="T62" fmla="*/ 61 w 165"/>
                <a:gd name="T63" fmla="*/ 83 h 200"/>
                <a:gd name="T64" fmla="*/ 136 w 165"/>
                <a:gd name="T65" fmla="*/ 77 h 200"/>
                <a:gd name="T66" fmla="*/ 133 w 165"/>
                <a:gd name="T67" fmla="*/ 57 h 200"/>
                <a:gd name="T68" fmla="*/ 122 w 165"/>
                <a:gd name="T69" fmla="*/ 35 h 200"/>
                <a:gd name="T70" fmla="*/ 99 w 165"/>
                <a:gd name="T71" fmla="*/ 24 h 200"/>
                <a:gd name="T72" fmla="*/ 68 w 165"/>
                <a:gd name="T73" fmla="*/ 25 h 200"/>
                <a:gd name="T74" fmla="*/ 39 w 165"/>
                <a:gd name="T75" fmla="*/ 37 h 200"/>
                <a:gd name="T76" fmla="*/ 12 w 165"/>
                <a:gd name="T77" fmla="*/ 27 h 200"/>
                <a:gd name="T78" fmla="*/ 43 w 165"/>
                <a:gd name="T79" fmla="*/ 7 h 200"/>
                <a:gd name="T80" fmla="*/ 87 w 165"/>
                <a:gd name="T8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5" h="200">
                  <a:moveTo>
                    <a:pt x="127" y="100"/>
                  </a:moveTo>
                  <a:lnTo>
                    <a:pt x="93" y="101"/>
                  </a:lnTo>
                  <a:lnTo>
                    <a:pt x="76" y="103"/>
                  </a:lnTo>
                  <a:lnTo>
                    <a:pt x="61" y="108"/>
                  </a:lnTo>
                  <a:lnTo>
                    <a:pt x="48" y="112"/>
                  </a:lnTo>
                  <a:lnTo>
                    <a:pt x="38" y="119"/>
                  </a:lnTo>
                  <a:lnTo>
                    <a:pt x="31" y="129"/>
                  </a:lnTo>
                  <a:lnTo>
                    <a:pt x="29" y="141"/>
                  </a:lnTo>
                  <a:lnTo>
                    <a:pt x="29" y="147"/>
                  </a:lnTo>
                  <a:lnTo>
                    <a:pt x="31" y="153"/>
                  </a:lnTo>
                  <a:lnTo>
                    <a:pt x="33" y="158"/>
                  </a:lnTo>
                  <a:lnTo>
                    <a:pt x="35" y="162"/>
                  </a:lnTo>
                  <a:lnTo>
                    <a:pt x="39" y="167"/>
                  </a:lnTo>
                  <a:lnTo>
                    <a:pt x="43" y="170"/>
                  </a:lnTo>
                  <a:lnTo>
                    <a:pt x="51" y="173"/>
                  </a:lnTo>
                  <a:lnTo>
                    <a:pt x="58" y="175"/>
                  </a:lnTo>
                  <a:lnTo>
                    <a:pt x="66" y="176"/>
                  </a:lnTo>
                  <a:lnTo>
                    <a:pt x="74" y="178"/>
                  </a:lnTo>
                  <a:lnTo>
                    <a:pt x="88" y="176"/>
                  </a:lnTo>
                  <a:lnTo>
                    <a:pt x="100" y="172"/>
                  </a:lnTo>
                  <a:lnTo>
                    <a:pt x="111" y="167"/>
                  </a:lnTo>
                  <a:lnTo>
                    <a:pt x="119" y="158"/>
                  </a:lnTo>
                  <a:lnTo>
                    <a:pt x="126" y="150"/>
                  </a:lnTo>
                  <a:lnTo>
                    <a:pt x="131" y="139"/>
                  </a:lnTo>
                  <a:lnTo>
                    <a:pt x="134" y="127"/>
                  </a:lnTo>
                  <a:lnTo>
                    <a:pt x="136" y="114"/>
                  </a:lnTo>
                  <a:lnTo>
                    <a:pt x="136" y="100"/>
                  </a:lnTo>
                  <a:lnTo>
                    <a:pt x="127" y="100"/>
                  </a:lnTo>
                  <a:close/>
                  <a:moveTo>
                    <a:pt x="87" y="0"/>
                  </a:moveTo>
                  <a:lnTo>
                    <a:pt x="102" y="1"/>
                  </a:lnTo>
                  <a:lnTo>
                    <a:pt x="116" y="4"/>
                  </a:lnTo>
                  <a:lnTo>
                    <a:pt x="128" y="10"/>
                  </a:lnTo>
                  <a:lnTo>
                    <a:pt x="140" y="17"/>
                  </a:lnTo>
                  <a:lnTo>
                    <a:pt x="148" y="27"/>
                  </a:lnTo>
                  <a:lnTo>
                    <a:pt x="155" y="39"/>
                  </a:lnTo>
                  <a:lnTo>
                    <a:pt x="159" y="53"/>
                  </a:lnTo>
                  <a:lnTo>
                    <a:pt x="161" y="69"/>
                  </a:lnTo>
                  <a:lnTo>
                    <a:pt x="161" y="153"/>
                  </a:lnTo>
                  <a:lnTo>
                    <a:pt x="162" y="175"/>
                  </a:lnTo>
                  <a:lnTo>
                    <a:pt x="162" y="186"/>
                  </a:lnTo>
                  <a:lnTo>
                    <a:pt x="165" y="196"/>
                  </a:lnTo>
                  <a:lnTo>
                    <a:pt x="140" y="196"/>
                  </a:lnTo>
                  <a:lnTo>
                    <a:pt x="139" y="188"/>
                  </a:lnTo>
                  <a:lnTo>
                    <a:pt x="138" y="181"/>
                  </a:lnTo>
                  <a:lnTo>
                    <a:pt x="137" y="172"/>
                  </a:lnTo>
                  <a:lnTo>
                    <a:pt x="137" y="165"/>
                  </a:lnTo>
                  <a:lnTo>
                    <a:pt x="136" y="165"/>
                  </a:lnTo>
                  <a:lnTo>
                    <a:pt x="122" y="181"/>
                  </a:lnTo>
                  <a:lnTo>
                    <a:pt x="106" y="192"/>
                  </a:lnTo>
                  <a:lnTo>
                    <a:pt x="88" y="198"/>
                  </a:lnTo>
                  <a:lnTo>
                    <a:pt x="67" y="200"/>
                  </a:lnTo>
                  <a:lnTo>
                    <a:pt x="44" y="197"/>
                  </a:lnTo>
                  <a:lnTo>
                    <a:pt x="32" y="194"/>
                  </a:lnTo>
                  <a:lnTo>
                    <a:pt x="23" y="187"/>
                  </a:lnTo>
                  <a:lnTo>
                    <a:pt x="14" y="180"/>
                  </a:lnTo>
                  <a:lnTo>
                    <a:pt x="6" y="169"/>
                  </a:lnTo>
                  <a:lnTo>
                    <a:pt x="2" y="157"/>
                  </a:lnTo>
                  <a:lnTo>
                    <a:pt x="0" y="142"/>
                  </a:lnTo>
                  <a:lnTo>
                    <a:pt x="2" y="128"/>
                  </a:lnTo>
                  <a:lnTo>
                    <a:pt x="5" y="117"/>
                  </a:lnTo>
                  <a:lnTo>
                    <a:pt x="12" y="108"/>
                  </a:lnTo>
                  <a:lnTo>
                    <a:pt x="25" y="96"/>
                  </a:lnTo>
                  <a:lnTo>
                    <a:pt x="42" y="88"/>
                  </a:lnTo>
                  <a:lnTo>
                    <a:pt x="61" y="83"/>
                  </a:lnTo>
                  <a:lnTo>
                    <a:pt x="85" y="80"/>
                  </a:lnTo>
                  <a:lnTo>
                    <a:pt x="136" y="77"/>
                  </a:lnTo>
                  <a:lnTo>
                    <a:pt x="136" y="72"/>
                  </a:lnTo>
                  <a:lnTo>
                    <a:pt x="133" y="57"/>
                  </a:lnTo>
                  <a:lnTo>
                    <a:pt x="129" y="44"/>
                  </a:lnTo>
                  <a:lnTo>
                    <a:pt x="122" y="35"/>
                  </a:lnTo>
                  <a:lnTo>
                    <a:pt x="112" y="28"/>
                  </a:lnTo>
                  <a:lnTo>
                    <a:pt x="99" y="24"/>
                  </a:lnTo>
                  <a:lnTo>
                    <a:pt x="84" y="23"/>
                  </a:lnTo>
                  <a:lnTo>
                    <a:pt x="68" y="25"/>
                  </a:lnTo>
                  <a:lnTo>
                    <a:pt x="53" y="29"/>
                  </a:lnTo>
                  <a:lnTo>
                    <a:pt x="39" y="37"/>
                  </a:lnTo>
                  <a:lnTo>
                    <a:pt x="27" y="45"/>
                  </a:lnTo>
                  <a:lnTo>
                    <a:pt x="12" y="27"/>
                  </a:lnTo>
                  <a:lnTo>
                    <a:pt x="26" y="16"/>
                  </a:lnTo>
                  <a:lnTo>
                    <a:pt x="43" y="7"/>
                  </a:lnTo>
                  <a:lnTo>
                    <a:pt x="63" y="1"/>
                  </a:lnTo>
                  <a:lnTo>
                    <a:pt x="87" y="0"/>
                  </a:lnTo>
                  <a:close/>
                </a:path>
              </a:pathLst>
            </a:custGeom>
            <a:solidFill>
              <a:srgbClr val="193C6A"/>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defTabSz="914400"/>
              <a:endParaRPr lang="en-GB" dirty="0">
                <a:solidFill>
                  <a:prstClr val="black"/>
                </a:solidFill>
              </a:endParaRPr>
            </a:p>
          </p:txBody>
        </p:sp>
      </p:grpSp>
    </p:spTree>
    <p:extLst>
      <p:ext uri="{BB962C8B-B14F-4D97-AF65-F5344CB8AC3E}">
        <p14:creationId xmlns:p14="http://schemas.microsoft.com/office/powerpoint/2010/main" val="3580046020"/>
      </p:ext>
    </p:extLst>
  </p:cSld>
  <p:clrMap bg1="lt1" tx1="dk1" bg2="lt2" tx2="dk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 id="2147484367" r:id="rId6"/>
    <p:sldLayoutId id="2147484368" r:id="rId7"/>
    <p:sldLayoutId id="2147484369" r:id="rId8"/>
    <p:sldLayoutId id="2147484370" r:id="rId9"/>
    <p:sldLayoutId id="2147484371" r:id="rId10"/>
    <p:sldLayoutId id="2147484372" r:id="rId11"/>
    <p:sldLayoutId id="2147484373" r:id="rId12"/>
    <p:sldLayoutId id="2147484374" r:id="rId13"/>
    <p:sldLayoutId id="2147484375" r:id="rId14"/>
    <p:sldLayoutId id="2147484376" r:id="rId15"/>
    <p:sldLayoutId id="2147484377" r:id="rId16"/>
    <p:sldLayoutId id="2147484378" r:id="rId17"/>
    <p:sldLayoutId id="2147484379" r:id="rId18"/>
    <p:sldLayoutId id="2147484380" r:id="rId19"/>
    <p:sldLayoutId id="2147484381" r:id="rId20"/>
    <p:sldLayoutId id="2147484382" r:id="rId21"/>
    <p:sldLayoutId id="2147484383" r:id="rId22"/>
    <p:sldLayoutId id="2147484384" r:id="rId23"/>
    <p:sldLayoutId id="2147484385" r:id="rId24"/>
    <p:sldLayoutId id="2147484386" r:id="rId25"/>
    <p:sldLayoutId id="2147484387" r:id="rId26"/>
    <p:sldLayoutId id="2147484388" r:id="rId27"/>
    <p:sldLayoutId id="2147484389" r:id="rId28"/>
    <p:sldLayoutId id="2147484390" r:id="rId29"/>
    <p:sldLayoutId id="2147484391" r:id="rId30"/>
    <p:sldLayoutId id="2147484392" r:id="rId31"/>
    <p:sldLayoutId id="2147484393" r:id="rId32"/>
    <p:sldLayoutId id="2147484394" r:id="rId33"/>
    <p:sldLayoutId id="2147484395" r:id="rId34"/>
    <p:sldLayoutId id="2147484396" r:id="rId35"/>
    <p:sldLayoutId id="2147484397" r:id="rId36"/>
  </p:sldLayoutIdLst>
  <p:hf hdr="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179388" indent="-95250"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400" kern="1200">
          <a:solidFill>
            <a:schemeClr val="tx1"/>
          </a:solidFill>
          <a:latin typeface="+mn-lt"/>
          <a:ea typeface="+mn-ea"/>
          <a:cs typeface="+mn-cs"/>
        </a:defRPr>
      </a:lvl2pPr>
      <a:lvl3pPr marL="265113" indent="-85725" algn="l" defTabSz="914400" rtl="0" eaLnBrk="1" latinLnBrk="0" hangingPunct="1">
        <a:lnSpc>
          <a:spcPct val="90000"/>
        </a:lnSpc>
        <a:spcBef>
          <a:spcPts val="0"/>
        </a:spcBef>
        <a:spcAft>
          <a:spcPts val="600"/>
        </a:spcAft>
        <a:buClr>
          <a:schemeClr val="accent1"/>
        </a:buClr>
        <a:buFont typeface="Arial" panose="020B0604020202020204" pitchFamily="34" charset="0"/>
        <a:buChar char="•"/>
        <a:tabLst>
          <a:tab pos="444500" algn="l"/>
        </a:tabLst>
        <a:defRPr sz="1200" kern="1200">
          <a:solidFill>
            <a:schemeClr val="tx1"/>
          </a:solidFill>
          <a:latin typeface="+mn-lt"/>
          <a:ea typeface="+mn-ea"/>
          <a:cs typeface="+mn-cs"/>
        </a:defRPr>
      </a:lvl3pPr>
      <a:lvl4pPr marL="358775" indent="-9366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4pPr>
      <a:lvl5pPr marL="444500" indent="-8731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548" name="Text Box 17"/>
          <p:cNvSpPr txBox="1">
            <a:spLocks noChangeArrowheads="1"/>
          </p:cNvSpPr>
          <p:nvPr/>
        </p:nvSpPr>
        <p:spPr bwMode="auto">
          <a:xfrm>
            <a:off x="8880618" y="6600641"/>
            <a:ext cx="13465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defTabSz="914400" eaLnBrk="1" fontAlgn="base" hangingPunct="1">
              <a:spcBef>
                <a:spcPct val="0"/>
              </a:spcBef>
              <a:spcAft>
                <a:spcPct val="0"/>
              </a:spcAft>
              <a:defRPr/>
            </a:pPr>
            <a:fld id="{B9106253-5CAD-454F-B870-1EA3DC994A63}" type="slidenum">
              <a:rPr lang="en-US" sz="900" smtClean="0">
                <a:solidFill>
                  <a:srgbClr val="009DD9"/>
                </a:solidFill>
                <a:latin typeface="Calibri" pitchFamily="34" charset="0"/>
              </a:rPr>
              <a:pPr algn="ctr" defTabSz="914400" eaLnBrk="1" fontAlgn="base" hangingPunct="1">
                <a:spcBef>
                  <a:spcPct val="0"/>
                </a:spcBef>
                <a:spcAft>
                  <a:spcPct val="0"/>
                </a:spcAft>
                <a:defRPr/>
              </a:pPr>
              <a:t>‹#›</a:t>
            </a:fld>
            <a:endParaRPr lang="en-US" sz="900" dirty="0" smtClean="0">
              <a:solidFill>
                <a:srgbClr val="009DD9"/>
              </a:solidFill>
              <a:latin typeface="Calibri" pitchFamily="34" charset="0"/>
            </a:endParaRPr>
          </a:p>
        </p:txBody>
      </p:sp>
      <p:pic>
        <p:nvPicPr>
          <p:cNvPr id="1027" name="Picture 6" descr="PPT-Chart-Template.pn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6513"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9"/>
          <p:cNvSpPr>
            <a:spLocks noChangeArrowheads="1"/>
          </p:cNvSpPr>
          <p:nvPr/>
        </p:nvSpPr>
        <p:spPr bwMode="gray">
          <a:xfrm rot="16200000">
            <a:off x="-863595" y="5806025"/>
            <a:ext cx="19367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eaLnBrk="1" fontAlgn="base" hangingPunct="1">
              <a:spcBef>
                <a:spcPct val="50000"/>
              </a:spcBef>
              <a:spcAft>
                <a:spcPct val="0"/>
              </a:spcAft>
              <a:defRPr/>
            </a:pPr>
            <a:r>
              <a:rPr lang="en-US" altLang="en-US" sz="600" dirty="0" smtClean="0">
                <a:solidFill>
                  <a:srgbClr val="5F5F5F"/>
                </a:solidFill>
                <a:latin typeface="Calibri" pitchFamily="34" charset="0"/>
              </a:rPr>
              <a:t>Copyright © 2018 Nielsen. Confidential and proprietary.</a:t>
            </a:r>
          </a:p>
        </p:txBody>
      </p:sp>
      <p:sp>
        <p:nvSpPr>
          <p:cNvPr id="1029" name="Text Placeholder 2"/>
          <p:cNvSpPr>
            <a:spLocks noGrp="1"/>
          </p:cNvSpPr>
          <p:nvPr>
            <p:ph type="body" idx="1"/>
          </p:nvPr>
        </p:nvSpPr>
        <p:spPr bwMode="auto">
          <a:xfrm>
            <a:off x="593725" y="2020889"/>
            <a:ext cx="8166100"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 Fifth level</a:t>
            </a:r>
          </a:p>
        </p:txBody>
      </p:sp>
    </p:spTree>
    <p:extLst>
      <p:ext uri="{BB962C8B-B14F-4D97-AF65-F5344CB8AC3E}">
        <p14:creationId xmlns:p14="http://schemas.microsoft.com/office/powerpoint/2010/main" val="37068823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defTabSz="457200" rtl="0" eaLnBrk="0" fontAlgn="base" hangingPunct="0">
        <a:spcBef>
          <a:spcPct val="0"/>
        </a:spcBef>
        <a:spcAft>
          <a:spcPct val="0"/>
        </a:spcAft>
        <a:defRPr sz="2800" b="1">
          <a:solidFill>
            <a:srgbClr val="009DD9"/>
          </a:solidFill>
          <a:latin typeface="+mj-lt"/>
          <a:ea typeface="+mj-ea"/>
          <a:cs typeface="+mj-cs"/>
        </a:defRPr>
      </a:lvl1pPr>
      <a:lvl2pPr algn="ctr" defTabSz="457200" rtl="0" eaLnBrk="0" fontAlgn="base" hangingPunct="0">
        <a:spcBef>
          <a:spcPct val="0"/>
        </a:spcBef>
        <a:spcAft>
          <a:spcPct val="0"/>
        </a:spcAft>
        <a:defRPr sz="2800" b="1">
          <a:solidFill>
            <a:srgbClr val="009DD9"/>
          </a:solidFill>
          <a:latin typeface="Arial" charset="0"/>
        </a:defRPr>
      </a:lvl2pPr>
      <a:lvl3pPr algn="ctr" defTabSz="457200" rtl="0" eaLnBrk="0" fontAlgn="base" hangingPunct="0">
        <a:spcBef>
          <a:spcPct val="0"/>
        </a:spcBef>
        <a:spcAft>
          <a:spcPct val="0"/>
        </a:spcAft>
        <a:defRPr sz="2800" b="1">
          <a:solidFill>
            <a:srgbClr val="009DD9"/>
          </a:solidFill>
          <a:latin typeface="Arial" charset="0"/>
        </a:defRPr>
      </a:lvl3pPr>
      <a:lvl4pPr algn="ctr" defTabSz="457200" rtl="0" eaLnBrk="0" fontAlgn="base" hangingPunct="0">
        <a:spcBef>
          <a:spcPct val="0"/>
        </a:spcBef>
        <a:spcAft>
          <a:spcPct val="0"/>
        </a:spcAft>
        <a:defRPr sz="2800" b="1">
          <a:solidFill>
            <a:srgbClr val="009DD9"/>
          </a:solidFill>
          <a:latin typeface="Arial" charset="0"/>
        </a:defRPr>
      </a:lvl4pPr>
      <a:lvl5pPr algn="ctr" defTabSz="457200" rtl="0" eaLnBrk="0" fontAlgn="base" hangingPunct="0">
        <a:spcBef>
          <a:spcPct val="0"/>
        </a:spcBef>
        <a:spcAft>
          <a:spcPct val="0"/>
        </a:spcAft>
        <a:defRPr sz="2800" b="1">
          <a:solidFill>
            <a:srgbClr val="009DD9"/>
          </a:solidFill>
          <a:latin typeface="Arial" charset="0"/>
        </a:defRPr>
      </a:lvl5pPr>
      <a:lvl6pPr marL="457200" algn="ctr" defTabSz="457200" rtl="0" fontAlgn="base">
        <a:spcBef>
          <a:spcPct val="0"/>
        </a:spcBef>
        <a:spcAft>
          <a:spcPct val="0"/>
        </a:spcAft>
        <a:defRPr sz="2800" b="1">
          <a:solidFill>
            <a:srgbClr val="009DD9"/>
          </a:solidFill>
          <a:latin typeface="Arial" charset="0"/>
        </a:defRPr>
      </a:lvl6pPr>
      <a:lvl7pPr marL="914400" algn="ctr" defTabSz="457200" rtl="0" fontAlgn="base">
        <a:spcBef>
          <a:spcPct val="0"/>
        </a:spcBef>
        <a:spcAft>
          <a:spcPct val="0"/>
        </a:spcAft>
        <a:defRPr sz="2800" b="1">
          <a:solidFill>
            <a:srgbClr val="009DD9"/>
          </a:solidFill>
          <a:latin typeface="Arial" charset="0"/>
        </a:defRPr>
      </a:lvl7pPr>
      <a:lvl8pPr marL="1371600" algn="ctr" defTabSz="457200" rtl="0" fontAlgn="base">
        <a:spcBef>
          <a:spcPct val="0"/>
        </a:spcBef>
        <a:spcAft>
          <a:spcPct val="0"/>
        </a:spcAft>
        <a:defRPr sz="2800" b="1">
          <a:solidFill>
            <a:srgbClr val="009DD9"/>
          </a:solidFill>
          <a:latin typeface="Arial" charset="0"/>
        </a:defRPr>
      </a:lvl8pPr>
      <a:lvl9pPr marL="1828800" algn="ctr" defTabSz="457200" rtl="0" fontAlgn="base">
        <a:spcBef>
          <a:spcPct val="0"/>
        </a:spcBef>
        <a:spcAft>
          <a:spcPct val="0"/>
        </a:spcAft>
        <a:defRPr sz="2800" b="1">
          <a:solidFill>
            <a:srgbClr val="009DD9"/>
          </a:solidFill>
          <a:latin typeface="Arial" charset="0"/>
        </a:defRPr>
      </a:lvl9pPr>
    </p:titleStyle>
    <p:bodyStyle>
      <a:lvl1pPr marL="457200" indent="-457200" algn="l" defTabSz="457200" rtl="0" eaLnBrk="0" fontAlgn="base" hangingPunct="0">
        <a:spcBef>
          <a:spcPts val="800"/>
        </a:spcBef>
        <a:spcAft>
          <a:spcPct val="0"/>
        </a:spcAft>
        <a:buClr>
          <a:srgbClr val="5F5F5F"/>
        </a:buClr>
        <a:buFont typeface="Arial" charset="0"/>
        <a:buChar char="•"/>
        <a:defRPr>
          <a:solidFill>
            <a:srgbClr val="5F5F5F"/>
          </a:solidFill>
          <a:latin typeface="+mn-lt"/>
          <a:ea typeface="+mn-ea"/>
          <a:cs typeface="+mn-cs"/>
        </a:defRPr>
      </a:lvl1pPr>
      <a:lvl2pPr marL="908050" indent="-457200" algn="l" defTabSz="457200" rtl="0" eaLnBrk="0" fontAlgn="base" hangingPunct="0">
        <a:spcBef>
          <a:spcPts val="800"/>
        </a:spcBef>
        <a:spcAft>
          <a:spcPct val="0"/>
        </a:spcAft>
        <a:buClr>
          <a:srgbClr val="5F5F5F"/>
        </a:buClr>
        <a:buFont typeface="Arial" charset="0"/>
        <a:buChar char="•"/>
        <a:defRPr sz="1600">
          <a:solidFill>
            <a:srgbClr val="5F5F5F"/>
          </a:solidFill>
          <a:latin typeface="+mn-lt"/>
        </a:defRPr>
      </a:lvl2pPr>
      <a:lvl3pPr marL="1371600" indent="-457200" algn="l" defTabSz="457200" rtl="0" eaLnBrk="0" fontAlgn="base" hangingPunct="0">
        <a:spcBef>
          <a:spcPts val="700"/>
        </a:spcBef>
        <a:spcAft>
          <a:spcPct val="0"/>
        </a:spcAft>
        <a:buClr>
          <a:srgbClr val="5F5F5F"/>
        </a:buClr>
        <a:buFont typeface="Arial" charset="0"/>
        <a:buChar char="•"/>
        <a:defRPr sz="1400">
          <a:solidFill>
            <a:srgbClr val="5F5F5F"/>
          </a:solidFill>
          <a:latin typeface="+mn-lt"/>
        </a:defRPr>
      </a:lvl3pPr>
      <a:lvl4pPr marL="1825625" indent="-454025" algn="l" defTabSz="457200" rtl="0" eaLnBrk="0" fontAlgn="base" hangingPunct="0">
        <a:spcBef>
          <a:spcPts val="700"/>
        </a:spcBef>
        <a:spcAft>
          <a:spcPct val="0"/>
        </a:spcAft>
        <a:buClr>
          <a:srgbClr val="5F5F5F"/>
        </a:buClr>
        <a:buFont typeface="Arial" charset="0"/>
        <a:buChar char="•"/>
        <a:defRPr sz="1200">
          <a:solidFill>
            <a:srgbClr val="5F5F5F"/>
          </a:solidFill>
          <a:latin typeface="+mn-lt"/>
        </a:defRPr>
      </a:lvl4pPr>
      <a:lvl5pPr marL="2286000" indent="-457200" algn="l" defTabSz="457200" rtl="0" eaLnBrk="0" fontAlgn="base" hangingPunct="0">
        <a:spcBef>
          <a:spcPts val="700"/>
        </a:spcBef>
        <a:spcAft>
          <a:spcPct val="0"/>
        </a:spcAft>
        <a:buClr>
          <a:srgbClr val="5F5F5F"/>
        </a:buClr>
        <a:buFont typeface="Arial" charset="0"/>
        <a:buChar char="•"/>
        <a:defRPr sz="1200">
          <a:solidFill>
            <a:srgbClr val="5F5F5F"/>
          </a:solidFill>
          <a:latin typeface="+mn-lt"/>
        </a:defRPr>
      </a:lvl5pPr>
      <a:lvl6pPr marL="27432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6pPr>
      <a:lvl7pPr marL="32004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7pPr>
      <a:lvl8pPr marL="36576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8pPr>
      <a:lvl9pPr marL="41148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8548" name="Text Box 17"/>
          <p:cNvSpPr txBox="1">
            <a:spLocks noChangeArrowheads="1"/>
          </p:cNvSpPr>
          <p:nvPr/>
        </p:nvSpPr>
        <p:spPr bwMode="auto">
          <a:xfrm>
            <a:off x="8880618" y="6600641"/>
            <a:ext cx="13465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1" fontAlgn="base" hangingPunct="1">
              <a:spcBef>
                <a:spcPct val="0"/>
              </a:spcBef>
              <a:spcAft>
                <a:spcPct val="0"/>
              </a:spcAft>
            </a:pPr>
            <a:fld id="{09341935-C765-4CA8-9DC1-75C906762317}" type="slidenum">
              <a:rPr lang="en-US" altLang="en-US" sz="900" smtClean="0">
                <a:solidFill>
                  <a:srgbClr val="009DD9"/>
                </a:solidFill>
                <a:latin typeface="Calibri" panose="020F0502020204030204" pitchFamily="34" charset="0"/>
              </a:rPr>
              <a:pPr algn="ctr" defTabSz="914400" eaLnBrk="1" fontAlgn="base" hangingPunct="1">
                <a:spcBef>
                  <a:spcPct val="0"/>
                </a:spcBef>
                <a:spcAft>
                  <a:spcPct val="0"/>
                </a:spcAft>
              </a:pPr>
              <a:t>‹#›</a:t>
            </a:fld>
            <a:endParaRPr lang="en-US" altLang="en-US" sz="900" dirty="0" smtClean="0">
              <a:solidFill>
                <a:srgbClr val="009DD9"/>
              </a:solidFill>
              <a:latin typeface="Calibri" panose="020F0502020204030204" pitchFamily="34" charset="0"/>
            </a:endParaRPr>
          </a:p>
        </p:txBody>
      </p:sp>
      <p:pic>
        <p:nvPicPr>
          <p:cNvPr id="1027" name="Picture 6" descr="PPT-Chart-Template.pn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6513"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9"/>
          <p:cNvSpPr>
            <a:spLocks noChangeArrowheads="1"/>
          </p:cNvSpPr>
          <p:nvPr/>
        </p:nvSpPr>
        <p:spPr bwMode="gray">
          <a:xfrm rot="16200000">
            <a:off x="-863595" y="5806025"/>
            <a:ext cx="193674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eaLnBrk="1" fontAlgn="base" hangingPunct="1">
              <a:spcBef>
                <a:spcPct val="50000"/>
              </a:spcBef>
              <a:spcAft>
                <a:spcPct val="0"/>
              </a:spcAft>
              <a:defRPr/>
            </a:pPr>
            <a:r>
              <a:rPr lang="en-US" altLang="en-US" sz="600" dirty="0" smtClean="0">
                <a:solidFill>
                  <a:srgbClr val="5F5F5F"/>
                </a:solidFill>
                <a:latin typeface="Calibri" pitchFamily="34" charset="0"/>
              </a:rPr>
              <a:t>Copyright © 2019 Nielsen. Confidential and proprietary.</a:t>
            </a:r>
          </a:p>
        </p:txBody>
      </p:sp>
      <p:sp>
        <p:nvSpPr>
          <p:cNvPr id="1029" name="Text Placeholder 2"/>
          <p:cNvSpPr>
            <a:spLocks noGrp="1"/>
          </p:cNvSpPr>
          <p:nvPr>
            <p:ph type="body" idx="1"/>
          </p:nvPr>
        </p:nvSpPr>
        <p:spPr bwMode="auto">
          <a:xfrm>
            <a:off x="593725" y="2020889"/>
            <a:ext cx="8166100" cy="407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 Fifth level</a:t>
            </a:r>
          </a:p>
        </p:txBody>
      </p:sp>
    </p:spTree>
    <p:extLst>
      <p:ext uri="{BB962C8B-B14F-4D97-AF65-F5344CB8AC3E}">
        <p14:creationId xmlns:p14="http://schemas.microsoft.com/office/powerpoint/2010/main" val="99666870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xStyles>
    <p:titleStyle>
      <a:lvl1pPr algn="ctr" defTabSz="457200" rtl="0" eaLnBrk="0" fontAlgn="base" hangingPunct="0">
        <a:spcBef>
          <a:spcPct val="0"/>
        </a:spcBef>
        <a:spcAft>
          <a:spcPct val="0"/>
        </a:spcAft>
        <a:defRPr sz="2800" b="1">
          <a:solidFill>
            <a:srgbClr val="009DD9"/>
          </a:solidFill>
          <a:latin typeface="+mj-lt"/>
          <a:ea typeface="+mj-ea"/>
          <a:cs typeface="+mj-cs"/>
        </a:defRPr>
      </a:lvl1pPr>
      <a:lvl2pPr algn="ctr" defTabSz="457200" rtl="0" eaLnBrk="0" fontAlgn="base" hangingPunct="0">
        <a:spcBef>
          <a:spcPct val="0"/>
        </a:spcBef>
        <a:spcAft>
          <a:spcPct val="0"/>
        </a:spcAft>
        <a:defRPr sz="2800" b="1">
          <a:solidFill>
            <a:srgbClr val="009DD9"/>
          </a:solidFill>
          <a:latin typeface="Arial" charset="0"/>
        </a:defRPr>
      </a:lvl2pPr>
      <a:lvl3pPr algn="ctr" defTabSz="457200" rtl="0" eaLnBrk="0" fontAlgn="base" hangingPunct="0">
        <a:spcBef>
          <a:spcPct val="0"/>
        </a:spcBef>
        <a:spcAft>
          <a:spcPct val="0"/>
        </a:spcAft>
        <a:defRPr sz="2800" b="1">
          <a:solidFill>
            <a:srgbClr val="009DD9"/>
          </a:solidFill>
          <a:latin typeface="Arial" charset="0"/>
        </a:defRPr>
      </a:lvl3pPr>
      <a:lvl4pPr algn="ctr" defTabSz="457200" rtl="0" eaLnBrk="0" fontAlgn="base" hangingPunct="0">
        <a:spcBef>
          <a:spcPct val="0"/>
        </a:spcBef>
        <a:spcAft>
          <a:spcPct val="0"/>
        </a:spcAft>
        <a:defRPr sz="2800" b="1">
          <a:solidFill>
            <a:srgbClr val="009DD9"/>
          </a:solidFill>
          <a:latin typeface="Arial" charset="0"/>
        </a:defRPr>
      </a:lvl4pPr>
      <a:lvl5pPr algn="ctr" defTabSz="457200" rtl="0" eaLnBrk="0" fontAlgn="base" hangingPunct="0">
        <a:spcBef>
          <a:spcPct val="0"/>
        </a:spcBef>
        <a:spcAft>
          <a:spcPct val="0"/>
        </a:spcAft>
        <a:defRPr sz="2800" b="1">
          <a:solidFill>
            <a:srgbClr val="009DD9"/>
          </a:solidFill>
          <a:latin typeface="Arial" charset="0"/>
        </a:defRPr>
      </a:lvl5pPr>
      <a:lvl6pPr marL="457200" algn="ctr" defTabSz="457200" rtl="0" fontAlgn="base">
        <a:spcBef>
          <a:spcPct val="0"/>
        </a:spcBef>
        <a:spcAft>
          <a:spcPct val="0"/>
        </a:spcAft>
        <a:defRPr sz="2800" b="1">
          <a:solidFill>
            <a:srgbClr val="009DD9"/>
          </a:solidFill>
          <a:latin typeface="Arial" charset="0"/>
        </a:defRPr>
      </a:lvl6pPr>
      <a:lvl7pPr marL="914400" algn="ctr" defTabSz="457200" rtl="0" fontAlgn="base">
        <a:spcBef>
          <a:spcPct val="0"/>
        </a:spcBef>
        <a:spcAft>
          <a:spcPct val="0"/>
        </a:spcAft>
        <a:defRPr sz="2800" b="1">
          <a:solidFill>
            <a:srgbClr val="009DD9"/>
          </a:solidFill>
          <a:latin typeface="Arial" charset="0"/>
        </a:defRPr>
      </a:lvl7pPr>
      <a:lvl8pPr marL="1371600" algn="ctr" defTabSz="457200" rtl="0" fontAlgn="base">
        <a:spcBef>
          <a:spcPct val="0"/>
        </a:spcBef>
        <a:spcAft>
          <a:spcPct val="0"/>
        </a:spcAft>
        <a:defRPr sz="2800" b="1">
          <a:solidFill>
            <a:srgbClr val="009DD9"/>
          </a:solidFill>
          <a:latin typeface="Arial" charset="0"/>
        </a:defRPr>
      </a:lvl8pPr>
      <a:lvl9pPr marL="1828800" algn="ctr" defTabSz="457200" rtl="0" fontAlgn="base">
        <a:spcBef>
          <a:spcPct val="0"/>
        </a:spcBef>
        <a:spcAft>
          <a:spcPct val="0"/>
        </a:spcAft>
        <a:defRPr sz="2800" b="1">
          <a:solidFill>
            <a:srgbClr val="009DD9"/>
          </a:solidFill>
          <a:latin typeface="Arial" charset="0"/>
        </a:defRPr>
      </a:lvl9pPr>
    </p:titleStyle>
    <p:bodyStyle>
      <a:lvl1pPr marL="457200" indent="-457200" algn="l" defTabSz="457200" rtl="0" eaLnBrk="0" fontAlgn="base" hangingPunct="0">
        <a:spcBef>
          <a:spcPts val="800"/>
        </a:spcBef>
        <a:spcAft>
          <a:spcPct val="0"/>
        </a:spcAft>
        <a:buClr>
          <a:srgbClr val="5F5F5F"/>
        </a:buClr>
        <a:buFont typeface="Arial" panose="020B0604020202020204" pitchFamily="34" charset="0"/>
        <a:buChar char="•"/>
        <a:defRPr>
          <a:solidFill>
            <a:srgbClr val="5F5F5F"/>
          </a:solidFill>
          <a:latin typeface="+mn-lt"/>
          <a:ea typeface="+mn-ea"/>
          <a:cs typeface="+mn-cs"/>
        </a:defRPr>
      </a:lvl1pPr>
      <a:lvl2pPr marL="908050" indent="-457200" algn="l" defTabSz="457200" rtl="0" eaLnBrk="0" fontAlgn="base" hangingPunct="0">
        <a:spcBef>
          <a:spcPts val="800"/>
        </a:spcBef>
        <a:spcAft>
          <a:spcPct val="0"/>
        </a:spcAft>
        <a:buClr>
          <a:srgbClr val="5F5F5F"/>
        </a:buClr>
        <a:buFont typeface="Arial" panose="020B0604020202020204" pitchFamily="34" charset="0"/>
        <a:buChar char="•"/>
        <a:defRPr sz="1600">
          <a:solidFill>
            <a:srgbClr val="5F5F5F"/>
          </a:solidFill>
          <a:latin typeface="+mn-lt"/>
        </a:defRPr>
      </a:lvl2pPr>
      <a:lvl3pPr marL="1371600" indent="-457200" algn="l" defTabSz="457200" rtl="0" eaLnBrk="0" fontAlgn="base" hangingPunct="0">
        <a:spcBef>
          <a:spcPts val="700"/>
        </a:spcBef>
        <a:spcAft>
          <a:spcPct val="0"/>
        </a:spcAft>
        <a:buClr>
          <a:srgbClr val="5F5F5F"/>
        </a:buClr>
        <a:buFont typeface="Arial" panose="020B0604020202020204" pitchFamily="34" charset="0"/>
        <a:buChar char="•"/>
        <a:defRPr sz="1400">
          <a:solidFill>
            <a:srgbClr val="5F5F5F"/>
          </a:solidFill>
          <a:latin typeface="+mn-lt"/>
        </a:defRPr>
      </a:lvl3pPr>
      <a:lvl4pPr marL="1825625" indent="-454025" algn="l" defTabSz="457200" rtl="0" eaLnBrk="0" fontAlgn="base" hangingPunct="0">
        <a:spcBef>
          <a:spcPts val="700"/>
        </a:spcBef>
        <a:spcAft>
          <a:spcPct val="0"/>
        </a:spcAft>
        <a:buClr>
          <a:srgbClr val="5F5F5F"/>
        </a:buClr>
        <a:buFont typeface="Arial" panose="020B0604020202020204" pitchFamily="34" charset="0"/>
        <a:buChar char="•"/>
        <a:defRPr sz="1200">
          <a:solidFill>
            <a:srgbClr val="5F5F5F"/>
          </a:solidFill>
          <a:latin typeface="+mn-lt"/>
        </a:defRPr>
      </a:lvl4pPr>
      <a:lvl5pPr marL="2286000" indent="-457200" algn="l" defTabSz="457200" rtl="0" eaLnBrk="0" fontAlgn="base" hangingPunct="0">
        <a:spcBef>
          <a:spcPts val="700"/>
        </a:spcBef>
        <a:spcAft>
          <a:spcPct val="0"/>
        </a:spcAft>
        <a:buClr>
          <a:srgbClr val="5F5F5F"/>
        </a:buClr>
        <a:buFont typeface="Arial" panose="020B0604020202020204" pitchFamily="34" charset="0"/>
        <a:buChar char="•"/>
        <a:defRPr sz="1200">
          <a:solidFill>
            <a:srgbClr val="5F5F5F"/>
          </a:solidFill>
          <a:latin typeface="+mn-lt"/>
        </a:defRPr>
      </a:lvl5pPr>
      <a:lvl6pPr marL="27432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6pPr>
      <a:lvl7pPr marL="32004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7pPr>
      <a:lvl8pPr marL="36576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8pPr>
      <a:lvl9pPr marL="4114800" indent="-457200" algn="l" defTabSz="457200" rtl="0" fontAlgn="base">
        <a:spcBef>
          <a:spcPts val="700"/>
        </a:spcBef>
        <a:spcAft>
          <a:spcPct val="0"/>
        </a:spcAft>
        <a:buClr>
          <a:srgbClr val="5F5F5F"/>
        </a:buClr>
        <a:buFont typeface="Arial" charset="0"/>
        <a:buChar char="•"/>
        <a:defRPr sz="12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96900" y="527052"/>
            <a:ext cx="6731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596900" y="1855791"/>
            <a:ext cx="79502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6900" y="6211888"/>
            <a:ext cx="1506538" cy="277812"/>
          </a:xfrm>
          <a:prstGeom prst="rect">
            <a:avLst/>
          </a:prstGeom>
        </p:spPr>
        <p:txBody>
          <a:bodyPr vert="horz" lIns="0" tIns="0" rIns="0" bIns="0" rtlCol="0" anchor="ctr" anchorCtr="0">
            <a:noAutofit/>
          </a:bodyPr>
          <a:lstStyle>
            <a:lvl1pPr algn="l">
              <a:defRPr sz="1200">
                <a:solidFill>
                  <a:schemeClr val="accent1"/>
                </a:solidFill>
              </a:defRPr>
            </a:lvl1pPr>
          </a:lstStyle>
          <a:p>
            <a:pPr fontAlgn="base">
              <a:spcBef>
                <a:spcPct val="0"/>
              </a:spcBef>
              <a:spcAft>
                <a:spcPct val="0"/>
              </a:spcAft>
              <a:defRPr/>
            </a:pPr>
            <a:fld id="{BAF4DE47-DD83-4423-8353-1E4F315759A5}" type="datetime3">
              <a:rPr lang="en-US">
                <a:solidFill>
                  <a:srgbClr val="0075BF"/>
                </a:solidFill>
                <a:latin typeface="Arial" charset="0"/>
                <a:ea typeface="ＭＳ Ｐゴシック" charset="-128"/>
              </a:rPr>
              <a:pPr fontAlgn="base">
                <a:spcBef>
                  <a:spcPct val="0"/>
                </a:spcBef>
                <a:spcAft>
                  <a:spcPct val="0"/>
                </a:spcAft>
                <a:defRPr/>
              </a:pPr>
              <a:t>20 January 2020</a:t>
            </a:fld>
            <a:endParaRPr lang="en-GB" dirty="0">
              <a:solidFill>
                <a:srgbClr val="0075BF"/>
              </a:solidFill>
              <a:latin typeface="Arial" charset="0"/>
              <a:ea typeface="ＭＳ Ｐゴシック" charset="-128"/>
            </a:endParaRPr>
          </a:p>
        </p:txBody>
      </p:sp>
      <p:sp>
        <p:nvSpPr>
          <p:cNvPr id="5" name="Footer Placeholder 4"/>
          <p:cNvSpPr>
            <a:spLocks noGrp="1"/>
          </p:cNvSpPr>
          <p:nvPr>
            <p:ph type="ftr" sz="quarter" idx="3"/>
          </p:nvPr>
        </p:nvSpPr>
        <p:spPr>
          <a:xfrm>
            <a:off x="596900" y="6551619"/>
            <a:ext cx="7950200" cy="212725"/>
          </a:xfrm>
          <a:prstGeom prst="rect">
            <a:avLst/>
          </a:prstGeom>
        </p:spPr>
        <p:txBody>
          <a:bodyPr vert="horz" lIns="0" tIns="0" rIns="0" bIns="0" rtlCol="0" anchor="t" anchorCtr="0">
            <a:noAutofit/>
          </a:bodyPr>
          <a:lstStyle>
            <a:lvl1pPr algn="l">
              <a:defRPr sz="1200">
                <a:solidFill>
                  <a:schemeClr val="accent1"/>
                </a:solidFill>
              </a:defRPr>
            </a:lvl1pPr>
          </a:lstStyle>
          <a:p>
            <a:pPr fontAlgn="base">
              <a:spcBef>
                <a:spcPct val="0"/>
              </a:spcBef>
              <a:spcAft>
                <a:spcPct val="0"/>
              </a:spcAft>
              <a:defRPr/>
            </a:pPr>
            <a:endParaRPr lang="en-GB" dirty="0">
              <a:solidFill>
                <a:srgbClr val="0075BF"/>
              </a:solidFill>
              <a:latin typeface="Arial" charset="0"/>
              <a:ea typeface="ＭＳ Ｐゴシック" charset="-128"/>
            </a:endParaRPr>
          </a:p>
        </p:txBody>
      </p:sp>
      <p:sp>
        <p:nvSpPr>
          <p:cNvPr id="6" name="Slide Number Placeholder 5"/>
          <p:cNvSpPr>
            <a:spLocks noGrp="1"/>
          </p:cNvSpPr>
          <p:nvPr>
            <p:ph type="sldNum" sz="quarter" idx="4"/>
          </p:nvPr>
        </p:nvSpPr>
        <p:spPr>
          <a:xfrm>
            <a:off x="8547110" y="6230938"/>
            <a:ext cx="290513" cy="258762"/>
          </a:xfrm>
          <a:prstGeom prst="rect">
            <a:avLst/>
          </a:prstGeom>
        </p:spPr>
        <p:txBody>
          <a:bodyPr vert="horz" lIns="0" tIns="0" rIns="0" bIns="0" rtlCol="0" anchor="ctr" anchorCtr="0">
            <a:noAutofit/>
          </a:bodyPr>
          <a:lstStyle>
            <a:lvl1pPr algn="r">
              <a:defRPr sz="1000">
                <a:solidFill>
                  <a:schemeClr val="accent1"/>
                </a:solidFill>
              </a:defRPr>
            </a:lvl1pPr>
          </a:lstStyle>
          <a:p>
            <a:pPr fontAlgn="base">
              <a:spcBef>
                <a:spcPct val="0"/>
              </a:spcBef>
              <a:spcAft>
                <a:spcPct val="0"/>
              </a:spcAft>
              <a:defRPr/>
            </a:pPr>
            <a:fld id="{5C724388-325D-4365-B983-00F9AE4D0B46}" type="slidenum">
              <a:rPr lang="en-GB">
                <a:solidFill>
                  <a:srgbClr val="0075BF"/>
                </a:solidFill>
                <a:latin typeface="Arial" charset="0"/>
                <a:ea typeface="ＭＳ Ｐゴシック" charset="-128"/>
              </a:rPr>
              <a:pPr fontAlgn="base">
                <a:spcBef>
                  <a:spcPct val="0"/>
                </a:spcBef>
                <a:spcAft>
                  <a:spcPct val="0"/>
                </a:spcAft>
                <a:defRPr/>
              </a:pPr>
              <a:t>‹#›</a:t>
            </a:fld>
            <a:endParaRPr lang="en-GB" dirty="0">
              <a:solidFill>
                <a:srgbClr val="0075BF"/>
              </a:solidFill>
              <a:latin typeface="Arial" charset="0"/>
              <a:ea typeface="ＭＳ Ｐゴシック" charset="-128"/>
            </a:endParaRPr>
          </a:p>
        </p:txBody>
      </p:sp>
      <p:pic>
        <p:nvPicPr>
          <p:cNvPr id="1031" name="Picture 8"/>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103438" y="6230938"/>
            <a:ext cx="64436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4"/>
          <p:cNvGrpSpPr>
            <a:grpSpLocks noChangeAspect="1"/>
          </p:cNvGrpSpPr>
          <p:nvPr/>
        </p:nvGrpSpPr>
        <p:grpSpPr bwMode="auto">
          <a:xfrm>
            <a:off x="7362835" y="471494"/>
            <a:ext cx="1184275" cy="403225"/>
            <a:chOff x="134" y="-75"/>
            <a:chExt cx="5760" cy="1962"/>
          </a:xfrm>
        </p:grpSpPr>
        <p:sp>
          <p:nvSpPr>
            <p:cNvPr id="1033" name="Freeform 5"/>
            <p:cNvSpPr>
              <a:spLocks/>
            </p:cNvSpPr>
            <p:nvPr userDrawn="1"/>
          </p:nvSpPr>
          <p:spPr bwMode="auto">
            <a:xfrm>
              <a:off x="3626" y="782"/>
              <a:ext cx="452" cy="1073"/>
            </a:xfrm>
            <a:custGeom>
              <a:avLst/>
              <a:gdLst>
                <a:gd name="T0" fmla="*/ 571 w 348"/>
                <a:gd name="T1" fmla="*/ 132 h 827"/>
                <a:gd name="T2" fmla="*/ 355 w 348"/>
                <a:gd name="T3" fmla="*/ 1314 h 827"/>
                <a:gd name="T4" fmla="*/ 265 w 348"/>
                <a:gd name="T5" fmla="*/ 1391 h 827"/>
                <a:gd name="T6" fmla="*/ 81 w 348"/>
                <a:gd name="T7" fmla="*/ 1391 h 827"/>
                <a:gd name="T8" fmla="*/ 12 w 348"/>
                <a:gd name="T9" fmla="*/ 1307 h 827"/>
                <a:gd name="T10" fmla="*/ 220 w 348"/>
                <a:gd name="T11" fmla="*/ 143 h 827"/>
                <a:gd name="T12" fmla="*/ 533 w 348"/>
                <a:gd name="T13" fmla="*/ 12 h 827"/>
                <a:gd name="T14" fmla="*/ 566 w 348"/>
                <a:gd name="T15" fmla="*/ 0 h 827"/>
                <a:gd name="T16" fmla="*/ 587 w 348"/>
                <a:gd name="T17" fmla="*/ 27 h 827"/>
                <a:gd name="T18" fmla="*/ 571 w 348"/>
                <a:gd name="T19" fmla="*/ 132 h 8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1034" name="Freeform 6"/>
            <p:cNvSpPr>
              <a:spLocks/>
            </p:cNvSpPr>
            <p:nvPr userDrawn="1"/>
          </p:nvSpPr>
          <p:spPr bwMode="auto">
            <a:xfrm>
              <a:off x="4435" y="-75"/>
              <a:ext cx="579" cy="352"/>
            </a:xfrm>
            <a:custGeom>
              <a:avLst/>
              <a:gdLst>
                <a:gd name="T0" fmla="*/ 750 w 447"/>
                <a:gd name="T1" fmla="*/ 225 h 271"/>
                <a:gd name="T2" fmla="*/ 750 w 447"/>
                <a:gd name="T3" fmla="*/ 225 h 271"/>
                <a:gd name="T4" fmla="*/ 745 w 447"/>
                <a:gd name="T5" fmla="*/ 214 h 271"/>
                <a:gd name="T6" fmla="*/ 540 w 447"/>
                <a:gd name="T7" fmla="*/ 4 h 271"/>
                <a:gd name="T8" fmla="*/ 523 w 447"/>
                <a:gd name="T9" fmla="*/ 4 h 271"/>
                <a:gd name="T10" fmla="*/ 13 w 447"/>
                <a:gd name="T11" fmla="*/ 216 h 271"/>
                <a:gd name="T12" fmla="*/ 1 w 447"/>
                <a:gd name="T13" fmla="*/ 227 h 271"/>
                <a:gd name="T14" fmla="*/ 1 w 447"/>
                <a:gd name="T15" fmla="*/ 231 h 271"/>
                <a:gd name="T16" fmla="*/ 10 w 447"/>
                <a:gd name="T17" fmla="*/ 243 h 271"/>
                <a:gd name="T18" fmla="*/ 442 w 447"/>
                <a:gd name="T19" fmla="*/ 452 h 271"/>
                <a:gd name="T20" fmla="*/ 466 w 447"/>
                <a:gd name="T21" fmla="*/ 452 h 271"/>
                <a:gd name="T22" fmla="*/ 740 w 447"/>
                <a:gd name="T23" fmla="*/ 244 h 271"/>
                <a:gd name="T24" fmla="*/ 749 w 447"/>
                <a:gd name="T25" fmla="*/ 233 h 271"/>
                <a:gd name="T26" fmla="*/ 749 w 447"/>
                <a:gd name="T27" fmla="*/ 233 h 271"/>
                <a:gd name="T28" fmla="*/ 750 w 447"/>
                <a:gd name="T29" fmla="*/ 230 h 271"/>
                <a:gd name="T30" fmla="*/ 750 w 447"/>
                <a:gd name="T31" fmla="*/ 225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1035" name="Freeform 7"/>
            <p:cNvSpPr>
              <a:spLocks/>
            </p:cNvSpPr>
            <p:nvPr userDrawn="1"/>
          </p:nvSpPr>
          <p:spPr bwMode="auto">
            <a:xfrm>
              <a:off x="4366" y="330"/>
              <a:ext cx="580" cy="353"/>
            </a:xfrm>
            <a:custGeom>
              <a:avLst/>
              <a:gdLst>
                <a:gd name="T0" fmla="*/ 753 w 447"/>
                <a:gd name="T1" fmla="*/ 226 h 272"/>
                <a:gd name="T2" fmla="*/ 753 w 447"/>
                <a:gd name="T3" fmla="*/ 226 h 272"/>
                <a:gd name="T4" fmla="*/ 747 w 447"/>
                <a:gd name="T5" fmla="*/ 214 h 272"/>
                <a:gd name="T6" fmla="*/ 542 w 447"/>
                <a:gd name="T7" fmla="*/ 5 h 272"/>
                <a:gd name="T8" fmla="*/ 524 w 447"/>
                <a:gd name="T9" fmla="*/ 5 h 272"/>
                <a:gd name="T10" fmla="*/ 13 w 447"/>
                <a:gd name="T11" fmla="*/ 215 h 272"/>
                <a:gd name="T12" fmla="*/ 0 w 447"/>
                <a:gd name="T13" fmla="*/ 230 h 272"/>
                <a:gd name="T14" fmla="*/ 0 w 447"/>
                <a:gd name="T15" fmla="*/ 231 h 272"/>
                <a:gd name="T16" fmla="*/ 8 w 447"/>
                <a:gd name="T17" fmla="*/ 244 h 272"/>
                <a:gd name="T18" fmla="*/ 442 w 447"/>
                <a:gd name="T19" fmla="*/ 453 h 272"/>
                <a:gd name="T20" fmla="*/ 466 w 447"/>
                <a:gd name="T21" fmla="*/ 452 h 272"/>
                <a:gd name="T22" fmla="*/ 742 w 447"/>
                <a:gd name="T23" fmla="*/ 245 h 272"/>
                <a:gd name="T24" fmla="*/ 751 w 447"/>
                <a:gd name="T25" fmla="*/ 234 h 272"/>
                <a:gd name="T26" fmla="*/ 751 w 447"/>
                <a:gd name="T27" fmla="*/ 234 h 272"/>
                <a:gd name="T28" fmla="*/ 753 w 447"/>
                <a:gd name="T29" fmla="*/ 231 h 272"/>
                <a:gd name="T30" fmla="*/ 753 w 447"/>
                <a:gd name="T31" fmla="*/ 226 h 2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1036" name="Freeform 8"/>
            <p:cNvSpPr>
              <a:spLocks/>
            </p:cNvSpPr>
            <p:nvPr userDrawn="1"/>
          </p:nvSpPr>
          <p:spPr bwMode="auto">
            <a:xfrm>
              <a:off x="3801" y="-75"/>
              <a:ext cx="580" cy="352"/>
            </a:xfrm>
            <a:custGeom>
              <a:avLst/>
              <a:gdLst>
                <a:gd name="T0" fmla="*/ 753 w 447"/>
                <a:gd name="T1" fmla="*/ 225 h 271"/>
                <a:gd name="T2" fmla="*/ 753 w 447"/>
                <a:gd name="T3" fmla="*/ 225 h 271"/>
                <a:gd name="T4" fmla="*/ 747 w 447"/>
                <a:gd name="T5" fmla="*/ 214 h 271"/>
                <a:gd name="T6" fmla="*/ 542 w 447"/>
                <a:gd name="T7" fmla="*/ 4 h 271"/>
                <a:gd name="T8" fmla="*/ 524 w 447"/>
                <a:gd name="T9" fmla="*/ 4 h 271"/>
                <a:gd name="T10" fmla="*/ 13 w 447"/>
                <a:gd name="T11" fmla="*/ 216 h 271"/>
                <a:gd name="T12" fmla="*/ 0 w 447"/>
                <a:gd name="T13" fmla="*/ 227 h 271"/>
                <a:gd name="T14" fmla="*/ 0 w 447"/>
                <a:gd name="T15" fmla="*/ 231 h 271"/>
                <a:gd name="T16" fmla="*/ 8 w 447"/>
                <a:gd name="T17" fmla="*/ 243 h 271"/>
                <a:gd name="T18" fmla="*/ 442 w 447"/>
                <a:gd name="T19" fmla="*/ 452 h 271"/>
                <a:gd name="T20" fmla="*/ 466 w 447"/>
                <a:gd name="T21" fmla="*/ 452 h 271"/>
                <a:gd name="T22" fmla="*/ 742 w 447"/>
                <a:gd name="T23" fmla="*/ 244 h 271"/>
                <a:gd name="T24" fmla="*/ 751 w 447"/>
                <a:gd name="T25" fmla="*/ 233 h 271"/>
                <a:gd name="T26" fmla="*/ 751 w 447"/>
                <a:gd name="T27" fmla="*/ 233 h 271"/>
                <a:gd name="T28" fmla="*/ 753 w 447"/>
                <a:gd name="T29" fmla="*/ 230 h 271"/>
                <a:gd name="T30" fmla="*/ 753 w 447"/>
                <a:gd name="T31" fmla="*/ 225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1037" name="Freeform 9"/>
            <p:cNvSpPr>
              <a:spLocks/>
            </p:cNvSpPr>
            <p:nvPr userDrawn="1"/>
          </p:nvSpPr>
          <p:spPr bwMode="auto">
            <a:xfrm>
              <a:off x="3733" y="330"/>
              <a:ext cx="580" cy="353"/>
            </a:xfrm>
            <a:custGeom>
              <a:avLst/>
              <a:gdLst>
                <a:gd name="T0" fmla="*/ 753 w 447"/>
                <a:gd name="T1" fmla="*/ 226 h 272"/>
                <a:gd name="T2" fmla="*/ 753 w 447"/>
                <a:gd name="T3" fmla="*/ 226 h 272"/>
                <a:gd name="T4" fmla="*/ 747 w 447"/>
                <a:gd name="T5" fmla="*/ 214 h 272"/>
                <a:gd name="T6" fmla="*/ 542 w 447"/>
                <a:gd name="T7" fmla="*/ 5 h 272"/>
                <a:gd name="T8" fmla="*/ 526 w 447"/>
                <a:gd name="T9" fmla="*/ 5 h 272"/>
                <a:gd name="T10" fmla="*/ 13 w 447"/>
                <a:gd name="T11" fmla="*/ 215 h 272"/>
                <a:gd name="T12" fmla="*/ 1 w 447"/>
                <a:gd name="T13" fmla="*/ 230 h 272"/>
                <a:gd name="T14" fmla="*/ 0 w 447"/>
                <a:gd name="T15" fmla="*/ 231 h 272"/>
                <a:gd name="T16" fmla="*/ 10 w 447"/>
                <a:gd name="T17" fmla="*/ 244 h 272"/>
                <a:gd name="T18" fmla="*/ 442 w 447"/>
                <a:gd name="T19" fmla="*/ 453 h 272"/>
                <a:gd name="T20" fmla="*/ 468 w 447"/>
                <a:gd name="T21" fmla="*/ 452 h 272"/>
                <a:gd name="T22" fmla="*/ 742 w 447"/>
                <a:gd name="T23" fmla="*/ 245 h 272"/>
                <a:gd name="T24" fmla="*/ 751 w 447"/>
                <a:gd name="T25" fmla="*/ 234 h 272"/>
                <a:gd name="T26" fmla="*/ 751 w 447"/>
                <a:gd name="T27" fmla="*/ 234 h 272"/>
                <a:gd name="T28" fmla="*/ 753 w 447"/>
                <a:gd name="T29" fmla="*/ 231 h 272"/>
                <a:gd name="T30" fmla="*/ 753 w 447"/>
                <a:gd name="T31" fmla="*/ 226 h 2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1038" name="Freeform 10"/>
            <p:cNvSpPr>
              <a:spLocks/>
            </p:cNvSpPr>
            <p:nvPr userDrawn="1"/>
          </p:nvSpPr>
          <p:spPr bwMode="auto">
            <a:xfrm>
              <a:off x="3170" y="-75"/>
              <a:ext cx="580" cy="352"/>
            </a:xfrm>
            <a:custGeom>
              <a:avLst/>
              <a:gdLst>
                <a:gd name="T0" fmla="*/ 753 w 447"/>
                <a:gd name="T1" fmla="*/ 225 h 271"/>
                <a:gd name="T2" fmla="*/ 753 w 447"/>
                <a:gd name="T3" fmla="*/ 225 h 271"/>
                <a:gd name="T4" fmla="*/ 747 w 447"/>
                <a:gd name="T5" fmla="*/ 214 h 271"/>
                <a:gd name="T6" fmla="*/ 542 w 447"/>
                <a:gd name="T7" fmla="*/ 4 h 271"/>
                <a:gd name="T8" fmla="*/ 526 w 447"/>
                <a:gd name="T9" fmla="*/ 4 h 271"/>
                <a:gd name="T10" fmla="*/ 13 w 447"/>
                <a:gd name="T11" fmla="*/ 216 h 271"/>
                <a:gd name="T12" fmla="*/ 1 w 447"/>
                <a:gd name="T13" fmla="*/ 227 h 271"/>
                <a:gd name="T14" fmla="*/ 0 w 447"/>
                <a:gd name="T15" fmla="*/ 231 h 271"/>
                <a:gd name="T16" fmla="*/ 8 w 447"/>
                <a:gd name="T17" fmla="*/ 243 h 271"/>
                <a:gd name="T18" fmla="*/ 442 w 447"/>
                <a:gd name="T19" fmla="*/ 452 h 271"/>
                <a:gd name="T20" fmla="*/ 466 w 447"/>
                <a:gd name="T21" fmla="*/ 452 h 271"/>
                <a:gd name="T22" fmla="*/ 742 w 447"/>
                <a:gd name="T23" fmla="*/ 244 h 271"/>
                <a:gd name="T24" fmla="*/ 751 w 447"/>
                <a:gd name="T25" fmla="*/ 233 h 271"/>
                <a:gd name="T26" fmla="*/ 751 w 447"/>
                <a:gd name="T27" fmla="*/ 233 h 271"/>
                <a:gd name="T28" fmla="*/ 753 w 447"/>
                <a:gd name="T29" fmla="*/ 230 h 271"/>
                <a:gd name="T30" fmla="*/ 753 w 447"/>
                <a:gd name="T31" fmla="*/ 225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1039" name="Freeform 11"/>
            <p:cNvSpPr>
              <a:spLocks/>
            </p:cNvSpPr>
            <p:nvPr userDrawn="1"/>
          </p:nvSpPr>
          <p:spPr bwMode="auto">
            <a:xfrm>
              <a:off x="2537" y="-75"/>
              <a:ext cx="579" cy="352"/>
            </a:xfrm>
            <a:custGeom>
              <a:avLst/>
              <a:gdLst>
                <a:gd name="T0" fmla="*/ 750 w 447"/>
                <a:gd name="T1" fmla="*/ 225 h 271"/>
                <a:gd name="T2" fmla="*/ 750 w 447"/>
                <a:gd name="T3" fmla="*/ 225 h 271"/>
                <a:gd name="T4" fmla="*/ 746 w 447"/>
                <a:gd name="T5" fmla="*/ 214 h 271"/>
                <a:gd name="T6" fmla="*/ 541 w 447"/>
                <a:gd name="T7" fmla="*/ 4 h 271"/>
                <a:gd name="T8" fmla="*/ 523 w 447"/>
                <a:gd name="T9" fmla="*/ 4 h 271"/>
                <a:gd name="T10" fmla="*/ 16 w 447"/>
                <a:gd name="T11" fmla="*/ 216 h 271"/>
                <a:gd name="T12" fmla="*/ 1 w 447"/>
                <a:gd name="T13" fmla="*/ 227 h 271"/>
                <a:gd name="T14" fmla="*/ 1 w 447"/>
                <a:gd name="T15" fmla="*/ 231 h 271"/>
                <a:gd name="T16" fmla="*/ 10 w 447"/>
                <a:gd name="T17" fmla="*/ 243 h 271"/>
                <a:gd name="T18" fmla="*/ 442 w 447"/>
                <a:gd name="T19" fmla="*/ 452 h 271"/>
                <a:gd name="T20" fmla="*/ 466 w 447"/>
                <a:gd name="T21" fmla="*/ 452 h 271"/>
                <a:gd name="T22" fmla="*/ 740 w 447"/>
                <a:gd name="T23" fmla="*/ 244 h 271"/>
                <a:gd name="T24" fmla="*/ 750 w 447"/>
                <a:gd name="T25" fmla="*/ 233 h 271"/>
                <a:gd name="T26" fmla="*/ 750 w 447"/>
                <a:gd name="T27" fmla="*/ 233 h 271"/>
                <a:gd name="T28" fmla="*/ 750 w 447"/>
                <a:gd name="T29" fmla="*/ 230 h 271"/>
                <a:gd name="T30" fmla="*/ 750 w 447"/>
                <a:gd name="T31" fmla="*/ 225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1040" name="Freeform 12"/>
            <p:cNvSpPr>
              <a:spLocks/>
            </p:cNvSpPr>
            <p:nvPr userDrawn="1"/>
          </p:nvSpPr>
          <p:spPr bwMode="auto">
            <a:xfrm>
              <a:off x="134" y="783"/>
              <a:ext cx="785" cy="1100"/>
            </a:xfrm>
            <a:custGeom>
              <a:avLst/>
              <a:gdLst>
                <a:gd name="T0" fmla="*/ 54 w 605"/>
                <a:gd name="T1" fmla="*/ 379 h 848"/>
                <a:gd name="T2" fmla="*/ 574 w 605"/>
                <a:gd name="T3" fmla="*/ 0 h 848"/>
                <a:gd name="T4" fmla="*/ 967 w 605"/>
                <a:gd name="T5" fmla="*/ 86 h 848"/>
                <a:gd name="T6" fmla="*/ 1000 w 605"/>
                <a:gd name="T7" fmla="*/ 128 h 848"/>
                <a:gd name="T8" fmla="*/ 978 w 605"/>
                <a:gd name="T9" fmla="*/ 166 h 848"/>
                <a:gd name="T10" fmla="*/ 904 w 605"/>
                <a:gd name="T11" fmla="*/ 265 h 848"/>
                <a:gd name="T12" fmla="*/ 856 w 605"/>
                <a:gd name="T13" fmla="*/ 301 h 848"/>
                <a:gd name="T14" fmla="*/ 832 w 605"/>
                <a:gd name="T15" fmla="*/ 294 h 848"/>
                <a:gd name="T16" fmla="*/ 586 w 605"/>
                <a:gd name="T17" fmla="*/ 239 h 848"/>
                <a:gd name="T18" fmla="*/ 392 w 605"/>
                <a:gd name="T19" fmla="*/ 370 h 848"/>
                <a:gd name="T20" fmla="*/ 1019 w 605"/>
                <a:gd name="T21" fmla="*/ 992 h 848"/>
                <a:gd name="T22" fmla="*/ 485 w 605"/>
                <a:gd name="T23" fmla="*/ 1427 h 848"/>
                <a:gd name="T24" fmla="*/ 0 w 605"/>
                <a:gd name="T25" fmla="*/ 1228 h 848"/>
                <a:gd name="T26" fmla="*/ 16 w 605"/>
                <a:gd name="T27" fmla="*/ 1200 h 848"/>
                <a:gd name="T28" fmla="*/ 104 w 605"/>
                <a:gd name="T29" fmla="*/ 1116 h 848"/>
                <a:gd name="T30" fmla="*/ 158 w 605"/>
                <a:gd name="T31" fmla="*/ 1077 h 848"/>
                <a:gd name="T32" fmla="*/ 193 w 605"/>
                <a:gd name="T33" fmla="*/ 1091 h 848"/>
                <a:gd name="T34" fmla="*/ 454 w 605"/>
                <a:gd name="T35" fmla="*/ 1190 h 848"/>
                <a:gd name="T36" fmla="*/ 686 w 605"/>
                <a:gd name="T37" fmla="*/ 1035 h 848"/>
                <a:gd name="T38" fmla="*/ 54 w 605"/>
                <a:gd name="T39" fmla="*/ 379 h 8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1041" name="Freeform 13"/>
            <p:cNvSpPr>
              <a:spLocks/>
            </p:cNvSpPr>
            <p:nvPr userDrawn="1"/>
          </p:nvSpPr>
          <p:spPr bwMode="auto">
            <a:xfrm>
              <a:off x="4123" y="783"/>
              <a:ext cx="785" cy="1100"/>
            </a:xfrm>
            <a:custGeom>
              <a:avLst/>
              <a:gdLst>
                <a:gd name="T0" fmla="*/ 54 w 605"/>
                <a:gd name="T1" fmla="*/ 379 h 848"/>
                <a:gd name="T2" fmla="*/ 576 w 605"/>
                <a:gd name="T3" fmla="*/ 0 h 848"/>
                <a:gd name="T4" fmla="*/ 967 w 605"/>
                <a:gd name="T5" fmla="*/ 86 h 848"/>
                <a:gd name="T6" fmla="*/ 1000 w 605"/>
                <a:gd name="T7" fmla="*/ 128 h 848"/>
                <a:gd name="T8" fmla="*/ 978 w 605"/>
                <a:gd name="T9" fmla="*/ 166 h 848"/>
                <a:gd name="T10" fmla="*/ 904 w 605"/>
                <a:gd name="T11" fmla="*/ 265 h 848"/>
                <a:gd name="T12" fmla="*/ 859 w 605"/>
                <a:gd name="T13" fmla="*/ 301 h 848"/>
                <a:gd name="T14" fmla="*/ 832 w 605"/>
                <a:gd name="T15" fmla="*/ 294 h 848"/>
                <a:gd name="T16" fmla="*/ 586 w 605"/>
                <a:gd name="T17" fmla="*/ 239 h 848"/>
                <a:gd name="T18" fmla="*/ 392 w 605"/>
                <a:gd name="T19" fmla="*/ 370 h 848"/>
                <a:gd name="T20" fmla="*/ 1019 w 605"/>
                <a:gd name="T21" fmla="*/ 992 h 848"/>
                <a:gd name="T22" fmla="*/ 487 w 605"/>
                <a:gd name="T23" fmla="*/ 1427 h 848"/>
                <a:gd name="T24" fmla="*/ 0 w 605"/>
                <a:gd name="T25" fmla="*/ 1228 h 848"/>
                <a:gd name="T26" fmla="*/ 16 w 605"/>
                <a:gd name="T27" fmla="*/ 1200 h 848"/>
                <a:gd name="T28" fmla="*/ 104 w 605"/>
                <a:gd name="T29" fmla="*/ 1116 h 848"/>
                <a:gd name="T30" fmla="*/ 158 w 605"/>
                <a:gd name="T31" fmla="*/ 1077 h 848"/>
                <a:gd name="T32" fmla="*/ 193 w 605"/>
                <a:gd name="T33" fmla="*/ 1091 h 848"/>
                <a:gd name="T34" fmla="*/ 454 w 605"/>
                <a:gd name="T35" fmla="*/ 1190 h 848"/>
                <a:gd name="T36" fmla="*/ 689 w 605"/>
                <a:gd name="T37" fmla="*/ 1035 h 848"/>
                <a:gd name="T38" fmla="*/ 54 w 605"/>
                <a:gd name="T39" fmla="*/ 379 h 8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1042" name="Freeform 14"/>
            <p:cNvSpPr>
              <a:spLocks noEditPoints="1"/>
            </p:cNvSpPr>
            <p:nvPr userDrawn="1"/>
          </p:nvSpPr>
          <p:spPr bwMode="auto">
            <a:xfrm>
              <a:off x="1018" y="784"/>
              <a:ext cx="914" cy="1103"/>
            </a:xfrm>
            <a:custGeom>
              <a:avLst/>
              <a:gdLst>
                <a:gd name="T0" fmla="*/ 1185 w 705"/>
                <a:gd name="T1" fmla="*/ 690 h 850"/>
                <a:gd name="T2" fmla="*/ 625 w 705"/>
                <a:gd name="T3" fmla="*/ 0 h 850"/>
                <a:gd name="T4" fmla="*/ 0 w 705"/>
                <a:gd name="T5" fmla="*/ 714 h 850"/>
                <a:gd name="T6" fmla="*/ 613 w 705"/>
                <a:gd name="T7" fmla="*/ 1431 h 850"/>
                <a:gd name="T8" fmla="*/ 1084 w 705"/>
                <a:gd name="T9" fmla="*/ 1260 h 850"/>
                <a:gd name="T10" fmla="*/ 1116 w 705"/>
                <a:gd name="T11" fmla="*/ 1211 h 850"/>
                <a:gd name="T12" fmla="*/ 1081 w 705"/>
                <a:gd name="T13" fmla="*/ 1155 h 850"/>
                <a:gd name="T14" fmla="*/ 1019 w 705"/>
                <a:gd name="T15" fmla="*/ 1077 h 850"/>
                <a:gd name="T16" fmla="*/ 993 w 705"/>
                <a:gd name="T17" fmla="*/ 1063 h 850"/>
                <a:gd name="T18" fmla="*/ 954 w 705"/>
                <a:gd name="T19" fmla="*/ 1081 h 850"/>
                <a:gd name="T20" fmla="*/ 665 w 705"/>
                <a:gd name="T21" fmla="*/ 1199 h 850"/>
                <a:gd name="T22" fmla="*/ 338 w 705"/>
                <a:gd name="T23" fmla="*/ 797 h 850"/>
                <a:gd name="T24" fmla="*/ 1105 w 705"/>
                <a:gd name="T25" fmla="*/ 797 h 850"/>
                <a:gd name="T26" fmla="*/ 1185 w 705"/>
                <a:gd name="T27" fmla="*/ 690 h 850"/>
                <a:gd name="T28" fmla="*/ 340 w 705"/>
                <a:gd name="T29" fmla="*/ 600 h 850"/>
                <a:gd name="T30" fmla="*/ 625 w 705"/>
                <a:gd name="T31" fmla="*/ 231 h 850"/>
                <a:gd name="T32" fmla="*/ 856 w 705"/>
                <a:gd name="T33" fmla="*/ 601 h 850"/>
                <a:gd name="T34" fmla="*/ 340 w 705"/>
                <a:gd name="T35" fmla="*/ 600 h 8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1043" name="Freeform 15"/>
            <p:cNvSpPr>
              <a:spLocks/>
            </p:cNvSpPr>
            <p:nvPr userDrawn="1"/>
          </p:nvSpPr>
          <p:spPr bwMode="auto">
            <a:xfrm>
              <a:off x="2982" y="314"/>
              <a:ext cx="685" cy="1542"/>
            </a:xfrm>
            <a:custGeom>
              <a:avLst/>
              <a:gdLst>
                <a:gd name="T0" fmla="*/ 741 w 528"/>
                <a:gd name="T1" fmla="*/ 241 h 1188"/>
                <a:gd name="T2" fmla="*/ 868 w 528"/>
                <a:gd name="T3" fmla="*/ 253 h 1188"/>
                <a:gd name="T4" fmla="*/ 889 w 528"/>
                <a:gd name="T5" fmla="*/ 241 h 1188"/>
                <a:gd name="T6" fmla="*/ 864 w 528"/>
                <a:gd name="T7" fmla="*/ 202 h 1188"/>
                <a:gd name="T8" fmla="*/ 752 w 528"/>
                <a:gd name="T9" fmla="*/ 57 h 1188"/>
                <a:gd name="T10" fmla="*/ 697 w 528"/>
                <a:gd name="T11" fmla="*/ 10 h 1188"/>
                <a:gd name="T12" fmla="*/ 571 w 528"/>
                <a:gd name="T13" fmla="*/ 0 h 1188"/>
                <a:gd name="T14" fmla="*/ 183 w 528"/>
                <a:gd name="T15" fmla="*/ 426 h 1188"/>
                <a:gd name="T16" fmla="*/ 183 w 528"/>
                <a:gd name="T17" fmla="*/ 633 h 1188"/>
                <a:gd name="T18" fmla="*/ 108 w 528"/>
                <a:gd name="T19" fmla="*/ 633 h 1188"/>
                <a:gd name="T20" fmla="*/ 0 w 528"/>
                <a:gd name="T21" fmla="*/ 746 h 1188"/>
                <a:gd name="T22" fmla="*/ 0 w 528"/>
                <a:gd name="T23" fmla="*/ 802 h 1188"/>
                <a:gd name="T24" fmla="*/ 183 w 528"/>
                <a:gd name="T25" fmla="*/ 876 h 1188"/>
                <a:gd name="T26" fmla="*/ 186 w 528"/>
                <a:gd name="T27" fmla="*/ 1938 h 1188"/>
                <a:gd name="T28" fmla="*/ 248 w 528"/>
                <a:gd name="T29" fmla="*/ 2001 h 1188"/>
                <a:gd name="T30" fmla="*/ 464 w 528"/>
                <a:gd name="T31" fmla="*/ 2001 h 1188"/>
                <a:gd name="T32" fmla="*/ 528 w 528"/>
                <a:gd name="T33" fmla="*/ 1940 h 1188"/>
                <a:gd name="T34" fmla="*/ 528 w 528"/>
                <a:gd name="T35" fmla="*/ 883 h 1188"/>
                <a:gd name="T36" fmla="*/ 876 w 528"/>
                <a:gd name="T37" fmla="*/ 805 h 1188"/>
                <a:gd name="T38" fmla="*/ 876 w 528"/>
                <a:gd name="T39" fmla="*/ 709 h 1188"/>
                <a:gd name="T40" fmla="*/ 785 w 528"/>
                <a:gd name="T41" fmla="*/ 633 h 1188"/>
                <a:gd name="T42" fmla="*/ 528 w 528"/>
                <a:gd name="T43" fmla="*/ 633 h 1188"/>
                <a:gd name="T44" fmla="*/ 528 w 528"/>
                <a:gd name="T45" fmla="*/ 458 h 1188"/>
                <a:gd name="T46" fmla="*/ 741 w 528"/>
                <a:gd name="T47" fmla="*/ 241 h 11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1044" name="Freeform 16"/>
            <p:cNvSpPr>
              <a:spLocks noEditPoints="1"/>
            </p:cNvSpPr>
            <p:nvPr userDrawn="1"/>
          </p:nvSpPr>
          <p:spPr bwMode="auto">
            <a:xfrm>
              <a:off x="2009" y="787"/>
              <a:ext cx="868" cy="1083"/>
            </a:xfrm>
            <a:custGeom>
              <a:avLst/>
              <a:gdLst>
                <a:gd name="T0" fmla="*/ 1126 w 669"/>
                <a:gd name="T1" fmla="*/ 370 h 835"/>
                <a:gd name="T2" fmla="*/ 641 w 669"/>
                <a:gd name="T3" fmla="*/ 0 h 835"/>
                <a:gd name="T4" fmla="*/ 109 w 669"/>
                <a:gd name="T5" fmla="*/ 106 h 835"/>
                <a:gd name="T6" fmla="*/ 95 w 669"/>
                <a:gd name="T7" fmla="*/ 169 h 835"/>
                <a:gd name="T8" fmla="*/ 145 w 669"/>
                <a:gd name="T9" fmla="*/ 293 h 835"/>
                <a:gd name="T10" fmla="*/ 182 w 669"/>
                <a:gd name="T11" fmla="*/ 323 h 835"/>
                <a:gd name="T12" fmla="*/ 237 w 669"/>
                <a:gd name="T13" fmla="*/ 307 h 835"/>
                <a:gd name="T14" fmla="*/ 570 w 669"/>
                <a:gd name="T15" fmla="*/ 240 h 835"/>
                <a:gd name="T16" fmla="*/ 788 w 669"/>
                <a:gd name="T17" fmla="*/ 419 h 835"/>
                <a:gd name="T18" fmla="*/ 788 w 669"/>
                <a:gd name="T19" fmla="*/ 523 h 835"/>
                <a:gd name="T20" fmla="*/ 318 w 669"/>
                <a:gd name="T21" fmla="*/ 590 h 835"/>
                <a:gd name="T22" fmla="*/ 0 w 669"/>
                <a:gd name="T23" fmla="*/ 1014 h 835"/>
                <a:gd name="T24" fmla="*/ 375 w 669"/>
                <a:gd name="T25" fmla="*/ 1405 h 835"/>
                <a:gd name="T26" fmla="*/ 819 w 669"/>
                <a:gd name="T27" fmla="*/ 1241 h 835"/>
                <a:gd name="T28" fmla="*/ 963 w 669"/>
                <a:gd name="T29" fmla="*/ 1386 h 835"/>
                <a:gd name="T30" fmla="*/ 1063 w 669"/>
                <a:gd name="T31" fmla="*/ 1386 h 835"/>
                <a:gd name="T32" fmla="*/ 1126 w 669"/>
                <a:gd name="T33" fmla="*/ 1324 h 835"/>
                <a:gd name="T34" fmla="*/ 1126 w 669"/>
                <a:gd name="T35" fmla="*/ 370 h 835"/>
                <a:gd name="T36" fmla="*/ 759 w 669"/>
                <a:gd name="T37" fmla="*/ 1065 h 835"/>
                <a:gd name="T38" fmla="*/ 500 w 669"/>
                <a:gd name="T39" fmla="*/ 1183 h 835"/>
                <a:gd name="T40" fmla="*/ 327 w 669"/>
                <a:gd name="T41" fmla="*/ 987 h 835"/>
                <a:gd name="T42" fmla="*/ 788 w 669"/>
                <a:gd name="T43" fmla="*/ 719 h 835"/>
                <a:gd name="T44" fmla="*/ 788 w 669"/>
                <a:gd name="T45" fmla="*/ 968 h 835"/>
                <a:gd name="T46" fmla="*/ 759 w 669"/>
                <a:gd name="T47" fmla="*/ 1065 h 8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sp>
          <p:nvSpPr>
            <p:cNvPr id="1045" name="Freeform 17"/>
            <p:cNvSpPr>
              <a:spLocks/>
            </p:cNvSpPr>
            <p:nvPr userDrawn="1"/>
          </p:nvSpPr>
          <p:spPr bwMode="auto">
            <a:xfrm>
              <a:off x="5026" y="377"/>
              <a:ext cx="868" cy="1480"/>
            </a:xfrm>
            <a:custGeom>
              <a:avLst/>
              <a:gdLst>
                <a:gd name="T0" fmla="*/ 1126 w 669"/>
                <a:gd name="T1" fmla="*/ 870 h 1141"/>
                <a:gd name="T2" fmla="*/ 771 w 669"/>
                <a:gd name="T3" fmla="*/ 538 h 1141"/>
                <a:gd name="T4" fmla="*/ 344 w 669"/>
                <a:gd name="T5" fmla="*/ 691 h 1141"/>
                <a:gd name="T6" fmla="*/ 344 w 669"/>
                <a:gd name="T7" fmla="*/ 32 h 1141"/>
                <a:gd name="T8" fmla="*/ 327 w 669"/>
                <a:gd name="T9" fmla="*/ 0 h 1141"/>
                <a:gd name="T10" fmla="*/ 305 w 669"/>
                <a:gd name="T11" fmla="*/ 8 h 1141"/>
                <a:gd name="T12" fmla="*/ 21 w 669"/>
                <a:gd name="T13" fmla="*/ 158 h 1141"/>
                <a:gd name="T14" fmla="*/ 0 w 669"/>
                <a:gd name="T15" fmla="*/ 188 h 1141"/>
                <a:gd name="T16" fmla="*/ 0 w 669"/>
                <a:gd name="T17" fmla="*/ 1857 h 1141"/>
                <a:gd name="T18" fmla="*/ 66 w 669"/>
                <a:gd name="T19" fmla="*/ 1920 h 1141"/>
                <a:gd name="T20" fmla="*/ 282 w 669"/>
                <a:gd name="T21" fmla="*/ 1920 h 1141"/>
                <a:gd name="T22" fmla="*/ 344 w 669"/>
                <a:gd name="T23" fmla="*/ 1859 h 1141"/>
                <a:gd name="T24" fmla="*/ 344 w 669"/>
                <a:gd name="T25" fmla="*/ 968 h 1141"/>
                <a:gd name="T26" fmla="*/ 372 w 669"/>
                <a:gd name="T27" fmla="*/ 895 h 1141"/>
                <a:gd name="T28" fmla="*/ 660 w 669"/>
                <a:gd name="T29" fmla="*/ 793 h 1141"/>
                <a:gd name="T30" fmla="*/ 785 w 669"/>
                <a:gd name="T31" fmla="*/ 953 h 1141"/>
                <a:gd name="T32" fmla="*/ 785 w 669"/>
                <a:gd name="T33" fmla="*/ 1857 h 1141"/>
                <a:gd name="T34" fmla="*/ 849 w 669"/>
                <a:gd name="T35" fmla="*/ 1920 h 1141"/>
                <a:gd name="T36" fmla="*/ 1064 w 669"/>
                <a:gd name="T37" fmla="*/ 1920 h 1141"/>
                <a:gd name="T38" fmla="*/ 1126 w 669"/>
                <a:gd name="T39" fmla="*/ 1857 h 1141"/>
                <a:gd name="T40" fmla="*/ 1126 w 669"/>
                <a:gd name="T41" fmla="*/ 870 h 1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smtClean="0">
                <a:solidFill>
                  <a:prstClr val="black"/>
                </a:solidFill>
                <a:latin typeface="Arial" charset="0"/>
                <a:ea typeface="ＭＳ Ｐゴシック" charset="-128"/>
              </a:endParaRPr>
            </a:p>
          </p:txBody>
        </p:sp>
      </p:grpSp>
    </p:spTree>
    <p:extLst>
      <p:ext uri="{BB962C8B-B14F-4D97-AF65-F5344CB8AC3E}">
        <p14:creationId xmlns:p14="http://schemas.microsoft.com/office/powerpoint/2010/main" val="1208399671"/>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Lst>
  <p:transition>
    <p:fade/>
  </p:transition>
  <p:hf hdr="0" ftr="0"/>
  <p:txStyles>
    <p:titleStyle>
      <a:lvl1pPr algn="l" rtl="0" eaLnBrk="0" fontAlgn="base" hangingPunct="0">
        <a:lnSpc>
          <a:spcPct val="90000"/>
        </a:lnSpc>
        <a:spcBef>
          <a:spcPct val="0"/>
        </a:spcBef>
        <a:spcAft>
          <a:spcPct val="0"/>
        </a:spcAft>
        <a:defRPr sz="28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800">
          <a:solidFill>
            <a:schemeClr val="accent1"/>
          </a:solidFill>
          <a:latin typeface="Arial Narrow" pitchFamily="34" charset="0"/>
        </a:defRPr>
      </a:lvl2pPr>
      <a:lvl3pPr algn="l" rtl="0" eaLnBrk="0" fontAlgn="base" hangingPunct="0">
        <a:lnSpc>
          <a:spcPct val="90000"/>
        </a:lnSpc>
        <a:spcBef>
          <a:spcPct val="0"/>
        </a:spcBef>
        <a:spcAft>
          <a:spcPct val="0"/>
        </a:spcAft>
        <a:defRPr sz="2800">
          <a:solidFill>
            <a:schemeClr val="accent1"/>
          </a:solidFill>
          <a:latin typeface="Arial Narrow" pitchFamily="34" charset="0"/>
        </a:defRPr>
      </a:lvl3pPr>
      <a:lvl4pPr algn="l" rtl="0" eaLnBrk="0" fontAlgn="base" hangingPunct="0">
        <a:lnSpc>
          <a:spcPct val="90000"/>
        </a:lnSpc>
        <a:spcBef>
          <a:spcPct val="0"/>
        </a:spcBef>
        <a:spcAft>
          <a:spcPct val="0"/>
        </a:spcAft>
        <a:defRPr sz="2800">
          <a:solidFill>
            <a:schemeClr val="accent1"/>
          </a:solidFill>
          <a:latin typeface="Arial Narrow" pitchFamily="34" charset="0"/>
        </a:defRPr>
      </a:lvl4pPr>
      <a:lvl5pPr algn="l" rtl="0" eaLnBrk="0" fontAlgn="base" hangingPunct="0">
        <a:lnSpc>
          <a:spcPct val="90000"/>
        </a:lnSpc>
        <a:spcBef>
          <a:spcPct val="0"/>
        </a:spcBef>
        <a:spcAft>
          <a:spcPct val="0"/>
        </a:spcAft>
        <a:defRPr sz="2800">
          <a:solidFill>
            <a:schemeClr val="accent1"/>
          </a:solidFill>
          <a:latin typeface="Arial Narrow" pitchFamily="34" charset="0"/>
        </a:defRPr>
      </a:lvl5pPr>
      <a:lvl6pPr marL="457200" algn="l" rtl="0" fontAlgn="base">
        <a:lnSpc>
          <a:spcPct val="90000"/>
        </a:lnSpc>
        <a:spcBef>
          <a:spcPct val="0"/>
        </a:spcBef>
        <a:spcAft>
          <a:spcPct val="0"/>
        </a:spcAft>
        <a:defRPr sz="2800">
          <a:solidFill>
            <a:schemeClr val="accent1"/>
          </a:solidFill>
          <a:latin typeface="Arial Narrow" pitchFamily="34" charset="0"/>
        </a:defRPr>
      </a:lvl6pPr>
      <a:lvl7pPr marL="914400" algn="l" rtl="0" fontAlgn="base">
        <a:lnSpc>
          <a:spcPct val="90000"/>
        </a:lnSpc>
        <a:spcBef>
          <a:spcPct val="0"/>
        </a:spcBef>
        <a:spcAft>
          <a:spcPct val="0"/>
        </a:spcAft>
        <a:defRPr sz="2800">
          <a:solidFill>
            <a:schemeClr val="accent1"/>
          </a:solidFill>
          <a:latin typeface="Arial Narrow" pitchFamily="34" charset="0"/>
        </a:defRPr>
      </a:lvl7pPr>
      <a:lvl8pPr marL="1371600" algn="l" rtl="0" fontAlgn="base">
        <a:lnSpc>
          <a:spcPct val="90000"/>
        </a:lnSpc>
        <a:spcBef>
          <a:spcPct val="0"/>
        </a:spcBef>
        <a:spcAft>
          <a:spcPct val="0"/>
        </a:spcAft>
        <a:defRPr sz="2800">
          <a:solidFill>
            <a:schemeClr val="accent1"/>
          </a:solidFill>
          <a:latin typeface="Arial Narrow" pitchFamily="34" charset="0"/>
        </a:defRPr>
      </a:lvl8pPr>
      <a:lvl9pPr marL="1828800" algn="l" rtl="0" fontAlgn="base">
        <a:lnSpc>
          <a:spcPct val="90000"/>
        </a:lnSpc>
        <a:spcBef>
          <a:spcPct val="0"/>
        </a:spcBef>
        <a:spcAft>
          <a:spcPct val="0"/>
        </a:spcAft>
        <a:defRPr sz="2800">
          <a:solidFill>
            <a:schemeClr val="accent1"/>
          </a:solidFill>
          <a:latin typeface="Arial Narrow" pitchFamily="34" charset="0"/>
        </a:defRPr>
      </a:lvl9pPr>
    </p:titleStyle>
    <p:bodyStyle>
      <a:lvl1pPr algn="l" rtl="0" eaLnBrk="0" fontAlgn="base" hangingPunct="0">
        <a:lnSpc>
          <a:spcPct val="90000"/>
        </a:lnSpc>
        <a:spcBef>
          <a:spcPct val="0"/>
        </a:spcBef>
        <a:spcAft>
          <a:spcPct val="0"/>
        </a:spcAft>
        <a:buFont typeface="Arial" charset="0"/>
        <a:defRPr sz="2000" kern="1200">
          <a:solidFill>
            <a:schemeClr val="accent1"/>
          </a:solidFill>
          <a:latin typeface="+mn-lt"/>
          <a:ea typeface="+mn-ea"/>
          <a:cs typeface="+mn-cs"/>
        </a:defRPr>
      </a:lvl1pPr>
      <a:lvl2pPr marL="269875" indent="-269875" algn="l" rtl="0" eaLnBrk="0" fontAlgn="base" hangingPunct="0">
        <a:lnSpc>
          <a:spcPct val="90000"/>
        </a:lnSpc>
        <a:spcBef>
          <a:spcPct val="0"/>
        </a:spcBef>
        <a:spcAft>
          <a:spcPts val="2000"/>
        </a:spcAft>
        <a:buFont typeface="Courier New" pitchFamily="49" charset="0"/>
        <a:buChar char="o"/>
        <a:defRPr sz="2000" kern="1200">
          <a:solidFill>
            <a:schemeClr val="accent1"/>
          </a:solidFill>
          <a:latin typeface="+mn-lt"/>
          <a:ea typeface="+mn-ea"/>
          <a:cs typeface="+mn-cs"/>
        </a:defRPr>
      </a:lvl2pPr>
      <a:lvl3pPr marL="539750" indent="-269875" algn="l" rtl="0" eaLnBrk="0" fontAlgn="base" hangingPunct="0">
        <a:lnSpc>
          <a:spcPct val="90000"/>
        </a:lnSpc>
        <a:spcBef>
          <a:spcPct val="0"/>
        </a:spcBef>
        <a:spcAft>
          <a:spcPts val="2000"/>
        </a:spcAft>
        <a:buFont typeface="Courier New" pitchFamily="49" charset="0"/>
        <a:buChar char="o"/>
        <a:defRPr sz="2000" kern="1200">
          <a:solidFill>
            <a:schemeClr val="accent1"/>
          </a:solidFill>
          <a:latin typeface="+mn-lt"/>
          <a:ea typeface="+mn-ea"/>
          <a:cs typeface="+mn-cs"/>
        </a:defRPr>
      </a:lvl3pPr>
      <a:lvl4pPr marL="809625" indent="-269875" algn="l" rtl="0" eaLnBrk="0" fontAlgn="base" hangingPunct="0">
        <a:lnSpc>
          <a:spcPct val="90000"/>
        </a:lnSpc>
        <a:spcBef>
          <a:spcPct val="0"/>
        </a:spcBef>
        <a:spcAft>
          <a:spcPts val="2000"/>
        </a:spcAft>
        <a:buFont typeface="Courier New" pitchFamily="49" charset="0"/>
        <a:buChar char="o"/>
        <a:defRPr sz="2000" kern="1200">
          <a:solidFill>
            <a:schemeClr val="accent1"/>
          </a:solidFill>
          <a:latin typeface="+mn-lt"/>
          <a:ea typeface="+mn-ea"/>
          <a:cs typeface="+mn-cs"/>
        </a:defRPr>
      </a:lvl4pPr>
      <a:lvl5pPr marL="1079500" indent="-269875" algn="l" rtl="0" eaLnBrk="0" fontAlgn="base" hangingPunct="0">
        <a:lnSpc>
          <a:spcPct val="90000"/>
        </a:lnSpc>
        <a:spcBef>
          <a:spcPct val="0"/>
        </a:spcBef>
        <a:spcAft>
          <a:spcPts val="2000"/>
        </a:spcAft>
        <a:buFont typeface="Courier New" pitchFamily="49" charset="0"/>
        <a:buChar char="o"/>
        <a:defRPr sz="2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ue Strip.jpg"/>
          <p:cNvPicPr>
            <a:picLocks noChangeAspect="1"/>
          </p:cNvPicPr>
          <p:nvPr/>
        </p:nvPicPr>
        <p:blipFill>
          <a:blip r:embed="rId97"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2" name="Title Placeholder 1"/>
          <p:cNvSpPr>
            <a:spLocks noGrp="1"/>
          </p:cNvSpPr>
          <p:nvPr>
            <p:ph type="title"/>
          </p:nvPr>
        </p:nvSpPr>
        <p:spPr>
          <a:xfrm>
            <a:off x="594360" y="482603"/>
            <a:ext cx="8155940" cy="571500"/>
          </a:xfrm>
          <a:prstGeom prst="rect">
            <a:avLst/>
          </a:prstGeom>
        </p:spPr>
        <p:txBody>
          <a:bodyPr vert="horz" wrap="square" lIns="73262" tIns="0" rIns="73262"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1987296"/>
            <a:ext cx="8155940" cy="4078224"/>
          </a:xfrm>
          <a:prstGeom prst="rect">
            <a:avLst/>
          </a:prstGeom>
        </p:spPr>
        <p:txBody>
          <a:bodyPr vert="horz" lIns="73262" tIns="36631" rIns="73262" bIns="36631"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Box 17"/>
          <p:cNvSpPr txBox="1">
            <a:spLocks noChangeArrowheads="1"/>
          </p:cNvSpPr>
          <p:nvPr/>
        </p:nvSpPr>
        <p:spPr bwMode="auto">
          <a:xfrm>
            <a:off x="8892784" y="6615745"/>
            <a:ext cx="110608" cy="107722"/>
          </a:xfrm>
          <a:prstGeom prst="rect">
            <a:avLst/>
          </a:prstGeom>
          <a:noFill/>
          <a:ln w="9525">
            <a:noFill/>
            <a:miter lim="800000"/>
            <a:headEnd/>
            <a:tailEnd/>
          </a:ln>
          <a:effectLst/>
        </p:spPr>
        <p:txBody>
          <a:bodyPr wrap="none" lIns="0" tIns="0" rIns="0" bIns="0" anchor="ctr" anchorCtr="0">
            <a:spAutoFit/>
          </a:bodyPr>
          <a:lstStyle/>
          <a:p>
            <a:pPr algn="ctr" defTabSz="732617"/>
            <a:fld id="{0D7D805D-F6E5-43ED-9D8A-77676030D49C}" type="slidenum">
              <a:rPr lang="en-US" sz="700">
                <a:solidFill>
                  <a:srgbClr val="000000"/>
                </a:solidFill>
                <a:cs typeface="Arial" charset="0"/>
              </a:rPr>
              <a:pPr algn="ctr" defTabSz="732617"/>
              <a:t>‹#›</a:t>
            </a:fld>
            <a:endParaRPr lang="en-US" sz="700" dirty="0">
              <a:solidFill>
                <a:srgbClr val="000000"/>
              </a:solidFill>
              <a:cs typeface="Arial" charset="0"/>
            </a:endParaRPr>
          </a:p>
        </p:txBody>
      </p:sp>
      <p:sp>
        <p:nvSpPr>
          <p:cNvPr id="12"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3" name="Picture 12" descr="N-Element-Tab-Blue_RGB.png"/>
          <p:cNvPicPr>
            <a:picLocks noChangeAspect="1"/>
          </p:cNvPicPr>
          <p:nvPr/>
        </p:nvPicPr>
        <p:blipFill>
          <a:blip r:embed="rId98" cstate="email">
            <a:extLst>
              <a:ext uri="{28A0092B-C50C-407E-A947-70E740481C1C}">
                <a14:useLocalDpi xmlns:a14="http://schemas.microsoft.com/office/drawing/2010/main"/>
              </a:ext>
            </a:extLst>
          </a:blip>
          <a:stretch>
            <a:fillRect/>
          </a:stretch>
        </p:blipFill>
        <p:spPr>
          <a:xfrm>
            <a:off x="8610605" y="0"/>
            <a:ext cx="236416" cy="453216"/>
          </a:xfrm>
          <a:prstGeom prst="rect">
            <a:avLst/>
          </a:prstGeom>
        </p:spPr>
      </p:pic>
    </p:spTree>
    <p:extLst>
      <p:ext uri="{BB962C8B-B14F-4D97-AF65-F5344CB8AC3E}">
        <p14:creationId xmlns:p14="http://schemas.microsoft.com/office/powerpoint/2010/main" val="3657146069"/>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 id="2147484016" r:id="rId59"/>
    <p:sldLayoutId id="2147484017" r:id="rId60"/>
    <p:sldLayoutId id="2147484018" r:id="rId61"/>
    <p:sldLayoutId id="2147484019" r:id="rId62"/>
    <p:sldLayoutId id="2147484020" r:id="rId63"/>
    <p:sldLayoutId id="2147484021" r:id="rId64"/>
    <p:sldLayoutId id="2147484022" r:id="rId65"/>
    <p:sldLayoutId id="2147484023" r:id="rId66"/>
    <p:sldLayoutId id="2147484024" r:id="rId67"/>
    <p:sldLayoutId id="2147484025" r:id="rId68"/>
    <p:sldLayoutId id="2147484026" r:id="rId69"/>
    <p:sldLayoutId id="2147484027" r:id="rId70"/>
    <p:sldLayoutId id="2147484028" r:id="rId71"/>
    <p:sldLayoutId id="2147484029" r:id="rId72"/>
    <p:sldLayoutId id="2147484030" r:id="rId73"/>
    <p:sldLayoutId id="2147484031" r:id="rId74"/>
    <p:sldLayoutId id="2147484032" r:id="rId75"/>
    <p:sldLayoutId id="2147484033" r:id="rId76"/>
    <p:sldLayoutId id="2147484034" r:id="rId77"/>
    <p:sldLayoutId id="2147484035" r:id="rId78"/>
    <p:sldLayoutId id="2147484036" r:id="rId79"/>
    <p:sldLayoutId id="2147484037" r:id="rId80"/>
    <p:sldLayoutId id="2147484038" r:id="rId81"/>
    <p:sldLayoutId id="2147484039" r:id="rId82"/>
    <p:sldLayoutId id="2147484040" r:id="rId83"/>
    <p:sldLayoutId id="2147484041" r:id="rId84"/>
    <p:sldLayoutId id="2147484042" r:id="rId85"/>
    <p:sldLayoutId id="2147484043" r:id="rId86"/>
    <p:sldLayoutId id="2147484044" r:id="rId87"/>
    <p:sldLayoutId id="2147484045" r:id="rId88"/>
    <p:sldLayoutId id="2147484046" r:id="rId89"/>
    <p:sldLayoutId id="2147484047" r:id="rId90"/>
    <p:sldLayoutId id="2147484048" r:id="rId91"/>
    <p:sldLayoutId id="2147484049" r:id="rId92"/>
    <p:sldLayoutId id="2147484050" r:id="rId93"/>
    <p:sldLayoutId id="2147484051" r:id="rId94"/>
    <p:sldLayoutId id="2147484052" r:id="rId95"/>
  </p:sldLayoutIdLst>
  <p:txStyles>
    <p:titleStyle>
      <a:lvl1pPr algn="l" defTabSz="366309" rtl="0" eaLnBrk="1" latinLnBrk="0" hangingPunct="1">
        <a:spcBef>
          <a:spcPct val="0"/>
        </a:spcBef>
        <a:buNone/>
        <a:defRPr sz="2400" kern="1200" cap="all" baseline="0">
          <a:solidFill>
            <a:schemeClr val="tx2"/>
          </a:solidFill>
          <a:latin typeface="+mj-lt"/>
          <a:ea typeface="+mj-ea"/>
          <a:cs typeface="+mj-cs"/>
        </a:defRPr>
      </a:lvl1pPr>
    </p:titleStyle>
    <p:bodyStyle>
      <a:lvl1pPr marL="181883" indent="-181883" algn="l" defTabSz="366309" rtl="0" eaLnBrk="1" latinLnBrk="0" hangingPunct="1">
        <a:lnSpc>
          <a:spcPct val="100000"/>
        </a:lnSpc>
        <a:spcBef>
          <a:spcPts val="641"/>
        </a:spcBef>
        <a:buClr>
          <a:schemeClr val="tx2"/>
        </a:buClr>
        <a:buFont typeface="Arial"/>
        <a:buChar char="•"/>
        <a:defRPr sz="1400" kern="1200" baseline="0">
          <a:solidFill>
            <a:schemeClr val="tx2"/>
          </a:solidFill>
          <a:latin typeface="+mn-lt"/>
          <a:ea typeface="+mn-ea"/>
          <a:cs typeface="+mn-cs"/>
        </a:defRPr>
      </a:lvl1pPr>
      <a:lvl2pPr marL="363765" indent="-176795" algn="l" defTabSz="230215" rtl="0" eaLnBrk="1" latinLnBrk="0" hangingPunct="1">
        <a:lnSpc>
          <a:spcPct val="100000"/>
        </a:lnSpc>
        <a:spcBef>
          <a:spcPts val="641"/>
        </a:spcBef>
        <a:buClr>
          <a:schemeClr val="tx2"/>
        </a:buClr>
        <a:buFont typeface="Arial" pitchFamily="34" charset="0"/>
        <a:buChar char="•"/>
        <a:defRPr sz="1300" kern="1200" baseline="0">
          <a:solidFill>
            <a:schemeClr val="tx2"/>
          </a:solidFill>
          <a:latin typeface="+mn-lt"/>
          <a:ea typeface="+mn-ea"/>
          <a:cs typeface="+mn-cs"/>
        </a:defRPr>
      </a:lvl2pPr>
      <a:lvl3pPr marL="552007" indent="-183154" algn="l" defTabSz="366309" rtl="0" eaLnBrk="1" latinLnBrk="0" hangingPunct="1">
        <a:lnSpc>
          <a:spcPct val="100000"/>
        </a:lnSpc>
        <a:spcBef>
          <a:spcPts val="561"/>
        </a:spcBef>
        <a:buClr>
          <a:schemeClr val="tx2"/>
        </a:buClr>
        <a:buFont typeface="Arial"/>
        <a:buChar char="•"/>
        <a:tabLst/>
        <a:defRPr sz="1100" kern="1200" baseline="0">
          <a:solidFill>
            <a:schemeClr val="tx2"/>
          </a:solidFill>
          <a:latin typeface="+mn-lt"/>
          <a:ea typeface="+mn-ea"/>
          <a:cs typeface="+mn-cs"/>
        </a:defRPr>
      </a:lvl3pPr>
      <a:lvl4pPr marL="733890" indent="-180611" algn="l" defTabSz="181883" rtl="0" eaLnBrk="1" latinLnBrk="0" hangingPunct="1">
        <a:lnSpc>
          <a:spcPct val="100000"/>
        </a:lnSpc>
        <a:spcBef>
          <a:spcPts val="561"/>
        </a:spcBef>
        <a:buClr>
          <a:schemeClr val="tx2"/>
        </a:buClr>
        <a:buFont typeface="Arial" pitchFamily="34" charset="0"/>
        <a:buChar char="•"/>
        <a:defRPr sz="1000" kern="1200" baseline="0">
          <a:solidFill>
            <a:schemeClr val="tx2"/>
          </a:solidFill>
          <a:latin typeface="+mn-lt"/>
          <a:ea typeface="+mn-ea"/>
          <a:cs typeface="+mn-cs"/>
        </a:defRPr>
      </a:lvl4pPr>
      <a:lvl5pPr marL="915772" indent="-184427" algn="l" defTabSz="366309" rtl="0" eaLnBrk="1" latinLnBrk="0" hangingPunct="1">
        <a:lnSpc>
          <a:spcPct val="100000"/>
        </a:lnSpc>
        <a:spcBef>
          <a:spcPts val="561"/>
        </a:spcBef>
        <a:buClr>
          <a:schemeClr val="tx2"/>
        </a:buClr>
        <a:buFont typeface="Arial" pitchFamily="34" charset="0"/>
        <a:buChar char="•"/>
        <a:defRPr sz="800" kern="1200" baseline="0">
          <a:solidFill>
            <a:schemeClr val="tx2"/>
          </a:solidFill>
          <a:latin typeface="+mn-lt"/>
          <a:ea typeface="+mn-ea"/>
          <a:cs typeface="+mn-cs"/>
        </a:defRPr>
      </a:lvl5pPr>
      <a:lvl6pPr marL="2014698" indent="-183154" algn="l" defTabSz="366309" rtl="0" eaLnBrk="1" latinLnBrk="0" hangingPunct="1">
        <a:spcBef>
          <a:spcPct val="20000"/>
        </a:spcBef>
        <a:buFont typeface="Arial"/>
        <a:buChar char="•"/>
        <a:defRPr sz="1600" kern="1200">
          <a:solidFill>
            <a:schemeClr val="tx1"/>
          </a:solidFill>
          <a:latin typeface="+mn-lt"/>
          <a:ea typeface="+mn-ea"/>
          <a:cs typeface="+mn-cs"/>
        </a:defRPr>
      </a:lvl6pPr>
      <a:lvl7pPr marL="2381006" indent="-183154" algn="l" defTabSz="366309" rtl="0" eaLnBrk="1" latinLnBrk="0" hangingPunct="1">
        <a:spcBef>
          <a:spcPct val="20000"/>
        </a:spcBef>
        <a:buFont typeface="Arial"/>
        <a:buChar char="•"/>
        <a:defRPr sz="1600" kern="1200">
          <a:solidFill>
            <a:schemeClr val="tx1"/>
          </a:solidFill>
          <a:latin typeface="+mn-lt"/>
          <a:ea typeface="+mn-ea"/>
          <a:cs typeface="+mn-cs"/>
        </a:defRPr>
      </a:lvl7pPr>
      <a:lvl8pPr marL="2747315" indent="-183154" algn="l" defTabSz="366309" rtl="0" eaLnBrk="1" latinLnBrk="0" hangingPunct="1">
        <a:spcBef>
          <a:spcPct val="20000"/>
        </a:spcBef>
        <a:buFont typeface="Arial"/>
        <a:buChar char="•"/>
        <a:defRPr sz="1600" kern="1200">
          <a:solidFill>
            <a:schemeClr val="tx1"/>
          </a:solidFill>
          <a:latin typeface="+mn-lt"/>
          <a:ea typeface="+mn-ea"/>
          <a:cs typeface="+mn-cs"/>
        </a:defRPr>
      </a:lvl8pPr>
      <a:lvl9pPr marL="3113623" indent="-183154" algn="l" defTabSz="366309"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66309" rtl="0" eaLnBrk="1" latinLnBrk="0" hangingPunct="1">
        <a:defRPr sz="1400" kern="1200">
          <a:solidFill>
            <a:schemeClr val="tx1"/>
          </a:solidFill>
          <a:latin typeface="+mn-lt"/>
          <a:ea typeface="+mn-ea"/>
          <a:cs typeface="+mn-cs"/>
        </a:defRPr>
      </a:lvl1pPr>
      <a:lvl2pPr marL="366309" algn="l" defTabSz="366309" rtl="0" eaLnBrk="1" latinLnBrk="0" hangingPunct="1">
        <a:defRPr sz="1400" kern="1200">
          <a:solidFill>
            <a:schemeClr val="tx1"/>
          </a:solidFill>
          <a:latin typeface="+mn-lt"/>
          <a:ea typeface="+mn-ea"/>
          <a:cs typeface="+mn-cs"/>
        </a:defRPr>
      </a:lvl2pPr>
      <a:lvl3pPr marL="732617" algn="l" defTabSz="366309" rtl="0" eaLnBrk="1" latinLnBrk="0" hangingPunct="1">
        <a:defRPr sz="1400" kern="1200">
          <a:solidFill>
            <a:schemeClr val="tx1"/>
          </a:solidFill>
          <a:latin typeface="+mn-lt"/>
          <a:ea typeface="+mn-ea"/>
          <a:cs typeface="+mn-cs"/>
        </a:defRPr>
      </a:lvl3pPr>
      <a:lvl4pPr marL="1098926" algn="l" defTabSz="366309" rtl="0" eaLnBrk="1" latinLnBrk="0" hangingPunct="1">
        <a:defRPr sz="1400" kern="1200">
          <a:solidFill>
            <a:schemeClr val="tx1"/>
          </a:solidFill>
          <a:latin typeface="+mn-lt"/>
          <a:ea typeface="+mn-ea"/>
          <a:cs typeface="+mn-cs"/>
        </a:defRPr>
      </a:lvl4pPr>
      <a:lvl5pPr marL="1465235" algn="l" defTabSz="366309" rtl="0" eaLnBrk="1" latinLnBrk="0" hangingPunct="1">
        <a:defRPr sz="1400" kern="1200">
          <a:solidFill>
            <a:schemeClr val="tx1"/>
          </a:solidFill>
          <a:latin typeface="+mn-lt"/>
          <a:ea typeface="+mn-ea"/>
          <a:cs typeface="+mn-cs"/>
        </a:defRPr>
      </a:lvl5pPr>
      <a:lvl6pPr marL="1831543" algn="l" defTabSz="366309" rtl="0" eaLnBrk="1" latinLnBrk="0" hangingPunct="1">
        <a:defRPr sz="1400" kern="1200">
          <a:solidFill>
            <a:schemeClr val="tx1"/>
          </a:solidFill>
          <a:latin typeface="+mn-lt"/>
          <a:ea typeface="+mn-ea"/>
          <a:cs typeface="+mn-cs"/>
        </a:defRPr>
      </a:lvl6pPr>
      <a:lvl7pPr marL="2197852" algn="l" defTabSz="366309" rtl="0" eaLnBrk="1" latinLnBrk="0" hangingPunct="1">
        <a:defRPr sz="1400" kern="1200">
          <a:solidFill>
            <a:schemeClr val="tx1"/>
          </a:solidFill>
          <a:latin typeface="+mn-lt"/>
          <a:ea typeface="+mn-ea"/>
          <a:cs typeface="+mn-cs"/>
        </a:defRPr>
      </a:lvl7pPr>
      <a:lvl8pPr marL="2564160" algn="l" defTabSz="366309" rtl="0" eaLnBrk="1" latinLnBrk="0" hangingPunct="1">
        <a:defRPr sz="1400" kern="1200">
          <a:solidFill>
            <a:schemeClr val="tx1"/>
          </a:solidFill>
          <a:latin typeface="+mn-lt"/>
          <a:ea typeface="+mn-ea"/>
          <a:cs typeface="+mn-cs"/>
        </a:defRPr>
      </a:lvl8pPr>
      <a:lvl9pPr marL="2930469" algn="l" defTabSz="366309"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ue Strip.jpg"/>
          <p:cNvPicPr>
            <a:picLocks noChangeAspect="1"/>
          </p:cNvPicPr>
          <p:nvPr/>
        </p:nvPicPr>
        <p:blipFill>
          <a:blip r:embed="rId97"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2" name="Title Placeholder 1"/>
          <p:cNvSpPr>
            <a:spLocks noGrp="1"/>
          </p:cNvSpPr>
          <p:nvPr>
            <p:ph type="title"/>
          </p:nvPr>
        </p:nvSpPr>
        <p:spPr>
          <a:xfrm>
            <a:off x="594360" y="482603"/>
            <a:ext cx="8155940" cy="571500"/>
          </a:xfrm>
          <a:prstGeom prst="rect">
            <a:avLst/>
          </a:prstGeom>
        </p:spPr>
        <p:txBody>
          <a:bodyPr vert="horz" wrap="square" lIns="73262" tIns="0" rIns="73262"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1987296"/>
            <a:ext cx="8155940" cy="4078224"/>
          </a:xfrm>
          <a:prstGeom prst="rect">
            <a:avLst/>
          </a:prstGeom>
        </p:spPr>
        <p:txBody>
          <a:bodyPr vert="horz" lIns="73262" tIns="36631" rIns="73262" bIns="36631"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Box 17"/>
          <p:cNvSpPr txBox="1">
            <a:spLocks noChangeArrowheads="1"/>
          </p:cNvSpPr>
          <p:nvPr/>
        </p:nvSpPr>
        <p:spPr bwMode="auto">
          <a:xfrm>
            <a:off x="8892784" y="6615745"/>
            <a:ext cx="110608" cy="107722"/>
          </a:xfrm>
          <a:prstGeom prst="rect">
            <a:avLst/>
          </a:prstGeom>
          <a:noFill/>
          <a:ln w="9525">
            <a:noFill/>
            <a:miter lim="800000"/>
            <a:headEnd/>
            <a:tailEnd/>
          </a:ln>
          <a:effectLst/>
        </p:spPr>
        <p:txBody>
          <a:bodyPr wrap="none" lIns="0" tIns="0" rIns="0" bIns="0" anchor="ctr" anchorCtr="0">
            <a:spAutoFit/>
          </a:bodyPr>
          <a:lstStyle/>
          <a:p>
            <a:pPr algn="ctr" defTabSz="732617"/>
            <a:fld id="{0D7D805D-F6E5-43ED-9D8A-77676030D49C}" type="slidenum">
              <a:rPr lang="en-US" sz="700">
                <a:solidFill>
                  <a:srgbClr val="000000"/>
                </a:solidFill>
                <a:cs typeface="Arial" charset="0"/>
              </a:rPr>
              <a:pPr algn="ctr" defTabSz="732617"/>
              <a:t>‹#›</a:t>
            </a:fld>
            <a:endParaRPr lang="en-US" sz="700" dirty="0">
              <a:solidFill>
                <a:srgbClr val="000000"/>
              </a:solidFill>
              <a:cs typeface="Arial" charset="0"/>
            </a:endParaRPr>
          </a:p>
        </p:txBody>
      </p:sp>
      <p:sp>
        <p:nvSpPr>
          <p:cNvPr id="12"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3" name="Picture 12" descr="N-Element-Tab-Blue_RGB.png"/>
          <p:cNvPicPr>
            <a:picLocks noChangeAspect="1"/>
          </p:cNvPicPr>
          <p:nvPr/>
        </p:nvPicPr>
        <p:blipFill>
          <a:blip r:embed="rId98" cstate="email">
            <a:extLst>
              <a:ext uri="{28A0092B-C50C-407E-A947-70E740481C1C}">
                <a14:useLocalDpi xmlns:a14="http://schemas.microsoft.com/office/drawing/2010/main"/>
              </a:ext>
            </a:extLst>
          </a:blip>
          <a:stretch>
            <a:fillRect/>
          </a:stretch>
        </p:blipFill>
        <p:spPr>
          <a:xfrm>
            <a:off x="8610605" y="0"/>
            <a:ext cx="236416" cy="453216"/>
          </a:xfrm>
          <a:prstGeom prst="rect">
            <a:avLst/>
          </a:prstGeom>
        </p:spPr>
      </p:pic>
    </p:spTree>
    <p:extLst>
      <p:ext uri="{BB962C8B-B14F-4D97-AF65-F5344CB8AC3E}">
        <p14:creationId xmlns:p14="http://schemas.microsoft.com/office/powerpoint/2010/main" val="68075130"/>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 id="2147484069" r:id="rId16"/>
    <p:sldLayoutId id="2147484070" r:id="rId17"/>
    <p:sldLayoutId id="2147484071" r:id="rId18"/>
    <p:sldLayoutId id="2147484072" r:id="rId19"/>
    <p:sldLayoutId id="2147484073" r:id="rId20"/>
    <p:sldLayoutId id="2147484074" r:id="rId21"/>
    <p:sldLayoutId id="2147484075" r:id="rId22"/>
    <p:sldLayoutId id="2147484076" r:id="rId23"/>
    <p:sldLayoutId id="2147484077" r:id="rId24"/>
    <p:sldLayoutId id="2147484078" r:id="rId25"/>
    <p:sldLayoutId id="2147484079" r:id="rId26"/>
    <p:sldLayoutId id="2147484080" r:id="rId27"/>
    <p:sldLayoutId id="2147484081" r:id="rId28"/>
    <p:sldLayoutId id="2147484082" r:id="rId29"/>
    <p:sldLayoutId id="2147484083" r:id="rId30"/>
    <p:sldLayoutId id="2147484084" r:id="rId31"/>
    <p:sldLayoutId id="2147484085" r:id="rId32"/>
    <p:sldLayoutId id="2147484086" r:id="rId33"/>
    <p:sldLayoutId id="2147484087" r:id="rId34"/>
    <p:sldLayoutId id="2147484088" r:id="rId35"/>
    <p:sldLayoutId id="2147484089" r:id="rId36"/>
    <p:sldLayoutId id="2147484090" r:id="rId37"/>
    <p:sldLayoutId id="2147484091" r:id="rId38"/>
    <p:sldLayoutId id="2147484092" r:id="rId39"/>
    <p:sldLayoutId id="2147484093" r:id="rId40"/>
    <p:sldLayoutId id="2147484094" r:id="rId41"/>
    <p:sldLayoutId id="2147484095" r:id="rId42"/>
    <p:sldLayoutId id="2147484096" r:id="rId43"/>
    <p:sldLayoutId id="2147484097" r:id="rId44"/>
    <p:sldLayoutId id="2147484098" r:id="rId45"/>
    <p:sldLayoutId id="2147484099" r:id="rId46"/>
    <p:sldLayoutId id="2147484100" r:id="rId47"/>
    <p:sldLayoutId id="2147484101" r:id="rId48"/>
    <p:sldLayoutId id="2147484102" r:id="rId49"/>
    <p:sldLayoutId id="2147484103" r:id="rId50"/>
    <p:sldLayoutId id="2147484104" r:id="rId51"/>
    <p:sldLayoutId id="2147484105" r:id="rId52"/>
    <p:sldLayoutId id="2147484106" r:id="rId53"/>
    <p:sldLayoutId id="2147484107" r:id="rId54"/>
    <p:sldLayoutId id="2147484108" r:id="rId55"/>
    <p:sldLayoutId id="2147484109" r:id="rId56"/>
    <p:sldLayoutId id="2147484110" r:id="rId57"/>
    <p:sldLayoutId id="2147484111" r:id="rId58"/>
    <p:sldLayoutId id="2147484112" r:id="rId59"/>
    <p:sldLayoutId id="2147484113" r:id="rId60"/>
    <p:sldLayoutId id="2147484114" r:id="rId61"/>
    <p:sldLayoutId id="2147484115" r:id="rId62"/>
    <p:sldLayoutId id="2147484116" r:id="rId63"/>
    <p:sldLayoutId id="2147484117" r:id="rId64"/>
    <p:sldLayoutId id="2147484118" r:id="rId65"/>
    <p:sldLayoutId id="2147484119" r:id="rId66"/>
    <p:sldLayoutId id="2147484120" r:id="rId67"/>
    <p:sldLayoutId id="2147484121" r:id="rId68"/>
    <p:sldLayoutId id="2147484122" r:id="rId69"/>
    <p:sldLayoutId id="2147484123" r:id="rId70"/>
    <p:sldLayoutId id="2147484124" r:id="rId71"/>
    <p:sldLayoutId id="2147484125" r:id="rId72"/>
    <p:sldLayoutId id="2147484126" r:id="rId73"/>
    <p:sldLayoutId id="2147484127" r:id="rId74"/>
    <p:sldLayoutId id="2147484128" r:id="rId75"/>
    <p:sldLayoutId id="2147484129" r:id="rId76"/>
    <p:sldLayoutId id="2147484130" r:id="rId77"/>
    <p:sldLayoutId id="2147484131" r:id="rId78"/>
    <p:sldLayoutId id="2147484132" r:id="rId79"/>
    <p:sldLayoutId id="2147484133" r:id="rId80"/>
    <p:sldLayoutId id="2147484134" r:id="rId81"/>
    <p:sldLayoutId id="2147484135" r:id="rId82"/>
    <p:sldLayoutId id="2147484136" r:id="rId83"/>
    <p:sldLayoutId id="2147484137" r:id="rId84"/>
    <p:sldLayoutId id="2147484138" r:id="rId85"/>
    <p:sldLayoutId id="2147484139" r:id="rId86"/>
    <p:sldLayoutId id="2147484140" r:id="rId87"/>
    <p:sldLayoutId id="2147484141" r:id="rId88"/>
    <p:sldLayoutId id="2147484142" r:id="rId89"/>
    <p:sldLayoutId id="2147484143" r:id="rId90"/>
    <p:sldLayoutId id="2147484144" r:id="rId91"/>
    <p:sldLayoutId id="2147484145" r:id="rId92"/>
    <p:sldLayoutId id="2147484146" r:id="rId93"/>
    <p:sldLayoutId id="2147484147" r:id="rId94"/>
    <p:sldLayoutId id="2147484148" r:id="rId95"/>
  </p:sldLayoutIdLst>
  <p:txStyles>
    <p:titleStyle>
      <a:lvl1pPr algn="l" defTabSz="366309" rtl="0" eaLnBrk="1" latinLnBrk="0" hangingPunct="1">
        <a:spcBef>
          <a:spcPct val="0"/>
        </a:spcBef>
        <a:buNone/>
        <a:defRPr sz="2400" kern="1200" cap="all" baseline="0">
          <a:solidFill>
            <a:schemeClr val="tx2"/>
          </a:solidFill>
          <a:latin typeface="+mj-lt"/>
          <a:ea typeface="+mj-ea"/>
          <a:cs typeface="+mj-cs"/>
        </a:defRPr>
      </a:lvl1pPr>
    </p:titleStyle>
    <p:bodyStyle>
      <a:lvl1pPr marL="181883" indent="-181883" algn="l" defTabSz="366309" rtl="0" eaLnBrk="1" latinLnBrk="0" hangingPunct="1">
        <a:lnSpc>
          <a:spcPct val="100000"/>
        </a:lnSpc>
        <a:spcBef>
          <a:spcPts val="641"/>
        </a:spcBef>
        <a:buClr>
          <a:schemeClr val="tx2"/>
        </a:buClr>
        <a:buFont typeface="Arial"/>
        <a:buChar char="•"/>
        <a:defRPr sz="1400" kern="1200" baseline="0">
          <a:solidFill>
            <a:schemeClr val="tx2"/>
          </a:solidFill>
          <a:latin typeface="+mn-lt"/>
          <a:ea typeface="+mn-ea"/>
          <a:cs typeface="+mn-cs"/>
        </a:defRPr>
      </a:lvl1pPr>
      <a:lvl2pPr marL="363765" indent="-176795" algn="l" defTabSz="230215" rtl="0" eaLnBrk="1" latinLnBrk="0" hangingPunct="1">
        <a:lnSpc>
          <a:spcPct val="100000"/>
        </a:lnSpc>
        <a:spcBef>
          <a:spcPts val="641"/>
        </a:spcBef>
        <a:buClr>
          <a:schemeClr val="tx2"/>
        </a:buClr>
        <a:buFont typeface="Arial" pitchFamily="34" charset="0"/>
        <a:buChar char="•"/>
        <a:defRPr sz="1300" kern="1200" baseline="0">
          <a:solidFill>
            <a:schemeClr val="tx2"/>
          </a:solidFill>
          <a:latin typeface="+mn-lt"/>
          <a:ea typeface="+mn-ea"/>
          <a:cs typeface="+mn-cs"/>
        </a:defRPr>
      </a:lvl2pPr>
      <a:lvl3pPr marL="552007" indent="-183154" algn="l" defTabSz="366309" rtl="0" eaLnBrk="1" latinLnBrk="0" hangingPunct="1">
        <a:lnSpc>
          <a:spcPct val="100000"/>
        </a:lnSpc>
        <a:spcBef>
          <a:spcPts val="561"/>
        </a:spcBef>
        <a:buClr>
          <a:schemeClr val="tx2"/>
        </a:buClr>
        <a:buFont typeface="Arial"/>
        <a:buChar char="•"/>
        <a:tabLst/>
        <a:defRPr sz="1100" kern="1200" baseline="0">
          <a:solidFill>
            <a:schemeClr val="tx2"/>
          </a:solidFill>
          <a:latin typeface="+mn-lt"/>
          <a:ea typeface="+mn-ea"/>
          <a:cs typeface="+mn-cs"/>
        </a:defRPr>
      </a:lvl3pPr>
      <a:lvl4pPr marL="733890" indent="-180611" algn="l" defTabSz="181883" rtl="0" eaLnBrk="1" latinLnBrk="0" hangingPunct="1">
        <a:lnSpc>
          <a:spcPct val="100000"/>
        </a:lnSpc>
        <a:spcBef>
          <a:spcPts val="561"/>
        </a:spcBef>
        <a:buClr>
          <a:schemeClr val="tx2"/>
        </a:buClr>
        <a:buFont typeface="Arial" pitchFamily="34" charset="0"/>
        <a:buChar char="•"/>
        <a:defRPr sz="1000" kern="1200" baseline="0">
          <a:solidFill>
            <a:schemeClr val="tx2"/>
          </a:solidFill>
          <a:latin typeface="+mn-lt"/>
          <a:ea typeface="+mn-ea"/>
          <a:cs typeface="+mn-cs"/>
        </a:defRPr>
      </a:lvl4pPr>
      <a:lvl5pPr marL="915772" indent="-184427" algn="l" defTabSz="366309" rtl="0" eaLnBrk="1" latinLnBrk="0" hangingPunct="1">
        <a:lnSpc>
          <a:spcPct val="100000"/>
        </a:lnSpc>
        <a:spcBef>
          <a:spcPts val="561"/>
        </a:spcBef>
        <a:buClr>
          <a:schemeClr val="tx2"/>
        </a:buClr>
        <a:buFont typeface="Arial" pitchFamily="34" charset="0"/>
        <a:buChar char="•"/>
        <a:defRPr sz="800" kern="1200" baseline="0">
          <a:solidFill>
            <a:schemeClr val="tx2"/>
          </a:solidFill>
          <a:latin typeface="+mn-lt"/>
          <a:ea typeface="+mn-ea"/>
          <a:cs typeface="+mn-cs"/>
        </a:defRPr>
      </a:lvl5pPr>
      <a:lvl6pPr marL="2014698" indent="-183154" algn="l" defTabSz="366309" rtl="0" eaLnBrk="1" latinLnBrk="0" hangingPunct="1">
        <a:spcBef>
          <a:spcPct val="20000"/>
        </a:spcBef>
        <a:buFont typeface="Arial"/>
        <a:buChar char="•"/>
        <a:defRPr sz="1600" kern="1200">
          <a:solidFill>
            <a:schemeClr val="tx1"/>
          </a:solidFill>
          <a:latin typeface="+mn-lt"/>
          <a:ea typeface="+mn-ea"/>
          <a:cs typeface="+mn-cs"/>
        </a:defRPr>
      </a:lvl6pPr>
      <a:lvl7pPr marL="2381006" indent="-183154" algn="l" defTabSz="366309" rtl="0" eaLnBrk="1" latinLnBrk="0" hangingPunct="1">
        <a:spcBef>
          <a:spcPct val="20000"/>
        </a:spcBef>
        <a:buFont typeface="Arial"/>
        <a:buChar char="•"/>
        <a:defRPr sz="1600" kern="1200">
          <a:solidFill>
            <a:schemeClr val="tx1"/>
          </a:solidFill>
          <a:latin typeface="+mn-lt"/>
          <a:ea typeface="+mn-ea"/>
          <a:cs typeface="+mn-cs"/>
        </a:defRPr>
      </a:lvl7pPr>
      <a:lvl8pPr marL="2747315" indent="-183154" algn="l" defTabSz="366309" rtl="0" eaLnBrk="1" latinLnBrk="0" hangingPunct="1">
        <a:spcBef>
          <a:spcPct val="20000"/>
        </a:spcBef>
        <a:buFont typeface="Arial"/>
        <a:buChar char="•"/>
        <a:defRPr sz="1600" kern="1200">
          <a:solidFill>
            <a:schemeClr val="tx1"/>
          </a:solidFill>
          <a:latin typeface="+mn-lt"/>
          <a:ea typeface="+mn-ea"/>
          <a:cs typeface="+mn-cs"/>
        </a:defRPr>
      </a:lvl8pPr>
      <a:lvl9pPr marL="3113623" indent="-183154" algn="l" defTabSz="366309"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66309" rtl="0" eaLnBrk="1" latinLnBrk="0" hangingPunct="1">
        <a:defRPr sz="1400" kern="1200">
          <a:solidFill>
            <a:schemeClr val="tx1"/>
          </a:solidFill>
          <a:latin typeface="+mn-lt"/>
          <a:ea typeface="+mn-ea"/>
          <a:cs typeface="+mn-cs"/>
        </a:defRPr>
      </a:lvl1pPr>
      <a:lvl2pPr marL="366309" algn="l" defTabSz="366309" rtl="0" eaLnBrk="1" latinLnBrk="0" hangingPunct="1">
        <a:defRPr sz="1400" kern="1200">
          <a:solidFill>
            <a:schemeClr val="tx1"/>
          </a:solidFill>
          <a:latin typeface="+mn-lt"/>
          <a:ea typeface="+mn-ea"/>
          <a:cs typeface="+mn-cs"/>
        </a:defRPr>
      </a:lvl2pPr>
      <a:lvl3pPr marL="732617" algn="l" defTabSz="366309" rtl="0" eaLnBrk="1" latinLnBrk="0" hangingPunct="1">
        <a:defRPr sz="1400" kern="1200">
          <a:solidFill>
            <a:schemeClr val="tx1"/>
          </a:solidFill>
          <a:latin typeface="+mn-lt"/>
          <a:ea typeface="+mn-ea"/>
          <a:cs typeface="+mn-cs"/>
        </a:defRPr>
      </a:lvl3pPr>
      <a:lvl4pPr marL="1098926" algn="l" defTabSz="366309" rtl="0" eaLnBrk="1" latinLnBrk="0" hangingPunct="1">
        <a:defRPr sz="1400" kern="1200">
          <a:solidFill>
            <a:schemeClr val="tx1"/>
          </a:solidFill>
          <a:latin typeface="+mn-lt"/>
          <a:ea typeface="+mn-ea"/>
          <a:cs typeface="+mn-cs"/>
        </a:defRPr>
      </a:lvl4pPr>
      <a:lvl5pPr marL="1465235" algn="l" defTabSz="366309" rtl="0" eaLnBrk="1" latinLnBrk="0" hangingPunct="1">
        <a:defRPr sz="1400" kern="1200">
          <a:solidFill>
            <a:schemeClr val="tx1"/>
          </a:solidFill>
          <a:latin typeface="+mn-lt"/>
          <a:ea typeface="+mn-ea"/>
          <a:cs typeface="+mn-cs"/>
        </a:defRPr>
      </a:lvl5pPr>
      <a:lvl6pPr marL="1831543" algn="l" defTabSz="366309" rtl="0" eaLnBrk="1" latinLnBrk="0" hangingPunct="1">
        <a:defRPr sz="1400" kern="1200">
          <a:solidFill>
            <a:schemeClr val="tx1"/>
          </a:solidFill>
          <a:latin typeface="+mn-lt"/>
          <a:ea typeface="+mn-ea"/>
          <a:cs typeface="+mn-cs"/>
        </a:defRPr>
      </a:lvl6pPr>
      <a:lvl7pPr marL="2197852" algn="l" defTabSz="366309" rtl="0" eaLnBrk="1" latinLnBrk="0" hangingPunct="1">
        <a:defRPr sz="1400" kern="1200">
          <a:solidFill>
            <a:schemeClr val="tx1"/>
          </a:solidFill>
          <a:latin typeface="+mn-lt"/>
          <a:ea typeface="+mn-ea"/>
          <a:cs typeface="+mn-cs"/>
        </a:defRPr>
      </a:lvl7pPr>
      <a:lvl8pPr marL="2564160" algn="l" defTabSz="366309" rtl="0" eaLnBrk="1" latinLnBrk="0" hangingPunct="1">
        <a:defRPr sz="1400" kern="1200">
          <a:solidFill>
            <a:schemeClr val="tx1"/>
          </a:solidFill>
          <a:latin typeface="+mn-lt"/>
          <a:ea typeface="+mn-ea"/>
          <a:cs typeface="+mn-cs"/>
        </a:defRPr>
      </a:lvl8pPr>
      <a:lvl9pPr marL="2930469" algn="l" defTabSz="366309"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ue Strip.jpg"/>
          <p:cNvPicPr>
            <a:picLocks noChangeAspect="1"/>
          </p:cNvPicPr>
          <p:nvPr/>
        </p:nvPicPr>
        <p:blipFill>
          <a:blip r:embed="rId97" cstate="email">
            <a:extLst>
              <a:ext uri="{28A0092B-C50C-407E-A947-70E740481C1C}">
                <a14:useLocalDpi xmlns:a14="http://schemas.microsoft.com/office/drawing/2010/main"/>
              </a:ext>
            </a:extLst>
          </a:blip>
          <a:stretch>
            <a:fillRect/>
          </a:stretch>
        </p:blipFill>
        <p:spPr>
          <a:xfrm>
            <a:off x="4" y="0"/>
            <a:ext cx="176731" cy="6858000"/>
          </a:xfrm>
          <a:prstGeom prst="rect">
            <a:avLst/>
          </a:prstGeom>
        </p:spPr>
      </p:pic>
      <p:sp>
        <p:nvSpPr>
          <p:cNvPr id="2" name="Title Placeholder 1"/>
          <p:cNvSpPr>
            <a:spLocks noGrp="1"/>
          </p:cNvSpPr>
          <p:nvPr>
            <p:ph type="title"/>
          </p:nvPr>
        </p:nvSpPr>
        <p:spPr>
          <a:xfrm>
            <a:off x="594360" y="482603"/>
            <a:ext cx="8155940" cy="571500"/>
          </a:xfrm>
          <a:prstGeom prst="rect">
            <a:avLst/>
          </a:prstGeom>
        </p:spPr>
        <p:txBody>
          <a:bodyPr vert="horz" wrap="square" lIns="73262" tIns="0" rIns="73262"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1987296"/>
            <a:ext cx="8155940" cy="4078224"/>
          </a:xfrm>
          <a:prstGeom prst="rect">
            <a:avLst/>
          </a:prstGeom>
        </p:spPr>
        <p:txBody>
          <a:bodyPr vert="horz" lIns="73262" tIns="36631" rIns="73262" bIns="36631"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Box 17"/>
          <p:cNvSpPr txBox="1">
            <a:spLocks noChangeArrowheads="1"/>
          </p:cNvSpPr>
          <p:nvPr/>
        </p:nvSpPr>
        <p:spPr bwMode="auto">
          <a:xfrm>
            <a:off x="8892784" y="6615745"/>
            <a:ext cx="110608" cy="107722"/>
          </a:xfrm>
          <a:prstGeom prst="rect">
            <a:avLst/>
          </a:prstGeom>
          <a:noFill/>
          <a:ln w="9525">
            <a:noFill/>
            <a:miter lim="800000"/>
            <a:headEnd/>
            <a:tailEnd/>
          </a:ln>
          <a:effectLst/>
        </p:spPr>
        <p:txBody>
          <a:bodyPr wrap="none" lIns="0" tIns="0" rIns="0" bIns="0" anchor="ctr" anchorCtr="0">
            <a:spAutoFit/>
          </a:bodyPr>
          <a:lstStyle/>
          <a:p>
            <a:pPr algn="ctr" defTabSz="732617"/>
            <a:fld id="{0D7D805D-F6E5-43ED-9D8A-77676030D49C}" type="slidenum">
              <a:rPr lang="en-US" sz="700">
                <a:solidFill>
                  <a:srgbClr val="000000"/>
                </a:solidFill>
                <a:cs typeface="Arial" charset="0"/>
              </a:rPr>
              <a:pPr algn="ctr" defTabSz="732617"/>
              <a:t>‹#›</a:t>
            </a:fld>
            <a:endParaRPr lang="en-US" sz="700" dirty="0">
              <a:solidFill>
                <a:srgbClr val="000000"/>
              </a:solidFill>
              <a:cs typeface="Arial" charset="0"/>
            </a:endParaRPr>
          </a:p>
        </p:txBody>
      </p:sp>
      <p:sp>
        <p:nvSpPr>
          <p:cNvPr id="12" name="Rectangle 10"/>
          <p:cNvSpPr>
            <a:spLocks noChangeArrowheads="1"/>
          </p:cNvSpPr>
          <p:nvPr/>
        </p:nvSpPr>
        <p:spPr bwMode="gray">
          <a:xfrm rot="16200000">
            <a:off x="-983899" y="5008939"/>
            <a:ext cx="2124458" cy="15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262" tIns="36631" rIns="73262" bIns="36631">
            <a:spAutoFit/>
          </a:bodyPr>
          <a:lstStyle/>
          <a:p>
            <a:pPr defTabSz="732617">
              <a:spcBef>
                <a:spcPct val="50000"/>
              </a:spcBef>
            </a:pPr>
            <a:r>
              <a:rPr lang="en-US" sz="500" dirty="0">
                <a:solidFill>
                  <a:srgbClr val="FFFFFF"/>
                </a:solidFill>
                <a:cs typeface="Calibri" charset="0"/>
              </a:rPr>
              <a:t>Copyright © 2017 The Nielsen Company. Confidential and proprietary.</a:t>
            </a:r>
          </a:p>
        </p:txBody>
      </p:sp>
      <p:pic>
        <p:nvPicPr>
          <p:cNvPr id="13" name="Picture 12" descr="N-Element-Tab-Blue_RGB.png"/>
          <p:cNvPicPr>
            <a:picLocks noChangeAspect="1"/>
          </p:cNvPicPr>
          <p:nvPr/>
        </p:nvPicPr>
        <p:blipFill>
          <a:blip r:embed="rId98" cstate="email">
            <a:extLst>
              <a:ext uri="{28A0092B-C50C-407E-A947-70E740481C1C}">
                <a14:useLocalDpi xmlns:a14="http://schemas.microsoft.com/office/drawing/2010/main"/>
              </a:ext>
            </a:extLst>
          </a:blip>
          <a:stretch>
            <a:fillRect/>
          </a:stretch>
        </p:blipFill>
        <p:spPr>
          <a:xfrm>
            <a:off x="8610605" y="0"/>
            <a:ext cx="236416" cy="453216"/>
          </a:xfrm>
          <a:prstGeom prst="rect">
            <a:avLst/>
          </a:prstGeom>
        </p:spPr>
      </p:pic>
    </p:spTree>
    <p:extLst>
      <p:ext uri="{BB962C8B-B14F-4D97-AF65-F5344CB8AC3E}">
        <p14:creationId xmlns:p14="http://schemas.microsoft.com/office/powerpoint/2010/main" val="3886849484"/>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63" r:id="rId14"/>
    <p:sldLayoutId id="2147484164" r:id="rId15"/>
    <p:sldLayoutId id="2147484165" r:id="rId16"/>
    <p:sldLayoutId id="2147484166" r:id="rId17"/>
    <p:sldLayoutId id="2147484167" r:id="rId18"/>
    <p:sldLayoutId id="2147484168" r:id="rId19"/>
    <p:sldLayoutId id="2147484169" r:id="rId20"/>
    <p:sldLayoutId id="2147484170" r:id="rId21"/>
    <p:sldLayoutId id="2147484171" r:id="rId22"/>
    <p:sldLayoutId id="2147484172" r:id="rId23"/>
    <p:sldLayoutId id="2147484173" r:id="rId24"/>
    <p:sldLayoutId id="2147484174" r:id="rId25"/>
    <p:sldLayoutId id="2147484175" r:id="rId26"/>
    <p:sldLayoutId id="2147484176" r:id="rId27"/>
    <p:sldLayoutId id="2147484177" r:id="rId28"/>
    <p:sldLayoutId id="2147484178" r:id="rId29"/>
    <p:sldLayoutId id="2147484179" r:id="rId30"/>
    <p:sldLayoutId id="2147484180" r:id="rId31"/>
    <p:sldLayoutId id="2147484181" r:id="rId32"/>
    <p:sldLayoutId id="2147484182" r:id="rId33"/>
    <p:sldLayoutId id="2147484183" r:id="rId34"/>
    <p:sldLayoutId id="2147484184" r:id="rId35"/>
    <p:sldLayoutId id="2147484185" r:id="rId36"/>
    <p:sldLayoutId id="2147484186" r:id="rId37"/>
    <p:sldLayoutId id="2147484187" r:id="rId38"/>
    <p:sldLayoutId id="2147484188" r:id="rId39"/>
    <p:sldLayoutId id="2147484189" r:id="rId40"/>
    <p:sldLayoutId id="2147484190" r:id="rId41"/>
    <p:sldLayoutId id="2147484191" r:id="rId42"/>
    <p:sldLayoutId id="2147484192" r:id="rId43"/>
    <p:sldLayoutId id="2147484193" r:id="rId44"/>
    <p:sldLayoutId id="2147484194" r:id="rId45"/>
    <p:sldLayoutId id="2147484195" r:id="rId46"/>
    <p:sldLayoutId id="2147484196" r:id="rId47"/>
    <p:sldLayoutId id="2147484197" r:id="rId48"/>
    <p:sldLayoutId id="2147484198" r:id="rId49"/>
    <p:sldLayoutId id="2147484199" r:id="rId50"/>
    <p:sldLayoutId id="2147484200" r:id="rId51"/>
    <p:sldLayoutId id="2147484201" r:id="rId52"/>
    <p:sldLayoutId id="2147484202" r:id="rId53"/>
    <p:sldLayoutId id="2147484203" r:id="rId54"/>
    <p:sldLayoutId id="2147484204" r:id="rId55"/>
    <p:sldLayoutId id="2147484205" r:id="rId56"/>
    <p:sldLayoutId id="2147484206" r:id="rId57"/>
    <p:sldLayoutId id="2147484207" r:id="rId58"/>
    <p:sldLayoutId id="2147484208" r:id="rId59"/>
    <p:sldLayoutId id="2147484209" r:id="rId60"/>
    <p:sldLayoutId id="2147484210" r:id="rId61"/>
    <p:sldLayoutId id="2147484211" r:id="rId62"/>
    <p:sldLayoutId id="2147484212" r:id="rId63"/>
    <p:sldLayoutId id="2147484213" r:id="rId64"/>
    <p:sldLayoutId id="2147484214" r:id="rId65"/>
    <p:sldLayoutId id="2147484215" r:id="rId66"/>
    <p:sldLayoutId id="2147484216" r:id="rId67"/>
    <p:sldLayoutId id="2147484217" r:id="rId68"/>
    <p:sldLayoutId id="2147484218" r:id="rId69"/>
    <p:sldLayoutId id="2147484219" r:id="rId70"/>
    <p:sldLayoutId id="2147484220" r:id="rId71"/>
    <p:sldLayoutId id="2147484221" r:id="rId72"/>
    <p:sldLayoutId id="2147484222" r:id="rId73"/>
    <p:sldLayoutId id="2147484223" r:id="rId74"/>
    <p:sldLayoutId id="2147484224" r:id="rId75"/>
    <p:sldLayoutId id="2147484225" r:id="rId76"/>
    <p:sldLayoutId id="2147484226" r:id="rId77"/>
    <p:sldLayoutId id="2147484227" r:id="rId78"/>
    <p:sldLayoutId id="2147484228" r:id="rId79"/>
    <p:sldLayoutId id="2147484229" r:id="rId80"/>
    <p:sldLayoutId id="2147484230" r:id="rId81"/>
    <p:sldLayoutId id="2147484231" r:id="rId82"/>
    <p:sldLayoutId id="2147484232" r:id="rId83"/>
    <p:sldLayoutId id="2147484233" r:id="rId84"/>
    <p:sldLayoutId id="2147484234" r:id="rId85"/>
    <p:sldLayoutId id="2147484235" r:id="rId86"/>
    <p:sldLayoutId id="2147484236" r:id="rId87"/>
    <p:sldLayoutId id="2147484237" r:id="rId88"/>
    <p:sldLayoutId id="2147484238" r:id="rId89"/>
    <p:sldLayoutId id="2147484239" r:id="rId90"/>
    <p:sldLayoutId id="2147484240" r:id="rId91"/>
    <p:sldLayoutId id="2147484241" r:id="rId92"/>
    <p:sldLayoutId id="2147484242" r:id="rId93"/>
    <p:sldLayoutId id="2147484243" r:id="rId94"/>
    <p:sldLayoutId id="2147484244" r:id="rId95"/>
  </p:sldLayoutIdLst>
  <p:txStyles>
    <p:titleStyle>
      <a:lvl1pPr algn="l" defTabSz="366309" rtl="0" eaLnBrk="1" latinLnBrk="0" hangingPunct="1">
        <a:spcBef>
          <a:spcPct val="0"/>
        </a:spcBef>
        <a:buNone/>
        <a:defRPr sz="2400" kern="1200" cap="all" baseline="0">
          <a:solidFill>
            <a:schemeClr val="tx2"/>
          </a:solidFill>
          <a:latin typeface="+mj-lt"/>
          <a:ea typeface="+mj-ea"/>
          <a:cs typeface="+mj-cs"/>
        </a:defRPr>
      </a:lvl1pPr>
    </p:titleStyle>
    <p:bodyStyle>
      <a:lvl1pPr marL="181883" indent="-181883" algn="l" defTabSz="366309" rtl="0" eaLnBrk="1" latinLnBrk="0" hangingPunct="1">
        <a:lnSpc>
          <a:spcPct val="100000"/>
        </a:lnSpc>
        <a:spcBef>
          <a:spcPts val="641"/>
        </a:spcBef>
        <a:buClr>
          <a:schemeClr val="tx2"/>
        </a:buClr>
        <a:buFont typeface="Arial"/>
        <a:buChar char="•"/>
        <a:defRPr sz="1400" kern="1200" baseline="0">
          <a:solidFill>
            <a:schemeClr val="tx2"/>
          </a:solidFill>
          <a:latin typeface="+mn-lt"/>
          <a:ea typeface="+mn-ea"/>
          <a:cs typeface="+mn-cs"/>
        </a:defRPr>
      </a:lvl1pPr>
      <a:lvl2pPr marL="363765" indent="-176795" algn="l" defTabSz="230215" rtl="0" eaLnBrk="1" latinLnBrk="0" hangingPunct="1">
        <a:lnSpc>
          <a:spcPct val="100000"/>
        </a:lnSpc>
        <a:spcBef>
          <a:spcPts val="641"/>
        </a:spcBef>
        <a:buClr>
          <a:schemeClr val="tx2"/>
        </a:buClr>
        <a:buFont typeface="Arial" pitchFamily="34" charset="0"/>
        <a:buChar char="•"/>
        <a:defRPr sz="1300" kern="1200" baseline="0">
          <a:solidFill>
            <a:schemeClr val="tx2"/>
          </a:solidFill>
          <a:latin typeface="+mn-lt"/>
          <a:ea typeface="+mn-ea"/>
          <a:cs typeface="+mn-cs"/>
        </a:defRPr>
      </a:lvl2pPr>
      <a:lvl3pPr marL="552007" indent="-183154" algn="l" defTabSz="366309" rtl="0" eaLnBrk="1" latinLnBrk="0" hangingPunct="1">
        <a:lnSpc>
          <a:spcPct val="100000"/>
        </a:lnSpc>
        <a:spcBef>
          <a:spcPts val="561"/>
        </a:spcBef>
        <a:buClr>
          <a:schemeClr val="tx2"/>
        </a:buClr>
        <a:buFont typeface="Arial"/>
        <a:buChar char="•"/>
        <a:tabLst/>
        <a:defRPr sz="1100" kern="1200" baseline="0">
          <a:solidFill>
            <a:schemeClr val="tx2"/>
          </a:solidFill>
          <a:latin typeface="+mn-lt"/>
          <a:ea typeface="+mn-ea"/>
          <a:cs typeface="+mn-cs"/>
        </a:defRPr>
      </a:lvl3pPr>
      <a:lvl4pPr marL="733890" indent="-180611" algn="l" defTabSz="181883" rtl="0" eaLnBrk="1" latinLnBrk="0" hangingPunct="1">
        <a:lnSpc>
          <a:spcPct val="100000"/>
        </a:lnSpc>
        <a:spcBef>
          <a:spcPts val="561"/>
        </a:spcBef>
        <a:buClr>
          <a:schemeClr val="tx2"/>
        </a:buClr>
        <a:buFont typeface="Arial" pitchFamily="34" charset="0"/>
        <a:buChar char="•"/>
        <a:defRPr sz="1000" kern="1200" baseline="0">
          <a:solidFill>
            <a:schemeClr val="tx2"/>
          </a:solidFill>
          <a:latin typeface="+mn-lt"/>
          <a:ea typeface="+mn-ea"/>
          <a:cs typeface="+mn-cs"/>
        </a:defRPr>
      </a:lvl4pPr>
      <a:lvl5pPr marL="915772" indent="-184427" algn="l" defTabSz="366309" rtl="0" eaLnBrk="1" latinLnBrk="0" hangingPunct="1">
        <a:lnSpc>
          <a:spcPct val="100000"/>
        </a:lnSpc>
        <a:spcBef>
          <a:spcPts val="561"/>
        </a:spcBef>
        <a:buClr>
          <a:schemeClr val="tx2"/>
        </a:buClr>
        <a:buFont typeface="Arial" pitchFamily="34" charset="0"/>
        <a:buChar char="•"/>
        <a:defRPr sz="800" kern="1200" baseline="0">
          <a:solidFill>
            <a:schemeClr val="tx2"/>
          </a:solidFill>
          <a:latin typeface="+mn-lt"/>
          <a:ea typeface="+mn-ea"/>
          <a:cs typeface="+mn-cs"/>
        </a:defRPr>
      </a:lvl5pPr>
      <a:lvl6pPr marL="2014698" indent="-183154" algn="l" defTabSz="366309" rtl="0" eaLnBrk="1" latinLnBrk="0" hangingPunct="1">
        <a:spcBef>
          <a:spcPct val="20000"/>
        </a:spcBef>
        <a:buFont typeface="Arial"/>
        <a:buChar char="•"/>
        <a:defRPr sz="1600" kern="1200">
          <a:solidFill>
            <a:schemeClr val="tx1"/>
          </a:solidFill>
          <a:latin typeface="+mn-lt"/>
          <a:ea typeface="+mn-ea"/>
          <a:cs typeface="+mn-cs"/>
        </a:defRPr>
      </a:lvl6pPr>
      <a:lvl7pPr marL="2381006" indent="-183154" algn="l" defTabSz="366309" rtl="0" eaLnBrk="1" latinLnBrk="0" hangingPunct="1">
        <a:spcBef>
          <a:spcPct val="20000"/>
        </a:spcBef>
        <a:buFont typeface="Arial"/>
        <a:buChar char="•"/>
        <a:defRPr sz="1600" kern="1200">
          <a:solidFill>
            <a:schemeClr val="tx1"/>
          </a:solidFill>
          <a:latin typeface="+mn-lt"/>
          <a:ea typeface="+mn-ea"/>
          <a:cs typeface="+mn-cs"/>
        </a:defRPr>
      </a:lvl7pPr>
      <a:lvl8pPr marL="2747315" indent="-183154" algn="l" defTabSz="366309" rtl="0" eaLnBrk="1" latinLnBrk="0" hangingPunct="1">
        <a:spcBef>
          <a:spcPct val="20000"/>
        </a:spcBef>
        <a:buFont typeface="Arial"/>
        <a:buChar char="•"/>
        <a:defRPr sz="1600" kern="1200">
          <a:solidFill>
            <a:schemeClr val="tx1"/>
          </a:solidFill>
          <a:latin typeface="+mn-lt"/>
          <a:ea typeface="+mn-ea"/>
          <a:cs typeface="+mn-cs"/>
        </a:defRPr>
      </a:lvl8pPr>
      <a:lvl9pPr marL="3113623" indent="-183154" algn="l" defTabSz="366309"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66309" rtl="0" eaLnBrk="1" latinLnBrk="0" hangingPunct="1">
        <a:defRPr sz="1400" kern="1200">
          <a:solidFill>
            <a:schemeClr val="tx1"/>
          </a:solidFill>
          <a:latin typeface="+mn-lt"/>
          <a:ea typeface="+mn-ea"/>
          <a:cs typeface="+mn-cs"/>
        </a:defRPr>
      </a:lvl1pPr>
      <a:lvl2pPr marL="366309" algn="l" defTabSz="366309" rtl="0" eaLnBrk="1" latinLnBrk="0" hangingPunct="1">
        <a:defRPr sz="1400" kern="1200">
          <a:solidFill>
            <a:schemeClr val="tx1"/>
          </a:solidFill>
          <a:latin typeface="+mn-lt"/>
          <a:ea typeface="+mn-ea"/>
          <a:cs typeface="+mn-cs"/>
        </a:defRPr>
      </a:lvl2pPr>
      <a:lvl3pPr marL="732617" algn="l" defTabSz="366309" rtl="0" eaLnBrk="1" latinLnBrk="0" hangingPunct="1">
        <a:defRPr sz="1400" kern="1200">
          <a:solidFill>
            <a:schemeClr val="tx1"/>
          </a:solidFill>
          <a:latin typeface="+mn-lt"/>
          <a:ea typeface="+mn-ea"/>
          <a:cs typeface="+mn-cs"/>
        </a:defRPr>
      </a:lvl3pPr>
      <a:lvl4pPr marL="1098926" algn="l" defTabSz="366309" rtl="0" eaLnBrk="1" latinLnBrk="0" hangingPunct="1">
        <a:defRPr sz="1400" kern="1200">
          <a:solidFill>
            <a:schemeClr val="tx1"/>
          </a:solidFill>
          <a:latin typeface="+mn-lt"/>
          <a:ea typeface="+mn-ea"/>
          <a:cs typeface="+mn-cs"/>
        </a:defRPr>
      </a:lvl4pPr>
      <a:lvl5pPr marL="1465235" algn="l" defTabSz="366309" rtl="0" eaLnBrk="1" latinLnBrk="0" hangingPunct="1">
        <a:defRPr sz="1400" kern="1200">
          <a:solidFill>
            <a:schemeClr val="tx1"/>
          </a:solidFill>
          <a:latin typeface="+mn-lt"/>
          <a:ea typeface="+mn-ea"/>
          <a:cs typeface="+mn-cs"/>
        </a:defRPr>
      </a:lvl5pPr>
      <a:lvl6pPr marL="1831543" algn="l" defTabSz="366309" rtl="0" eaLnBrk="1" latinLnBrk="0" hangingPunct="1">
        <a:defRPr sz="1400" kern="1200">
          <a:solidFill>
            <a:schemeClr val="tx1"/>
          </a:solidFill>
          <a:latin typeface="+mn-lt"/>
          <a:ea typeface="+mn-ea"/>
          <a:cs typeface="+mn-cs"/>
        </a:defRPr>
      </a:lvl6pPr>
      <a:lvl7pPr marL="2197852" algn="l" defTabSz="366309" rtl="0" eaLnBrk="1" latinLnBrk="0" hangingPunct="1">
        <a:defRPr sz="1400" kern="1200">
          <a:solidFill>
            <a:schemeClr val="tx1"/>
          </a:solidFill>
          <a:latin typeface="+mn-lt"/>
          <a:ea typeface="+mn-ea"/>
          <a:cs typeface="+mn-cs"/>
        </a:defRPr>
      </a:lvl7pPr>
      <a:lvl8pPr marL="2564160" algn="l" defTabSz="366309" rtl="0" eaLnBrk="1" latinLnBrk="0" hangingPunct="1">
        <a:defRPr sz="1400" kern="1200">
          <a:solidFill>
            <a:schemeClr val="tx1"/>
          </a:solidFill>
          <a:latin typeface="+mn-lt"/>
          <a:ea typeface="+mn-ea"/>
          <a:cs typeface="+mn-cs"/>
        </a:defRPr>
      </a:lvl8pPr>
      <a:lvl9pPr marL="2930469" algn="l" defTabSz="366309"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FEF27-9120-2943-9098-E5350D780A7A}" type="datetimeFigureOut">
              <a:rPr lang="en-US" smtClean="0">
                <a:solidFill>
                  <a:srgbClr val="0069AB">
                    <a:tint val="75000"/>
                  </a:srgbClr>
                </a:solidFill>
              </a:rPr>
              <a:pPr/>
              <a:t>1/20/2020</a:t>
            </a:fld>
            <a:endParaRPr lang="en-US" dirty="0">
              <a:solidFill>
                <a:srgbClr val="0069AB">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69AB">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C5A28-6055-F642-847B-C1724C6C4937}" type="slidenum">
              <a:rPr lang="en-US" smtClean="0">
                <a:solidFill>
                  <a:srgbClr val="0069AB">
                    <a:tint val="75000"/>
                  </a:srgbClr>
                </a:solidFill>
              </a:rPr>
              <a:pPr/>
              <a:t>‹#›</a:t>
            </a:fld>
            <a:endParaRPr lang="en-US" dirty="0">
              <a:solidFill>
                <a:srgbClr val="0069AB">
                  <a:tint val="75000"/>
                </a:srgbClr>
              </a:solidFill>
            </a:endParaRPr>
          </a:p>
        </p:txBody>
      </p:sp>
    </p:spTree>
    <p:extLst>
      <p:ext uri="{BB962C8B-B14F-4D97-AF65-F5344CB8AC3E}">
        <p14:creationId xmlns:p14="http://schemas.microsoft.com/office/powerpoint/2010/main" val="3361951924"/>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 id="2147484261" r:id="rId16"/>
    <p:sldLayoutId id="2147484262" r:id="rId17"/>
    <p:sldLayoutId id="2147484263" r:id="rId18"/>
    <p:sldLayoutId id="2147484264" r:id="rId19"/>
    <p:sldLayoutId id="2147484265" r:id="rId20"/>
    <p:sldLayoutId id="2147484266" r:id="rId21"/>
    <p:sldLayoutId id="2147484267" r:id="rId22"/>
    <p:sldLayoutId id="2147484268" r:id="rId2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96900" y="527050"/>
            <a:ext cx="6731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596900" y="1855788"/>
            <a:ext cx="79502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6900" y="6211888"/>
            <a:ext cx="1506538" cy="277812"/>
          </a:xfrm>
          <a:prstGeom prst="rect">
            <a:avLst/>
          </a:prstGeom>
        </p:spPr>
        <p:txBody>
          <a:bodyPr vert="horz" lIns="0" tIns="0" rIns="0" bIns="0" rtlCol="0" anchor="ctr" anchorCtr="0">
            <a:noAutofit/>
          </a:bodyPr>
          <a:lstStyle>
            <a:lvl1pPr algn="l">
              <a:defRPr sz="1200">
                <a:solidFill>
                  <a:schemeClr val="accent1"/>
                </a:solidFill>
              </a:defRPr>
            </a:lvl1pPr>
          </a:lstStyle>
          <a:p>
            <a:pPr fontAlgn="base">
              <a:spcBef>
                <a:spcPct val="0"/>
              </a:spcBef>
              <a:spcAft>
                <a:spcPct val="0"/>
              </a:spcAft>
              <a:defRPr/>
            </a:pPr>
            <a:fld id="{D903D6FF-F8B8-444D-9C2B-343B1D582CC8}" type="datetime3">
              <a:rPr lang="en-US">
                <a:solidFill>
                  <a:srgbClr val="0075BF"/>
                </a:solidFill>
                <a:latin typeface="Arial" charset="0"/>
                <a:ea typeface="ＭＳ Ｐゴシック" charset="-128"/>
              </a:rPr>
              <a:pPr fontAlgn="base">
                <a:spcBef>
                  <a:spcPct val="0"/>
                </a:spcBef>
                <a:spcAft>
                  <a:spcPct val="0"/>
                </a:spcAft>
                <a:defRPr/>
              </a:pPr>
              <a:t>20 January 2020</a:t>
            </a:fld>
            <a:endParaRPr lang="en-GB" dirty="0">
              <a:solidFill>
                <a:srgbClr val="0075BF"/>
              </a:solidFill>
              <a:latin typeface="Arial" charset="0"/>
              <a:ea typeface="ＭＳ Ｐゴシック" charset="-128"/>
            </a:endParaRPr>
          </a:p>
        </p:txBody>
      </p:sp>
      <p:sp>
        <p:nvSpPr>
          <p:cNvPr id="5" name="Footer Placeholder 4"/>
          <p:cNvSpPr>
            <a:spLocks noGrp="1"/>
          </p:cNvSpPr>
          <p:nvPr>
            <p:ph type="ftr" sz="quarter" idx="3"/>
          </p:nvPr>
        </p:nvSpPr>
        <p:spPr>
          <a:xfrm>
            <a:off x="596900" y="6551613"/>
            <a:ext cx="7950200" cy="212725"/>
          </a:xfrm>
          <a:prstGeom prst="rect">
            <a:avLst/>
          </a:prstGeom>
        </p:spPr>
        <p:txBody>
          <a:bodyPr vert="horz" lIns="0" tIns="0" rIns="0" bIns="0" rtlCol="0" anchor="t" anchorCtr="0">
            <a:noAutofit/>
          </a:bodyPr>
          <a:lstStyle>
            <a:lvl1pPr algn="l">
              <a:defRPr sz="1200">
                <a:solidFill>
                  <a:schemeClr val="accent1"/>
                </a:solidFill>
              </a:defRPr>
            </a:lvl1pPr>
          </a:lstStyle>
          <a:p>
            <a:pPr fontAlgn="base">
              <a:spcBef>
                <a:spcPct val="0"/>
              </a:spcBef>
              <a:spcAft>
                <a:spcPct val="0"/>
              </a:spcAft>
              <a:defRPr/>
            </a:pPr>
            <a:endParaRPr lang="en-GB" dirty="0">
              <a:solidFill>
                <a:srgbClr val="0075BF"/>
              </a:solidFill>
              <a:latin typeface="Arial" charset="0"/>
              <a:ea typeface="ＭＳ Ｐゴシック" charset="-128"/>
            </a:endParaRPr>
          </a:p>
        </p:txBody>
      </p:sp>
      <p:sp>
        <p:nvSpPr>
          <p:cNvPr id="6" name="Slide Number Placeholder 5"/>
          <p:cNvSpPr>
            <a:spLocks noGrp="1"/>
          </p:cNvSpPr>
          <p:nvPr>
            <p:ph type="sldNum" sz="quarter" idx="4"/>
          </p:nvPr>
        </p:nvSpPr>
        <p:spPr>
          <a:xfrm>
            <a:off x="8547100" y="6230938"/>
            <a:ext cx="290513" cy="258762"/>
          </a:xfrm>
          <a:prstGeom prst="rect">
            <a:avLst/>
          </a:prstGeom>
        </p:spPr>
        <p:txBody>
          <a:bodyPr vert="horz" lIns="0" tIns="0" rIns="0" bIns="0" rtlCol="0" anchor="ctr" anchorCtr="0">
            <a:noAutofit/>
          </a:bodyPr>
          <a:lstStyle>
            <a:lvl1pPr algn="r">
              <a:defRPr sz="1000">
                <a:solidFill>
                  <a:schemeClr val="accent1"/>
                </a:solidFill>
              </a:defRPr>
            </a:lvl1pPr>
          </a:lstStyle>
          <a:p>
            <a:pPr fontAlgn="base">
              <a:spcBef>
                <a:spcPct val="0"/>
              </a:spcBef>
              <a:spcAft>
                <a:spcPct val="0"/>
              </a:spcAft>
              <a:defRPr/>
            </a:pPr>
            <a:fld id="{8056B50E-2059-4A82-8B99-83DB3083EB69}" type="slidenum">
              <a:rPr lang="en-GB">
                <a:solidFill>
                  <a:srgbClr val="0075BF"/>
                </a:solidFill>
                <a:latin typeface="Arial" charset="0"/>
                <a:ea typeface="ＭＳ Ｐゴシック" charset="-128"/>
              </a:rPr>
              <a:pPr fontAlgn="base">
                <a:spcBef>
                  <a:spcPct val="0"/>
                </a:spcBef>
                <a:spcAft>
                  <a:spcPct val="0"/>
                </a:spcAft>
                <a:defRPr/>
              </a:pPr>
              <a:t>‹#›</a:t>
            </a:fld>
            <a:endParaRPr lang="en-GB" dirty="0">
              <a:solidFill>
                <a:srgbClr val="0075BF"/>
              </a:solidFill>
              <a:latin typeface="Arial" charset="0"/>
              <a:ea typeface="ＭＳ Ｐゴシック" charset="-128"/>
            </a:endParaRPr>
          </a:p>
        </p:txBody>
      </p:sp>
      <p:pic>
        <p:nvPicPr>
          <p:cNvPr id="1031" name="Picture 8"/>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103438" y="6230938"/>
            <a:ext cx="6443662"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4"/>
          <p:cNvGrpSpPr>
            <a:grpSpLocks noChangeAspect="1"/>
          </p:cNvGrpSpPr>
          <p:nvPr/>
        </p:nvGrpSpPr>
        <p:grpSpPr bwMode="auto">
          <a:xfrm>
            <a:off x="7362825" y="471488"/>
            <a:ext cx="1184275" cy="403225"/>
            <a:chOff x="134" y="-75"/>
            <a:chExt cx="5760" cy="1962"/>
          </a:xfrm>
        </p:grpSpPr>
        <p:sp>
          <p:nvSpPr>
            <p:cNvPr id="1033" name="Freeform 5"/>
            <p:cNvSpPr>
              <a:spLocks/>
            </p:cNvSpPr>
            <p:nvPr userDrawn="1"/>
          </p:nvSpPr>
          <p:spPr bwMode="auto">
            <a:xfrm>
              <a:off x="3626" y="782"/>
              <a:ext cx="452" cy="1073"/>
            </a:xfrm>
            <a:custGeom>
              <a:avLst/>
              <a:gdLst>
                <a:gd name="T0" fmla="*/ 964 w 348"/>
                <a:gd name="T1" fmla="*/ 222 h 827"/>
                <a:gd name="T2" fmla="*/ 599 w 348"/>
                <a:gd name="T3" fmla="*/ 2212 h 827"/>
                <a:gd name="T4" fmla="*/ 447 w 348"/>
                <a:gd name="T5" fmla="*/ 2342 h 827"/>
                <a:gd name="T6" fmla="*/ 136 w 348"/>
                <a:gd name="T7" fmla="*/ 2342 h 827"/>
                <a:gd name="T8" fmla="*/ 21 w 348"/>
                <a:gd name="T9" fmla="*/ 2200 h 827"/>
                <a:gd name="T10" fmla="*/ 371 w 348"/>
                <a:gd name="T11" fmla="*/ 241 h 827"/>
                <a:gd name="T12" fmla="*/ 899 w 348"/>
                <a:gd name="T13" fmla="*/ 21 h 827"/>
                <a:gd name="T14" fmla="*/ 955 w 348"/>
                <a:gd name="T15" fmla="*/ 0 h 827"/>
                <a:gd name="T16" fmla="*/ 990 w 348"/>
                <a:gd name="T17" fmla="*/ 45 h 827"/>
                <a:gd name="T18" fmla="*/ 964 w 348"/>
                <a:gd name="T19" fmla="*/ 222 h 8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8" h="827">
                  <a:moveTo>
                    <a:pt x="339" y="79"/>
                  </a:moveTo>
                  <a:cubicBezTo>
                    <a:pt x="296" y="318"/>
                    <a:pt x="253" y="542"/>
                    <a:pt x="210" y="781"/>
                  </a:cubicBezTo>
                  <a:cubicBezTo>
                    <a:pt x="204" y="812"/>
                    <a:pt x="187" y="826"/>
                    <a:pt x="157" y="826"/>
                  </a:cubicBezTo>
                  <a:cubicBezTo>
                    <a:pt x="121" y="827"/>
                    <a:pt x="84" y="827"/>
                    <a:pt x="48" y="826"/>
                  </a:cubicBezTo>
                  <a:cubicBezTo>
                    <a:pt x="10" y="826"/>
                    <a:pt x="0" y="814"/>
                    <a:pt x="7" y="776"/>
                  </a:cubicBezTo>
                  <a:cubicBezTo>
                    <a:pt x="29" y="656"/>
                    <a:pt x="111" y="190"/>
                    <a:pt x="130" y="85"/>
                  </a:cubicBezTo>
                  <a:cubicBezTo>
                    <a:pt x="198" y="61"/>
                    <a:pt x="255" y="39"/>
                    <a:pt x="316" y="7"/>
                  </a:cubicBezTo>
                  <a:cubicBezTo>
                    <a:pt x="323" y="3"/>
                    <a:pt x="330" y="0"/>
                    <a:pt x="336" y="0"/>
                  </a:cubicBezTo>
                  <a:cubicBezTo>
                    <a:pt x="345" y="0"/>
                    <a:pt x="348" y="6"/>
                    <a:pt x="348" y="16"/>
                  </a:cubicBezTo>
                  <a:cubicBezTo>
                    <a:pt x="348" y="27"/>
                    <a:pt x="340" y="70"/>
                    <a:pt x="339" y="79"/>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1034" name="Freeform 6"/>
            <p:cNvSpPr>
              <a:spLocks/>
            </p:cNvSpPr>
            <p:nvPr userDrawn="1"/>
          </p:nvSpPr>
          <p:spPr bwMode="auto">
            <a:xfrm>
              <a:off x="4435" y="-75"/>
              <a:ext cx="579" cy="352"/>
            </a:xfrm>
            <a:custGeom>
              <a:avLst/>
              <a:gdLst>
                <a:gd name="T0" fmla="*/ 1258 w 447"/>
                <a:gd name="T1" fmla="*/ 379 h 271"/>
                <a:gd name="T2" fmla="*/ 1258 w 447"/>
                <a:gd name="T3" fmla="*/ 379 h 271"/>
                <a:gd name="T4" fmla="*/ 1250 w 447"/>
                <a:gd name="T5" fmla="*/ 361 h 271"/>
                <a:gd name="T6" fmla="*/ 905 w 447"/>
                <a:gd name="T7" fmla="*/ 6 h 271"/>
                <a:gd name="T8" fmla="*/ 877 w 447"/>
                <a:gd name="T9" fmla="*/ 6 h 271"/>
                <a:gd name="T10" fmla="*/ 22 w 447"/>
                <a:gd name="T11" fmla="*/ 365 h 271"/>
                <a:gd name="T12" fmla="*/ 1 w 447"/>
                <a:gd name="T13" fmla="*/ 383 h 271"/>
                <a:gd name="T14" fmla="*/ 1 w 447"/>
                <a:gd name="T15" fmla="*/ 390 h 271"/>
                <a:gd name="T16" fmla="*/ 17 w 447"/>
                <a:gd name="T17" fmla="*/ 410 h 271"/>
                <a:gd name="T18" fmla="*/ 742 w 447"/>
                <a:gd name="T19" fmla="*/ 762 h 271"/>
                <a:gd name="T20" fmla="*/ 782 w 447"/>
                <a:gd name="T21" fmla="*/ 762 h 271"/>
                <a:gd name="T22" fmla="*/ 1242 w 447"/>
                <a:gd name="T23" fmla="*/ 412 h 271"/>
                <a:gd name="T24" fmla="*/ 1256 w 447"/>
                <a:gd name="T25" fmla="*/ 394 h 271"/>
                <a:gd name="T26" fmla="*/ 1256 w 447"/>
                <a:gd name="T27" fmla="*/ 394 h 271"/>
                <a:gd name="T28" fmla="*/ 1258 w 447"/>
                <a:gd name="T29" fmla="*/ 388 h 271"/>
                <a:gd name="T30" fmla="*/ 1258 w 447"/>
                <a:gd name="T31" fmla="*/ 379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1035" name="Freeform 7"/>
            <p:cNvSpPr>
              <a:spLocks/>
            </p:cNvSpPr>
            <p:nvPr userDrawn="1"/>
          </p:nvSpPr>
          <p:spPr bwMode="auto">
            <a:xfrm>
              <a:off x="4366" y="330"/>
              <a:ext cx="580" cy="353"/>
            </a:xfrm>
            <a:custGeom>
              <a:avLst/>
              <a:gdLst>
                <a:gd name="T0" fmla="*/ 1268 w 447"/>
                <a:gd name="T1" fmla="*/ 380 h 272"/>
                <a:gd name="T2" fmla="*/ 1268 w 447"/>
                <a:gd name="T3" fmla="*/ 380 h 272"/>
                <a:gd name="T4" fmla="*/ 1257 w 447"/>
                <a:gd name="T5" fmla="*/ 361 h 272"/>
                <a:gd name="T6" fmla="*/ 912 w 447"/>
                <a:gd name="T7" fmla="*/ 8 h 272"/>
                <a:gd name="T8" fmla="*/ 882 w 447"/>
                <a:gd name="T9" fmla="*/ 8 h 272"/>
                <a:gd name="T10" fmla="*/ 22 w 447"/>
                <a:gd name="T11" fmla="*/ 362 h 272"/>
                <a:gd name="T12" fmla="*/ 0 w 447"/>
                <a:gd name="T13" fmla="*/ 387 h 272"/>
                <a:gd name="T14" fmla="*/ 0 w 447"/>
                <a:gd name="T15" fmla="*/ 389 h 272"/>
                <a:gd name="T16" fmla="*/ 13 w 447"/>
                <a:gd name="T17" fmla="*/ 411 h 272"/>
                <a:gd name="T18" fmla="*/ 745 w 447"/>
                <a:gd name="T19" fmla="*/ 763 h 272"/>
                <a:gd name="T20" fmla="*/ 785 w 447"/>
                <a:gd name="T21" fmla="*/ 762 h 272"/>
                <a:gd name="T22" fmla="*/ 1250 w 447"/>
                <a:gd name="T23" fmla="*/ 413 h 272"/>
                <a:gd name="T24" fmla="*/ 1264 w 447"/>
                <a:gd name="T25" fmla="*/ 395 h 272"/>
                <a:gd name="T26" fmla="*/ 1264 w 447"/>
                <a:gd name="T27" fmla="*/ 395 h 272"/>
                <a:gd name="T28" fmla="*/ 1268 w 447"/>
                <a:gd name="T29" fmla="*/ 389 h 272"/>
                <a:gd name="T30" fmla="*/ 1268 w 447"/>
                <a:gd name="T31" fmla="*/ 380 h 2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19" y="1"/>
                    <a:pt x="315" y="0"/>
                    <a:pt x="311" y="3"/>
                  </a:cubicBezTo>
                  <a:cubicBezTo>
                    <a:pt x="234" y="58"/>
                    <a:pt x="106" y="105"/>
                    <a:pt x="8" y="128"/>
                  </a:cubicBezTo>
                  <a:cubicBezTo>
                    <a:pt x="4" y="129"/>
                    <a:pt x="1" y="133"/>
                    <a:pt x="0" y="136"/>
                  </a:cubicBezTo>
                  <a:cubicBezTo>
                    <a:pt x="0" y="136"/>
                    <a:pt x="0" y="137"/>
                    <a:pt x="0" y="137"/>
                  </a:cubicBezTo>
                  <a:cubicBezTo>
                    <a:pt x="0" y="141"/>
                    <a:pt x="1" y="144"/>
                    <a:pt x="5" y="145"/>
                  </a:cubicBezTo>
                  <a:cubicBezTo>
                    <a:pt x="94" y="168"/>
                    <a:pt x="204" y="214"/>
                    <a:pt x="263" y="269"/>
                  </a:cubicBezTo>
                  <a:cubicBezTo>
                    <a:pt x="266" y="272"/>
                    <a:pt x="273" y="272"/>
                    <a:pt x="277" y="268"/>
                  </a:cubicBezTo>
                  <a:cubicBezTo>
                    <a:pt x="441" y="146"/>
                    <a:pt x="441" y="146"/>
                    <a:pt x="441" y="146"/>
                  </a:cubicBezTo>
                  <a:cubicBezTo>
                    <a:pt x="443" y="144"/>
                    <a:pt x="445" y="142"/>
                    <a:pt x="446" y="139"/>
                  </a:cubicBezTo>
                  <a:cubicBezTo>
                    <a:pt x="446" y="139"/>
                    <a:pt x="446" y="139"/>
                    <a:pt x="446" y="139"/>
                  </a:cubicBezTo>
                  <a:cubicBezTo>
                    <a:pt x="446" y="138"/>
                    <a:pt x="447" y="137"/>
                    <a:pt x="447" y="137"/>
                  </a:cubicBezTo>
                  <a:cubicBezTo>
                    <a:pt x="447" y="136"/>
                    <a:pt x="447" y="135"/>
                    <a:pt x="447" y="134"/>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1036" name="Freeform 8"/>
            <p:cNvSpPr>
              <a:spLocks/>
            </p:cNvSpPr>
            <p:nvPr userDrawn="1"/>
          </p:nvSpPr>
          <p:spPr bwMode="auto">
            <a:xfrm>
              <a:off x="3801" y="-75"/>
              <a:ext cx="580" cy="352"/>
            </a:xfrm>
            <a:custGeom>
              <a:avLst/>
              <a:gdLst>
                <a:gd name="T0" fmla="*/ 1268 w 447"/>
                <a:gd name="T1" fmla="*/ 379 h 271"/>
                <a:gd name="T2" fmla="*/ 1268 w 447"/>
                <a:gd name="T3" fmla="*/ 379 h 271"/>
                <a:gd name="T4" fmla="*/ 1257 w 447"/>
                <a:gd name="T5" fmla="*/ 361 h 271"/>
                <a:gd name="T6" fmla="*/ 912 w 447"/>
                <a:gd name="T7" fmla="*/ 6 h 271"/>
                <a:gd name="T8" fmla="*/ 882 w 447"/>
                <a:gd name="T9" fmla="*/ 6 h 271"/>
                <a:gd name="T10" fmla="*/ 22 w 447"/>
                <a:gd name="T11" fmla="*/ 365 h 271"/>
                <a:gd name="T12" fmla="*/ 0 w 447"/>
                <a:gd name="T13" fmla="*/ 383 h 271"/>
                <a:gd name="T14" fmla="*/ 0 w 447"/>
                <a:gd name="T15" fmla="*/ 390 h 271"/>
                <a:gd name="T16" fmla="*/ 13 w 447"/>
                <a:gd name="T17" fmla="*/ 410 h 271"/>
                <a:gd name="T18" fmla="*/ 745 w 447"/>
                <a:gd name="T19" fmla="*/ 762 h 271"/>
                <a:gd name="T20" fmla="*/ 785 w 447"/>
                <a:gd name="T21" fmla="*/ 762 h 271"/>
                <a:gd name="T22" fmla="*/ 1250 w 447"/>
                <a:gd name="T23" fmla="*/ 412 h 271"/>
                <a:gd name="T24" fmla="*/ 1264 w 447"/>
                <a:gd name="T25" fmla="*/ 394 h 271"/>
                <a:gd name="T26" fmla="*/ 1264 w 447"/>
                <a:gd name="T27" fmla="*/ 394 h 271"/>
                <a:gd name="T28" fmla="*/ 1268 w 447"/>
                <a:gd name="T29" fmla="*/ 388 h 271"/>
                <a:gd name="T30" fmla="*/ 1268 w 447"/>
                <a:gd name="T31" fmla="*/ 379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19" y="0"/>
                    <a:pt x="315" y="0"/>
                    <a:pt x="311" y="2"/>
                  </a:cubicBezTo>
                  <a:cubicBezTo>
                    <a:pt x="234" y="57"/>
                    <a:pt x="106" y="104"/>
                    <a:pt x="8" y="128"/>
                  </a:cubicBezTo>
                  <a:cubicBezTo>
                    <a:pt x="4" y="129"/>
                    <a:pt x="1" y="132"/>
                    <a:pt x="0" y="135"/>
                  </a:cubicBezTo>
                  <a:cubicBezTo>
                    <a:pt x="0" y="135"/>
                    <a:pt x="0" y="136"/>
                    <a:pt x="0" y="137"/>
                  </a:cubicBezTo>
                  <a:cubicBezTo>
                    <a:pt x="0" y="140"/>
                    <a:pt x="1" y="143"/>
                    <a:pt x="5" y="144"/>
                  </a:cubicBezTo>
                  <a:cubicBezTo>
                    <a:pt x="94" y="167"/>
                    <a:pt x="204" y="213"/>
                    <a:pt x="263" y="268"/>
                  </a:cubicBezTo>
                  <a:cubicBezTo>
                    <a:pt x="266" y="271"/>
                    <a:pt x="273" y="271"/>
                    <a:pt x="277" y="268"/>
                  </a:cubicBezTo>
                  <a:cubicBezTo>
                    <a:pt x="441" y="145"/>
                    <a:pt x="441" y="145"/>
                    <a:pt x="441" y="145"/>
                  </a:cubicBezTo>
                  <a:cubicBezTo>
                    <a:pt x="443" y="143"/>
                    <a:pt x="445" y="141"/>
                    <a:pt x="446" y="138"/>
                  </a:cubicBezTo>
                  <a:cubicBezTo>
                    <a:pt x="446" y="138"/>
                    <a:pt x="446" y="138"/>
                    <a:pt x="446" y="138"/>
                  </a:cubicBezTo>
                  <a:cubicBezTo>
                    <a:pt x="446"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1037" name="Freeform 9"/>
            <p:cNvSpPr>
              <a:spLocks/>
            </p:cNvSpPr>
            <p:nvPr userDrawn="1"/>
          </p:nvSpPr>
          <p:spPr bwMode="auto">
            <a:xfrm>
              <a:off x="3733" y="330"/>
              <a:ext cx="580" cy="353"/>
            </a:xfrm>
            <a:custGeom>
              <a:avLst/>
              <a:gdLst>
                <a:gd name="T0" fmla="*/ 1268 w 447"/>
                <a:gd name="T1" fmla="*/ 380 h 272"/>
                <a:gd name="T2" fmla="*/ 1268 w 447"/>
                <a:gd name="T3" fmla="*/ 380 h 272"/>
                <a:gd name="T4" fmla="*/ 1257 w 447"/>
                <a:gd name="T5" fmla="*/ 361 h 272"/>
                <a:gd name="T6" fmla="*/ 912 w 447"/>
                <a:gd name="T7" fmla="*/ 8 h 272"/>
                <a:gd name="T8" fmla="*/ 886 w 447"/>
                <a:gd name="T9" fmla="*/ 8 h 272"/>
                <a:gd name="T10" fmla="*/ 22 w 447"/>
                <a:gd name="T11" fmla="*/ 362 h 272"/>
                <a:gd name="T12" fmla="*/ 1 w 447"/>
                <a:gd name="T13" fmla="*/ 387 h 272"/>
                <a:gd name="T14" fmla="*/ 0 w 447"/>
                <a:gd name="T15" fmla="*/ 389 h 272"/>
                <a:gd name="T16" fmla="*/ 17 w 447"/>
                <a:gd name="T17" fmla="*/ 411 h 272"/>
                <a:gd name="T18" fmla="*/ 745 w 447"/>
                <a:gd name="T19" fmla="*/ 763 h 272"/>
                <a:gd name="T20" fmla="*/ 788 w 447"/>
                <a:gd name="T21" fmla="*/ 762 h 272"/>
                <a:gd name="T22" fmla="*/ 1250 w 447"/>
                <a:gd name="T23" fmla="*/ 413 h 272"/>
                <a:gd name="T24" fmla="*/ 1264 w 447"/>
                <a:gd name="T25" fmla="*/ 395 h 272"/>
                <a:gd name="T26" fmla="*/ 1264 w 447"/>
                <a:gd name="T27" fmla="*/ 395 h 272"/>
                <a:gd name="T28" fmla="*/ 1268 w 447"/>
                <a:gd name="T29" fmla="*/ 389 h 272"/>
                <a:gd name="T30" fmla="*/ 1268 w 447"/>
                <a:gd name="T31" fmla="*/ 380 h 2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2">
                  <a:moveTo>
                    <a:pt x="447" y="134"/>
                  </a:moveTo>
                  <a:cubicBezTo>
                    <a:pt x="447" y="134"/>
                    <a:pt x="447" y="134"/>
                    <a:pt x="447" y="134"/>
                  </a:cubicBezTo>
                  <a:cubicBezTo>
                    <a:pt x="447" y="132"/>
                    <a:pt x="446" y="129"/>
                    <a:pt x="444" y="127"/>
                  </a:cubicBezTo>
                  <a:cubicBezTo>
                    <a:pt x="322" y="3"/>
                    <a:pt x="322" y="3"/>
                    <a:pt x="322" y="3"/>
                  </a:cubicBezTo>
                  <a:cubicBezTo>
                    <a:pt x="320" y="1"/>
                    <a:pt x="315" y="0"/>
                    <a:pt x="312" y="3"/>
                  </a:cubicBezTo>
                  <a:cubicBezTo>
                    <a:pt x="234" y="58"/>
                    <a:pt x="106" y="105"/>
                    <a:pt x="8" y="128"/>
                  </a:cubicBezTo>
                  <a:cubicBezTo>
                    <a:pt x="4" y="129"/>
                    <a:pt x="2" y="133"/>
                    <a:pt x="1" y="136"/>
                  </a:cubicBezTo>
                  <a:cubicBezTo>
                    <a:pt x="1" y="136"/>
                    <a:pt x="1" y="137"/>
                    <a:pt x="0" y="137"/>
                  </a:cubicBezTo>
                  <a:cubicBezTo>
                    <a:pt x="0" y="141"/>
                    <a:pt x="2" y="144"/>
                    <a:pt x="6" y="145"/>
                  </a:cubicBezTo>
                  <a:cubicBezTo>
                    <a:pt x="95" y="168"/>
                    <a:pt x="205" y="214"/>
                    <a:pt x="263" y="269"/>
                  </a:cubicBezTo>
                  <a:cubicBezTo>
                    <a:pt x="267" y="272"/>
                    <a:pt x="273" y="272"/>
                    <a:pt x="278" y="268"/>
                  </a:cubicBezTo>
                  <a:cubicBezTo>
                    <a:pt x="441" y="146"/>
                    <a:pt x="441" y="146"/>
                    <a:pt x="441" y="146"/>
                  </a:cubicBezTo>
                  <a:cubicBezTo>
                    <a:pt x="444" y="144"/>
                    <a:pt x="445" y="142"/>
                    <a:pt x="446" y="139"/>
                  </a:cubicBezTo>
                  <a:cubicBezTo>
                    <a:pt x="446" y="139"/>
                    <a:pt x="446" y="139"/>
                    <a:pt x="446" y="139"/>
                  </a:cubicBezTo>
                  <a:cubicBezTo>
                    <a:pt x="447" y="138"/>
                    <a:pt x="447" y="137"/>
                    <a:pt x="447" y="137"/>
                  </a:cubicBezTo>
                  <a:cubicBezTo>
                    <a:pt x="447" y="136"/>
                    <a:pt x="447" y="135"/>
                    <a:pt x="447" y="134"/>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1038" name="Freeform 10"/>
            <p:cNvSpPr>
              <a:spLocks/>
            </p:cNvSpPr>
            <p:nvPr userDrawn="1"/>
          </p:nvSpPr>
          <p:spPr bwMode="auto">
            <a:xfrm>
              <a:off x="3170" y="-75"/>
              <a:ext cx="580" cy="352"/>
            </a:xfrm>
            <a:custGeom>
              <a:avLst/>
              <a:gdLst>
                <a:gd name="T0" fmla="*/ 1268 w 447"/>
                <a:gd name="T1" fmla="*/ 379 h 271"/>
                <a:gd name="T2" fmla="*/ 1268 w 447"/>
                <a:gd name="T3" fmla="*/ 379 h 271"/>
                <a:gd name="T4" fmla="*/ 1257 w 447"/>
                <a:gd name="T5" fmla="*/ 361 h 271"/>
                <a:gd name="T6" fmla="*/ 912 w 447"/>
                <a:gd name="T7" fmla="*/ 6 h 271"/>
                <a:gd name="T8" fmla="*/ 886 w 447"/>
                <a:gd name="T9" fmla="*/ 6 h 271"/>
                <a:gd name="T10" fmla="*/ 22 w 447"/>
                <a:gd name="T11" fmla="*/ 365 h 271"/>
                <a:gd name="T12" fmla="*/ 1 w 447"/>
                <a:gd name="T13" fmla="*/ 383 h 271"/>
                <a:gd name="T14" fmla="*/ 0 w 447"/>
                <a:gd name="T15" fmla="*/ 390 h 271"/>
                <a:gd name="T16" fmla="*/ 13 w 447"/>
                <a:gd name="T17" fmla="*/ 410 h 271"/>
                <a:gd name="T18" fmla="*/ 745 w 447"/>
                <a:gd name="T19" fmla="*/ 762 h 271"/>
                <a:gd name="T20" fmla="*/ 785 w 447"/>
                <a:gd name="T21" fmla="*/ 762 h 271"/>
                <a:gd name="T22" fmla="*/ 1250 w 447"/>
                <a:gd name="T23" fmla="*/ 412 h 271"/>
                <a:gd name="T24" fmla="*/ 1264 w 447"/>
                <a:gd name="T25" fmla="*/ 394 h 271"/>
                <a:gd name="T26" fmla="*/ 1264 w 447"/>
                <a:gd name="T27" fmla="*/ 394 h 271"/>
                <a:gd name="T28" fmla="*/ 1268 w 447"/>
                <a:gd name="T29" fmla="*/ 388 h 271"/>
                <a:gd name="T30" fmla="*/ 1268 w 447"/>
                <a:gd name="T31" fmla="*/ 379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4" y="127"/>
                  </a:cubicBezTo>
                  <a:cubicBezTo>
                    <a:pt x="322" y="2"/>
                    <a:pt x="322" y="2"/>
                    <a:pt x="322" y="2"/>
                  </a:cubicBezTo>
                  <a:cubicBezTo>
                    <a:pt x="320" y="0"/>
                    <a:pt x="315" y="0"/>
                    <a:pt x="312" y="2"/>
                  </a:cubicBezTo>
                  <a:cubicBezTo>
                    <a:pt x="234" y="57"/>
                    <a:pt x="106" y="104"/>
                    <a:pt x="8" y="128"/>
                  </a:cubicBezTo>
                  <a:cubicBezTo>
                    <a:pt x="4" y="129"/>
                    <a:pt x="1" y="132"/>
                    <a:pt x="1" y="135"/>
                  </a:cubicBezTo>
                  <a:cubicBezTo>
                    <a:pt x="0" y="135"/>
                    <a:pt x="0" y="136"/>
                    <a:pt x="0" y="137"/>
                  </a:cubicBezTo>
                  <a:cubicBezTo>
                    <a:pt x="0" y="140"/>
                    <a:pt x="2" y="143"/>
                    <a:pt x="5" y="144"/>
                  </a:cubicBezTo>
                  <a:cubicBezTo>
                    <a:pt x="94" y="167"/>
                    <a:pt x="205" y="213"/>
                    <a:pt x="263" y="268"/>
                  </a:cubicBezTo>
                  <a:cubicBezTo>
                    <a:pt x="267" y="271"/>
                    <a:pt x="273" y="271"/>
                    <a:pt x="277" y="268"/>
                  </a:cubicBezTo>
                  <a:cubicBezTo>
                    <a:pt x="441" y="145"/>
                    <a:pt x="441" y="145"/>
                    <a:pt x="441" y="145"/>
                  </a:cubicBezTo>
                  <a:cubicBezTo>
                    <a:pt x="443" y="143"/>
                    <a:pt x="445" y="141"/>
                    <a:pt x="446" y="138"/>
                  </a:cubicBezTo>
                  <a:cubicBezTo>
                    <a:pt x="446" y="138"/>
                    <a:pt x="446" y="138"/>
                    <a:pt x="446"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1039" name="Freeform 11"/>
            <p:cNvSpPr>
              <a:spLocks/>
            </p:cNvSpPr>
            <p:nvPr userDrawn="1"/>
          </p:nvSpPr>
          <p:spPr bwMode="auto">
            <a:xfrm>
              <a:off x="2537" y="-75"/>
              <a:ext cx="579" cy="352"/>
            </a:xfrm>
            <a:custGeom>
              <a:avLst/>
              <a:gdLst>
                <a:gd name="T0" fmla="*/ 1258 w 447"/>
                <a:gd name="T1" fmla="*/ 379 h 271"/>
                <a:gd name="T2" fmla="*/ 1258 w 447"/>
                <a:gd name="T3" fmla="*/ 379 h 271"/>
                <a:gd name="T4" fmla="*/ 1251 w 447"/>
                <a:gd name="T5" fmla="*/ 361 h 271"/>
                <a:gd name="T6" fmla="*/ 908 w 447"/>
                <a:gd name="T7" fmla="*/ 6 h 271"/>
                <a:gd name="T8" fmla="*/ 877 w 447"/>
                <a:gd name="T9" fmla="*/ 6 h 271"/>
                <a:gd name="T10" fmla="*/ 27 w 447"/>
                <a:gd name="T11" fmla="*/ 365 h 271"/>
                <a:gd name="T12" fmla="*/ 1 w 447"/>
                <a:gd name="T13" fmla="*/ 383 h 271"/>
                <a:gd name="T14" fmla="*/ 1 w 447"/>
                <a:gd name="T15" fmla="*/ 390 h 271"/>
                <a:gd name="T16" fmla="*/ 17 w 447"/>
                <a:gd name="T17" fmla="*/ 410 h 271"/>
                <a:gd name="T18" fmla="*/ 742 w 447"/>
                <a:gd name="T19" fmla="*/ 762 h 271"/>
                <a:gd name="T20" fmla="*/ 782 w 447"/>
                <a:gd name="T21" fmla="*/ 762 h 271"/>
                <a:gd name="T22" fmla="*/ 1242 w 447"/>
                <a:gd name="T23" fmla="*/ 412 h 271"/>
                <a:gd name="T24" fmla="*/ 1258 w 447"/>
                <a:gd name="T25" fmla="*/ 394 h 271"/>
                <a:gd name="T26" fmla="*/ 1258 w 447"/>
                <a:gd name="T27" fmla="*/ 394 h 271"/>
                <a:gd name="T28" fmla="*/ 1258 w 447"/>
                <a:gd name="T29" fmla="*/ 388 h 271"/>
                <a:gd name="T30" fmla="*/ 1258 w 447"/>
                <a:gd name="T31" fmla="*/ 379 h 2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47" h="271">
                  <a:moveTo>
                    <a:pt x="447" y="133"/>
                  </a:moveTo>
                  <a:cubicBezTo>
                    <a:pt x="447" y="133"/>
                    <a:pt x="447" y="133"/>
                    <a:pt x="447" y="133"/>
                  </a:cubicBezTo>
                  <a:cubicBezTo>
                    <a:pt x="447" y="131"/>
                    <a:pt x="446" y="128"/>
                    <a:pt x="445" y="127"/>
                  </a:cubicBezTo>
                  <a:cubicBezTo>
                    <a:pt x="323" y="2"/>
                    <a:pt x="323" y="2"/>
                    <a:pt x="323" y="2"/>
                  </a:cubicBezTo>
                  <a:cubicBezTo>
                    <a:pt x="320" y="0"/>
                    <a:pt x="315" y="0"/>
                    <a:pt x="312" y="2"/>
                  </a:cubicBezTo>
                  <a:cubicBezTo>
                    <a:pt x="234" y="57"/>
                    <a:pt x="107" y="104"/>
                    <a:pt x="9" y="128"/>
                  </a:cubicBezTo>
                  <a:cubicBezTo>
                    <a:pt x="4" y="129"/>
                    <a:pt x="2" y="132"/>
                    <a:pt x="1" y="135"/>
                  </a:cubicBezTo>
                  <a:cubicBezTo>
                    <a:pt x="1" y="135"/>
                    <a:pt x="1" y="136"/>
                    <a:pt x="1" y="137"/>
                  </a:cubicBezTo>
                  <a:cubicBezTo>
                    <a:pt x="0" y="140"/>
                    <a:pt x="2" y="143"/>
                    <a:pt x="6" y="144"/>
                  </a:cubicBezTo>
                  <a:cubicBezTo>
                    <a:pt x="95" y="167"/>
                    <a:pt x="205" y="213"/>
                    <a:pt x="263" y="268"/>
                  </a:cubicBezTo>
                  <a:cubicBezTo>
                    <a:pt x="267" y="271"/>
                    <a:pt x="273" y="271"/>
                    <a:pt x="278" y="268"/>
                  </a:cubicBezTo>
                  <a:cubicBezTo>
                    <a:pt x="441" y="145"/>
                    <a:pt x="441" y="145"/>
                    <a:pt x="441" y="145"/>
                  </a:cubicBezTo>
                  <a:cubicBezTo>
                    <a:pt x="444" y="143"/>
                    <a:pt x="446" y="141"/>
                    <a:pt x="447" y="138"/>
                  </a:cubicBezTo>
                  <a:cubicBezTo>
                    <a:pt x="447" y="138"/>
                    <a:pt x="447" y="138"/>
                    <a:pt x="447" y="138"/>
                  </a:cubicBezTo>
                  <a:cubicBezTo>
                    <a:pt x="447" y="137"/>
                    <a:pt x="447" y="137"/>
                    <a:pt x="447" y="136"/>
                  </a:cubicBezTo>
                  <a:cubicBezTo>
                    <a:pt x="447" y="135"/>
                    <a:pt x="447" y="134"/>
                    <a:pt x="447" y="133"/>
                  </a:cubicBezTo>
                </a:path>
              </a:pathLst>
            </a:custGeom>
            <a:solidFill>
              <a:srgbClr val="00A0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1040" name="Freeform 12"/>
            <p:cNvSpPr>
              <a:spLocks/>
            </p:cNvSpPr>
            <p:nvPr userDrawn="1"/>
          </p:nvSpPr>
          <p:spPr bwMode="auto">
            <a:xfrm>
              <a:off x="134" y="783"/>
              <a:ext cx="785" cy="1100"/>
            </a:xfrm>
            <a:custGeom>
              <a:avLst/>
              <a:gdLst>
                <a:gd name="T0" fmla="*/ 91 w 605"/>
                <a:gd name="T1" fmla="*/ 638 h 848"/>
                <a:gd name="T2" fmla="*/ 967 w 605"/>
                <a:gd name="T3" fmla="*/ 0 h 848"/>
                <a:gd name="T4" fmla="*/ 1628 w 605"/>
                <a:gd name="T5" fmla="*/ 145 h 848"/>
                <a:gd name="T6" fmla="*/ 1684 w 605"/>
                <a:gd name="T7" fmla="*/ 215 h 848"/>
                <a:gd name="T8" fmla="*/ 1647 w 605"/>
                <a:gd name="T9" fmla="*/ 279 h 848"/>
                <a:gd name="T10" fmla="*/ 1522 w 605"/>
                <a:gd name="T11" fmla="*/ 446 h 848"/>
                <a:gd name="T12" fmla="*/ 1442 w 605"/>
                <a:gd name="T13" fmla="*/ 506 h 848"/>
                <a:gd name="T14" fmla="*/ 1401 w 605"/>
                <a:gd name="T15" fmla="*/ 494 h 848"/>
                <a:gd name="T16" fmla="*/ 986 w 605"/>
                <a:gd name="T17" fmla="*/ 402 h 848"/>
                <a:gd name="T18" fmla="*/ 660 w 605"/>
                <a:gd name="T19" fmla="*/ 623 h 848"/>
                <a:gd name="T20" fmla="*/ 1715 w 605"/>
                <a:gd name="T21" fmla="*/ 1669 h 848"/>
                <a:gd name="T22" fmla="*/ 816 w 605"/>
                <a:gd name="T23" fmla="*/ 2401 h 848"/>
                <a:gd name="T24" fmla="*/ 0 w 605"/>
                <a:gd name="T25" fmla="*/ 2066 h 848"/>
                <a:gd name="T26" fmla="*/ 27 w 605"/>
                <a:gd name="T27" fmla="*/ 2020 h 848"/>
                <a:gd name="T28" fmla="*/ 175 w 605"/>
                <a:gd name="T29" fmla="*/ 1878 h 848"/>
                <a:gd name="T30" fmla="*/ 266 w 605"/>
                <a:gd name="T31" fmla="*/ 1812 h 848"/>
                <a:gd name="T32" fmla="*/ 324 w 605"/>
                <a:gd name="T33" fmla="*/ 1835 h 848"/>
                <a:gd name="T34" fmla="*/ 764 w 605"/>
                <a:gd name="T35" fmla="*/ 2003 h 848"/>
                <a:gd name="T36" fmla="*/ 1155 w 605"/>
                <a:gd name="T37" fmla="*/ 1742 h 848"/>
                <a:gd name="T38" fmla="*/ 91 w 605"/>
                <a:gd name="T39" fmla="*/ 638 h 8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5" h="848">
                  <a:moveTo>
                    <a:pt x="32" y="225"/>
                  </a:moveTo>
                  <a:cubicBezTo>
                    <a:pt x="32" y="48"/>
                    <a:pt x="209" y="0"/>
                    <a:pt x="341" y="0"/>
                  </a:cubicBezTo>
                  <a:cubicBezTo>
                    <a:pt x="443" y="0"/>
                    <a:pt x="547" y="32"/>
                    <a:pt x="574" y="51"/>
                  </a:cubicBezTo>
                  <a:cubicBezTo>
                    <a:pt x="587" y="60"/>
                    <a:pt x="594" y="68"/>
                    <a:pt x="594" y="76"/>
                  </a:cubicBezTo>
                  <a:cubicBezTo>
                    <a:pt x="594" y="82"/>
                    <a:pt x="589" y="89"/>
                    <a:pt x="581" y="99"/>
                  </a:cubicBezTo>
                  <a:cubicBezTo>
                    <a:pt x="563" y="124"/>
                    <a:pt x="552" y="137"/>
                    <a:pt x="537" y="157"/>
                  </a:cubicBezTo>
                  <a:cubicBezTo>
                    <a:pt x="528" y="168"/>
                    <a:pt x="518" y="179"/>
                    <a:pt x="509" y="179"/>
                  </a:cubicBezTo>
                  <a:cubicBezTo>
                    <a:pt x="504" y="179"/>
                    <a:pt x="500" y="178"/>
                    <a:pt x="494" y="175"/>
                  </a:cubicBezTo>
                  <a:cubicBezTo>
                    <a:pt x="468" y="165"/>
                    <a:pt x="409" y="142"/>
                    <a:pt x="348" y="142"/>
                  </a:cubicBezTo>
                  <a:cubicBezTo>
                    <a:pt x="281" y="142"/>
                    <a:pt x="233" y="175"/>
                    <a:pt x="233" y="220"/>
                  </a:cubicBezTo>
                  <a:cubicBezTo>
                    <a:pt x="233" y="358"/>
                    <a:pt x="605" y="313"/>
                    <a:pt x="605" y="590"/>
                  </a:cubicBezTo>
                  <a:cubicBezTo>
                    <a:pt x="605" y="737"/>
                    <a:pt x="467" y="848"/>
                    <a:pt x="288" y="848"/>
                  </a:cubicBezTo>
                  <a:cubicBezTo>
                    <a:pt x="130" y="848"/>
                    <a:pt x="0" y="763"/>
                    <a:pt x="0" y="730"/>
                  </a:cubicBezTo>
                  <a:cubicBezTo>
                    <a:pt x="0" y="721"/>
                    <a:pt x="3" y="719"/>
                    <a:pt x="9" y="713"/>
                  </a:cubicBezTo>
                  <a:cubicBezTo>
                    <a:pt x="21" y="703"/>
                    <a:pt x="52" y="672"/>
                    <a:pt x="62" y="663"/>
                  </a:cubicBezTo>
                  <a:cubicBezTo>
                    <a:pt x="72" y="654"/>
                    <a:pt x="83" y="640"/>
                    <a:pt x="94" y="640"/>
                  </a:cubicBezTo>
                  <a:cubicBezTo>
                    <a:pt x="102" y="640"/>
                    <a:pt x="106" y="643"/>
                    <a:pt x="115" y="648"/>
                  </a:cubicBezTo>
                  <a:cubicBezTo>
                    <a:pt x="146" y="666"/>
                    <a:pt x="199" y="707"/>
                    <a:pt x="270" y="707"/>
                  </a:cubicBezTo>
                  <a:cubicBezTo>
                    <a:pt x="341" y="707"/>
                    <a:pt x="408" y="674"/>
                    <a:pt x="408" y="615"/>
                  </a:cubicBezTo>
                  <a:cubicBezTo>
                    <a:pt x="408"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1041" name="Freeform 13"/>
            <p:cNvSpPr>
              <a:spLocks/>
            </p:cNvSpPr>
            <p:nvPr userDrawn="1"/>
          </p:nvSpPr>
          <p:spPr bwMode="auto">
            <a:xfrm>
              <a:off x="4123" y="783"/>
              <a:ext cx="785" cy="1100"/>
            </a:xfrm>
            <a:custGeom>
              <a:avLst/>
              <a:gdLst>
                <a:gd name="T0" fmla="*/ 91 w 605"/>
                <a:gd name="T1" fmla="*/ 638 h 848"/>
                <a:gd name="T2" fmla="*/ 969 w 605"/>
                <a:gd name="T3" fmla="*/ 0 h 848"/>
                <a:gd name="T4" fmla="*/ 1628 w 605"/>
                <a:gd name="T5" fmla="*/ 145 h 848"/>
                <a:gd name="T6" fmla="*/ 1684 w 605"/>
                <a:gd name="T7" fmla="*/ 215 h 848"/>
                <a:gd name="T8" fmla="*/ 1647 w 605"/>
                <a:gd name="T9" fmla="*/ 279 h 848"/>
                <a:gd name="T10" fmla="*/ 1522 w 605"/>
                <a:gd name="T11" fmla="*/ 446 h 848"/>
                <a:gd name="T12" fmla="*/ 1447 w 605"/>
                <a:gd name="T13" fmla="*/ 506 h 848"/>
                <a:gd name="T14" fmla="*/ 1401 w 605"/>
                <a:gd name="T15" fmla="*/ 494 h 848"/>
                <a:gd name="T16" fmla="*/ 986 w 605"/>
                <a:gd name="T17" fmla="*/ 402 h 848"/>
                <a:gd name="T18" fmla="*/ 660 w 605"/>
                <a:gd name="T19" fmla="*/ 623 h 848"/>
                <a:gd name="T20" fmla="*/ 1715 w 605"/>
                <a:gd name="T21" fmla="*/ 1669 h 848"/>
                <a:gd name="T22" fmla="*/ 820 w 605"/>
                <a:gd name="T23" fmla="*/ 2401 h 848"/>
                <a:gd name="T24" fmla="*/ 0 w 605"/>
                <a:gd name="T25" fmla="*/ 2066 h 848"/>
                <a:gd name="T26" fmla="*/ 27 w 605"/>
                <a:gd name="T27" fmla="*/ 2020 h 848"/>
                <a:gd name="T28" fmla="*/ 175 w 605"/>
                <a:gd name="T29" fmla="*/ 1878 h 848"/>
                <a:gd name="T30" fmla="*/ 266 w 605"/>
                <a:gd name="T31" fmla="*/ 1812 h 848"/>
                <a:gd name="T32" fmla="*/ 324 w 605"/>
                <a:gd name="T33" fmla="*/ 1835 h 848"/>
                <a:gd name="T34" fmla="*/ 764 w 605"/>
                <a:gd name="T35" fmla="*/ 2003 h 848"/>
                <a:gd name="T36" fmla="*/ 1160 w 605"/>
                <a:gd name="T37" fmla="*/ 1742 h 848"/>
                <a:gd name="T38" fmla="*/ 91 w 605"/>
                <a:gd name="T39" fmla="*/ 638 h 8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5" h="848">
                  <a:moveTo>
                    <a:pt x="32" y="225"/>
                  </a:moveTo>
                  <a:cubicBezTo>
                    <a:pt x="32" y="48"/>
                    <a:pt x="210" y="0"/>
                    <a:pt x="342" y="0"/>
                  </a:cubicBezTo>
                  <a:cubicBezTo>
                    <a:pt x="443" y="0"/>
                    <a:pt x="547" y="32"/>
                    <a:pt x="574" y="51"/>
                  </a:cubicBezTo>
                  <a:cubicBezTo>
                    <a:pt x="587" y="60"/>
                    <a:pt x="594" y="68"/>
                    <a:pt x="594" y="76"/>
                  </a:cubicBezTo>
                  <a:cubicBezTo>
                    <a:pt x="594" y="82"/>
                    <a:pt x="589" y="89"/>
                    <a:pt x="581" y="99"/>
                  </a:cubicBezTo>
                  <a:cubicBezTo>
                    <a:pt x="563" y="124"/>
                    <a:pt x="553" y="137"/>
                    <a:pt x="537" y="157"/>
                  </a:cubicBezTo>
                  <a:cubicBezTo>
                    <a:pt x="528" y="168"/>
                    <a:pt x="518" y="179"/>
                    <a:pt x="510" y="179"/>
                  </a:cubicBezTo>
                  <a:cubicBezTo>
                    <a:pt x="504" y="179"/>
                    <a:pt x="501" y="178"/>
                    <a:pt x="494" y="175"/>
                  </a:cubicBezTo>
                  <a:cubicBezTo>
                    <a:pt x="469" y="165"/>
                    <a:pt x="409" y="142"/>
                    <a:pt x="348" y="142"/>
                  </a:cubicBezTo>
                  <a:cubicBezTo>
                    <a:pt x="282" y="142"/>
                    <a:pt x="233" y="175"/>
                    <a:pt x="233" y="220"/>
                  </a:cubicBezTo>
                  <a:cubicBezTo>
                    <a:pt x="233" y="358"/>
                    <a:pt x="605" y="313"/>
                    <a:pt x="605" y="590"/>
                  </a:cubicBezTo>
                  <a:cubicBezTo>
                    <a:pt x="605" y="737"/>
                    <a:pt x="467" y="848"/>
                    <a:pt x="289" y="848"/>
                  </a:cubicBezTo>
                  <a:cubicBezTo>
                    <a:pt x="130" y="848"/>
                    <a:pt x="0" y="763"/>
                    <a:pt x="0" y="730"/>
                  </a:cubicBezTo>
                  <a:cubicBezTo>
                    <a:pt x="0" y="721"/>
                    <a:pt x="3" y="719"/>
                    <a:pt x="9" y="713"/>
                  </a:cubicBezTo>
                  <a:cubicBezTo>
                    <a:pt x="21" y="703"/>
                    <a:pt x="52" y="672"/>
                    <a:pt x="62" y="663"/>
                  </a:cubicBezTo>
                  <a:cubicBezTo>
                    <a:pt x="72" y="654"/>
                    <a:pt x="84" y="640"/>
                    <a:pt x="94" y="640"/>
                  </a:cubicBezTo>
                  <a:cubicBezTo>
                    <a:pt x="102" y="640"/>
                    <a:pt x="106" y="643"/>
                    <a:pt x="115" y="648"/>
                  </a:cubicBezTo>
                  <a:cubicBezTo>
                    <a:pt x="146" y="666"/>
                    <a:pt x="199" y="707"/>
                    <a:pt x="270" y="707"/>
                  </a:cubicBezTo>
                  <a:cubicBezTo>
                    <a:pt x="341" y="707"/>
                    <a:pt x="409" y="674"/>
                    <a:pt x="409" y="615"/>
                  </a:cubicBezTo>
                  <a:cubicBezTo>
                    <a:pt x="409" y="461"/>
                    <a:pt x="32" y="506"/>
                    <a:pt x="32" y="225"/>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1042" name="Freeform 14"/>
            <p:cNvSpPr>
              <a:spLocks noEditPoints="1"/>
            </p:cNvSpPr>
            <p:nvPr userDrawn="1"/>
          </p:nvSpPr>
          <p:spPr bwMode="auto">
            <a:xfrm>
              <a:off x="1018" y="784"/>
              <a:ext cx="914" cy="1103"/>
            </a:xfrm>
            <a:custGeom>
              <a:avLst/>
              <a:gdLst>
                <a:gd name="T0" fmla="*/ 1991 w 705"/>
                <a:gd name="T1" fmla="*/ 1161 h 850"/>
                <a:gd name="T2" fmla="*/ 1050 w 705"/>
                <a:gd name="T3" fmla="*/ 0 h 850"/>
                <a:gd name="T4" fmla="*/ 0 w 705"/>
                <a:gd name="T5" fmla="*/ 1203 h 850"/>
                <a:gd name="T6" fmla="*/ 1031 w 705"/>
                <a:gd name="T7" fmla="*/ 2410 h 850"/>
                <a:gd name="T8" fmla="*/ 1822 w 705"/>
                <a:gd name="T9" fmla="*/ 2122 h 850"/>
                <a:gd name="T10" fmla="*/ 1876 w 705"/>
                <a:gd name="T11" fmla="*/ 2039 h 850"/>
                <a:gd name="T12" fmla="*/ 1816 w 705"/>
                <a:gd name="T13" fmla="*/ 1945 h 850"/>
                <a:gd name="T14" fmla="*/ 1713 w 705"/>
                <a:gd name="T15" fmla="*/ 1814 h 850"/>
                <a:gd name="T16" fmla="*/ 1669 w 705"/>
                <a:gd name="T17" fmla="*/ 1789 h 850"/>
                <a:gd name="T18" fmla="*/ 1604 w 705"/>
                <a:gd name="T19" fmla="*/ 1821 h 850"/>
                <a:gd name="T20" fmla="*/ 1118 w 705"/>
                <a:gd name="T21" fmla="*/ 2019 h 850"/>
                <a:gd name="T22" fmla="*/ 568 w 705"/>
                <a:gd name="T23" fmla="*/ 1342 h 850"/>
                <a:gd name="T24" fmla="*/ 1858 w 705"/>
                <a:gd name="T25" fmla="*/ 1342 h 850"/>
                <a:gd name="T26" fmla="*/ 1991 w 705"/>
                <a:gd name="T27" fmla="*/ 1161 h 850"/>
                <a:gd name="T28" fmla="*/ 572 w 705"/>
                <a:gd name="T29" fmla="*/ 1011 h 850"/>
                <a:gd name="T30" fmla="*/ 1050 w 705"/>
                <a:gd name="T31" fmla="*/ 389 h 850"/>
                <a:gd name="T32" fmla="*/ 1439 w 705"/>
                <a:gd name="T33" fmla="*/ 1012 h 850"/>
                <a:gd name="T34" fmla="*/ 572 w 705"/>
                <a:gd name="T35" fmla="*/ 1011 h 8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05" h="850">
                  <a:moveTo>
                    <a:pt x="705" y="410"/>
                  </a:moveTo>
                  <a:cubicBezTo>
                    <a:pt x="705" y="144"/>
                    <a:pt x="600" y="0"/>
                    <a:pt x="372" y="0"/>
                  </a:cubicBezTo>
                  <a:cubicBezTo>
                    <a:pt x="191" y="0"/>
                    <a:pt x="0" y="105"/>
                    <a:pt x="0" y="424"/>
                  </a:cubicBezTo>
                  <a:cubicBezTo>
                    <a:pt x="0" y="721"/>
                    <a:pt x="169" y="850"/>
                    <a:pt x="365" y="850"/>
                  </a:cubicBezTo>
                  <a:cubicBezTo>
                    <a:pt x="506" y="850"/>
                    <a:pt x="588" y="797"/>
                    <a:pt x="645" y="748"/>
                  </a:cubicBezTo>
                  <a:cubicBezTo>
                    <a:pt x="657" y="738"/>
                    <a:pt x="664" y="729"/>
                    <a:pt x="664" y="719"/>
                  </a:cubicBezTo>
                  <a:cubicBezTo>
                    <a:pt x="664" y="709"/>
                    <a:pt x="660" y="705"/>
                    <a:pt x="643" y="686"/>
                  </a:cubicBezTo>
                  <a:cubicBezTo>
                    <a:pt x="631" y="673"/>
                    <a:pt x="622" y="659"/>
                    <a:pt x="606" y="640"/>
                  </a:cubicBezTo>
                  <a:cubicBezTo>
                    <a:pt x="601" y="634"/>
                    <a:pt x="598" y="631"/>
                    <a:pt x="591" y="631"/>
                  </a:cubicBezTo>
                  <a:cubicBezTo>
                    <a:pt x="584" y="631"/>
                    <a:pt x="576" y="636"/>
                    <a:pt x="568" y="642"/>
                  </a:cubicBezTo>
                  <a:cubicBezTo>
                    <a:pt x="531" y="671"/>
                    <a:pt x="474" y="712"/>
                    <a:pt x="396" y="712"/>
                  </a:cubicBezTo>
                  <a:cubicBezTo>
                    <a:pt x="279" y="712"/>
                    <a:pt x="213" y="630"/>
                    <a:pt x="201" y="473"/>
                  </a:cubicBezTo>
                  <a:cubicBezTo>
                    <a:pt x="320" y="473"/>
                    <a:pt x="611" y="473"/>
                    <a:pt x="657" y="473"/>
                  </a:cubicBezTo>
                  <a:cubicBezTo>
                    <a:pt x="686" y="473"/>
                    <a:pt x="705" y="453"/>
                    <a:pt x="705" y="410"/>
                  </a:cubicBezTo>
                  <a:close/>
                  <a:moveTo>
                    <a:pt x="202" y="356"/>
                  </a:moveTo>
                  <a:cubicBezTo>
                    <a:pt x="215" y="215"/>
                    <a:pt x="273" y="137"/>
                    <a:pt x="372" y="137"/>
                  </a:cubicBezTo>
                  <a:cubicBezTo>
                    <a:pt x="478" y="137"/>
                    <a:pt x="509" y="236"/>
                    <a:pt x="509" y="357"/>
                  </a:cubicBezTo>
                  <a:cubicBezTo>
                    <a:pt x="416" y="357"/>
                    <a:pt x="295" y="356"/>
                    <a:pt x="202" y="356"/>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1043" name="Freeform 15"/>
            <p:cNvSpPr>
              <a:spLocks/>
            </p:cNvSpPr>
            <p:nvPr userDrawn="1"/>
          </p:nvSpPr>
          <p:spPr bwMode="auto">
            <a:xfrm>
              <a:off x="2982" y="314"/>
              <a:ext cx="685" cy="1542"/>
            </a:xfrm>
            <a:custGeom>
              <a:avLst/>
              <a:gdLst>
                <a:gd name="T0" fmla="*/ 1247 w 528"/>
                <a:gd name="T1" fmla="*/ 406 h 1188"/>
                <a:gd name="T2" fmla="*/ 1461 w 528"/>
                <a:gd name="T3" fmla="*/ 426 h 1188"/>
                <a:gd name="T4" fmla="*/ 1496 w 528"/>
                <a:gd name="T5" fmla="*/ 406 h 1188"/>
                <a:gd name="T6" fmla="*/ 1454 w 528"/>
                <a:gd name="T7" fmla="*/ 340 h 1188"/>
                <a:gd name="T8" fmla="*/ 1266 w 528"/>
                <a:gd name="T9" fmla="*/ 96 h 1188"/>
                <a:gd name="T10" fmla="*/ 1173 w 528"/>
                <a:gd name="T11" fmla="*/ 17 h 1188"/>
                <a:gd name="T12" fmla="*/ 961 w 528"/>
                <a:gd name="T13" fmla="*/ 0 h 1188"/>
                <a:gd name="T14" fmla="*/ 307 w 528"/>
                <a:gd name="T15" fmla="*/ 718 h 1188"/>
                <a:gd name="T16" fmla="*/ 307 w 528"/>
                <a:gd name="T17" fmla="*/ 1067 h 1188"/>
                <a:gd name="T18" fmla="*/ 182 w 528"/>
                <a:gd name="T19" fmla="*/ 1067 h 1188"/>
                <a:gd name="T20" fmla="*/ 0 w 528"/>
                <a:gd name="T21" fmla="*/ 1256 h 1188"/>
                <a:gd name="T22" fmla="*/ 0 w 528"/>
                <a:gd name="T23" fmla="*/ 1351 h 1188"/>
                <a:gd name="T24" fmla="*/ 307 w 528"/>
                <a:gd name="T25" fmla="*/ 1476 h 1188"/>
                <a:gd name="T26" fmla="*/ 313 w 528"/>
                <a:gd name="T27" fmla="*/ 3264 h 1188"/>
                <a:gd name="T28" fmla="*/ 418 w 528"/>
                <a:gd name="T29" fmla="*/ 3371 h 1188"/>
                <a:gd name="T30" fmla="*/ 781 w 528"/>
                <a:gd name="T31" fmla="*/ 3371 h 1188"/>
                <a:gd name="T32" fmla="*/ 889 w 528"/>
                <a:gd name="T33" fmla="*/ 3268 h 1188"/>
                <a:gd name="T34" fmla="*/ 889 w 528"/>
                <a:gd name="T35" fmla="*/ 1487 h 1188"/>
                <a:gd name="T36" fmla="*/ 1474 w 528"/>
                <a:gd name="T37" fmla="*/ 1356 h 1188"/>
                <a:gd name="T38" fmla="*/ 1474 w 528"/>
                <a:gd name="T39" fmla="*/ 1194 h 1188"/>
                <a:gd name="T40" fmla="*/ 1321 w 528"/>
                <a:gd name="T41" fmla="*/ 1067 h 1188"/>
                <a:gd name="T42" fmla="*/ 889 w 528"/>
                <a:gd name="T43" fmla="*/ 1067 h 1188"/>
                <a:gd name="T44" fmla="*/ 889 w 528"/>
                <a:gd name="T45" fmla="*/ 771 h 1188"/>
                <a:gd name="T46" fmla="*/ 1247 w 528"/>
                <a:gd name="T47" fmla="*/ 406 h 11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28" h="1188">
                  <a:moveTo>
                    <a:pt x="440" y="143"/>
                  </a:moveTo>
                  <a:cubicBezTo>
                    <a:pt x="468" y="143"/>
                    <a:pt x="500" y="150"/>
                    <a:pt x="516" y="150"/>
                  </a:cubicBezTo>
                  <a:cubicBezTo>
                    <a:pt x="523" y="150"/>
                    <a:pt x="528" y="148"/>
                    <a:pt x="528" y="143"/>
                  </a:cubicBezTo>
                  <a:cubicBezTo>
                    <a:pt x="528" y="136"/>
                    <a:pt x="518" y="126"/>
                    <a:pt x="513" y="120"/>
                  </a:cubicBezTo>
                  <a:cubicBezTo>
                    <a:pt x="487" y="88"/>
                    <a:pt x="467" y="62"/>
                    <a:pt x="447" y="34"/>
                  </a:cubicBezTo>
                  <a:cubicBezTo>
                    <a:pt x="439" y="24"/>
                    <a:pt x="430" y="12"/>
                    <a:pt x="414" y="6"/>
                  </a:cubicBezTo>
                  <a:cubicBezTo>
                    <a:pt x="400" y="1"/>
                    <a:pt x="385" y="0"/>
                    <a:pt x="339" y="0"/>
                  </a:cubicBezTo>
                  <a:cubicBezTo>
                    <a:pt x="229" y="0"/>
                    <a:pt x="109" y="51"/>
                    <a:pt x="109" y="253"/>
                  </a:cubicBezTo>
                  <a:cubicBezTo>
                    <a:pt x="109" y="264"/>
                    <a:pt x="109" y="310"/>
                    <a:pt x="109" y="376"/>
                  </a:cubicBezTo>
                  <a:cubicBezTo>
                    <a:pt x="88" y="376"/>
                    <a:pt x="72" y="376"/>
                    <a:pt x="64" y="376"/>
                  </a:cubicBezTo>
                  <a:cubicBezTo>
                    <a:pt x="18" y="376"/>
                    <a:pt x="0" y="399"/>
                    <a:pt x="0" y="443"/>
                  </a:cubicBezTo>
                  <a:cubicBezTo>
                    <a:pt x="0" y="457"/>
                    <a:pt x="0" y="438"/>
                    <a:pt x="0" y="476"/>
                  </a:cubicBezTo>
                  <a:cubicBezTo>
                    <a:pt x="26" y="494"/>
                    <a:pt x="63" y="510"/>
                    <a:pt x="109" y="520"/>
                  </a:cubicBezTo>
                  <a:cubicBezTo>
                    <a:pt x="109" y="778"/>
                    <a:pt x="110" y="1130"/>
                    <a:pt x="110" y="1150"/>
                  </a:cubicBezTo>
                  <a:cubicBezTo>
                    <a:pt x="110" y="1172"/>
                    <a:pt x="127" y="1188"/>
                    <a:pt x="147" y="1188"/>
                  </a:cubicBezTo>
                  <a:cubicBezTo>
                    <a:pt x="276" y="1188"/>
                    <a:pt x="276" y="1188"/>
                    <a:pt x="276" y="1188"/>
                  </a:cubicBezTo>
                  <a:cubicBezTo>
                    <a:pt x="297" y="1188"/>
                    <a:pt x="314" y="1172"/>
                    <a:pt x="314" y="1152"/>
                  </a:cubicBezTo>
                  <a:cubicBezTo>
                    <a:pt x="314" y="1133"/>
                    <a:pt x="314" y="777"/>
                    <a:pt x="314" y="524"/>
                  </a:cubicBezTo>
                  <a:cubicBezTo>
                    <a:pt x="385" y="515"/>
                    <a:pt x="463" y="500"/>
                    <a:pt x="520" y="478"/>
                  </a:cubicBezTo>
                  <a:cubicBezTo>
                    <a:pt x="520" y="460"/>
                    <a:pt x="520" y="442"/>
                    <a:pt x="520" y="421"/>
                  </a:cubicBezTo>
                  <a:cubicBezTo>
                    <a:pt x="520" y="394"/>
                    <a:pt x="511" y="377"/>
                    <a:pt x="466" y="376"/>
                  </a:cubicBezTo>
                  <a:cubicBezTo>
                    <a:pt x="448" y="376"/>
                    <a:pt x="385" y="376"/>
                    <a:pt x="314" y="376"/>
                  </a:cubicBezTo>
                  <a:cubicBezTo>
                    <a:pt x="314" y="319"/>
                    <a:pt x="314" y="280"/>
                    <a:pt x="314" y="272"/>
                  </a:cubicBezTo>
                  <a:cubicBezTo>
                    <a:pt x="314" y="163"/>
                    <a:pt x="349" y="143"/>
                    <a:pt x="440" y="14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1044" name="Freeform 16"/>
            <p:cNvSpPr>
              <a:spLocks noEditPoints="1"/>
            </p:cNvSpPr>
            <p:nvPr userDrawn="1"/>
          </p:nvSpPr>
          <p:spPr bwMode="auto">
            <a:xfrm>
              <a:off x="2009" y="787"/>
              <a:ext cx="868" cy="1083"/>
            </a:xfrm>
            <a:custGeom>
              <a:avLst/>
              <a:gdLst>
                <a:gd name="T0" fmla="*/ 1896 w 669"/>
                <a:gd name="T1" fmla="*/ 623 h 835"/>
                <a:gd name="T2" fmla="*/ 1079 w 669"/>
                <a:gd name="T3" fmla="*/ 0 h 835"/>
                <a:gd name="T4" fmla="*/ 183 w 669"/>
                <a:gd name="T5" fmla="*/ 178 h 835"/>
                <a:gd name="T6" fmla="*/ 160 w 669"/>
                <a:gd name="T7" fmla="*/ 284 h 835"/>
                <a:gd name="T8" fmla="*/ 244 w 669"/>
                <a:gd name="T9" fmla="*/ 493 h 835"/>
                <a:gd name="T10" fmla="*/ 306 w 669"/>
                <a:gd name="T11" fmla="*/ 543 h 835"/>
                <a:gd name="T12" fmla="*/ 398 w 669"/>
                <a:gd name="T13" fmla="*/ 516 h 835"/>
                <a:gd name="T14" fmla="*/ 960 w 669"/>
                <a:gd name="T15" fmla="*/ 403 h 835"/>
                <a:gd name="T16" fmla="*/ 1326 w 669"/>
                <a:gd name="T17" fmla="*/ 704 h 835"/>
                <a:gd name="T18" fmla="*/ 1326 w 669"/>
                <a:gd name="T19" fmla="*/ 879 h 835"/>
                <a:gd name="T20" fmla="*/ 536 w 669"/>
                <a:gd name="T21" fmla="*/ 992 h 835"/>
                <a:gd name="T22" fmla="*/ 0 w 669"/>
                <a:gd name="T23" fmla="*/ 1706 h 835"/>
                <a:gd name="T24" fmla="*/ 632 w 669"/>
                <a:gd name="T25" fmla="*/ 2363 h 835"/>
                <a:gd name="T26" fmla="*/ 1379 w 669"/>
                <a:gd name="T27" fmla="*/ 2088 h 835"/>
                <a:gd name="T28" fmla="*/ 1621 w 669"/>
                <a:gd name="T29" fmla="*/ 2332 h 835"/>
                <a:gd name="T30" fmla="*/ 1789 w 669"/>
                <a:gd name="T31" fmla="*/ 2332 h 835"/>
                <a:gd name="T32" fmla="*/ 1896 w 669"/>
                <a:gd name="T33" fmla="*/ 2227 h 835"/>
                <a:gd name="T34" fmla="*/ 1896 w 669"/>
                <a:gd name="T35" fmla="*/ 623 h 835"/>
                <a:gd name="T36" fmla="*/ 1278 w 669"/>
                <a:gd name="T37" fmla="*/ 1791 h 835"/>
                <a:gd name="T38" fmla="*/ 842 w 669"/>
                <a:gd name="T39" fmla="*/ 1990 h 835"/>
                <a:gd name="T40" fmla="*/ 550 w 669"/>
                <a:gd name="T41" fmla="*/ 1660 h 835"/>
                <a:gd name="T42" fmla="*/ 1326 w 669"/>
                <a:gd name="T43" fmla="*/ 1210 h 835"/>
                <a:gd name="T44" fmla="*/ 1326 w 669"/>
                <a:gd name="T45" fmla="*/ 1629 h 835"/>
                <a:gd name="T46" fmla="*/ 1278 w 669"/>
                <a:gd name="T47" fmla="*/ 1791 h 8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69" h="835">
                  <a:moveTo>
                    <a:pt x="669" y="220"/>
                  </a:moveTo>
                  <a:cubicBezTo>
                    <a:pt x="669" y="52"/>
                    <a:pt x="552" y="0"/>
                    <a:pt x="381" y="0"/>
                  </a:cubicBezTo>
                  <a:cubicBezTo>
                    <a:pt x="226" y="0"/>
                    <a:pt x="92" y="49"/>
                    <a:pt x="65" y="63"/>
                  </a:cubicBezTo>
                  <a:cubicBezTo>
                    <a:pt x="50" y="71"/>
                    <a:pt x="48" y="81"/>
                    <a:pt x="56" y="100"/>
                  </a:cubicBezTo>
                  <a:cubicBezTo>
                    <a:pt x="64" y="122"/>
                    <a:pt x="74" y="143"/>
                    <a:pt x="86" y="174"/>
                  </a:cubicBezTo>
                  <a:cubicBezTo>
                    <a:pt x="91" y="186"/>
                    <a:pt x="97" y="192"/>
                    <a:pt x="108" y="192"/>
                  </a:cubicBezTo>
                  <a:cubicBezTo>
                    <a:pt x="117" y="192"/>
                    <a:pt x="132" y="186"/>
                    <a:pt x="141" y="183"/>
                  </a:cubicBezTo>
                  <a:cubicBezTo>
                    <a:pt x="191" y="165"/>
                    <a:pt x="273" y="143"/>
                    <a:pt x="338" y="143"/>
                  </a:cubicBezTo>
                  <a:cubicBezTo>
                    <a:pt x="423" y="143"/>
                    <a:pt x="468" y="189"/>
                    <a:pt x="468" y="249"/>
                  </a:cubicBezTo>
                  <a:cubicBezTo>
                    <a:pt x="468" y="259"/>
                    <a:pt x="468" y="282"/>
                    <a:pt x="468" y="311"/>
                  </a:cubicBezTo>
                  <a:cubicBezTo>
                    <a:pt x="336" y="324"/>
                    <a:pt x="268" y="330"/>
                    <a:pt x="189" y="351"/>
                  </a:cubicBezTo>
                  <a:cubicBezTo>
                    <a:pt x="87" y="377"/>
                    <a:pt x="0" y="440"/>
                    <a:pt x="0" y="603"/>
                  </a:cubicBezTo>
                  <a:cubicBezTo>
                    <a:pt x="0" y="762"/>
                    <a:pt x="97" y="835"/>
                    <a:pt x="223" y="835"/>
                  </a:cubicBezTo>
                  <a:cubicBezTo>
                    <a:pt x="337" y="835"/>
                    <a:pt x="448" y="776"/>
                    <a:pt x="486" y="738"/>
                  </a:cubicBezTo>
                  <a:cubicBezTo>
                    <a:pt x="490" y="792"/>
                    <a:pt x="517" y="824"/>
                    <a:pt x="572" y="824"/>
                  </a:cubicBezTo>
                  <a:cubicBezTo>
                    <a:pt x="583" y="824"/>
                    <a:pt x="610" y="824"/>
                    <a:pt x="631" y="824"/>
                  </a:cubicBezTo>
                  <a:cubicBezTo>
                    <a:pt x="652" y="824"/>
                    <a:pt x="669" y="808"/>
                    <a:pt x="669" y="787"/>
                  </a:cubicBezTo>
                  <a:cubicBezTo>
                    <a:pt x="669" y="767"/>
                    <a:pt x="669" y="273"/>
                    <a:pt x="669" y="220"/>
                  </a:cubicBezTo>
                  <a:close/>
                  <a:moveTo>
                    <a:pt x="451" y="633"/>
                  </a:moveTo>
                  <a:cubicBezTo>
                    <a:pt x="404" y="676"/>
                    <a:pt x="346" y="703"/>
                    <a:pt x="297" y="703"/>
                  </a:cubicBezTo>
                  <a:cubicBezTo>
                    <a:pt x="238" y="703"/>
                    <a:pt x="194" y="659"/>
                    <a:pt x="194" y="587"/>
                  </a:cubicBezTo>
                  <a:cubicBezTo>
                    <a:pt x="194" y="436"/>
                    <a:pt x="331" y="443"/>
                    <a:pt x="468" y="427"/>
                  </a:cubicBezTo>
                  <a:cubicBezTo>
                    <a:pt x="468" y="487"/>
                    <a:pt x="468" y="546"/>
                    <a:pt x="468" y="575"/>
                  </a:cubicBezTo>
                  <a:cubicBezTo>
                    <a:pt x="468" y="596"/>
                    <a:pt x="468" y="617"/>
                    <a:pt x="451" y="633"/>
                  </a:cubicBezTo>
                  <a:close/>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sp>
          <p:nvSpPr>
            <p:cNvPr id="1045" name="Freeform 17"/>
            <p:cNvSpPr>
              <a:spLocks/>
            </p:cNvSpPr>
            <p:nvPr userDrawn="1"/>
          </p:nvSpPr>
          <p:spPr bwMode="auto">
            <a:xfrm>
              <a:off x="5026" y="377"/>
              <a:ext cx="868" cy="1480"/>
            </a:xfrm>
            <a:custGeom>
              <a:avLst/>
              <a:gdLst>
                <a:gd name="T0" fmla="*/ 1896 w 669"/>
                <a:gd name="T1" fmla="*/ 1463 h 1141"/>
                <a:gd name="T2" fmla="*/ 1297 w 669"/>
                <a:gd name="T3" fmla="*/ 905 h 1141"/>
                <a:gd name="T4" fmla="*/ 579 w 669"/>
                <a:gd name="T5" fmla="*/ 1162 h 1141"/>
                <a:gd name="T6" fmla="*/ 579 w 669"/>
                <a:gd name="T7" fmla="*/ 54 h 1141"/>
                <a:gd name="T8" fmla="*/ 550 w 669"/>
                <a:gd name="T9" fmla="*/ 0 h 1141"/>
                <a:gd name="T10" fmla="*/ 514 w 669"/>
                <a:gd name="T11" fmla="*/ 13 h 1141"/>
                <a:gd name="T12" fmla="*/ 35 w 669"/>
                <a:gd name="T13" fmla="*/ 266 h 1141"/>
                <a:gd name="T14" fmla="*/ 0 w 669"/>
                <a:gd name="T15" fmla="*/ 316 h 1141"/>
                <a:gd name="T16" fmla="*/ 0 w 669"/>
                <a:gd name="T17" fmla="*/ 3125 h 1141"/>
                <a:gd name="T18" fmla="*/ 112 w 669"/>
                <a:gd name="T19" fmla="*/ 3230 h 1141"/>
                <a:gd name="T20" fmla="*/ 475 w 669"/>
                <a:gd name="T21" fmla="*/ 3230 h 1141"/>
                <a:gd name="T22" fmla="*/ 579 w 669"/>
                <a:gd name="T23" fmla="*/ 3127 h 1141"/>
                <a:gd name="T24" fmla="*/ 579 w 669"/>
                <a:gd name="T25" fmla="*/ 1629 h 1141"/>
                <a:gd name="T26" fmla="*/ 627 w 669"/>
                <a:gd name="T27" fmla="*/ 1506 h 1141"/>
                <a:gd name="T28" fmla="*/ 1111 w 669"/>
                <a:gd name="T29" fmla="*/ 1335 h 1141"/>
                <a:gd name="T30" fmla="*/ 1322 w 669"/>
                <a:gd name="T31" fmla="*/ 1603 h 1141"/>
                <a:gd name="T32" fmla="*/ 1322 w 669"/>
                <a:gd name="T33" fmla="*/ 3125 h 1141"/>
                <a:gd name="T34" fmla="*/ 1430 w 669"/>
                <a:gd name="T35" fmla="*/ 3230 h 1141"/>
                <a:gd name="T36" fmla="*/ 1790 w 669"/>
                <a:gd name="T37" fmla="*/ 3230 h 1141"/>
                <a:gd name="T38" fmla="*/ 1896 w 669"/>
                <a:gd name="T39" fmla="*/ 3125 h 1141"/>
                <a:gd name="T40" fmla="*/ 1896 w 669"/>
                <a:gd name="T41" fmla="*/ 1463 h 1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69" h="1141">
                  <a:moveTo>
                    <a:pt x="669" y="517"/>
                  </a:moveTo>
                  <a:cubicBezTo>
                    <a:pt x="666" y="375"/>
                    <a:pt x="580" y="320"/>
                    <a:pt x="458" y="320"/>
                  </a:cubicBezTo>
                  <a:cubicBezTo>
                    <a:pt x="356" y="320"/>
                    <a:pt x="250" y="381"/>
                    <a:pt x="204" y="411"/>
                  </a:cubicBezTo>
                  <a:cubicBezTo>
                    <a:pt x="204" y="359"/>
                    <a:pt x="204" y="139"/>
                    <a:pt x="204" y="19"/>
                  </a:cubicBezTo>
                  <a:cubicBezTo>
                    <a:pt x="204" y="4"/>
                    <a:pt x="201" y="0"/>
                    <a:pt x="194" y="0"/>
                  </a:cubicBezTo>
                  <a:cubicBezTo>
                    <a:pt x="190" y="0"/>
                    <a:pt x="187" y="2"/>
                    <a:pt x="181" y="5"/>
                  </a:cubicBezTo>
                  <a:cubicBezTo>
                    <a:pt x="128" y="38"/>
                    <a:pt x="71" y="69"/>
                    <a:pt x="12" y="94"/>
                  </a:cubicBezTo>
                  <a:cubicBezTo>
                    <a:pt x="5" y="96"/>
                    <a:pt x="1" y="99"/>
                    <a:pt x="0" y="112"/>
                  </a:cubicBezTo>
                  <a:cubicBezTo>
                    <a:pt x="1" y="132"/>
                    <a:pt x="0" y="1082"/>
                    <a:pt x="0" y="1104"/>
                  </a:cubicBezTo>
                  <a:cubicBezTo>
                    <a:pt x="0" y="1125"/>
                    <a:pt x="18" y="1141"/>
                    <a:pt x="39" y="1141"/>
                  </a:cubicBezTo>
                  <a:cubicBezTo>
                    <a:pt x="60" y="1141"/>
                    <a:pt x="146" y="1141"/>
                    <a:pt x="167" y="1141"/>
                  </a:cubicBezTo>
                  <a:cubicBezTo>
                    <a:pt x="187" y="1141"/>
                    <a:pt x="204" y="1125"/>
                    <a:pt x="204" y="1105"/>
                  </a:cubicBezTo>
                  <a:cubicBezTo>
                    <a:pt x="204" y="1084"/>
                    <a:pt x="204" y="734"/>
                    <a:pt x="204" y="575"/>
                  </a:cubicBezTo>
                  <a:cubicBezTo>
                    <a:pt x="204" y="550"/>
                    <a:pt x="210" y="539"/>
                    <a:pt x="221" y="532"/>
                  </a:cubicBezTo>
                  <a:cubicBezTo>
                    <a:pt x="271" y="502"/>
                    <a:pt x="341" y="471"/>
                    <a:pt x="392" y="471"/>
                  </a:cubicBezTo>
                  <a:cubicBezTo>
                    <a:pt x="447" y="471"/>
                    <a:pt x="466" y="510"/>
                    <a:pt x="466" y="567"/>
                  </a:cubicBezTo>
                  <a:cubicBezTo>
                    <a:pt x="466" y="785"/>
                    <a:pt x="466" y="1083"/>
                    <a:pt x="466" y="1104"/>
                  </a:cubicBezTo>
                  <a:cubicBezTo>
                    <a:pt x="466" y="1124"/>
                    <a:pt x="483" y="1141"/>
                    <a:pt x="504" y="1141"/>
                  </a:cubicBezTo>
                  <a:cubicBezTo>
                    <a:pt x="525" y="1141"/>
                    <a:pt x="611" y="1141"/>
                    <a:pt x="632" y="1141"/>
                  </a:cubicBezTo>
                  <a:cubicBezTo>
                    <a:pt x="653" y="1141"/>
                    <a:pt x="669" y="1125"/>
                    <a:pt x="669" y="1104"/>
                  </a:cubicBezTo>
                  <a:cubicBezTo>
                    <a:pt x="669" y="1084"/>
                    <a:pt x="669" y="723"/>
                    <a:pt x="669" y="517"/>
                  </a:cubicBezTo>
                </a:path>
              </a:pathLst>
            </a:custGeom>
            <a:solidFill>
              <a:srgbClr val="0075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dirty="0">
                <a:solidFill>
                  <a:prstClr val="black"/>
                </a:solidFill>
                <a:latin typeface="Arial" charset="0"/>
                <a:ea typeface="ＭＳ Ｐゴシック" charset="-128"/>
              </a:endParaRPr>
            </a:p>
          </p:txBody>
        </p:sp>
      </p:grpSp>
    </p:spTree>
    <p:extLst>
      <p:ext uri="{BB962C8B-B14F-4D97-AF65-F5344CB8AC3E}">
        <p14:creationId xmlns:p14="http://schemas.microsoft.com/office/powerpoint/2010/main" val="663519474"/>
      </p:ext>
    </p:extLst>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 id="2147484281" r:id="rId12"/>
    <p:sldLayoutId id="2147484282" r:id="rId13"/>
    <p:sldLayoutId id="2147484283" r:id="rId14"/>
    <p:sldLayoutId id="2147484284" r:id="rId15"/>
    <p:sldLayoutId id="2147484285" r:id="rId16"/>
    <p:sldLayoutId id="2147484286" r:id="rId17"/>
  </p:sldLayoutIdLst>
  <p:transition>
    <p:fade/>
  </p:transition>
  <p:hf hdr="0" ftr="0"/>
  <p:txStyles>
    <p:titleStyle>
      <a:lvl1pPr algn="l" rtl="0" eaLnBrk="0" fontAlgn="base" hangingPunct="0">
        <a:lnSpc>
          <a:spcPct val="90000"/>
        </a:lnSpc>
        <a:spcBef>
          <a:spcPct val="0"/>
        </a:spcBef>
        <a:spcAft>
          <a:spcPct val="0"/>
        </a:spcAft>
        <a:defRPr sz="28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2800">
          <a:solidFill>
            <a:schemeClr val="accent1"/>
          </a:solidFill>
          <a:latin typeface="Arial Narrow" pitchFamily="34" charset="0"/>
        </a:defRPr>
      </a:lvl2pPr>
      <a:lvl3pPr algn="l" rtl="0" eaLnBrk="0" fontAlgn="base" hangingPunct="0">
        <a:lnSpc>
          <a:spcPct val="90000"/>
        </a:lnSpc>
        <a:spcBef>
          <a:spcPct val="0"/>
        </a:spcBef>
        <a:spcAft>
          <a:spcPct val="0"/>
        </a:spcAft>
        <a:defRPr sz="2800">
          <a:solidFill>
            <a:schemeClr val="accent1"/>
          </a:solidFill>
          <a:latin typeface="Arial Narrow" pitchFamily="34" charset="0"/>
        </a:defRPr>
      </a:lvl3pPr>
      <a:lvl4pPr algn="l" rtl="0" eaLnBrk="0" fontAlgn="base" hangingPunct="0">
        <a:lnSpc>
          <a:spcPct val="90000"/>
        </a:lnSpc>
        <a:spcBef>
          <a:spcPct val="0"/>
        </a:spcBef>
        <a:spcAft>
          <a:spcPct val="0"/>
        </a:spcAft>
        <a:defRPr sz="2800">
          <a:solidFill>
            <a:schemeClr val="accent1"/>
          </a:solidFill>
          <a:latin typeface="Arial Narrow" pitchFamily="34" charset="0"/>
        </a:defRPr>
      </a:lvl4pPr>
      <a:lvl5pPr algn="l" rtl="0" eaLnBrk="0" fontAlgn="base" hangingPunct="0">
        <a:lnSpc>
          <a:spcPct val="90000"/>
        </a:lnSpc>
        <a:spcBef>
          <a:spcPct val="0"/>
        </a:spcBef>
        <a:spcAft>
          <a:spcPct val="0"/>
        </a:spcAft>
        <a:defRPr sz="2800">
          <a:solidFill>
            <a:schemeClr val="accent1"/>
          </a:solidFill>
          <a:latin typeface="Arial Narrow" pitchFamily="34" charset="0"/>
        </a:defRPr>
      </a:lvl5pPr>
      <a:lvl6pPr marL="457200" algn="l" rtl="0" fontAlgn="base">
        <a:lnSpc>
          <a:spcPct val="90000"/>
        </a:lnSpc>
        <a:spcBef>
          <a:spcPct val="0"/>
        </a:spcBef>
        <a:spcAft>
          <a:spcPct val="0"/>
        </a:spcAft>
        <a:defRPr sz="2800">
          <a:solidFill>
            <a:schemeClr val="accent1"/>
          </a:solidFill>
          <a:latin typeface="Arial Narrow" pitchFamily="34" charset="0"/>
        </a:defRPr>
      </a:lvl6pPr>
      <a:lvl7pPr marL="914400" algn="l" rtl="0" fontAlgn="base">
        <a:lnSpc>
          <a:spcPct val="90000"/>
        </a:lnSpc>
        <a:spcBef>
          <a:spcPct val="0"/>
        </a:spcBef>
        <a:spcAft>
          <a:spcPct val="0"/>
        </a:spcAft>
        <a:defRPr sz="2800">
          <a:solidFill>
            <a:schemeClr val="accent1"/>
          </a:solidFill>
          <a:latin typeface="Arial Narrow" pitchFamily="34" charset="0"/>
        </a:defRPr>
      </a:lvl7pPr>
      <a:lvl8pPr marL="1371600" algn="l" rtl="0" fontAlgn="base">
        <a:lnSpc>
          <a:spcPct val="90000"/>
        </a:lnSpc>
        <a:spcBef>
          <a:spcPct val="0"/>
        </a:spcBef>
        <a:spcAft>
          <a:spcPct val="0"/>
        </a:spcAft>
        <a:defRPr sz="2800">
          <a:solidFill>
            <a:schemeClr val="accent1"/>
          </a:solidFill>
          <a:latin typeface="Arial Narrow" pitchFamily="34" charset="0"/>
        </a:defRPr>
      </a:lvl8pPr>
      <a:lvl9pPr marL="1828800" algn="l" rtl="0" fontAlgn="base">
        <a:lnSpc>
          <a:spcPct val="90000"/>
        </a:lnSpc>
        <a:spcBef>
          <a:spcPct val="0"/>
        </a:spcBef>
        <a:spcAft>
          <a:spcPct val="0"/>
        </a:spcAft>
        <a:defRPr sz="2800">
          <a:solidFill>
            <a:schemeClr val="accent1"/>
          </a:solidFill>
          <a:latin typeface="Arial Narrow" pitchFamily="34" charset="0"/>
        </a:defRPr>
      </a:lvl9pPr>
    </p:titleStyle>
    <p:bodyStyle>
      <a:lvl1pPr algn="l" rtl="0" eaLnBrk="0" fontAlgn="base" hangingPunct="0">
        <a:lnSpc>
          <a:spcPct val="90000"/>
        </a:lnSpc>
        <a:spcBef>
          <a:spcPct val="0"/>
        </a:spcBef>
        <a:spcAft>
          <a:spcPct val="0"/>
        </a:spcAft>
        <a:buFont typeface="Arial" charset="0"/>
        <a:defRPr sz="2000" kern="1200">
          <a:solidFill>
            <a:schemeClr val="accent1"/>
          </a:solidFill>
          <a:latin typeface="+mn-lt"/>
          <a:ea typeface="+mn-ea"/>
          <a:cs typeface="+mn-cs"/>
        </a:defRPr>
      </a:lvl1pPr>
      <a:lvl2pPr marL="269875" indent="-269875" algn="l" rtl="0" eaLnBrk="0" fontAlgn="base" hangingPunct="0">
        <a:lnSpc>
          <a:spcPct val="90000"/>
        </a:lnSpc>
        <a:spcBef>
          <a:spcPct val="0"/>
        </a:spcBef>
        <a:spcAft>
          <a:spcPts val="2000"/>
        </a:spcAft>
        <a:buFont typeface="Courier New" pitchFamily="49" charset="0"/>
        <a:buChar char="o"/>
        <a:defRPr sz="2000" kern="1200">
          <a:solidFill>
            <a:schemeClr val="accent1"/>
          </a:solidFill>
          <a:latin typeface="+mn-lt"/>
          <a:ea typeface="+mn-ea"/>
          <a:cs typeface="+mn-cs"/>
        </a:defRPr>
      </a:lvl2pPr>
      <a:lvl3pPr marL="539750" indent="-269875" algn="l" rtl="0" eaLnBrk="0" fontAlgn="base" hangingPunct="0">
        <a:lnSpc>
          <a:spcPct val="90000"/>
        </a:lnSpc>
        <a:spcBef>
          <a:spcPct val="0"/>
        </a:spcBef>
        <a:spcAft>
          <a:spcPts val="2000"/>
        </a:spcAft>
        <a:buFont typeface="Courier New" pitchFamily="49" charset="0"/>
        <a:buChar char="o"/>
        <a:defRPr sz="2000" kern="1200">
          <a:solidFill>
            <a:schemeClr val="accent1"/>
          </a:solidFill>
          <a:latin typeface="+mn-lt"/>
          <a:ea typeface="+mn-ea"/>
          <a:cs typeface="+mn-cs"/>
        </a:defRPr>
      </a:lvl3pPr>
      <a:lvl4pPr marL="809625" indent="-269875" algn="l" rtl="0" eaLnBrk="0" fontAlgn="base" hangingPunct="0">
        <a:lnSpc>
          <a:spcPct val="90000"/>
        </a:lnSpc>
        <a:spcBef>
          <a:spcPct val="0"/>
        </a:spcBef>
        <a:spcAft>
          <a:spcPts val="2000"/>
        </a:spcAft>
        <a:buFont typeface="Courier New" pitchFamily="49" charset="0"/>
        <a:buChar char="o"/>
        <a:defRPr sz="2000" kern="1200">
          <a:solidFill>
            <a:schemeClr val="accent1"/>
          </a:solidFill>
          <a:latin typeface="+mn-lt"/>
          <a:ea typeface="+mn-ea"/>
          <a:cs typeface="+mn-cs"/>
        </a:defRPr>
      </a:lvl4pPr>
      <a:lvl5pPr marL="1079500" indent="-269875" algn="l" rtl="0" eaLnBrk="0" fontAlgn="base" hangingPunct="0">
        <a:lnSpc>
          <a:spcPct val="90000"/>
        </a:lnSpc>
        <a:spcBef>
          <a:spcPct val="0"/>
        </a:spcBef>
        <a:spcAft>
          <a:spcPts val="2000"/>
        </a:spcAft>
        <a:buFont typeface="Courier New" pitchFamily="49" charset="0"/>
        <a:buChar char="o"/>
        <a:defRPr sz="2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_pegg@seafish.co.uk" TargetMode="External"/><Relationship Id="rId2" Type="http://schemas.openxmlformats.org/officeDocument/2006/relationships/image" Target="../media/image61.png"/><Relationship Id="rId1" Type="http://schemas.openxmlformats.org/officeDocument/2006/relationships/slideLayout" Target="../slideLayouts/slideLayout8.xml"/><Relationship Id="rId4" Type="http://schemas.openxmlformats.org/officeDocument/2006/relationships/hyperlink" Target="mailto:j_brooks@seafish.co.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64.png"/></Relationships>
</file>

<file path=ppt/slides/_rels/slide11.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70.png"/><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72.png"/><Relationship Id="rId4" Type="http://schemas.openxmlformats.org/officeDocument/2006/relationships/image" Target="../media/image71.png"/></Relationships>
</file>

<file path=ppt/slides/_rels/slide1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73.png"/></Relationships>
</file>

<file path=ppt/slides/_rels/slide1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Slide 17"/><Relationship Id="rId13" Type="http://schemas.openxmlformats.org/officeDocument/2006/relationships/slide" Target="slide34.xml"/><Relationship Id="rId18" Type="http://schemas.openxmlformats.org/officeDocument/2006/relationships/slide" Target="slide48.xml"/><Relationship Id="rId3" Type="http://schemas.openxmlformats.org/officeDocument/2006/relationships/slide" Target="slide3.xml"/><Relationship Id="rId7" Type="http://schemas.openxmlformats.org/officeDocument/2006/relationships/slide" Target="slide9.xml"/><Relationship Id="rId12" Type="http://schemas.openxmlformats.org/officeDocument/2006/relationships/hyperlink" Target="#Slide 33"/><Relationship Id="rId17" Type="http://schemas.openxmlformats.org/officeDocument/2006/relationships/slide" Target="slide41.xml"/><Relationship Id="rId2" Type="http://schemas.openxmlformats.org/officeDocument/2006/relationships/notesSlide" Target="../notesSlides/notesSlide1.xml"/><Relationship Id="rId16" Type="http://schemas.openxmlformats.org/officeDocument/2006/relationships/hyperlink" Target="#Slide 10"/><Relationship Id="rId1" Type="http://schemas.openxmlformats.org/officeDocument/2006/relationships/slideLayout" Target="../slideLayouts/slideLayout15.xml"/><Relationship Id="rId6" Type="http://schemas.openxmlformats.org/officeDocument/2006/relationships/hyperlink" Target="#Slide 4"/><Relationship Id="rId11" Type="http://schemas.openxmlformats.org/officeDocument/2006/relationships/slide" Target="slide25.xml"/><Relationship Id="rId5" Type="http://schemas.openxmlformats.org/officeDocument/2006/relationships/slide" Target="slide5.xml"/><Relationship Id="rId15" Type="http://schemas.openxmlformats.org/officeDocument/2006/relationships/slide" Target="slide38.xml"/><Relationship Id="rId10" Type="http://schemas.openxmlformats.org/officeDocument/2006/relationships/hyperlink" Target="#Slide 26"/><Relationship Id="rId19" Type="http://schemas.openxmlformats.org/officeDocument/2006/relationships/hyperlink" Target="#Slide 50"/><Relationship Id="rId4" Type="http://schemas.openxmlformats.org/officeDocument/2006/relationships/hyperlink" Target="#Slide 3"/><Relationship Id="rId9" Type="http://schemas.openxmlformats.org/officeDocument/2006/relationships/slide" Target="slide18.xml"/><Relationship Id="rId14" Type="http://schemas.openxmlformats.org/officeDocument/2006/relationships/hyperlink" Target="#Slide 46"/></Relationships>
</file>

<file path=ppt/slides/_rels/slide2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hyperlink" Target="https://www.seafish.org/market-insights/browse/14828/17576"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51.xml"/></Relationships>
</file>

<file path=ppt/slides/_rels/slide2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51.xml"/></Relationships>
</file>

<file path=ppt/slides/_rels/slide2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51.xml"/></Relationships>
</file>

<file path=ppt/slides/_rels/slide2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7.xml"/><Relationship Id="rId1" Type="http://schemas.openxmlformats.org/officeDocument/2006/relationships/slideLayout" Target="../slideLayouts/slideLayout246.xml"/></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8.xml"/><Relationship Id="rId1" Type="http://schemas.openxmlformats.org/officeDocument/2006/relationships/slideLayout" Target="../slideLayouts/slideLayout246.xml"/></Relationships>
</file>

<file path=ppt/slides/_rels/slide3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9.xml"/><Relationship Id="rId1" Type="http://schemas.openxmlformats.org/officeDocument/2006/relationships/slideLayout" Target="../slideLayouts/slideLayout246.xml"/></Relationships>
</file>

<file path=ppt/slides/_rels/slide3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34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3.xml"/></Relationships>
</file>

<file path=ppt/slides/_rels/slide35.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21.xml"/><Relationship Id="rId1" Type="http://schemas.openxmlformats.org/officeDocument/2006/relationships/slideLayout" Target="../slideLayouts/slideLayout379.xml"/></Relationships>
</file>

<file path=ppt/slides/_rels/slide36.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22.xml"/><Relationship Id="rId1" Type="http://schemas.openxmlformats.org/officeDocument/2006/relationships/slideLayout" Target="../slideLayouts/slideLayout382.xml"/></Relationships>
</file>

<file path=ppt/slides/_rels/slide37.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23.xml"/><Relationship Id="rId1" Type="http://schemas.openxmlformats.org/officeDocument/2006/relationships/slideLayout" Target="../slideLayouts/slideLayout38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5.xml"/></Relationships>
</file>

<file path=ppt/slides/_rels/slide43.xml.rels><?xml version="1.0" encoding="UTF-8" standalone="yes"?>
<Relationships xmlns="http://schemas.openxmlformats.org/package/2006/relationships"><Relationship Id="rId3" Type="http://schemas.openxmlformats.org/officeDocument/2006/relationships/image" Target="../media/image101.jpeg"/><Relationship Id="rId7" Type="http://schemas.openxmlformats.org/officeDocument/2006/relationships/image" Target="../media/image105.jpeg"/><Relationship Id="rId2" Type="http://schemas.openxmlformats.org/officeDocument/2006/relationships/image" Target="../media/image100.jpeg"/><Relationship Id="rId1" Type="http://schemas.openxmlformats.org/officeDocument/2006/relationships/slideLayout" Target="../slideLayouts/slideLayout365.xml"/><Relationship Id="rId6" Type="http://schemas.openxmlformats.org/officeDocument/2006/relationships/image" Target="../media/image104.jpeg"/><Relationship Id="rId5" Type="http://schemas.openxmlformats.org/officeDocument/2006/relationships/image" Target="../media/image103.jpeg"/><Relationship Id="rId4" Type="http://schemas.openxmlformats.org/officeDocument/2006/relationships/image" Target="../media/image102.jpeg"/></Relationships>
</file>

<file path=ppt/slides/_rels/slide44.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365.xml"/><Relationship Id="rId4" Type="http://schemas.openxmlformats.org/officeDocument/2006/relationships/image" Target="../media/image108.jpeg"/></Relationships>
</file>

<file path=ppt/slides/_rels/slide45.xml.rels><?xml version="1.0" encoding="UTF-8" standalone="yes"?>
<Relationships xmlns="http://schemas.openxmlformats.org/package/2006/relationships"><Relationship Id="rId8" Type="http://schemas.openxmlformats.org/officeDocument/2006/relationships/image" Target="../media/image114.jpeg"/><Relationship Id="rId13" Type="http://schemas.openxmlformats.org/officeDocument/2006/relationships/image" Target="../media/image119.jpeg"/><Relationship Id="rId18" Type="http://schemas.openxmlformats.org/officeDocument/2006/relationships/image" Target="../media/image124.png"/><Relationship Id="rId3" Type="http://schemas.openxmlformats.org/officeDocument/2006/relationships/image" Target="../media/image109.jpeg"/><Relationship Id="rId7" Type="http://schemas.openxmlformats.org/officeDocument/2006/relationships/image" Target="../media/image113.jpeg"/><Relationship Id="rId12" Type="http://schemas.openxmlformats.org/officeDocument/2006/relationships/image" Target="../media/image118.jpeg"/><Relationship Id="rId17" Type="http://schemas.openxmlformats.org/officeDocument/2006/relationships/image" Target="../media/image123.png"/><Relationship Id="rId2" Type="http://schemas.openxmlformats.org/officeDocument/2006/relationships/notesSlide" Target="../notesSlides/notesSlide27.xml"/><Relationship Id="rId16" Type="http://schemas.openxmlformats.org/officeDocument/2006/relationships/image" Target="../media/image122.jpeg"/><Relationship Id="rId1" Type="http://schemas.openxmlformats.org/officeDocument/2006/relationships/slideLayout" Target="../slideLayouts/slideLayout365.xml"/><Relationship Id="rId6" Type="http://schemas.openxmlformats.org/officeDocument/2006/relationships/image" Target="../media/image112.jpeg"/><Relationship Id="rId11" Type="http://schemas.openxmlformats.org/officeDocument/2006/relationships/image" Target="../media/image117.jpeg"/><Relationship Id="rId5" Type="http://schemas.openxmlformats.org/officeDocument/2006/relationships/image" Target="../media/image111.jpeg"/><Relationship Id="rId15" Type="http://schemas.openxmlformats.org/officeDocument/2006/relationships/image" Target="../media/image121.jpeg"/><Relationship Id="rId10" Type="http://schemas.openxmlformats.org/officeDocument/2006/relationships/image" Target="../media/image116.jpeg"/><Relationship Id="rId19" Type="http://schemas.openxmlformats.org/officeDocument/2006/relationships/image" Target="../media/image125.png"/><Relationship Id="rId4" Type="http://schemas.openxmlformats.org/officeDocument/2006/relationships/image" Target="../media/image110.jpeg"/><Relationship Id="rId9" Type="http://schemas.openxmlformats.org/officeDocument/2006/relationships/image" Target="../media/image115.jpeg"/><Relationship Id="rId14" Type="http://schemas.openxmlformats.org/officeDocument/2006/relationships/image" Target="../media/image120.jpeg"/></Relationships>
</file>

<file path=ppt/slides/_rels/slide4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365.xml"/></Relationships>
</file>

<file path=ppt/slides/_rels/slide47.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9.png"/><Relationship Id="rId3" Type="http://schemas.openxmlformats.org/officeDocument/2006/relationships/image" Target="../media/image129.png"/><Relationship Id="rId7" Type="http://schemas.openxmlformats.org/officeDocument/2006/relationships/image" Target="../media/image133.png"/><Relationship Id="rId12" Type="http://schemas.openxmlformats.org/officeDocument/2006/relationships/image" Target="../media/image138.png"/><Relationship Id="rId2" Type="http://schemas.openxmlformats.org/officeDocument/2006/relationships/image" Target="../media/image128.png"/><Relationship Id="rId1" Type="http://schemas.openxmlformats.org/officeDocument/2006/relationships/slideLayout" Target="../slideLayouts/slideLayout365.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40.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42.emf"/><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43.emf"/><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144.emf"/><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shoppervista.igd.com/presentations/Presentation-viewer/t/the-insight-before-christmas/i/9201" TargetMode="External"/><Relationship Id="rId1" Type="http://schemas.openxmlformats.org/officeDocument/2006/relationships/slideLayout" Target="../slideLayouts/slideLayout394.xml"/></Relationships>
</file>

<file path=ppt/slides/_rels/slide7.xml.rels><?xml version="1.0" encoding="UTF-8" standalone="yes"?>
<Relationships xmlns="http://schemas.openxmlformats.org/package/2006/relationships"><Relationship Id="rId3" Type="http://schemas.openxmlformats.org/officeDocument/2006/relationships/hyperlink" Target="https://shoppervista.igd.com/presentations/Presentation-viewer/t/the-insight-before-christmas/i/9201" TargetMode="External"/><Relationship Id="rId2" Type="http://schemas.openxmlformats.org/officeDocument/2006/relationships/chart" Target="../charts/chart2.xml"/><Relationship Id="rId1" Type="http://schemas.openxmlformats.org/officeDocument/2006/relationships/slideLayout" Target="../slideLayouts/slideLayout428.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6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0021B9-4895-43BC-96F1-DDD9E0D27421}"/>
              </a:ext>
            </a:extLst>
          </p:cNvPr>
          <p:cNvSpPr>
            <a:spLocks noGrp="1"/>
          </p:cNvSpPr>
          <p:nvPr>
            <p:ph type="title"/>
          </p:nvPr>
        </p:nvSpPr>
        <p:spPr>
          <a:xfrm>
            <a:off x="625619" y="2885593"/>
            <a:ext cx="5619906" cy="823769"/>
          </a:xfrm>
        </p:spPr>
        <p:txBody>
          <a:bodyPr/>
          <a:lstStyle/>
          <a:p>
            <a:pPr algn="l"/>
            <a:r>
              <a:rPr lang="en-GB" dirty="0" smtClean="0"/>
              <a:t>Retail Overview Q4 2019</a:t>
            </a:r>
            <a:br>
              <a:rPr lang="en-GB" dirty="0" smtClean="0"/>
            </a:br>
            <a:r>
              <a:rPr lang="en-GB" dirty="0" smtClean="0">
                <a:solidFill>
                  <a:srgbClr val="FF0000"/>
                </a:solidFill>
              </a:rPr>
              <a:t>Inc </a:t>
            </a:r>
            <a:r>
              <a:rPr lang="en-GB" dirty="0">
                <a:solidFill>
                  <a:srgbClr val="FF0000"/>
                </a:solidFill>
              </a:rPr>
              <a:t>Frozen  </a:t>
            </a:r>
            <a:r>
              <a:rPr lang="en-GB" dirty="0" smtClean="0">
                <a:solidFill>
                  <a:srgbClr val="FF0000"/>
                </a:solidFill>
              </a:rPr>
              <a:t>By Species Switching</a:t>
            </a:r>
            <a:r>
              <a:rPr lang="en-GB" dirty="0"/>
              <a:t/>
            </a:r>
            <a:br>
              <a:rPr lang="en-GB" dirty="0"/>
            </a:br>
            <a:r>
              <a:rPr lang="en-GB" dirty="0" smtClean="0"/>
              <a:t/>
            </a:r>
            <a:br>
              <a:rPr lang="en-GB" dirty="0" smtClean="0"/>
            </a:br>
            <a:r>
              <a:rPr lang="en-GB" dirty="0" smtClean="0"/>
              <a:t/>
            </a:r>
            <a:br>
              <a:rPr lang="en-GB" dirty="0" smtClean="0"/>
            </a:br>
            <a:r>
              <a:rPr lang="en-GB" dirty="0" smtClean="0"/>
              <a:t/>
            </a:r>
            <a:br>
              <a:rPr lang="en-GB" dirty="0" smtClean="0"/>
            </a:br>
            <a:endParaRPr lang="en-GB" dirty="0"/>
          </a:p>
        </p:txBody>
      </p:sp>
      <p:pic>
        <p:nvPicPr>
          <p:cNvPr id="3"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25618" y="5209262"/>
            <a:ext cx="2846387" cy="485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a:spLocks noChangeArrowheads="1"/>
          </p:cNvSpPr>
          <p:nvPr/>
        </p:nvSpPr>
        <p:spPr bwMode="auto">
          <a:xfrm>
            <a:off x="5247861" y="4713356"/>
            <a:ext cx="3772313" cy="2033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900" dirty="0">
                <a:solidFill>
                  <a:schemeClr val="bg1"/>
                </a:solidFill>
                <a:latin typeface="Arial Unicode MS" pitchFamily="34" charset="-128"/>
              </a:rPr>
              <a:t>NB</a:t>
            </a:r>
          </a:p>
          <a:p>
            <a:pPr>
              <a:spcBef>
                <a:spcPct val="0"/>
              </a:spcBef>
            </a:pPr>
            <a:r>
              <a:rPr lang="en-GB" altLang="en-US" sz="900" dirty="0" smtClean="0">
                <a:solidFill>
                  <a:srgbClr val="FFFF00"/>
                </a:solidFill>
                <a:ea typeface="Arial" panose="020B0604020202020204" pitchFamily="34" charset="0"/>
              </a:rPr>
              <a:t>Going </a:t>
            </a:r>
            <a:r>
              <a:rPr lang="en-GB" altLang="en-US" sz="900" dirty="0">
                <a:solidFill>
                  <a:srgbClr val="FFFF00"/>
                </a:solidFill>
                <a:ea typeface="Arial" panose="020B0604020202020204" pitchFamily="34" charset="0"/>
              </a:rPr>
              <a:t>Forward Scantrack data is now reported as UK (including discounters), as </a:t>
            </a:r>
            <a:r>
              <a:rPr lang="en-GB" altLang="en-US" sz="900" dirty="0" smtClean="0">
                <a:solidFill>
                  <a:srgbClr val="FFFF00"/>
                </a:solidFill>
                <a:ea typeface="Arial" panose="020B0604020202020204" pitchFamily="34" charset="0"/>
              </a:rPr>
              <a:t>opposed </a:t>
            </a:r>
            <a:r>
              <a:rPr lang="en-GB" altLang="en-US" sz="900" dirty="0">
                <a:solidFill>
                  <a:srgbClr val="FFFF00"/>
                </a:solidFill>
                <a:ea typeface="Arial" panose="020B0604020202020204" pitchFamily="34" charset="0"/>
              </a:rPr>
              <a:t>to previously GB </a:t>
            </a:r>
            <a:r>
              <a:rPr lang="en-GB" altLang="en-US" sz="900" dirty="0" smtClean="0">
                <a:solidFill>
                  <a:srgbClr val="FFFF00"/>
                </a:solidFill>
                <a:ea typeface="Arial" panose="020B0604020202020204" pitchFamily="34" charset="0"/>
              </a:rPr>
              <a:t>(excluding discounters). Homescan </a:t>
            </a:r>
            <a:r>
              <a:rPr lang="en-GB" altLang="en-US" sz="900" dirty="0">
                <a:solidFill>
                  <a:srgbClr val="FFFF00"/>
                </a:solidFill>
                <a:ea typeface="Arial" panose="020B0604020202020204" pitchFamily="34" charset="0"/>
              </a:rPr>
              <a:t>remains unchanged as GB (including discounters)  </a:t>
            </a:r>
          </a:p>
          <a:p>
            <a:pPr>
              <a:spcBef>
                <a:spcPct val="0"/>
              </a:spcBef>
              <a:buClrTx/>
              <a:buFontTx/>
              <a:buNone/>
            </a:pPr>
            <a:r>
              <a:rPr lang="en-GB" altLang="en-US" sz="900" dirty="0" smtClean="0">
                <a:solidFill>
                  <a:schemeClr val="bg1"/>
                </a:solidFill>
                <a:latin typeface="Arial Unicode MS" pitchFamily="34" charset="-128"/>
              </a:rPr>
              <a:t>Share </a:t>
            </a:r>
            <a:r>
              <a:rPr lang="en-GB" altLang="en-US" sz="900" dirty="0">
                <a:solidFill>
                  <a:schemeClr val="bg1"/>
                </a:solidFill>
                <a:latin typeface="Arial Unicode MS" pitchFamily="34" charset="-128"/>
              </a:rPr>
              <a:t>of Trade  and switching  tables/ charts &amp; KPI Trees use Homescan data which is panel derived. As such, these charts should  only be  considered  indicative of trends. The stated values</a:t>
            </a:r>
            <a:r>
              <a:rPr lang="en-GB" altLang="en-US" sz="900" dirty="0" smtClean="0">
                <a:solidFill>
                  <a:schemeClr val="bg1"/>
                </a:solidFill>
                <a:latin typeface="Arial Unicode MS" pitchFamily="34" charset="-128"/>
              </a:rPr>
              <a:t>/ and % </a:t>
            </a:r>
            <a:r>
              <a:rPr lang="en-GB" altLang="en-US" sz="900" dirty="0">
                <a:solidFill>
                  <a:schemeClr val="bg1"/>
                </a:solidFill>
                <a:latin typeface="Arial Unicode MS" pitchFamily="34" charset="-128"/>
              </a:rPr>
              <a:t>share may not reflect the true share due to limitations in pick up, panel size and penetration and scaling The data is considered robust  (within its limitations) when penetration (% of panel purchasing) is greater than 1.0%. </a:t>
            </a:r>
            <a:endParaRPr lang="en-GB" altLang="en-US" sz="900" dirty="0" smtClean="0">
              <a:solidFill>
                <a:schemeClr val="bg1"/>
              </a:solidFill>
              <a:latin typeface="Arial Unicode MS" pitchFamily="34" charset="-128"/>
            </a:endParaRPr>
          </a:p>
          <a:p>
            <a:pPr>
              <a:spcBef>
                <a:spcPct val="0"/>
              </a:spcBef>
              <a:buClrTx/>
              <a:buFontTx/>
              <a:buNone/>
            </a:pPr>
            <a:r>
              <a:rPr lang="en-GB" altLang="en-US" sz="900" dirty="0" smtClean="0">
                <a:solidFill>
                  <a:schemeClr val="bg1"/>
                </a:solidFill>
                <a:latin typeface="Arial Unicode MS" pitchFamily="34" charset="-128"/>
              </a:rPr>
              <a:t>In </a:t>
            </a:r>
            <a:r>
              <a:rPr lang="en-GB" altLang="en-US" sz="900" dirty="0">
                <a:solidFill>
                  <a:schemeClr val="bg1"/>
                </a:solidFill>
                <a:latin typeface="Arial Unicode MS" pitchFamily="34" charset="-128"/>
              </a:rPr>
              <a:t>July 2013 Nielsen introduced new algorithms to closely align homescan and scantrack trends. As a result, homescan data can only be compared up to and post this </a:t>
            </a:r>
            <a:r>
              <a:rPr lang="en-GB" altLang="en-US" sz="900" dirty="0" smtClean="0">
                <a:solidFill>
                  <a:schemeClr val="bg1"/>
                </a:solidFill>
                <a:latin typeface="Arial Unicode MS" pitchFamily="34" charset="-128"/>
              </a:rPr>
              <a:t>event</a:t>
            </a:r>
          </a:p>
        </p:txBody>
      </p:sp>
      <p:sp>
        <p:nvSpPr>
          <p:cNvPr id="5" name="Title 1"/>
          <p:cNvSpPr txBox="1">
            <a:spLocks/>
          </p:cNvSpPr>
          <p:nvPr/>
        </p:nvSpPr>
        <p:spPr>
          <a:xfrm>
            <a:off x="512763" y="627745"/>
            <a:ext cx="8394376" cy="1143000"/>
          </a:xfrm>
          <a:prstGeom prst="rect">
            <a:avLst/>
          </a:prstGeom>
        </p:spPr>
        <p:txBody>
          <a:bodyPr vert="horz" lIns="0" tIns="0" rIns="0" bIns="0" rtlCol="0" anchor="t" anchorCtr="0">
            <a:noAutofit/>
          </a:bodyPr>
          <a:lstStyle>
            <a:lvl1pPr algn="r" defTabSz="914400" rtl="0" eaLnBrk="1" latinLnBrk="0" hangingPunct="1">
              <a:lnSpc>
                <a:spcPct val="90000"/>
              </a:lnSpc>
              <a:spcBef>
                <a:spcPct val="0"/>
              </a:spcBef>
              <a:buNone/>
              <a:defRPr sz="2800" kern="1200">
                <a:solidFill>
                  <a:schemeClr val="bg1"/>
                </a:solidFill>
                <a:latin typeface="+mj-lt"/>
                <a:ea typeface="+mj-ea"/>
                <a:cs typeface="+mj-cs"/>
              </a:defRPr>
            </a:lvl1pPr>
          </a:lstStyle>
          <a:p>
            <a:endParaRPr lang="en-GB" dirty="0">
              <a:solidFill>
                <a:schemeClr val="accent1">
                  <a:lumMod val="75000"/>
                </a:schemeClr>
              </a:solidFill>
            </a:endParaRPr>
          </a:p>
        </p:txBody>
      </p:sp>
      <p:sp>
        <p:nvSpPr>
          <p:cNvPr id="7" name="TextBox 6"/>
          <p:cNvSpPr txBox="1"/>
          <p:nvPr/>
        </p:nvSpPr>
        <p:spPr>
          <a:xfrm>
            <a:off x="625619" y="3674854"/>
            <a:ext cx="914400" cy="914400"/>
          </a:xfrm>
          <a:prstGeom prst="rect">
            <a:avLst/>
          </a:prstGeom>
          <a:noFill/>
        </p:spPr>
        <p:txBody>
          <a:bodyPr wrap="none" lIns="0" tIns="0" rIns="0" bIns="0" rtlCol="0">
            <a:noAutofit/>
          </a:bodyPr>
          <a:lstStyle/>
          <a:p>
            <a:pPr>
              <a:lnSpc>
                <a:spcPct val="90000"/>
              </a:lnSpc>
            </a:pPr>
            <a:r>
              <a:rPr lang="en-GB" sz="1600" dirty="0">
                <a:solidFill>
                  <a:schemeClr val="accent1"/>
                </a:solidFill>
              </a:rPr>
              <a:t>Retail Data: Nielsen 52 we  </a:t>
            </a:r>
            <a:r>
              <a:rPr lang="en-GB" sz="1600" dirty="0" smtClean="0">
                <a:solidFill>
                  <a:schemeClr val="accent1"/>
                </a:solidFill>
              </a:rPr>
              <a:t>28.12.19</a:t>
            </a:r>
          </a:p>
        </p:txBody>
      </p:sp>
      <p:sp>
        <p:nvSpPr>
          <p:cNvPr id="6" name="TextBox 5"/>
          <p:cNvSpPr txBox="1"/>
          <p:nvPr/>
        </p:nvSpPr>
        <p:spPr>
          <a:xfrm>
            <a:off x="625620" y="5730115"/>
            <a:ext cx="3584071" cy="262393"/>
          </a:xfrm>
          <a:prstGeom prst="rect">
            <a:avLst/>
          </a:prstGeom>
          <a:noFill/>
        </p:spPr>
        <p:txBody>
          <a:bodyPr wrap="square" lIns="0" tIns="0" rIns="0" bIns="0" rtlCol="0">
            <a:noAutofit/>
          </a:bodyPr>
          <a:lstStyle/>
          <a:p>
            <a:pPr algn="l">
              <a:lnSpc>
                <a:spcPct val="90000"/>
              </a:lnSpc>
            </a:pPr>
            <a:r>
              <a:rPr lang="en-GB" sz="1600" dirty="0" smtClean="0">
                <a:solidFill>
                  <a:schemeClr val="bg1"/>
                </a:solidFill>
              </a:rPr>
              <a:t>S </a:t>
            </a:r>
            <a:r>
              <a:rPr lang="en-GB" sz="1600" dirty="0" smtClean="0">
                <a:solidFill>
                  <a:schemeClr val="bg1"/>
                </a:solidFill>
              </a:rPr>
              <a:t>Pegg-Darlison  </a:t>
            </a:r>
            <a:r>
              <a:rPr lang="en-GB" sz="1600" dirty="0" smtClean="0">
                <a:solidFill>
                  <a:schemeClr val="accent1"/>
                </a:solidFill>
                <a:hlinkClick r:id="rId3"/>
              </a:rPr>
              <a:t>s_pegg@seafish.co.uk</a:t>
            </a:r>
            <a:endParaRPr lang="en-GB" sz="1600" dirty="0" smtClean="0">
              <a:solidFill>
                <a:schemeClr val="accent1"/>
              </a:solidFill>
            </a:endParaRPr>
          </a:p>
        </p:txBody>
      </p:sp>
      <p:sp>
        <p:nvSpPr>
          <p:cNvPr id="8" name="TextBox 7"/>
          <p:cNvSpPr txBox="1"/>
          <p:nvPr/>
        </p:nvSpPr>
        <p:spPr>
          <a:xfrm>
            <a:off x="625620" y="6013711"/>
            <a:ext cx="2984273" cy="262393"/>
          </a:xfrm>
          <a:prstGeom prst="rect">
            <a:avLst/>
          </a:prstGeom>
          <a:noFill/>
        </p:spPr>
        <p:txBody>
          <a:bodyPr wrap="square" lIns="0" tIns="0" rIns="0" bIns="0" rtlCol="0">
            <a:noAutofit/>
          </a:bodyPr>
          <a:lstStyle/>
          <a:p>
            <a:pPr algn="l">
              <a:lnSpc>
                <a:spcPct val="90000"/>
              </a:lnSpc>
            </a:pPr>
            <a:r>
              <a:rPr lang="en-GB" sz="1600" dirty="0" smtClean="0">
                <a:solidFill>
                  <a:schemeClr val="bg1"/>
                </a:solidFill>
              </a:rPr>
              <a:t>J Brooks </a:t>
            </a:r>
            <a:r>
              <a:rPr lang="en-GB" sz="1600" dirty="0" smtClean="0">
                <a:solidFill>
                  <a:schemeClr val="bg1"/>
                </a:solidFill>
                <a:hlinkClick r:id="rId4"/>
              </a:rPr>
              <a:t>j_brooks@seafish.co.uk</a:t>
            </a:r>
            <a:endParaRPr lang="en-GB" sz="1600" dirty="0" smtClean="0">
              <a:solidFill>
                <a:schemeClr val="bg1"/>
              </a:solidFill>
            </a:endParaRPr>
          </a:p>
          <a:p>
            <a:pPr algn="l">
              <a:lnSpc>
                <a:spcPct val="90000"/>
              </a:lnSpc>
            </a:pPr>
            <a:r>
              <a:rPr lang="en-GB" sz="1600" dirty="0" smtClean="0">
                <a:solidFill>
                  <a:schemeClr val="bg1"/>
                </a:solidFill>
              </a:rPr>
              <a:t> </a:t>
            </a:r>
            <a:endParaRPr lang="en-GB" sz="1600" dirty="0" smtClean="0">
              <a:solidFill>
                <a:schemeClr val="accent1"/>
              </a:solidFill>
            </a:endParaRPr>
          </a:p>
        </p:txBody>
      </p:sp>
    </p:spTree>
    <p:extLst>
      <p:ext uri="{BB962C8B-B14F-4D97-AF65-F5344CB8AC3E}">
        <p14:creationId xmlns:p14="http://schemas.microsoft.com/office/powerpoint/2010/main" val="14135968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250825" y="756897"/>
            <a:ext cx="864235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b="0" dirty="0" smtClean="0"/>
              <a:t>UK Market </a:t>
            </a:r>
            <a:r>
              <a:rPr lang="en-GB" altLang="en-US" sz="3400" b="0" dirty="0"/>
              <a:t>Sector </a:t>
            </a:r>
            <a:r>
              <a:rPr lang="en-GB" altLang="en-US" sz="3400" b="0" dirty="0" smtClean="0"/>
              <a:t>Share  </a:t>
            </a:r>
            <a:endParaRPr lang="en-GB" altLang="en-US" sz="3400" b="0" dirty="0"/>
          </a:p>
        </p:txBody>
      </p:sp>
      <p:pic>
        <p:nvPicPr>
          <p:cNvPr id="2662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362" y="2523257"/>
            <a:ext cx="4465638" cy="282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2531" name="Group 3"/>
          <p:cNvGraphicFramePr>
            <a:graphicFrameLocks noGrp="1"/>
          </p:cNvGraphicFramePr>
          <p:nvPr>
            <p:extLst>
              <p:ext uri="{D42A27DB-BD31-4B8C-83A1-F6EECF244321}">
                <p14:modId xmlns:p14="http://schemas.microsoft.com/office/powerpoint/2010/main" val="1491718675"/>
              </p:ext>
            </p:extLst>
          </p:nvPr>
        </p:nvGraphicFramePr>
        <p:xfrm>
          <a:off x="0" y="1534778"/>
          <a:ext cx="9147175" cy="1049852"/>
        </p:xfrm>
        <a:graphic>
          <a:graphicData uri="http://schemas.openxmlformats.org/drawingml/2006/table">
            <a:tbl>
              <a:tblPr/>
              <a:tblGrid>
                <a:gridCol w="4575175"/>
                <a:gridCol w="4572000"/>
              </a:tblGrid>
              <a:tr h="1049852">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2800" b="1" i="0" u="none" strike="noStrike" cap="none" normalizeH="0" baseline="0" dirty="0" smtClean="0">
                          <a:ln>
                            <a:noFill/>
                          </a:ln>
                          <a:solidFill>
                            <a:srgbClr val="0062AE"/>
                          </a:solidFill>
                          <a:effectLst/>
                          <a:latin typeface="Arial" pitchFamily="34" charset="0"/>
                          <a:cs typeface="Arial" pitchFamily="34" charset="0"/>
                        </a:rPr>
                        <a:t>Value</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2000" b="1" i="0" u="none" strike="noStrike" cap="none" normalizeH="0" baseline="0" dirty="0" smtClean="0">
                          <a:ln>
                            <a:noFill/>
                          </a:ln>
                          <a:solidFill>
                            <a:srgbClr val="0062AE"/>
                          </a:solidFill>
                          <a:effectLst/>
                          <a:latin typeface="Arial" pitchFamily="34" charset="0"/>
                          <a:cs typeface="Arial" pitchFamily="34" charset="0"/>
                        </a:rPr>
                        <a:t>£3,847m</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2000" b="1" i="0" u="none" strike="noStrike" cap="none" normalizeH="0" baseline="0" dirty="0" smtClean="0">
                          <a:ln>
                            <a:noFill/>
                          </a:ln>
                          <a:solidFill>
                            <a:srgbClr val="00B050"/>
                          </a:solidFill>
                          <a:effectLst/>
                          <a:latin typeface="Arial" pitchFamily="34" charset="0"/>
                          <a:cs typeface="Arial" pitchFamily="34" charset="0"/>
                        </a:rPr>
                        <a:t>+0.6%</a:t>
                      </a:r>
                    </a:p>
                  </a:txBody>
                  <a:tcPr marL="90000" marR="90000" marT="9612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2800" b="1" i="0" u="none" strike="noStrike" cap="none" normalizeH="0" baseline="0" dirty="0" smtClean="0">
                          <a:ln>
                            <a:noFill/>
                          </a:ln>
                          <a:solidFill>
                            <a:srgbClr val="0062AE"/>
                          </a:solidFill>
                          <a:effectLst/>
                          <a:latin typeface="Arial" pitchFamily="34" charset="0"/>
                          <a:cs typeface="Arial" pitchFamily="34" charset="0"/>
                        </a:rPr>
                        <a:t>Volume</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2000" b="1" i="0" u="none" strike="noStrike" cap="none" normalizeH="0" baseline="0" dirty="0" smtClean="0">
                          <a:ln>
                            <a:noFill/>
                          </a:ln>
                          <a:solidFill>
                            <a:srgbClr val="0062AE"/>
                          </a:solidFill>
                          <a:effectLst/>
                          <a:latin typeface="Arial" pitchFamily="34" charset="0"/>
                          <a:cs typeface="Arial" pitchFamily="34" charset="0"/>
                        </a:rPr>
                        <a:t>394.4 M kg’s </a:t>
                      </a:r>
                      <a:r>
                        <a:rPr kumimoji="0" lang="en-GB" altLang="en-US" sz="2000" b="1" i="0" u="none" strike="noStrike" cap="none" normalizeH="0" baseline="0" dirty="0" smtClean="0">
                          <a:ln>
                            <a:noFill/>
                          </a:ln>
                          <a:solidFill>
                            <a:srgbClr val="FF0000"/>
                          </a:solidFill>
                          <a:effectLst/>
                          <a:latin typeface="Arial" pitchFamily="34" charset="0"/>
                          <a:cs typeface="Arial" pitchFamily="34" charset="0"/>
                        </a:rPr>
                        <a:t>-0.0%</a:t>
                      </a:r>
                    </a:p>
                  </a:txBody>
                  <a:tcPr marL="90000" marR="90000" marT="9612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noFill/>
                  </a:tcPr>
                </a:tc>
              </a:tr>
            </a:tbl>
          </a:graphicData>
        </a:graphic>
      </p:graphicFrame>
      <p:graphicFrame>
        <p:nvGraphicFramePr>
          <p:cNvPr id="22541" name="Group 13"/>
          <p:cNvGraphicFramePr>
            <a:graphicFrameLocks noGrp="1"/>
          </p:cNvGraphicFramePr>
          <p:nvPr>
            <p:extLst>
              <p:ext uri="{D42A27DB-BD31-4B8C-83A1-F6EECF244321}">
                <p14:modId xmlns:p14="http://schemas.microsoft.com/office/powerpoint/2010/main" val="3043266473"/>
              </p:ext>
            </p:extLst>
          </p:nvPr>
        </p:nvGraphicFramePr>
        <p:xfrm>
          <a:off x="825980" y="3533844"/>
          <a:ext cx="3530600" cy="678420"/>
        </p:xfrm>
        <a:graphic>
          <a:graphicData uri="http://schemas.openxmlformats.org/drawingml/2006/table">
            <a:tbl>
              <a:tblPr/>
              <a:tblGrid>
                <a:gridCol w="1511300"/>
                <a:gridCol w="1155700"/>
                <a:gridCol w="863600"/>
              </a:tblGrid>
              <a:tr h="678420">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Chilled</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61.5</a:t>
                      </a: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C00000"/>
                          </a:solidFill>
                          <a:effectLst/>
                          <a:latin typeface="Arial" pitchFamily="34" charset="0"/>
                          <a:cs typeface="Arial" pitchFamily="34" charset="0"/>
                        </a:rPr>
                        <a:t>(-</a:t>
                      </a:r>
                      <a:r>
                        <a:rPr kumimoji="0" lang="en-GB" altLang="en-US" sz="1200" b="1" i="0" u="none" strike="noStrike" cap="none" normalizeH="0" baseline="0" dirty="0" smtClean="0">
                          <a:ln>
                            <a:noFill/>
                          </a:ln>
                          <a:solidFill>
                            <a:srgbClr val="C00000"/>
                          </a:solidFill>
                          <a:effectLst/>
                          <a:latin typeface="Arial" pitchFamily="34" charset="0"/>
                          <a:cs typeface="Arial" pitchFamily="34" charset="0"/>
                        </a:rPr>
                        <a:t>0.5%)</a:t>
                      </a:r>
                    </a:p>
                  </a:txBody>
                  <a:tcPr marL="90000" marR="90000" marT="76896" marB="46800" horzOverflow="overflow">
                    <a:lnL>
                      <a:noFill/>
                    </a:lnL>
                    <a:lnR>
                      <a:noFill/>
                    </a:lnR>
                    <a:lnT>
                      <a:noFill/>
                    </a:lnT>
                    <a:lnB>
                      <a:noFill/>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Frozen</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24.0% </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00B050"/>
                          </a:solidFill>
                          <a:effectLst/>
                          <a:latin typeface="Arial" pitchFamily="34" charset="0"/>
                          <a:cs typeface="Arial" pitchFamily="34" charset="0"/>
                        </a:rPr>
                        <a:t>(+0.4%)</a:t>
                      </a:r>
                    </a:p>
                  </a:txBody>
                  <a:tcPr marL="90000" marR="90000" marT="76896" marB="46800" horzOverflow="overflow">
                    <a:lnL>
                      <a:noFill/>
                    </a:lnL>
                    <a:lnR>
                      <a:noFill/>
                    </a:lnR>
                    <a:lnT>
                      <a:noFill/>
                    </a:lnT>
                    <a:lnB>
                      <a:noFill/>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Ambient</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14.5%</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00B050"/>
                          </a:solidFill>
                          <a:effectLst/>
                          <a:latin typeface="Arial" pitchFamily="34" charset="0"/>
                          <a:cs typeface="Arial" pitchFamily="34" charset="0"/>
                        </a:rPr>
                        <a:t>(+1.6%)</a:t>
                      </a:r>
                    </a:p>
                  </a:txBody>
                  <a:tcPr marL="90000" marR="90000" marT="76896" marB="46800" horzOverflow="overflow">
                    <a:lnL>
                      <a:noFill/>
                    </a:lnL>
                    <a:lnR>
                      <a:noFill/>
                    </a:lnR>
                    <a:lnT>
                      <a:noFill/>
                    </a:lnT>
                    <a:lnB>
                      <a:noFill/>
                    </a:lnB>
                    <a:lnTlToBr>
                      <a:noFill/>
                    </a:lnTlToBr>
                    <a:lnBlToTr>
                      <a:noFill/>
                    </a:lnBlToTr>
                    <a:noFill/>
                  </a:tcPr>
                </a:tc>
              </a:tr>
            </a:tbl>
          </a:graphicData>
        </a:graphic>
      </p:graphicFrame>
      <p:graphicFrame>
        <p:nvGraphicFramePr>
          <p:cNvPr id="22545" name="Group 17"/>
          <p:cNvGraphicFramePr>
            <a:graphicFrameLocks noGrp="1"/>
          </p:cNvGraphicFramePr>
          <p:nvPr>
            <p:extLst>
              <p:ext uri="{D42A27DB-BD31-4B8C-83A1-F6EECF244321}">
                <p14:modId xmlns:p14="http://schemas.microsoft.com/office/powerpoint/2010/main" val="1198468169"/>
              </p:ext>
            </p:extLst>
          </p:nvPr>
        </p:nvGraphicFramePr>
        <p:xfrm>
          <a:off x="4716463" y="3479459"/>
          <a:ext cx="3890962" cy="458788"/>
        </p:xfrm>
        <a:graphic>
          <a:graphicData uri="http://schemas.openxmlformats.org/drawingml/2006/table">
            <a:tbl>
              <a:tblPr/>
              <a:tblGrid>
                <a:gridCol w="1800225"/>
                <a:gridCol w="1154112"/>
                <a:gridCol w="936625"/>
              </a:tblGrid>
              <a:tr h="458788">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Chilled</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43.4%</a:t>
                      </a:r>
                    </a:p>
                  </a:txBody>
                  <a:tcPr marL="90000" marR="90000" marT="76896" marB="46800" horzOverflow="overflow">
                    <a:lnL>
                      <a:noFill/>
                    </a:lnL>
                    <a:lnR>
                      <a:noFill/>
                    </a:lnR>
                    <a:lnT>
                      <a:noFill/>
                    </a:lnT>
                    <a:lnB>
                      <a:noFill/>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Frozen</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34.8%</a:t>
                      </a:r>
                    </a:p>
                  </a:txBody>
                  <a:tcPr marL="90000" marR="90000" marT="76896" marB="46800" horzOverflow="overflow">
                    <a:lnL>
                      <a:noFill/>
                    </a:lnL>
                    <a:lnR>
                      <a:noFill/>
                    </a:lnR>
                    <a:lnT>
                      <a:noFill/>
                    </a:lnT>
                    <a:lnB>
                      <a:noFill/>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Ambient</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21.9%</a:t>
                      </a:r>
                    </a:p>
                  </a:txBody>
                  <a:tcPr marL="90000" marR="90000" marT="76896" marB="46800" horzOverflow="overflow">
                    <a:lnL>
                      <a:noFill/>
                    </a:lnL>
                    <a:lnR>
                      <a:noFill/>
                    </a:lnR>
                    <a:lnT>
                      <a:noFill/>
                    </a:lnT>
                    <a:lnB>
                      <a:noFill/>
                    </a:lnB>
                    <a:lnTlToBr>
                      <a:noFill/>
                    </a:lnTlToBr>
                    <a:lnBlToTr>
                      <a:noFill/>
                    </a:lnBlToTr>
                    <a:noFill/>
                  </a:tcPr>
                </a:tc>
              </a:tr>
            </a:tbl>
          </a:graphicData>
        </a:graphic>
      </p:graphicFrame>
      <p:pic>
        <p:nvPicPr>
          <p:cNvPr id="26644" name="Picture 2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4572000" y="2419342"/>
            <a:ext cx="432435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2550" name="Group 22"/>
          <p:cNvGraphicFramePr>
            <a:graphicFrameLocks noGrp="1"/>
          </p:cNvGraphicFramePr>
          <p:nvPr>
            <p:extLst>
              <p:ext uri="{D42A27DB-BD31-4B8C-83A1-F6EECF244321}">
                <p14:modId xmlns:p14="http://schemas.microsoft.com/office/powerpoint/2010/main" val="3323250785"/>
              </p:ext>
            </p:extLst>
          </p:nvPr>
        </p:nvGraphicFramePr>
        <p:xfrm>
          <a:off x="5410210" y="3509966"/>
          <a:ext cx="3387725" cy="601090"/>
        </p:xfrm>
        <a:graphic>
          <a:graphicData uri="http://schemas.openxmlformats.org/drawingml/2006/table">
            <a:tbl>
              <a:tblPr/>
              <a:tblGrid>
                <a:gridCol w="1181100"/>
                <a:gridCol w="1076325"/>
                <a:gridCol w="1130300"/>
              </a:tblGrid>
              <a:tr h="601090">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Chilled</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45.4%</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00B050"/>
                          </a:solidFill>
                          <a:effectLst/>
                          <a:latin typeface="Arial" pitchFamily="34" charset="0"/>
                          <a:cs typeface="Arial" pitchFamily="34" charset="0"/>
                        </a:rPr>
                        <a:t>(+0.7%)</a:t>
                      </a:r>
                    </a:p>
                  </a:txBody>
                  <a:tcPr marL="90000" marR="90000" marT="76896" marB="46800" horzOverflow="overflow">
                    <a:lnL>
                      <a:noFill/>
                    </a:lnL>
                    <a:lnR>
                      <a:noFill/>
                    </a:lnR>
                    <a:lnT>
                      <a:noFill/>
                    </a:lnT>
                    <a:lnB>
                      <a:noFill/>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Frozen</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33.2%</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C00000"/>
                          </a:solidFill>
                          <a:effectLst/>
                          <a:latin typeface="Arial" pitchFamily="34" charset="0"/>
                          <a:cs typeface="Arial" pitchFamily="34" charset="0"/>
                        </a:rPr>
                        <a:t>(-2.3%)</a:t>
                      </a:r>
                    </a:p>
                  </a:txBody>
                  <a:tcPr marL="90000" marR="90000" marT="76896" marB="46800" horzOverflow="overflow">
                    <a:lnL>
                      <a:noFill/>
                    </a:lnL>
                    <a:lnR>
                      <a:noFill/>
                    </a:lnR>
                    <a:lnT>
                      <a:noFill/>
                    </a:lnT>
                    <a:lnB>
                      <a:noFill/>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Ambient</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FFFFFF"/>
                          </a:solidFill>
                          <a:effectLst/>
                          <a:latin typeface="Arial" pitchFamily="34" charset="0"/>
                          <a:cs typeface="Arial" pitchFamily="34" charset="0"/>
                        </a:rPr>
                        <a:t>21.4%</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rgbClr val="00B050"/>
                          </a:solidFill>
                          <a:effectLst/>
                          <a:latin typeface="Arial" pitchFamily="34" charset="0"/>
                          <a:cs typeface="Arial" pitchFamily="34" charset="0"/>
                        </a:rPr>
                        <a:t>(+2.2%)</a:t>
                      </a:r>
                    </a:p>
                  </a:txBody>
                  <a:tcPr marL="90000" marR="90000" marT="76896" marB="46800" horzOverflow="overflow">
                    <a:lnL>
                      <a:noFill/>
                    </a:lnL>
                    <a:lnR>
                      <a:noFill/>
                    </a:lnR>
                    <a:lnT>
                      <a:noFill/>
                    </a:lnT>
                    <a:lnB>
                      <a:noFill/>
                    </a:lnB>
                    <a:lnTlToBr>
                      <a:noFill/>
                    </a:lnTlToBr>
                    <a:lnBlToTr>
                      <a:noFill/>
                    </a:lnBlToTr>
                    <a:noFill/>
                  </a:tcPr>
                </a:tc>
              </a:tr>
            </a:tbl>
          </a:graphicData>
        </a:graphic>
      </p:graphicFrame>
      <p:sp>
        <p:nvSpPr>
          <p:cNvPr id="26671" name="Rectangle 58"/>
          <p:cNvSpPr>
            <a:spLocks noChangeArrowheads="1"/>
          </p:cNvSpPr>
          <p:nvPr/>
        </p:nvSpPr>
        <p:spPr bwMode="auto">
          <a:xfrm>
            <a:off x="250825" y="5799922"/>
            <a:ext cx="864235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2000" b="0" dirty="0" smtClean="0"/>
              <a:t>Ambient in volume growth as concern around Brexit bites</a:t>
            </a:r>
            <a:endParaRPr lang="en-GB" altLang="en-US" sz="2000" b="0" dirty="0"/>
          </a:p>
        </p:txBody>
      </p:sp>
      <p:sp>
        <p:nvSpPr>
          <p:cNvPr id="26672" name="Text Box 3"/>
          <p:cNvSpPr txBox="1">
            <a:spLocks noChangeArrowheads="1"/>
          </p:cNvSpPr>
          <p:nvPr/>
        </p:nvSpPr>
        <p:spPr bwMode="auto">
          <a:xfrm>
            <a:off x="0" y="6524631"/>
            <a:ext cx="914400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smtClean="0">
                <a:solidFill>
                  <a:srgbClr val="0070C0"/>
                </a:solidFill>
              </a:rPr>
              <a:t>Source: Nielsen Scantrack 52 we 28.12.19</a:t>
            </a:r>
            <a:endParaRPr lang="en-GB" altLang="en-US" sz="1000" b="0" dirty="0">
              <a:solidFill>
                <a:srgbClr val="0070C0"/>
              </a:solidFill>
            </a:endParaRPr>
          </a:p>
          <a:p>
            <a:pPr algn="ctr" eaLnBrk="1" hangingPunct="1">
              <a:spcBef>
                <a:spcPct val="0"/>
              </a:spcBef>
              <a:buClrTx/>
              <a:buFontTx/>
              <a:buNone/>
            </a:pPr>
            <a:endParaRPr lang="en-GB" altLang="en-US" sz="1000" b="0" dirty="0">
              <a:solidFill>
                <a:srgbClr val="0070C0"/>
              </a:solidFill>
            </a:endParaRPr>
          </a:p>
        </p:txBody>
      </p:sp>
      <p:sp>
        <p:nvSpPr>
          <p:cNvPr id="2" name="TextBox 1"/>
          <p:cNvSpPr txBox="1"/>
          <p:nvPr/>
        </p:nvSpPr>
        <p:spPr>
          <a:xfrm>
            <a:off x="2530559" y="5252484"/>
            <a:ext cx="754911" cy="297712"/>
          </a:xfrm>
          <a:prstGeom prst="rect">
            <a:avLst/>
          </a:prstGeom>
        </p:spPr>
        <p:txBody>
          <a:bodyPr vert="horz" wrap="square" lIns="91440" tIns="45720" rIns="91440" bIns="45720" rtlCol="0" anchor="t">
            <a:normAutofit fontScale="55000" lnSpcReduction="20000"/>
          </a:bodyPr>
          <a:lstStyle/>
          <a:p>
            <a:endParaRPr lang="en-GB" sz="2800" dirty="0" smtClean="0">
              <a:solidFill>
                <a:srgbClr val="18A2FF"/>
              </a:solidFill>
            </a:endParaRPr>
          </a:p>
        </p:txBody>
      </p:sp>
      <p:sp>
        <p:nvSpPr>
          <p:cNvPr id="3" name="TextBox 2"/>
          <p:cNvSpPr txBox="1"/>
          <p:nvPr/>
        </p:nvSpPr>
        <p:spPr>
          <a:xfrm>
            <a:off x="1552353" y="5550198"/>
            <a:ext cx="1637414" cy="127591"/>
          </a:xfrm>
          <a:prstGeom prst="rect">
            <a:avLst/>
          </a:prstGeom>
        </p:spPr>
        <p:txBody>
          <a:bodyPr vert="horz" wrap="square" lIns="91440" tIns="45720" rIns="91440" bIns="45720" rtlCol="0" anchor="t">
            <a:normAutofit fontScale="25000" lnSpcReduction="20000"/>
          </a:bodyPr>
          <a:lstStyle/>
          <a:p>
            <a:endParaRPr lang="en-GB" sz="2800" dirty="0" smtClean="0">
              <a:solidFill>
                <a:srgbClr val="18A2FF"/>
              </a:solidFill>
            </a:endParaRPr>
          </a:p>
        </p:txBody>
      </p:sp>
      <p:sp>
        <p:nvSpPr>
          <p:cNvPr id="4" name="Rectangle 3"/>
          <p:cNvSpPr/>
          <p:nvPr/>
        </p:nvSpPr>
        <p:spPr>
          <a:xfrm>
            <a:off x="3910601" y="4685045"/>
            <a:ext cx="1322798" cy="230832"/>
          </a:xfrm>
          <a:prstGeom prst="rect">
            <a:avLst/>
          </a:prstGeom>
        </p:spPr>
        <p:txBody>
          <a:bodyPr wrap="none">
            <a:spAutoFit/>
          </a:bodyPr>
          <a:lstStyle/>
          <a:p>
            <a:r>
              <a:rPr lang="en-GB" altLang="en-US" sz="900" b="1" dirty="0" smtClean="0">
                <a:latin typeface="Arial" pitchFamily="34" charset="0"/>
                <a:cs typeface="Arial" pitchFamily="34" charset="0"/>
              </a:rPr>
              <a:t>(Chg = % Share </a:t>
            </a:r>
            <a:r>
              <a:rPr lang="en-GB" altLang="en-US" sz="900" b="1" dirty="0">
                <a:latin typeface="Arial" pitchFamily="34" charset="0"/>
                <a:cs typeface="Arial" pitchFamily="34" charset="0"/>
              </a:rPr>
              <a:t>Chg </a:t>
            </a:r>
            <a:endParaRPr lang="en-GB" sz="900" dirty="0"/>
          </a:p>
        </p:txBody>
      </p:sp>
    </p:spTree>
    <p:extLst>
      <p:ext uri="{BB962C8B-B14F-4D97-AF65-F5344CB8AC3E}">
        <p14:creationId xmlns:p14="http://schemas.microsoft.com/office/powerpoint/2010/main" val="42210110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315911" y="4558471"/>
            <a:ext cx="8642350" cy="2033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168275" indent="-168275">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1pPr>
            <a:lvl2pPr>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2pPr>
            <a:lvl3pPr>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3pPr>
            <a:lvl4pPr>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4pPr>
            <a:lvl5pPr>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168275" algn="l"/>
                <a:tab pos="615950" algn="l"/>
                <a:tab pos="1065213" algn="l"/>
                <a:tab pos="1514475" algn="l"/>
                <a:tab pos="1963738" algn="l"/>
                <a:tab pos="2413000" algn="l"/>
                <a:tab pos="2862263" algn="l"/>
                <a:tab pos="3311525" algn="l"/>
                <a:tab pos="3760788" algn="l"/>
                <a:tab pos="4210050" algn="l"/>
                <a:tab pos="4659313" algn="l"/>
                <a:tab pos="5108575" algn="l"/>
                <a:tab pos="5557838" algn="l"/>
                <a:tab pos="6007100" algn="l"/>
                <a:tab pos="6456363" algn="l"/>
                <a:tab pos="6905625" algn="l"/>
                <a:tab pos="7354888" algn="l"/>
                <a:tab pos="7804150" algn="l"/>
                <a:tab pos="8253413" algn="l"/>
                <a:tab pos="8702675" algn="l"/>
                <a:tab pos="9151938" algn="l"/>
              </a:tabLst>
              <a:defRPr sz="4000" b="1">
                <a:solidFill>
                  <a:srgbClr val="FFFFFF"/>
                </a:solidFill>
                <a:latin typeface="Arial Unicode MS" pitchFamily="34" charset="-128"/>
                <a:cs typeface="Arial" pitchFamily="34" charset="0"/>
              </a:defRPr>
            </a:lvl9pPr>
          </a:lstStyle>
          <a:p>
            <a:pPr>
              <a:lnSpc>
                <a:spcPct val="150000"/>
              </a:lnSpc>
              <a:buClr>
                <a:srgbClr val="0062AE"/>
              </a:buClr>
              <a:buFont typeface="Arial Unicode MS" pitchFamily="34" charset="-128"/>
              <a:buChar char="•"/>
              <a:defRPr/>
            </a:pPr>
            <a:r>
              <a:rPr lang="en-GB" altLang="en-US" sz="1400" b="0" dirty="0" smtClean="0">
                <a:solidFill>
                  <a:schemeClr val="accent1">
                    <a:lumMod val="75000"/>
                  </a:schemeClr>
                </a:solidFill>
              </a:rPr>
              <a:t>Total seafood: fewer shoppers are shopping more often and  spending more on smaller baskets</a:t>
            </a:r>
          </a:p>
          <a:p>
            <a:pPr>
              <a:lnSpc>
                <a:spcPct val="150000"/>
              </a:lnSpc>
              <a:buClr>
                <a:srgbClr val="0062AE"/>
              </a:buClr>
              <a:buFont typeface="Arial Unicode MS" pitchFamily="34" charset="-128"/>
              <a:buChar char="•"/>
              <a:defRPr/>
            </a:pPr>
            <a:r>
              <a:rPr lang="en-GB" altLang="en-US" sz="1400" b="0" dirty="0">
                <a:solidFill>
                  <a:schemeClr val="accent1">
                    <a:lumMod val="75000"/>
                  </a:schemeClr>
                </a:solidFill>
              </a:rPr>
              <a:t>Chilled seafood: </a:t>
            </a:r>
            <a:r>
              <a:rPr lang="en-GB" altLang="en-US" sz="1400" b="0" dirty="0" smtClean="0">
                <a:solidFill>
                  <a:schemeClr val="accent1">
                    <a:lumMod val="75000"/>
                  </a:schemeClr>
                </a:solidFill>
              </a:rPr>
              <a:t>more </a:t>
            </a:r>
            <a:r>
              <a:rPr lang="en-GB" altLang="en-US" sz="1400" b="0" dirty="0">
                <a:solidFill>
                  <a:schemeClr val="accent1">
                    <a:lumMod val="75000"/>
                  </a:schemeClr>
                </a:solidFill>
              </a:rPr>
              <a:t>shoppers </a:t>
            </a:r>
            <a:r>
              <a:rPr lang="en-GB" altLang="en-US" sz="1400" b="0" dirty="0" smtClean="0">
                <a:solidFill>
                  <a:schemeClr val="accent1">
                    <a:lumMod val="75000"/>
                  </a:schemeClr>
                </a:solidFill>
              </a:rPr>
              <a:t>are </a:t>
            </a:r>
            <a:r>
              <a:rPr lang="en-GB" altLang="en-US" sz="1400" b="0" dirty="0">
                <a:solidFill>
                  <a:schemeClr val="accent1">
                    <a:lumMod val="75000"/>
                  </a:schemeClr>
                </a:solidFill>
              </a:rPr>
              <a:t>shopping </a:t>
            </a:r>
            <a:r>
              <a:rPr lang="en-GB" altLang="en-US" sz="1400" b="0" dirty="0" smtClean="0">
                <a:solidFill>
                  <a:schemeClr val="accent1">
                    <a:lumMod val="75000"/>
                  </a:schemeClr>
                </a:solidFill>
              </a:rPr>
              <a:t>more </a:t>
            </a:r>
            <a:r>
              <a:rPr lang="en-GB" altLang="en-US" sz="1400" b="0" dirty="0">
                <a:solidFill>
                  <a:schemeClr val="accent1">
                    <a:lumMod val="75000"/>
                  </a:schemeClr>
                </a:solidFill>
              </a:rPr>
              <a:t>often </a:t>
            </a:r>
            <a:r>
              <a:rPr lang="en-GB" altLang="en-US" sz="1400" b="0" dirty="0" smtClean="0">
                <a:solidFill>
                  <a:schemeClr val="accent1">
                    <a:lumMod val="75000"/>
                  </a:schemeClr>
                </a:solidFill>
              </a:rPr>
              <a:t>and </a:t>
            </a:r>
            <a:r>
              <a:rPr lang="en-GB" altLang="en-US" sz="1400" b="0" dirty="0">
                <a:solidFill>
                  <a:schemeClr val="accent1">
                    <a:lumMod val="75000"/>
                  </a:schemeClr>
                </a:solidFill>
              </a:rPr>
              <a:t>spending </a:t>
            </a:r>
            <a:r>
              <a:rPr lang="en-GB" altLang="en-US" sz="1400" b="0" dirty="0" smtClean="0">
                <a:solidFill>
                  <a:schemeClr val="accent1">
                    <a:lumMod val="75000"/>
                  </a:schemeClr>
                </a:solidFill>
              </a:rPr>
              <a:t>less on smaller </a:t>
            </a:r>
            <a:r>
              <a:rPr lang="en-GB" altLang="en-US" sz="1400" b="0" dirty="0">
                <a:solidFill>
                  <a:schemeClr val="accent1">
                    <a:lumMod val="75000"/>
                  </a:schemeClr>
                </a:solidFill>
              </a:rPr>
              <a:t>baskets</a:t>
            </a:r>
          </a:p>
          <a:p>
            <a:pPr>
              <a:lnSpc>
                <a:spcPct val="150000"/>
              </a:lnSpc>
              <a:buClr>
                <a:srgbClr val="0062AE"/>
              </a:buClr>
              <a:buFont typeface="Arial Unicode MS" pitchFamily="34" charset="-128"/>
              <a:buChar char="•"/>
              <a:defRPr/>
            </a:pPr>
            <a:r>
              <a:rPr lang="en-GB" altLang="en-US" sz="1400" b="0" dirty="0">
                <a:solidFill>
                  <a:schemeClr val="accent1">
                    <a:lumMod val="75000"/>
                  </a:schemeClr>
                </a:solidFill>
              </a:rPr>
              <a:t>Frozen seafood: fewer shoppers </a:t>
            </a:r>
            <a:r>
              <a:rPr lang="en-GB" altLang="en-US" sz="1400" b="0" dirty="0" smtClean="0">
                <a:solidFill>
                  <a:schemeClr val="accent1">
                    <a:lumMod val="75000"/>
                  </a:schemeClr>
                </a:solidFill>
              </a:rPr>
              <a:t>are </a:t>
            </a:r>
            <a:r>
              <a:rPr lang="en-GB" altLang="en-US" sz="1400" b="0" dirty="0">
                <a:solidFill>
                  <a:schemeClr val="accent1">
                    <a:lumMod val="75000"/>
                  </a:schemeClr>
                </a:solidFill>
              </a:rPr>
              <a:t>shopping </a:t>
            </a:r>
            <a:r>
              <a:rPr lang="en-GB" altLang="en-US" sz="1400" b="0" dirty="0" smtClean="0">
                <a:solidFill>
                  <a:schemeClr val="accent1">
                    <a:lumMod val="75000"/>
                  </a:schemeClr>
                </a:solidFill>
              </a:rPr>
              <a:t>less </a:t>
            </a:r>
            <a:r>
              <a:rPr lang="en-GB" altLang="en-US" sz="1400" b="0" dirty="0">
                <a:solidFill>
                  <a:schemeClr val="accent1">
                    <a:lumMod val="75000"/>
                  </a:schemeClr>
                </a:solidFill>
              </a:rPr>
              <a:t>often and spending more on </a:t>
            </a:r>
            <a:r>
              <a:rPr lang="en-GB" altLang="en-US" sz="1400" b="0" dirty="0" smtClean="0">
                <a:solidFill>
                  <a:schemeClr val="accent1">
                    <a:lumMod val="75000"/>
                  </a:schemeClr>
                </a:solidFill>
              </a:rPr>
              <a:t>smaller baskets</a:t>
            </a:r>
            <a:endParaRPr lang="en-GB" altLang="en-US" sz="1400" b="0" dirty="0">
              <a:solidFill>
                <a:schemeClr val="accent1">
                  <a:lumMod val="75000"/>
                </a:schemeClr>
              </a:solidFill>
            </a:endParaRPr>
          </a:p>
          <a:p>
            <a:pPr>
              <a:lnSpc>
                <a:spcPct val="150000"/>
              </a:lnSpc>
              <a:buClr>
                <a:srgbClr val="0062AE"/>
              </a:buClr>
              <a:buFont typeface="Arial Unicode MS" pitchFamily="34" charset="-128"/>
              <a:buChar char="•"/>
              <a:defRPr/>
            </a:pPr>
            <a:r>
              <a:rPr lang="en-GB" altLang="en-US" sz="1400" b="0" dirty="0" smtClean="0">
                <a:solidFill>
                  <a:schemeClr val="accent1">
                    <a:lumMod val="75000"/>
                  </a:schemeClr>
                </a:solidFill>
              </a:rPr>
              <a:t>Ambient seafood: more </a:t>
            </a:r>
            <a:r>
              <a:rPr lang="en-GB" altLang="en-US" sz="1400" b="0" dirty="0">
                <a:solidFill>
                  <a:schemeClr val="accent1">
                    <a:lumMod val="75000"/>
                  </a:schemeClr>
                </a:solidFill>
              </a:rPr>
              <a:t>shoppers </a:t>
            </a:r>
            <a:r>
              <a:rPr lang="en-GB" altLang="en-US" sz="1400" b="0" dirty="0" smtClean="0">
                <a:solidFill>
                  <a:schemeClr val="accent1">
                    <a:lumMod val="75000"/>
                  </a:schemeClr>
                </a:solidFill>
              </a:rPr>
              <a:t>are shopping less often, </a:t>
            </a:r>
            <a:r>
              <a:rPr lang="en-GB" altLang="en-US" sz="1400" b="0" dirty="0">
                <a:solidFill>
                  <a:schemeClr val="accent1">
                    <a:lumMod val="75000"/>
                  </a:schemeClr>
                </a:solidFill>
              </a:rPr>
              <a:t>and spending </a:t>
            </a:r>
            <a:r>
              <a:rPr lang="en-GB" altLang="en-US" sz="1400" b="0" dirty="0" smtClean="0">
                <a:solidFill>
                  <a:schemeClr val="accent1">
                    <a:lumMod val="75000"/>
                  </a:schemeClr>
                </a:solidFill>
              </a:rPr>
              <a:t>less </a:t>
            </a:r>
            <a:r>
              <a:rPr lang="en-GB" altLang="en-US" sz="1400" b="0" dirty="0">
                <a:solidFill>
                  <a:schemeClr val="accent1">
                    <a:lumMod val="75000"/>
                  </a:schemeClr>
                </a:solidFill>
              </a:rPr>
              <a:t>on </a:t>
            </a:r>
            <a:r>
              <a:rPr lang="en-GB" altLang="en-US" sz="1400" b="0" dirty="0" smtClean="0">
                <a:solidFill>
                  <a:schemeClr val="accent1">
                    <a:lumMod val="75000"/>
                  </a:schemeClr>
                </a:solidFill>
              </a:rPr>
              <a:t>larger </a:t>
            </a:r>
            <a:r>
              <a:rPr lang="en-GB" altLang="en-US" sz="1400" b="0" dirty="0">
                <a:solidFill>
                  <a:schemeClr val="accent1">
                    <a:lumMod val="75000"/>
                  </a:schemeClr>
                </a:solidFill>
              </a:rPr>
              <a:t>baskets</a:t>
            </a:r>
          </a:p>
          <a:p>
            <a:pPr>
              <a:buClr>
                <a:srgbClr val="0062AE"/>
              </a:buClr>
              <a:buFont typeface="Arial Unicode MS" pitchFamily="34" charset="-128"/>
              <a:buChar char="•"/>
              <a:defRPr/>
            </a:pPr>
            <a:endParaRPr lang="en-GB" altLang="en-US" sz="1400" b="0" dirty="0">
              <a:solidFill>
                <a:srgbClr val="0070C0"/>
              </a:solidFill>
            </a:endParaRPr>
          </a:p>
          <a:p>
            <a:pPr>
              <a:buClr>
                <a:srgbClr val="0062AE"/>
              </a:buClr>
              <a:buFont typeface="Arial Unicode MS" pitchFamily="34" charset="-128"/>
              <a:buChar char="•"/>
              <a:defRPr/>
            </a:pPr>
            <a:endParaRPr lang="en-GB" altLang="en-US" sz="1400" b="0" dirty="0">
              <a:solidFill>
                <a:srgbClr val="0062AE"/>
              </a:solidFill>
            </a:endParaRPr>
          </a:p>
          <a:p>
            <a:pPr marL="169863">
              <a:buClrTx/>
              <a:buFontTx/>
              <a:buNone/>
              <a:defRPr/>
            </a:pPr>
            <a:endParaRPr lang="en-GB" altLang="en-US" sz="1400" b="0" dirty="0" smtClean="0">
              <a:solidFill>
                <a:srgbClr val="0062AE"/>
              </a:solidFill>
            </a:endParaRPr>
          </a:p>
        </p:txBody>
      </p:sp>
      <p:sp>
        <p:nvSpPr>
          <p:cNvPr id="27650" name="Text Box 1"/>
          <p:cNvSpPr txBox="1">
            <a:spLocks noChangeArrowheads="1"/>
          </p:cNvSpPr>
          <p:nvPr/>
        </p:nvSpPr>
        <p:spPr bwMode="auto">
          <a:xfrm>
            <a:off x="250823" y="395482"/>
            <a:ext cx="8707438"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dirty="0" smtClean="0"/>
              <a:t>Seafood Sector KPI’s</a:t>
            </a:r>
          </a:p>
          <a:p>
            <a:pPr algn="ctr" eaLnBrk="1" hangingPunct="1">
              <a:spcBef>
                <a:spcPct val="0"/>
              </a:spcBef>
              <a:buClrTx/>
              <a:buFontTx/>
              <a:buNone/>
            </a:pPr>
            <a:endParaRPr lang="en-GB" altLang="en-US" sz="2000" dirty="0"/>
          </a:p>
        </p:txBody>
      </p:sp>
      <p:sp>
        <p:nvSpPr>
          <p:cNvPr id="27651" name="Text Box 2"/>
          <p:cNvSpPr txBox="1">
            <a:spLocks noChangeArrowheads="1"/>
          </p:cNvSpPr>
          <p:nvPr/>
        </p:nvSpPr>
        <p:spPr bwMode="auto">
          <a:xfrm>
            <a:off x="2180131" y="4327351"/>
            <a:ext cx="9144000"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0070C0"/>
                </a:solidFill>
              </a:rPr>
              <a:t>Source: Nielsen Homescan Data we </a:t>
            </a:r>
            <a:r>
              <a:rPr lang="en-GB" altLang="en-US" sz="1000" b="0" dirty="0" smtClean="0">
                <a:solidFill>
                  <a:srgbClr val="0070C0"/>
                </a:solidFill>
              </a:rPr>
              <a:t>28.12.19</a:t>
            </a:r>
            <a:endParaRPr lang="en-GB" altLang="en-US" sz="1000" b="0" dirty="0">
              <a:solidFill>
                <a:srgbClr val="0070C0"/>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66814" y="918392"/>
            <a:ext cx="6810375" cy="3362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883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67697" y="248368"/>
            <a:ext cx="694047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b="0" dirty="0" smtClean="0">
                <a:solidFill>
                  <a:srgbClr val="0070C0"/>
                </a:solidFill>
              </a:rPr>
              <a:t>Ambient Shoppers Spend More on </a:t>
            </a:r>
            <a:r>
              <a:rPr lang="en-GB" altLang="en-US" sz="3400" dirty="0">
                <a:solidFill>
                  <a:srgbClr val="0070C0"/>
                </a:solidFill>
              </a:rPr>
              <a:t>L</a:t>
            </a:r>
            <a:r>
              <a:rPr lang="en-GB" altLang="en-US" sz="3400" b="0" dirty="0" smtClean="0">
                <a:solidFill>
                  <a:srgbClr val="0070C0"/>
                </a:solidFill>
              </a:rPr>
              <a:t>arger </a:t>
            </a:r>
            <a:r>
              <a:rPr lang="en-GB" altLang="en-US" sz="3400" dirty="0">
                <a:solidFill>
                  <a:srgbClr val="0070C0"/>
                </a:solidFill>
              </a:rPr>
              <a:t>B</a:t>
            </a:r>
            <a:r>
              <a:rPr lang="en-GB" altLang="en-US" sz="3400" b="0" dirty="0" smtClean="0">
                <a:solidFill>
                  <a:srgbClr val="0070C0"/>
                </a:solidFill>
              </a:rPr>
              <a:t>askets</a:t>
            </a:r>
            <a:endParaRPr lang="en-GB" altLang="en-US" sz="3400" b="0" dirty="0">
              <a:solidFill>
                <a:srgbClr val="0070C0"/>
              </a:solidFill>
            </a:endParaRPr>
          </a:p>
        </p:txBody>
      </p:sp>
      <p:sp>
        <p:nvSpPr>
          <p:cNvPr id="9" name="Text Box 2"/>
          <p:cNvSpPr txBox="1">
            <a:spLocks noChangeArrowheads="1"/>
          </p:cNvSpPr>
          <p:nvPr/>
        </p:nvSpPr>
        <p:spPr bwMode="auto">
          <a:xfrm>
            <a:off x="2719450" y="6569965"/>
            <a:ext cx="9144000"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0070C0"/>
                </a:solidFill>
              </a:rPr>
              <a:t>Source: Nielsen Homescan Data </a:t>
            </a:r>
            <a:r>
              <a:rPr lang="en-GB" altLang="en-US" sz="1000" b="0" dirty="0" smtClean="0">
                <a:solidFill>
                  <a:srgbClr val="0070C0"/>
                </a:solidFill>
              </a:rPr>
              <a:t>we 28.12.19</a:t>
            </a:r>
            <a:endParaRPr lang="en-GB" altLang="en-US" sz="1000" b="0" dirty="0">
              <a:solidFill>
                <a:srgbClr val="0070C0"/>
              </a:solidFill>
            </a:endParaRPr>
          </a:p>
        </p:txBody>
      </p:sp>
      <p:pic>
        <p:nvPicPr>
          <p:cNvPr id="1638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85875" y="1238291"/>
            <a:ext cx="5676900" cy="493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9901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210868" y="363335"/>
            <a:ext cx="864235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b="0" dirty="0"/>
              <a:t>Total </a:t>
            </a:r>
            <a:r>
              <a:rPr lang="en-GB" altLang="en-US" sz="3400" b="0" dirty="0" smtClean="0"/>
              <a:t>UK Seafood </a:t>
            </a:r>
            <a:r>
              <a:rPr lang="en-GB" altLang="en-US" sz="3400" b="0" dirty="0"/>
              <a:t>By Segment</a:t>
            </a:r>
          </a:p>
        </p:txBody>
      </p:sp>
      <p:sp>
        <p:nvSpPr>
          <p:cNvPr id="6" name="Text Box 2"/>
          <p:cNvSpPr txBox="1">
            <a:spLocks noChangeArrowheads="1"/>
          </p:cNvSpPr>
          <p:nvPr/>
        </p:nvSpPr>
        <p:spPr bwMode="auto">
          <a:xfrm>
            <a:off x="6064778" y="6515977"/>
            <a:ext cx="2931917"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0070C0"/>
                </a:solidFill>
              </a:rPr>
              <a:t>Source: Nielsen </a:t>
            </a:r>
            <a:r>
              <a:rPr lang="en-GB" altLang="en-US" sz="1000" b="0" dirty="0" smtClean="0">
                <a:solidFill>
                  <a:srgbClr val="0070C0"/>
                </a:solidFill>
              </a:rPr>
              <a:t>Scantrack </a:t>
            </a:r>
            <a:r>
              <a:rPr lang="en-GB" altLang="en-US" sz="1000" b="0" dirty="0">
                <a:solidFill>
                  <a:srgbClr val="0070C0"/>
                </a:solidFill>
              </a:rPr>
              <a:t>Data </a:t>
            </a:r>
            <a:r>
              <a:rPr lang="en-GB" altLang="en-US" sz="1000" b="0" dirty="0" smtClean="0">
                <a:solidFill>
                  <a:srgbClr val="0070C0"/>
                </a:solidFill>
              </a:rPr>
              <a:t>we 28.12.19</a:t>
            </a:r>
            <a:endParaRPr lang="en-GB" altLang="en-US" sz="1000" b="0" dirty="0">
              <a:solidFill>
                <a:srgbClr val="0070C0"/>
              </a:solidFill>
            </a:endParaRPr>
          </a:p>
        </p:txBody>
      </p:sp>
      <p:pic>
        <p:nvPicPr>
          <p:cNvPr id="174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8774" y="1027386"/>
            <a:ext cx="7679439" cy="500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8597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4752983" y="1841964"/>
            <a:ext cx="5616575"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9pPr>
          </a:lstStyle>
          <a:p>
            <a:pPr eaLnBrk="1" hangingPunct="1">
              <a:buClrTx/>
              <a:buFontTx/>
              <a:buNone/>
              <a:defRPr/>
            </a:pPr>
            <a:r>
              <a:rPr lang="en-GB" altLang="en-US" sz="1400" dirty="0" smtClean="0">
                <a:solidFill>
                  <a:srgbClr val="1A9D13"/>
                </a:solidFill>
              </a:rPr>
              <a:t>Frozen : </a:t>
            </a:r>
          </a:p>
          <a:p>
            <a:pPr marL="180975" indent="-180975" eaLnBrk="1" hangingPunct="1">
              <a:buClr>
                <a:srgbClr val="0062AE"/>
              </a:buClr>
              <a:buFont typeface="Arial" pitchFamily="34" charset="0"/>
              <a:buChar char="•"/>
              <a:tabLst>
                <a:tab pos="1809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de-DE" altLang="en-US" sz="1400" b="0" dirty="0" smtClean="0">
                <a:solidFill>
                  <a:srgbClr val="0062AE"/>
                </a:solidFill>
              </a:rPr>
              <a:t>FROZEN BATTER</a:t>
            </a:r>
          </a:p>
        </p:txBody>
      </p:sp>
      <p:sp>
        <p:nvSpPr>
          <p:cNvPr id="30724" name="Text Box 4"/>
          <p:cNvSpPr txBox="1">
            <a:spLocks noChangeArrowheads="1"/>
          </p:cNvSpPr>
          <p:nvPr/>
        </p:nvSpPr>
        <p:spPr bwMode="auto">
          <a:xfrm>
            <a:off x="250825" y="848182"/>
            <a:ext cx="864235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b="0" dirty="0">
                <a:solidFill>
                  <a:srgbClr val="0070C0"/>
                </a:solidFill>
              </a:rPr>
              <a:t>Segment </a:t>
            </a:r>
            <a:r>
              <a:rPr lang="en-GB" altLang="en-US" sz="3400" b="0" dirty="0" smtClean="0">
                <a:solidFill>
                  <a:srgbClr val="0070C0"/>
                </a:solidFill>
              </a:rPr>
              <a:t>Performance </a:t>
            </a:r>
            <a:r>
              <a:rPr lang="en-GB" altLang="en-US" sz="3400" b="0" dirty="0" smtClean="0"/>
              <a:t>– Volume Winners</a:t>
            </a:r>
            <a:endParaRPr lang="en-GB" altLang="en-US" sz="3400" b="0" dirty="0"/>
          </a:p>
        </p:txBody>
      </p:sp>
      <p:sp>
        <p:nvSpPr>
          <p:cNvPr id="25606" name="Text Box 5"/>
          <p:cNvSpPr txBox="1">
            <a:spLocks noChangeArrowheads="1"/>
          </p:cNvSpPr>
          <p:nvPr/>
        </p:nvSpPr>
        <p:spPr bwMode="auto">
          <a:xfrm>
            <a:off x="250825" y="1841957"/>
            <a:ext cx="2042845" cy="2033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9pPr>
          </a:lstStyle>
          <a:p>
            <a:pPr eaLnBrk="1" hangingPunct="1">
              <a:buClrTx/>
              <a:buFontTx/>
              <a:buNone/>
              <a:defRPr/>
            </a:pPr>
            <a:r>
              <a:rPr lang="en-GB" altLang="en-US" sz="1400" dirty="0" smtClean="0">
                <a:solidFill>
                  <a:srgbClr val="1A9D13"/>
                </a:solidFill>
              </a:rPr>
              <a:t>Chilled :</a:t>
            </a:r>
          </a:p>
          <a:p>
            <a:pPr marL="180975" indent="-180975" eaLnBrk="1" hangingPunct="1">
              <a:buClr>
                <a:srgbClr val="0062AE"/>
              </a:buClr>
              <a:buFont typeface="Arial" pitchFamily="34" charset="0"/>
              <a:buChar char="•"/>
              <a:tabLst>
                <a:tab pos="1809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1400" b="0" dirty="0">
                <a:solidFill>
                  <a:srgbClr val="0062AE"/>
                </a:solidFill>
              </a:rPr>
              <a:t>CHILLED NATURAL</a:t>
            </a:r>
          </a:p>
          <a:p>
            <a:pPr marL="180975" indent="-180975" eaLnBrk="1" hangingPunct="1">
              <a:buClr>
                <a:srgbClr val="0062AE"/>
              </a:buClr>
              <a:buFont typeface="Arial" pitchFamily="34" charset="0"/>
              <a:buChar char="•"/>
              <a:tabLst>
                <a:tab pos="1809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1400" b="0" dirty="0" smtClean="0">
                <a:solidFill>
                  <a:srgbClr val="0062AE"/>
                </a:solidFill>
              </a:rPr>
              <a:t>CHILLED SUSHI</a:t>
            </a:r>
          </a:p>
          <a:p>
            <a:pPr marL="180975" indent="-180975" eaLnBrk="1" hangingPunct="1">
              <a:buClr>
                <a:srgbClr val="0062AE"/>
              </a:buClr>
              <a:buFont typeface="Arial" pitchFamily="34" charset="0"/>
              <a:buChar char="•"/>
              <a:tabLst>
                <a:tab pos="1809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1400" b="0" dirty="0" smtClean="0">
                <a:solidFill>
                  <a:srgbClr val="0062AE"/>
                </a:solidFill>
              </a:rPr>
              <a:t>CHILLED BREADED</a:t>
            </a:r>
          </a:p>
          <a:p>
            <a:pPr marL="180975" indent="-180975" eaLnBrk="1" hangingPunct="1">
              <a:buClr>
                <a:srgbClr val="0062AE"/>
              </a:buClr>
              <a:buFont typeface="Arial" pitchFamily="34" charset="0"/>
              <a:buChar char="•"/>
              <a:tabLst>
                <a:tab pos="1809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1400" b="0" dirty="0" smtClean="0">
                <a:solidFill>
                  <a:srgbClr val="0062AE"/>
                </a:solidFill>
              </a:rPr>
              <a:t>CHILLED </a:t>
            </a:r>
            <a:r>
              <a:rPr lang="en-GB" altLang="en-US" sz="1400" b="0" dirty="0">
                <a:solidFill>
                  <a:srgbClr val="0062AE"/>
                </a:solidFill>
              </a:rPr>
              <a:t>BATTER</a:t>
            </a:r>
          </a:p>
          <a:p>
            <a:pPr marL="180975" indent="-180975" eaLnBrk="1" hangingPunct="1">
              <a:buClr>
                <a:srgbClr val="0062AE"/>
              </a:buClr>
              <a:buFont typeface="Arial" pitchFamily="34" charset="0"/>
              <a:buChar char="•"/>
              <a:tabLst>
                <a:tab pos="1809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1400" b="0" dirty="0">
                <a:solidFill>
                  <a:srgbClr val="0062AE"/>
                </a:solidFill>
              </a:rPr>
              <a:t>CHILLED </a:t>
            </a:r>
            <a:r>
              <a:rPr lang="en-GB" altLang="en-US" sz="1400" b="0" dirty="0" smtClean="0">
                <a:solidFill>
                  <a:srgbClr val="0062AE"/>
                </a:solidFill>
              </a:rPr>
              <a:t>FINGERS</a:t>
            </a:r>
            <a:endParaRPr lang="en-GB" altLang="en-US" sz="1400" b="0" dirty="0">
              <a:solidFill>
                <a:srgbClr val="0062AE"/>
              </a:solidFill>
            </a:endParaRPr>
          </a:p>
          <a:p>
            <a:pPr marL="180975" indent="-180975" eaLnBrk="1" hangingPunct="1">
              <a:buClr>
                <a:srgbClr val="0062AE"/>
              </a:buClr>
              <a:buFont typeface="Arial" pitchFamily="34" charset="0"/>
              <a:buChar char="•"/>
              <a:tabLst>
                <a:tab pos="1809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en-US" sz="1400" b="0" dirty="0">
              <a:solidFill>
                <a:srgbClr val="0062AE"/>
              </a:solidFill>
            </a:endParaRPr>
          </a:p>
          <a:p>
            <a:pPr marL="180975" indent="-180975" eaLnBrk="1" hangingPunct="1">
              <a:buClr>
                <a:srgbClr val="0062AE"/>
              </a:buClr>
              <a:buFont typeface="Arial" pitchFamily="34" charset="0"/>
              <a:buChar char="•"/>
              <a:tabLst>
                <a:tab pos="180975"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en-US" sz="1400" b="0" dirty="0" smtClean="0">
              <a:solidFill>
                <a:srgbClr val="0062AE"/>
              </a:solidFill>
            </a:endParaRPr>
          </a:p>
          <a:p>
            <a:pPr eaLnBrk="1" hangingPunct="1">
              <a:buClrTx/>
              <a:buFontTx/>
              <a:buNone/>
              <a:defRPr/>
            </a:pPr>
            <a:endParaRPr lang="en-GB" altLang="en-US" sz="1400" b="0" dirty="0" smtClean="0">
              <a:solidFill>
                <a:srgbClr val="0062AE"/>
              </a:solidFill>
            </a:endParaRPr>
          </a:p>
        </p:txBody>
      </p:sp>
      <p:sp>
        <p:nvSpPr>
          <p:cNvPr id="30727" name="Rectangle 7"/>
          <p:cNvSpPr>
            <a:spLocks noChangeArrowheads="1"/>
          </p:cNvSpPr>
          <p:nvPr/>
        </p:nvSpPr>
        <p:spPr bwMode="auto">
          <a:xfrm>
            <a:off x="233363" y="-3048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30728" name="Rectangle 8"/>
          <p:cNvSpPr>
            <a:spLocks noChangeArrowheads="1"/>
          </p:cNvSpPr>
          <p:nvPr/>
        </p:nvSpPr>
        <p:spPr bwMode="auto">
          <a:xfrm>
            <a:off x="385763" y="-1524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30733" name="Text Box 2"/>
          <p:cNvSpPr txBox="1">
            <a:spLocks noChangeArrowheads="1"/>
          </p:cNvSpPr>
          <p:nvPr/>
        </p:nvSpPr>
        <p:spPr bwMode="auto">
          <a:xfrm>
            <a:off x="0" y="6524626"/>
            <a:ext cx="9144000"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0070C0"/>
                </a:solidFill>
              </a:rPr>
              <a:t>Source: Nielsen Scantrack Till Roll Data </a:t>
            </a:r>
            <a:r>
              <a:rPr lang="en-GB" altLang="en-US" sz="1000" b="0" dirty="0" smtClean="0">
                <a:solidFill>
                  <a:srgbClr val="0070C0"/>
                </a:solidFill>
              </a:rPr>
              <a:t>we 28.12.19</a:t>
            </a:r>
            <a:endParaRPr lang="en-GB" altLang="en-US" sz="1000" b="0" dirty="0">
              <a:solidFill>
                <a:srgbClr val="0070C0"/>
              </a:solidFill>
            </a:endParaRPr>
          </a:p>
        </p:txBody>
      </p:sp>
      <p:sp>
        <p:nvSpPr>
          <p:cNvPr id="30734" name="Text Box 7"/>
          <p:cNvSpPr txBox="1">
            <a:spLocks noChangeArrowheads="1"/>
          </p:cNvSpPr>
          <p:nvPr/>
        </p:nvSpPr>
        <p:spPr bwMode="auto">
          <a:xfrm>
            <a:off x="6292599" y="6510916"/>
            <a:ext cx="2851400"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800" b="0" dirty="0">
                <a:solidFill>
                  <a:srgbClr val="000000"/>
                </a:solidFill>
                <a:latin typeface="Arial Unicode MS" pitchFamily="34" charset="-128"/>
              </a:rPr>
              <a:t>Brands and products are for illustrative purposes only and not indicative of brand or retailer specific performance</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813" y="4058957"/>
            <a:ext cx="1971843" cy="179563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57550" y="4111517"/>
            <a:ext cx="2628900" cy="1743076"/>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92599" y="4058957"/>
            <a:ext cx="1688682" cy="1733550"/>
          </a:xfrm>
          <a:prstGeom prst="rect">
            <a:avLst/>
          </a:prstGeom>
        </p:spPr>
      </p:pic>
    </p:spTree>
    <p:extLst>
      <p:ext uri="{BB962C8B-B14F-4D97-AF65-F5344CB8AC3E}">
        <p14:creationId xmlns:p14="http://schemas.microsoft.com/office/powerpoint/2010/main" val="304081956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4716464" y="1678316"/>
            <a:ext cx="5211309" cy="2802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9pPr>
          </a:lstStyle>
          <a:p>
            <a:pPr eaLnBrk="1" hangingPunct="1">
              <a:buClrTx/>
              <a:buFontTx/>
              <a:buNone/>
              <a:defRPr/>
            </a:pPr>
            <a:r>
              <a:rPr lang="en-GB" altLang="en-US" sz="1600" dirty="0" smtClean="0">
                <a:solidFill>
                  <a:srgbClr val="0070C0"/>
                </a:solidFill>
              </a:rPr>
              <a:t>Frozen :</a:t>
            </a:r>
          </a:p>
          <a:p>
            <a:pPr marL="180975" indent="-180975" eaLnBrk="1" hangingPunct="1">
              <a:buClr>
                <a:srgbClr val="0062AE"/>
              </a:buClr>
              <a:buFont typeface="Arial" pitchFamily="34" charset="0"/>
              <a:buChar char="•"/>
              <a:defRPr/>
            </a:pPr>
            <a:r>
              <a:rPr lang="en-GB" altLang="en-US" sz="1600" b="0" dirty="0" smtClean="0">
                <a:solidFill>
                  <a:srgbClr val="0062AE"/>
                </a:solidFill>
              </a:rPr>
              <a:t>FROZEN NATURAL</a:t>
            </a:r>
          </a:p>
          <a:p>
            <a:pPr marL="180975" indent="-180975" eaLnBrk="1" hangingPunct="1">
              <a:buClr>
                <a:srgbClr val="0062AE"/>
              </a:buClr>
              <a:buFont typeface="Arial" pitchFamily="34" charset="0"/>
              <a:buChar char="•"/>
              <a:defRPr/>
            </a:pPr>
            <a:r>
              <a:rPr lang="en-GB" altLang="en-US" sz="1600" b="0" dirty="0">
                <a:solidFill>
                  <a:srgbClr val="0062AE"/>
                </a:solidFill>
              </a:rPr>
              <a:t>FROZEN </a:t>
            </a:r>
            <a:r>
              <a:rPr lang="en-GB" altLang="en-US" sz="1600" b="0" dirty="0" smtClean="0">
                <a:solidFill>
                  <a:srgbClr val="0062AE"/>
                </a:solidFill>
              </a:rPr>
              <a:t>FINGERS</a:t>
            </a:r>
            <a:endParaRPr lang="en-GB" altLang="en-US" sz="1600" b="0" dirty="0">
              <a:solidFill>
                <a:srgbClr val="0062AE"/>
              </a:solidFill>
            </a:endParaRPr>
          </a:p>
          <a:p>
            <a:pPr marL="180975" indent="-180975" eaLnBrk="1" hangingPunct="1">
              <a:buClr>
                <a:srgbClr val="0062AE"/>
              </a:buClr>
              <a:buFont typeface="Arial" pitchFamily="34" charset="0"/>
              <a:buChar char="•"/>
              <a:defRPr/>
            </a:pPr>
            <a:r>
              <a:rPr lang="en-GB" altLang="en-US" sz="1600" b="0" dirty="0">
                <a:solidFill>
                  <a:srgbClr val="0062AE"/>
                </a:solidFill>
              </a:rPr>
              <a:t>FROZEN </a:t>
            </a:r>
            <a:r>
              <a:rPr lang="en-GB" altLang="en-US" sz="1600" b="0" dirty="0" smtClean="0">
                <a:solidFill>
                  <a:srgbClr val="0062AE"/>
                </a:solidFill>
              </a:rPr>
              <a:t>BREADED</a:t>
            </a:r>
          </a:p>
          <a:p>
            <a:pPr marL="180975" indent="-180975" eaLnBrk="1" hangingPunct="1">
              <a:buClr>
                <a:srgbClr val="0062AE"/>
              </a:buClr>
              <a:buFont typeface="Arial" pitchFamily="34" charset="0"/>
              <a:buChar char="•"/>
              <a:defRPr/>
            </a:pPr>
            <a:r>
              <a:rPr lang="en-GB" altLang="en-US" sz="1600" b="0" dirty="0" smtClean="0">
                <a:solidFill>
                  <a:srgbClr val="0062AE"/>
                </a:solidFill>
              </a:rPr>
              <a:t>FROZEN MEALS</a:t>
            </a:r>
            <a:endParaRPr lang="en-GB" altLang="en-US" sz="1600" b="0" dirty="0">
              <a:solidFill>
                <a:srgbClr val="0062AE"/>
              </a:solidFill>
            </a:endParaRPr>
          </a:p>
          <a:p>
            <a:pPr marL="180975" indent="-180975" eaLnBrk="1" hangingPunct="1">
              <a:buClr>
                <a:srgbClr val="0062AE"/>
              </a:buClr>
              <a:buFont typeface="Arial" pitchFamily="34" charset="0"/>
              <a:buChar char="•"/>
              <a:defRPr/>
            </a:pPr>
            <a:r>
              <a:rPr lang="en-GB" altLang="en-US" sz="1600" b="0" dirty="0" smtClean="0">
                <a:solidFill>
                  <a:srgbClr val="0062AE"/>
                </a:solidFill>
              </a:rPr>
              <a:t>FROZEN </a:t>
            </a:r>
            <a:r>
              <a:rPr lang="en-GB" altLang="en-US" sz="1600" b="0" dirty="0">
                <a:solidFill>
                  <a:srgbClr val="0062AE"/>
                </a:solidFill>
              </a:rPr>
              <a:t>PREPARED</a:t>
            </a:r>
          </a:p>
          <a:p>
            <a:pPr marL="180975" indent="-180975" eaLnBrk="1" hangingPunct="1">
              <a:buClr>
                <a:srgbClr val="0062AE"/>
              </a:buClr>
              <a:buFont typeface="Arial" pitchFamily="34" charset="0"/>
              <a:buChar char="•"/>
              <a:defRPr/>
            </a:pPr>
            <a:r>
              <a:rPr lang="en-GB" altLang="en-US" sz="1600" b="0" dirty="0">
                <a:solidFill>
                  <a:srgbClr val="0062AE"/>
                </a:solidFill>
              </a:rPr>
              <a:t>FROZEN DUSTED</a:t>
            </a:r>
          </a:p>
          <a:p>
            <a:pPr marL="180975" indent="-180975" eaLnBrk="1" hangingPunct="1">
              <a:buClr>
                <a:srgbClr val="0062AE"/>
              </a:buClr>
              <a:buFont typeface="Arial" pitchFamily="34" charset="0"/>
              <a:buChar char="•"/>
              <a:defRPr/>
            </a:pPr>
            <a:r>
              <a:rPr lang="en-GB" altLang="en-US" sz="1600" b="0" dirty="0">
                <a:solidFill>
                  <a:srgbClr val="0062AE"/>
                </a:solidFill>
              </a:rPr>
              <a:t>FROZEN </a:t>
            </a:r>
            <a:r>
              <a:rPr lang="en-GB" altLang="en-US" sz="1600" b="0" dirty="0" smtClean="0">
                <a:solidFill>
                  <a:srgbClr val="0062AE"/>
                </a:solidFill>
              </a:rPr>
              <a:t>SAUCE</a:t>
            </a:r>
          </a:p>
          <a:p>
            <a:pPr marL="180975" indent="-180975" eaLnBrk="1" hangingPunct="1">
              <a:buClr>
                <a:srgbClr val="0062AE"/>
              </a:buClr>
              <a:buFont typeface="Arial" pitchFamily="34" charset="0"/>
              <a:buChar char="•"/>
              <a:defRPr/>
            </a:pPr>
            <a:r>
              <a:rPr lang="en-GB" altLang="en-US" sz="1600" b="0" dirty="0" smtClean="0">
                <a:solidFill>
                  <a:srgbClr val="0062AE"/>
                </a:solidFill>
              </a:rPr>
              <a:t>FROZEN CAKES</a:t>
            </a:r>
          </a:p>
          <a:p>
            <a:pPr marL="180975" indent="-180975" eaLnBrk="1" hangingPunct="1">
              <a:buClr>
                <a:srgbClr val="0062AE"/>
              </a:buClr>
              <a:buFont typeface="Arial" pitchFamily="34" charset="0"/>
              <a:buChar char="•"/>
              <a:defRPr/>
            </a:pPr>
            <a:r>
              <a:rPr lang="en-GB" altLang="en-US" sz="1600" b="0" dirty="0">
                <a:solidFill>
                  <a:srgbClr val="0062AE"/>
                </a:solidFill>
              </a:rPr>
              <a:t>FROZEN </a:t>
            </a:r>
            <a:r>
              <a:rPr lang="en-GB" altLang="en-US" sz="1600" b="0" dirty="0" smtClean="0">
                <a:solidFill>
                  <a:srgbClr val="0062AE"/>
                </a:solidFill>
              </a:rPr>
              <a:t>SUSHI</a:t>
            </a:r>
            <a:endParaRPr lang="en-GB" altLang="en-US" sz="1600" b="0" dirty="0">
              <a:solidFill>
                <a:srgbClr val="0062AE"/>
              </a:solidFill>
            </a:endParaRPr>
          </a:p>
          <a:p>
            <a:pPr marL="180975" indent="-180975" eaLnBrk="1" hangingPunct="1">
              <a:buClr>
                <a:srgbClr val="0062AE"/>
              </a:buClr>
              <a:buFont typeface="Arial" pitchFamily="34" charset="0"/>
              <a:buChar char="•"/>
              <a:defRPr/>
            </a:pPr>
            <a:endParaRPr lang="en-GB" altLang="en-US" sz="1600" b="0" dirty="0">
              <a:solidFill>
                <a:srgbClr val="0062AE"/>
              </a:solidFill>
            </a:endParaRPr>
          </a:p>
        </p:txBody>
      </p:sp>
      <p:sp>
        <p:nvSpPr>
          <p:cNvPr id="31747" name="Text Box 3"/>
          <p:cNvSpPr txBox="1">
            <a:spLocks noChangeArrowheads="1"/>
          </p:cNvSpPr>
          <p:nvPr/>
        </p:nvSpPr>
        <p:spPr bwMode="auto">
          <a:xfrm>
            <a:off x="250825" y="685924"/>
            <a:ext cx="864235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b="0" dirty="0">
                <a:solidFill>
                  <a:srgbClr val="0070C0"/>
                </a:solidFill>
              </a:rPr>
              <a:t>Segment </a:t>
            </a:r>
            <a:r>
              <a:rPr lang="en-GB" altLang="en-US" sz="3400" b="0" dirty="0" smtClean="0">
                <a:solidFill>
                  <a:srgbClr val="0070C0"/>
                </a:solidFill>
              </a:rPr>
              <a:t>Performance – Volume Losers</a:t>
            </a:r>
            <a:endParaRPr lang="en-GB" altLang="en-US" sz="3400" b="0" dirty="0">
              <a:solidFill>
                <a:srgbClr val="0070C0"/>
              </a:solidFill>
            </a:endParaRPr>
          </a:p>
        </p:txBody>
      </p:sp>
      <p:sp>
        <p:nvSpPr>
          <p:cNvPr id="26629" name="Text Box 4"/>
          <p:cNvSpPr txBox="1">
            <a:spLocks noChangeArrowheads="1"/>
          </p:cNvSpPr>
          <p:nvPr/>
        </p:nvSpPr>
        <p:spPr bwMode="auto">
          <a:xfrm>
            <a:off x="250825" y="1710191"/>
            <a:ext cx="2409932" cy="1602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9pPr>
          </a:lstStyle>
          <a:p>
            <a:pPr eaLnBrk="1" hangingPunct="1">
              <a:buClrTx/>
              <a:buFontTx/>
              <a:buNone/>
              <a:defRPr/>
            </a:pPr>
            <a:r>
              <a:rPr lang="en-GB" altLang="en-US" sz="1800" dirty="0" smtClean="0">
                <a:solidFill>
                  <a:srgbClr val="0070C0"/>
                </a:solidFill>
              </a:rPr>
              <a:t>Chilled:</a:t>
            </a:r>
          </a:p>
          <a:p>
            <a:pPr marL="180975" indent="-180975" eaLnBrk="1" hangingPunct="1">
              <a:buClr>
                <a:srgbClr val="0062AE"/>
              </a:buClr>
              <a:buFont typeface="Arial" pitchFamily="34" charset="0"/>
              <a:buChar char="•"/>
              <a:defRPr/>
            </a:pPr>
            <a:r>
              <a:rPr lang="en-GB" altLang="en-US" sz="1600" b="0" dirty="0" smtClean="0">
                <a:solidFill>
                  <a:srgbClr val="0070C0"/>
                </a:solidFill>
              </a:rPr>
              <a:t>CHILLED CAKES</a:t>
            </a:r>
          </a:p>
          <a:p>
            <a:pPr marL="180975" indent="-180975" eaLnBrk="1" hangingPunct="1">
              <a:buClr>
                <a:srgbClr val="0062AE"/>
              </a:buClr>
              <a:buFont typeface="Arial" pitchFamily="34" charset="0"/>
              <a:buChar char="•"/>
              <a:defRPr/>
            </a:pPr>
            <a:r>
              <a:rPr lang="en-GB" altLang="en-US" sz="1600" b="0" dirty="0" smtClean="0">
                <a:solidFill>
                  <a:srgbClr val="0070C0"/>
                </a:solidFill>
              </a:rPr>
              <a:t>CHILLED PREPARED</a:t>
            </a:r>
          </a:p>
          <a:p>
            <a:pPr marL="180975" indent="-180975" eaLnBrk="1" hangingPunct="1">
              <a:buClr>
                <a:srgbClr val="0062AE"/>
              </a:buClr>
              <a:buFont typeface="Arial" pitchFamily="34" charset="0"/>
              <a:buChar char="•"/>
              <a:defRPr/>
            </a:pPr>
            <a:r>
              <a:rPr lang="en-GB" altLang="en-US" sz="1600" b="0" dirty="0">
                <a:solidFill>
                  <a:srgbClr val="0070C0"/>
                </a:solidFill>
              </a:rPr>
              <a:t>CHILLED </a:t>
            </a:r>
            <a:r>
              <a:rPr lang="en-GB" altLang="en-US" sz="1600" b="0" dirty="0" smtClean="0">
                <a:solidFill>
                  <a:srgbClr val="0070C0"/>
                </a:solidFill>
              </a:rPr>
              <a:t>MEALS</a:t>
            </a:r>
          </a:p>
          <a:p>
            <a:pPr marL="180975" indent="-180975" eaLnBrk="1" hangingPunct="1">
              <a:buClr>
                <a:srgbClr val="0062AE"/>
              </a:buClr>
              <a:buFont typeface="Arial" pitchFamily="34" charset="0"/>
              <a:buChar char="•"/>
              <a:defRPr/>
            </a:pPr>
            <a:r>
              <a:rPr lang="en-GB" altLang="en-US" sz="1600" b="0" dirty="0" smtClean="0">
                <a:solidFill>
                  <a:srgbClr val="0070C0"/>
                </a:solidFill>
              </a:rPr>
              <a:t>CHILLED SAUCE</a:t>
            </a:r>
            <a:endParaRPr lang="en-GB" altLang="en-US" sz="1600" b="0" dirty="0">
              <a:solidFill>
                <a:srgbClr val="0070C0"/>
              </a:solidFill>
            </a:endParaRPr>
          </a:p>
          <a:p>
            <a:pPr marL="180975" indent="-180975" eaLnBrk="1" hangingPunct="1">
              <a:buClr>
                <a:srgbClr val="0062AE"/>
              </a:buClr>
              <a:buFont typeface="Arial" pitchFamily="34" charset="0"/>
              <a:buChar char="•"/>
              <a:defRPr/>
            </a:pPr>
            <a:r>
              <a:rPr lang="en-GB" altLang="en-US" sz="1600" b="0" dirty="0" smtClean="0">
                <a:solidFill>
                  <a:srgbClr val="0070C0"/>
                </a:solidFill>
              </a:rPr>
              <a:t>CHILLED DUSTED</a:t>
            </a:r>
            <a:endParaRPr lang="en-GB" altLang="en-US" sz="1600" b="0" dirty="0">
              <a:solidFill>
                <a:srgbClr val="0070C0"/>
              </a:solidFill>
            </a:endParaRPr>
          </a:p>
        </p:txBody>
      </p:sp>
      <p:sp>
        <p:nvSpPr>
          <p:cNvPr id="31749" name="Rectangle 5"/>
          <p:cNvSpPr>
            <a:spLocks noChangeArrowheads="1"/>
          </p:cNvSpPr>
          <p:nvPr/>
        </p:nvSpPr>
        <p:spPr bwMode="auto">
          <a:xfrm>
            <a:off x="233363" y="-3048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31750" name="Rectangle 6"/>
          <p:cNvSpPr>
            <a:spLocks noChangeArrowheads="1"/>
          </p:cNvSpPr>
          <p:nvPr/>
        </p:nvSpPr>
        <p:spPr bwMode="auto">
          <a:xfrm>
            <a:off x="385763" y="-1524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31751" name="Text Box 7"/>
          <p:cNvSpPr txBox="1">
            <a:spLocks noChangeArrowheads="1"/>
          </p:cNvSpPr>
          <p:nvPr/>
        </p:nvSpPr>
        <p:spPr bwMode="auto">
          <a:xfrm>
            <a:off x="6315075" y="6490399"/>
            <a:ext cx="2828925"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800" b="0" dirty="0">
                <a:solidFill>
                  <a:srgbClr val="0070C0"/>
                </a:solidFill>
                <a:latin typeface="Arial Unicode MS" pitchFamily="34" charset="-128"/>
              </a:rPr>
              <a:t>Brands and products are for illustrative purposes only and not indicative of brand or retailer specific performance</a:t>
            </a:r>
          </a:p>
        </p:txBody>
      </p:sp>
      <p:sp>
        <p:nvSpPr>
          <p:cNvPr id="31759" name="Text Box 2"/>
          <p:cNvSpPr txBox="1">
            <a:spLocks noChangeArrowheads="1"/>
          </p:cNvSpPr>
          <p:nvPr/>
        </p:nvSpPr>
        <p:spPr bwMode="auto">
          <a:xfrm>
            <a:off x="-6947" y="6582732"/>
            <a:ext cx="9144000"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0070C0"/>
                </a:solidFill>
              </a:rPr>
              <a:t>Source: Nielsen Scantrack Till Roll Data </a:t>
            </a:r>
            <a:r>
              <a:rPr lang="en-GB" altLang="en-US" sz="1000" b="0" dirty="0" smtClean="0">
                <a:solidFill>
                  <a:srgbClr val="0070C0"/>
                </a:solidFill>
              </a:rPr>
              <a:t>we 28.12.19</a:t>
            </a:r>
            <a:endParaRPr lang="en-GB" altLang="en-US" sz="1000" b="0" dirty="0">
              <a:solidFill>
                <a:srgbClr val="0070C0"/>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75590" y="4214249"/>
            <a:ext cx="1971843" cy="1795636"/>
          </a:xfrm>
          <a:prstGeom prst="rect">
            <a:avLst/>
          </a:prstGeom>
        </p:spPr>
      </p:pic>
      <p:pic>
        <p:nvPicPr>
          <p:cNvPr id="1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46726" y="4271907"/>
            <a:ext cx="2396632" cy="138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86720" y="3894548"/>
            <a:ext cx="2143125" cy="2143126"/>
          </a:xfrm>
          <a:prstGeom prst="rect">
            <a:avLst/>
          </a:prstGeom>
        </p:spPr>
      </p:pic>
    </p:spTree>
    <p:extLst>
      <p:ext uri="{BB962C8B-B14F-4D97-AF65-F5344CB8AC3E}">
        <p14:creationId xmlns:p14="http://schemas.microsoft.com/office/powerpoint/2010/main" val="377865584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4093610" y="1810931"/>
            <a:ext cx="5263529" cy="2587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9pPr>
          </a:lstStyle>
          <a:p>
            <a:pPr marL="285750" indent="-285750" eaLnBrk="1" hangingPunct="1">
              <a:buClr>
                <a:srgbClr val="0062AE"/>
              </a:buClr>
              <a:buFont typeface="Arial" panose="020B0604020202020204" pitchFamily="34" charset="0"/>
              <a:buChar char="•"/>
              <a:defRPr/>
            </a:pPr>
            <a:r>
              <a:rPr lang="en-GB" altLang="en-US" sz="1600" b="0" dirty="0" smtClean="0">
                <a:solidFill>
                  <a:srgbClr val="0062AE"/>
                </a:solidFill>
              </a:rPr>
              <a:t>Salmon</a:t>
            </a:r>
          </a:p>
          <a:p>
            <a:pPr marL="285750" indent="-285750" eaLnBrk="1" hangingPunct="1">
              <a:buClr>
                <a:srgbClr val="0062AE"/>
              </a:buClr>
              <a:buFont typeface="Arial" panose="020B0604020202020204" pitchFamily="34" charset="0"/>
              <a:buChar char="•"/>
              <a:defRPr/>
            </a:pPr>
            <a:r>
              <a:rPr lang="en-GB" altLang="en-US" sz="1600" b="0" dirty="0" smtClean="0">
                <a:solidFill>
                  <a:srgbClr val="0062AE"/>
                </a:solidFill>
              </a:rPr>
              <a:t>WW Prawns</a:t>
            </a:r>
            <a:endParaRPr lang="en-GB" altLang="en-US" sz="1600" b="0" dirty="0">
              <a:solidFill>
                <a:srgbClr val="0062AE"/>
              </a:solidFill>
            </a:endParaRPr>
          </a:p>
          <a:p>
            <a:pPr marL="285750" indent="-285750" eaLnBrk="1" hangingPunct="1">
              <a:buClrTx/>
              <a:buFont typeface="Arial" panose="020B0604020202020204" pitchFamily="34" charset="0"/>
              <a:buChar char="•"/>
              <a:defRPr/>
            </a:pPr>
            <a:r>
              <a:rPr lang="en-GB" altLang="en-US" sz="1600" b="0" dirty="0" smtClean="0">
                <a:solidFill>
                  <a:srgbClr val="0062AE"/>
                </a:solidFill>
              </a:rPr>
              <a:t>Tuna</a:t>
            </a:r>
          </a:p>
          <a:p>
            <a:pPr marL="285750" indent="-285750" eaLnBrk="1" hangingPunct="1">
              <a:buClrTx/>
              <a:buFont typeface="Arial" panose="020B0604020202020204" pitchFamily="34" charset="0"/>
              <a:buChar char="•"/>
              <a:defRPr/>
            </a:pPr>
            <a:r>
              <a:rPr lang="en-GB" altLang="en-US" sz="1600" b="0" dirty="0" smtClean="0">
                <a:solidFill>
                  <a:srgbClr val="0062AE"/>
                </a:solidFill>
              </a:rPr>
              <a:t>Mixed </a:t>
            </a:r>
            <a:r>
              <a:rPr lang="en-GB" altLang="en-US" sz="1600" b="0" dirty="0">
                <a:solidFill>
                  <a:srgbClr val="0062AE"/>
                </a:solidFill>
              </a:rPr>
              <a:t>Seafood</a:t>
            </a:r>
          </a:p>
          <a:p>
            <a:pPr marL="285750" indent="-285750" eaLnBrk="1" hangingPunct="1">
              <a:buFont typeface="Arial" panose="020B0604020202020204" pitchFamily="34" charset="0"/>
              <a:buChar char="•"/>
              <a:defRPr/>
            </a:pPr>
            <a:r>
              <a:rPr lang="en-GB" altLang="en-US" sz="1600" b="0" dirty="0">
                <a:solidFill>
                  <a:srgbClr val="0062AE"/>
                </a:solidFill>
              </a:rPr>
              <a:t>Alaskan </a:t>
            </a:r>
            <a:r>
              <a:rPr lang="en-GB" altLang="en-US" sz="1600" b="0" dirty="0" smtClean="0">
                <a:solidFill>
                  <a:srgbClr val="0062AE"/>
                </a:solidFill>
              </a:rPr>
              <a:t>Pollack</a:t>
            </a:r>
          </a:p>
          <a:p>
            <a:pPr marL="285750" indent="-285750" eaLnBrk="1" hangingPunct="1">
              <a:buFont typeface="Arial" panose="020B0604020202020204" pitchFamily="34" charset="0"/>
              <a:buChar char="•"/>
              <a:defRPr/>
            </a:pPr>
            <a:r>
              <a:rPr lang="en-GB" altLang="en-US" sz="1600" b="0" dirty="0" smtClean="0">
                <a:solidFill>
                  <a:srgbClr val="0062AE"/>
                </a:solidFill>
              </a:rPr>
              <a:t>Other (Cheaper seafood where the seafood type is not specified i.e. ‘fish’ pie)</a:t>
            </a:r>
            <a:endParaRPr lang="en-GB" altLang="en-US" sz="1600" b="0" dirty="0">
              <a:solidFill>
                <a:srgbClr val="0062AE"/>
              </a:solidFill>
            </a:endParaRPr>
          </a:p>
          <a:p>
            <a:pPr marL="285750" indent="-285750" eaLnBrk="1" hangingPunct="1">
              <a:buClrTx/>
              <a:buFont typeface="Arial" panose="020B0604020202020204" pitchFamily="34" charset="0"/>
              <a:buChar char="•"/>
              <a:defRPr/>
            </a:pPr>
            <a:r>
              <a:rPr lang="en-GB" altLang="en-US" sz="1600" b="0" dirty="0" smtClean="0">
                <a:solidFill>
                  <a:srgbClr val="0062AE"/>
                </a:solidFill>
              </a:rPr>
              <a:t>Seabass</a:t>
            </a:r>
          </a:p>
          <a:p>
            <a:pPr eaLnBrk="1" hangingPunct="1">
              <a:buClrTx/>
              <a:defRPr/>
            </a:pPr>
            <a:endParaRPr lang="en-GB" altLang="en-US" sz="1600" b="0" dirty="0">
              <a:solidFill>
                <a:srgbClr val="0062AE"/>
              </a:solidFill>
            </a:endParaRPr>
          </a:p>
          <a:p>
            <a:pPr eaLnBrk="1" hangingPunct="1">
              <a:buClrTx/>
              <a:defRPr/>
            </a:pPr>
            <a:endParaRPr lang="en-GB" altLang="en-US" sz="1800" dirty="0">
              <a:solidFill>
                <a:srgbClr val="1A9D13"/>
              </a:solidFill>
            </a:endParaRPr>
          </a:p>
        </p:txBody>
      </p:sp>
      <p:sp>
        <p:nvSpPr>
          <p:cNvPr id="32771" name="Text Box 2"/>
          <p:cNvSpPr txBox="1">
            <a:spLocks noChangeArrowheads="1"/>
          </p:cNvSpPr>
          <p:nvPr/>
        </p:nvSpPr>
        <p:spPr bwMode="auto">
          <a:xfrm>
            <a:off x="0" y="6524626"/>
            <a:ext cx="9144000"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0070C0"/>
                </a:solidFill>
              </a:rPr>
              <a:t>Source: Nielsen Scantrack Till Roll Data </a:t>
            </a:r>
            <a:r>
              <a:rPr lang="en-GB" altLang="en-US" sz="1000" b="0" dirty="0" smtClean="0">
                <a:solidFill>
                  <a:srgbClr val="0070C0"/>
                </a:solidFill>
              </a:rPr>
              <a:t>we 28.12.19</a:t>
            </a:r>
            <a:endParaRPr lang="en-GB" altLang="en-US" sz="1000" b="0" dirty="0">
              <a:solidFill>
                <a:srgbClr val="0070C0"/>
              </a:solidFill>
            </a:endParaRPr>
          </a:p>
        </p:txBody>
      </p:sp>
      <p:sp>
        <p:nvSpPr>
          <p:cNvPr id="32772" name="Text Box 3"/>
          <p:cNvSpPr txBox="1">
            <a:spLocks noChangeArrowheads="1"/>
          </p:cNvSpPr>
          <p:nvPr/>
        </p:nvSpPr>
        <p:spPr bwMode="auto">
          <a:xfrm>
            <a:off x="288160" y="942569"/>
            <a:ext cx="8642350" cy="868362"/>
          </a:xfrm>
          <a:prstGeom prst="rect">
            <a:avLst/>
          </a:prstGeom>
          <a:solidFill>
            <a:schemeClr val="bg1"/>
          </a:solidFill>
          <a:ln>
            <a:noFill/>
          </a:ln>
          <a:effectLs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dirty="0"/>
              <a:t>Species Performance </a:t>
            </a:r>
            <a:r>
              <a:rPr lang="en-GB" altLang="en-US" sz="3400" b="0" dirty="0" smtClean="0"/>
              <a:t>– Volume Winners</a:t>
            </a:r>
            <a:endParaRPr lang="en-GB" altLang="en-US" sz="3400" b="0" dirty="0"/>
          </a:p>
        </p:txBody>
      </p:sp>
      <p:sp>
        <p:nvSpPr>
          <p:cNvPr id="27654" name="Text Box 5"/>
          <p:cNvSpPr txBox="1">
            <a:spLocks noChangeArrowheads="1"/>
          </p:cNvSpPr>
          <p:nvPr/>
        </p:nvSpPr>
        <p:spPr bwMode="auto">
          <a:xfrm>
            <a:off x="3601223" y="1439423"/>
            <a:ext cx="4752528"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9pPr>
          </a:lstStyle>
          <a:p>
            <a:pPr eaLnBrk="1" hangingPunct="1">
              <a:buClr>
                <a:srgbClr val="0062AE"/>
              </a:buClr>
              <a:defRPr/>
            </a:pPr>
            <a:r>
              <a:rPr lang="en-GB" altLang="en-US" sz="1800" b="0" dirty="0" smtClean="0">
                <a:solidFill>
                  <a:srgbClr val="0062AE"/>
                </a:solidFill>
              </a:rPr>
              <a:t>	</a:t>
            </a:r>
          </a:p>
        </p:txBody>
      </p:sp>
      <p:sp>
        <p:nvSpPr>
          <p:cNvPr id="3" name="TextBox 2">
            <a:hlinkClick r:id="rId3" action="ppaction://hlinksldjump"/>
          </p:cNvPr>
          <p:cNvSpPr txBox="1"/>
          <p:nvPr/>
        </p:nvSpPr>
        <p:spPr>
          <a:xfrm>
            <a:off x="2743339" y="4713027"/>
            <a:ext cx="3380874" cy="482636"/>
          </a:xfrm>
          <a:prstGeom prst="rect">
            <a:avLst/>
          </a:prstGeom>
        </p:spPr>
        <p:txBody>
          <a:bodyPr vert="horz" wrap="square" lIns="91440" tIns="45720" rIns="91440" bIns="45720" rtlCol="0" anchor="t">
            <a:normAutofit fontScale="85000" lnSpcReduction="10000"/>
          </a:bodyPr>
          <a:lstStyle/>
          <a:p>
            <a:r>
              <a:rPr lang="en-GB" sz="2800" dirty="0" smtClean="0">
                <a:solidFill>
                  <a:srgbClr val="18A2FF"/>
                </a:solidFill>
              </a:rPr>
              <a:t>See </a:t>
            </a:r>
            <a:r>
              <a:rPr lang="en-GB" sz="2800" dirty="0" smtClean="0">
                <a:solidFill>
                  <a:srgbClr val="18A2FF"/>
                </a:solidFill>
                <a:hlinkClick r:id="rId3" action="ppaction://hlinksldjump"/>
              </a:rPr>
              <a:t>Ranked</a:t>
            </a:r>
            <a:r>
              <a:rPr lang="en-GB" sz="2800" dirty="0" smtClean="0">
                <a:solidFill>
                  <a:srgbClr val="18A2FF"/>
                </a:solidFill>
              </a:rPr>
              <a:t> Species Tables </a:t>
            </a:r>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5564" y="1810933"/>
            <a:ext cx="3509986" cy="2327273"/>
          </a:xfrm>
          <a:prstGeom prst="rect">
            <a:avLst/>
          </a:prstGeom>
        </p:spPr>
      </p:pic>
    </p:spTree>
    <p:extLst>
      <p:ext uri="{BB962C8B-B14F-4D97-AF65-F5344CB8AC3E}">
        <p14:creationId xmlns:p14="http://schemas.microsoft.com/office/powerpoint/2010/main" val="4135304935"/>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3851278" y="2014749"/>
            <a:ext cx="5185221" cy="2618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4000" b="1">
                <a:solidFill>
                  <a:schemeClr val="bg1"/>
                </a:solidFill>
                <a:latin typeface="Arial Unicode MS" pitchFamily="34" charset="-128"/>
                <a:cs typeface="Arial" pitchFamily="34" charset="0"/>
              </a:defRPr>
            </a:lvl9pPr>
          </a:lstStyle>
          <a:p>
            <a:pPr marL="285750" indent="-285750" eaLnBrk="1" hangingPunct="1">
              <a:buFont typeface="Arial" panose="020B0604020202020204" pitchFamily="34" charset="0"/>
              <a:buChar char="•"/>
              <a:defRPr/>
            </a:pPr>
            <a:r>
              <a:rPr lang="en-GB" altLang="en-US" sz="2000" b="0" dirty="0" smtClean="0">
                <a:solidFill>
                  <a:srgbClr val="0062AE"/>
                </a:solidFill>
              </a:rPr>
              <a:t>Cod</a:t>
            </a:r>
          </a:p>
          <a:p>
            <a:pPr marL="285750" indent="-285750" eaLnBrk="1" hangingPunct="1">
              <a:buFont typeface="Arial" panose="020B0604020202020204" pitchFamily="34" charset="0"/>
              <a:buChar char="•"/>
              <a:defRPr/>
            </a:pPr>
            <a:r>
              <a:rPr lang="en-GB" altLang="en-US" sz="2000" b="0" dirty="0" smtClean="0">
                <a:solidFill>
                  <a:srgbClr val="0062AE"/>
                </a:solidFill>
              </a:rPr>
              <a:t>Haddock</a:t>
            </a:r>
            <a:endParaRPr lang="en-GB" altLang="en-US" sz="2000" b="0" dirty="0">
              <a:solidFill>
                <a:srgbClr val="0062AE"/>
              </a:solidFill>
            </a:endParaRPr>
          </a:p>
          <a:p>
            <a:pPr marL="285750" indent="-285750" eaLnBrk="1" hangingPunct="1">
              <a:buClrTx/>
              <a:buFont typeface="Arial" panose="020B0604020202020204" pitchFamily="34" charset="0"/>
              <a:buChar char="•"/>
              <a:defRPr/>
            </a:pPr>
            <a:r>
              <a:rPr lang="en-GB" altLang="en-US" sz="2000" b="0" dirty="0" smtClean="0">
                <a:solidFill>
                  <a:srgbClr val="0062AE"/>
                </a:solidFill>
              </a:rPr>
              <a:t>Mixed seafood </a:t>
            </a:r>
          </a:p>
          <a:p>
            <a:pPr marL="285750" indent="-285750" eaLnBrk="1" hangingPunct="1">
              <a:buClrTx/>
              <a:buFont typeface="Arial" panose="020B0604020202020204" pitchFamily="34" charset="0"/>
              <a:buChar char="•"/>
              <a:defRPr/>
            </a:pPr>
            <a:r>
              <a:rPr lang="en-GB" altLang="en-US" sz="2000" b="0" dirty="0" smtClean="0">
                <a:solidFill>
                  <a:srgbClr val="0062AE"/>
                </a:solidFill>
              </a:rPr>
              <a:t>Cold Water Prawns</a:t>
            </a:r>
          </a:p>
          <a:p>
            <a:pPr marL="285750" indent="-285750" eaLnBrk="1" hangingPunct="1">
              <a:buClrTx/>
              <a:buFont typeface="Arial" panose="020B0604020202020204" pitchFamily="34" charset="0"/>
              <a:buChar char="•"/>
              <a:defRPr/>
            </a:pPr>
            <a:r>
              <a:rPr lang="en-GB" altLang="en-US" sz="2000" b="0" dirty="0" smtClean="0">
                <a:solidFill>
                  <a:srgbClr val="0062AE"/>
                </a:solidFill>
              </a:rPr>
              <a:t>Mackerel</a:t>
            </a:r>
          </a:p>
          <a:p>
            <a:pPr marL="285750" indent="-285750" eaLnBrk="1" hangingPunct="1">
              <a:lnSpc>
                <a:spcPct val="200000"/>
              </a:lnSpc>
              <a:buClrTx/>
              <a:buFont typeface="Arial" panose="020B0604020202020204" pitchFamily="34" charset="0"/>
              <a:buChar char="•"/>
              <a:defRPr/>
            </a:pPr>
            <a:endParaRPr lang="en-GB" altLang="en-US" sz="1600" b="0" dirty="0">
              <a:solidFill>
                <a:srgbClr val="0062AE"/>
              </a:solidFill>
            </a:endParaRPr>
          </a:p>
          <a:p>
            <a:pPr marL="285750" indent="-285750" eaLnBrk="1" hangingPunct="1">
              <a:lnSpc>
                <a:spcPct val="200000"/>
              </a:lnSpc>
              <a:buClrTx/>
              <a:buFont typeface="Arial" panose="020B0604020202020204" pitchFamily="34" charset="0"/>
              <a:buChar char="•"/>
              <a:defRPr/>
            </a:pPr>
            <a:endParaRPr lang="en-GB" altLang="en-US" sz="1600" b="0" dirty="0">
              <a:solidFill>
                <a:srgbClr val="0062AE"/>
              </a:solidFill>
            </a:endParaRPr>
          </a:p>
        </p:txBody>
      </p:sp>
      <p:sp>
        <p:nvSpPr>
          <p:cNvPr id="33795" name="Text Box 2"/>
          <p:cNvSpPr txBox="1">
            <a:spLocks noChangeArrowheads="1"/>
          </p:cNvSpPr>
          <p:nvPr/>
        </p:nvSpPr>
        <p:spPr bwMode="auto">
          <a:xfrm>
            <a:off x="0" y="6524626"/>
            <a:ext cx="9144000"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0070C0"/>
                </a:solidFill>
              </a:rPr>
              <a:t>Source: Nielsen Scantrack Till Roll Data </a:t>
            </a:r>
            <a:r>
              <a:rPr lang="en-GB" altLang="en-US" sz="1000" b="0" dirty="0" smtClean="0">
                <a:solidFill>
                  <a:srgbClr val="0070C0"/>
                </a:solidFill>
              </a:rPr>
              <a:t>we 28.12.19</a:t>
            </a:r>
            <a:endParaRPr lang="en-GB" altLang="en-US" sz="1000" b="0" dirty="0">
              <a:solidFill>
                <a:srgbClr val="0070C0"/>
              </a:solidFill>
            </a:endParaRPr>
          </a:p>
        </p:txBody>
      </p:sp>
      <p:sp>
        <p:nvSpPr>
          <p:cNvPr id="33796" name="Text Box 3"/>
          <p:cNvSpPr txBox="1">
            <a:spLocks noChangeArrowheads="1"/>
          </p:cNvSpPr>
          <p:nvPr/>
        </p:nvSpPr>
        <p:spPr bwMode="auto">
          <a:xfrm>
            <a:off x="306484" y="870502"/>
            <a:ext cx="864235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dirty="0"/>
              <a:t>Species Performance – Volume Losers</a:t>
            </a:r>
          </a:p>
        </p:txBody>
      </p:sp>
      <p:sp>
        <p:nvSpPr>
          <p:cNvPr id="33797" name="Rectangle 4"/>
          <p:cNvSpPr>
            <a:spLocks noChangeArrowheads="1"/>
          </p:cNvSpPr>
          <p:nvPr/>
        </p:nvSpPr>
        <p:spPr bwMode="auto">
          <a:xfrm>
            <a:off x="233363" y="-3048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
        <p:nvSpPr>
          <p:cNvPr id="33798" name="Rectangle 5"/>
          <p:cNvSpPr>
            <a:spLocks noChangeArrowheads="1"/>
          </p:cNvSpPr>
          <p:nvPr/>
        </p:nvSpPr>
        <p:spPr bwMode="auto">
          <a:xfrm>
            <a:off x="385763" y="-1524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5764" y="1992175"/>
            <a:ext cx="3231223" cy="2423417"/>
          </a:xfrm>
          <a:prstGeom prst="rect">
            <a:avLst/>
          </a:prstGeom>
        </p:spPr>
      </p:pic>
    </p:spTree>
    <p:extLst>
      <p:ext uri="{BB962C8B-B14F-4D97-AF65-F5344CB8AC3E}">
        <p14:creationId xmlns:p14="http://schemas.microsoft.com/office/powerpoint/2010/main" val="418226600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323850" y="4005263"/>
            <a:ext cx="8351838" cy="1362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4000" dirty="0"/>
              <a:t>SHARE OF TRADE AND RETAIL PERFORMANCE DRIVERS</a:t>
            </a:r>
            <a:br>
              <a:rPr lang="en-GB" altLang="en-US" sz="4000" dirty="0"/>
            </a:br>
            <a:r>
              <a:rPr lang="en-GB" altLang="en-US" sz="1600" b="0" dirty="0"/>
              <a:t>SOURCE: NIELSEN SCANTRACK &amp; HOMESCAN DATA </a:t>
            </a:r>
            <a:r>
              <a:rPr lang="en-GB" altLang="en-US" sz="1600" b="0" dirty="0" smtClean="0"/>
              <a:t>we 28.12.19</a:t>
            </a:r>
            <a:r>
              <a:rPr lang="en-US" altLang="en-US" sz="4000" b="0" dirty="0"/>
              <a:t/>
            </a:r>
            <a:br>
              <a:rPr lang="en-US" altLang="en-US" sz="4000" b="0" dirty="0"/>
            </a:br>
            <a:endParaRPr lang="en-US" altLang="en-US" sz="4000" b="0" dirty="0"/>
          </a:p>
        </p:txBody>
      </p:sp>
    </p:spTree>
    <p:extLst>
      <p:ext uri="{BB962C8B-B14F-4D97-AF65-F5344CB8AC3E}">
        <p14:creationId xmlns:p14="http://schemas.microsoft.com/office/powerpoint/2010/main" val="26488268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99906" y="863800"/>
            <a:ext cx="8394376" cy="1143000"/>
          </a:xfrm>
        </p:spPr>
        <p:txBody>
          <a:bodyPr/>
          <a:lstStyle/>
          <a:p>
            <a:r>
              <a:rPr lang="en-GB" altLang="en-US" dirty="0" smtClean="0"/>
              <a:t>52wks Total Grocery Context Share</a:t>
            </a:r>
            <a:r>
              <a:rPr lang="en-GB" altLang="en-US" sz="1600" dirty="0" smtClean="0"/>
              <a:t/>
            </a:r>
            <a:br>
              <a:rPr lang="en-GB" altLang="en-US" sz="1600" dirty="0" smtClean="0"/>
            </a:br>
            <a:r>
              <a:rPr lang="en-GB" altLang="en-US" sz="1600" dirty="0" smtClean="0"/>
              <a:t>Aldi, Lidl, Waitrose, M&amp;S and  Iceland continue to over-trade in seafood sales</a:t>
            </a:r>
          </a:p>
        </p:txBody>
      </p:sp>
      <p:sp>
        <p:nvSpPr>
          <p:cNvPr id="35844" name="Text Box 3"/>
          <p:cNvSpPr txBox="1">
            <a:spLocks noChangeArrowheads="1"/>
          </p:cNvSpPr>
          <p:nvPr/>
        </p:nvSpPr>
        <p:spPr bwMode="auto">
          <a:xfrm>
            <a:off x="0" y="6524626"/>
            <a:ext cx="9144000"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0070C0"/>
                </a:solidFill>
              </a:rPr>
              <a:t>Source: Nielsen Homescan Data </a:t>
            </a:r>
            <a:r>
              <a:rPr lang="en-GB" altLang="en-US" sz="1000" b="0" dirty="0" smtClean="0">
                <a:solidFill>
                  <a:srgbClr val="0070C0"/>
                </a:solidFill>
              </a:rPr>
              <a:t>52 we 28.12.19</a:t>
            </a:r>
            <a:endParaRPr lang="en-GB" altLang="en-US" sz="1000" b="0" dirty="0">
              <a:solidFill>
                <a:srgbClr val="0070C0"/>
              </a:solidFill>
            </a:endParaRPr>
          </a:p>
        </p:txBody>
      </p:sp>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37" y="1795391"/>
            <a:ext cx="8892463" cy="453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882927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501650" y="874714"/>
            <a:ext cx="864235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b="0" dirty="0" smtClean="0"/>
              <a:t> </a:t>
            </a:r>
            <a:endParaRPr lang="en-GB" altLang="en-US" sz="3400" b="0" dirty="0">
              <a:solidFill>
                <a:srgbClr val="FF0000"/>
              </a:solidFill>
            </a:endParaRPr>
          </a:p>
        </p:txBody>
      </p:sp>
      <p:sp>
        <p:nvSpPr>
          <p:cNvPr id="8195" name="Text Box 2"/>
          <p:cNvSpPr txBox="1">
            <a:spLocks noChangeArrowheads="1"/>
          </p:cNvSpPr>
          <p:nvPr/>
        </p:nvSpPr>
        <p:spPr bwMode="auto">
          <a:xfrm>
            <a:off x="327025" y="1755320"/>
            <a:ext cx="864235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eaLnBrk="0" hangingPunct="0">
              <a:spcBef>
                <a:spcPts val="55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200">
                <a:solidFill>
                  <a:srgbClr val="0062AE"/>
                </a:solidFill>
                <a:latin typeface="Arial" pitchFamily="34" charset="0"/>
                <a:cs typeface="Arial" pitchFamily="34" charset="0"/>
              </a:defRPr>
            </a:lvl1pPr>
            <a:lvl2pPr eaLnBrk="0" hangingPunct="0">
              <a:spcBef>
                <a:spcPts val="55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200">
                <a:solidFill>
                  <a:srgbClr val="000000"/>
                </a:solidFill>
                <a:latin typeface="Arial" pitchFamily="34" charset="0"/>
                <a:cs typeface="Arial" pitchFamily="34" charset="0"/>
              </a:defRPr>
            </a:lvl2pPr>
            <a:lvl3pPr eaLnBrk="0" hangingPunct="0">
              <a:spcBef>
                <a:spcPts val="55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200">
                <a:solidFill>
                  <a:srgbClr val="000000"/>
                </a:solidFill>
                <a:latin typeface="Arial" pitchFamily="34" charset="0"/>
                <a:cs typeface="Arial" pitchFamily="34" charset="0"/>
              </a:defRPr>
            </a:lvl3pPr>
            <a:lvl4pPr eaLnBrk="0" hangingPunct="0">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Arial" pitchFamily="34" charset="0"/>
                <a:cs typeface="Arial" pitchFamily="34" charset="0"/>
              </a:defRPr>
            </a:lvl4pPr>
            <a:lvl5pPr eaLnBrk="0" hangingPunct="0">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rgbClr val="000000"/>
                </a:solidFill>
                <a:latin typeface="Arial" pitchFamily="34" charset="0"/>
                <a:cs typeface="Arial" pitchFamily="34" charset="0"/>
              </a:defRPr>
            </a:lvl9pPr>
          </a:lstStyle>
          <a:p>
            <a:pPr eaLnBrk="1" hangingPunct="1">
              <a:spcBef>
                <a:spcPts val="500"/>
              </a:spcBef>
              <a:buClr>
                <a:srgbClr val="0062AE"/>
              </a:buClr>
              <a:buFont typeface="Arial" pitchFamily="34" charset="0"/>
              <a:buChar char="•"/>
            </a:pPr>
            <a:r>
              <a:rPr lang="en-GB" altLang="en-US" sz="2000" b="0" dirty="0">
                <a:solidFill>
                  <a:srgbClr val="FF0000"/>
                </a:solidFill>
                <a:hlinkClick r:id="rId3" action="ppaction://hlinksldjump"/>
              </a:rPr>
              <a:t>Executive Summary</a:t>
            </a:r>
            <a:endParaRPr lang="en-GB" altLang="en-US" sz="2000" b="0" dirty="0">
              <a:solidFill>
                <a:srgbClr val="FF0000"/>
              </a:solidFill>
              <a:hlinkClick r:id="rId4"/>
            </a:endParaRPr>
          </a:p>
          <a:p>
            <a:pPr eaLnBrk="1" hangingPunct="1">
              <a:spcBef>
                <a:spcPts val="500"/>
              </a:spcBef>
              <a:buClr>
                <a:srgbClr val="0062AE"/>
              </a:buClr>
              <a:buFont typeface="Arial" pitchFamily="34" charset="0"/>
              <a:buChar char="•"/>
            </a:pPr>
            <a:r>
              <a:rPr lang="en-GB" altLang="en-US" sz="2000" b="0" dirty="0">
                <a:solidFill>
                  <a:srgbClr val="FF0000"/>
                </a:solidFill>
                <a:hlinkClick r:id="rId5" action="ppaction://hlinksldjump"/>
              </a:rPr>
              <a:t>Economic Context, UK Shopper </a:t>
            </a:r>
            <a:r>
              <a:rPr lang="en-GB" altLang="en-US" sz="2000" b="0" dirty="0" smtClean="0">
                <a:solidFill>
                  <a:srgbClr val="FF0000"/>
                </a:solidFill>
                <a:hlinkClick r:id="rId5" action="ppaction://hlinksldjump"/>
              </a:rPr>
              <a:t>Insight</a:t>
            </a:r>
            <a:endParaRPr lang="en-GB" altLang="en-US" sz="2000" b="0" dirty="0">
              <a:solidFill>
                <a:srgbClr val="FF0000"/>
              </a:solidFill>
              <a:hlinkClick r:id="rId6"/>
            </a:endParaRPr>
          </a:p>
          <a:p>
            <a:pPr eaLnBrk="1" hangingPunct="1">
              <a:spcBef>
                <a:spcPts val="500"/>
              </a:spcBef>
              <a:buClr>
                <a:srgbClr val="0062AE"/>
              </a:buClr>
              <a:buFont typeface="Arial" pitchFamily="34" charset="0"/>
              <a:buChar char="•"/>
            </a:pPr>
            <a:r>
              <a:rPr lang="en-GB" altLang="en-US" sz="2000" dirty="0" smtClean="0">
                <a:solidFill>
                  <a:srgbClr val="FF0000"/>
                </a:solidFill>
                <a:hlinkClick r:id="rId7" action="ppaction://hlinksldjump"/>
              </a:rPr>
              <a:t>Seafood </a:t>
            </a:r>
            <a:r>
              <a:rPr lang="en-GB" altLang="en-US" sz="2000" dirty="0">
                <a:solidFill>
                  <a:srgbClr val="FF0000"/>
                </a:solidFill>
                <a:hlinkClick r:id="rId7" action="ppaction://hlinksldjump"/>
              </a:rPr>
              <a:t>Performance by Sector</a:t>
            </a:r>
            <a:endParaRPr lang="en-GB" altLang="en-US" sz="2000" dirty="0">
              <a:solidFill>
                <a:srgbClr val="FF0000"/>
              </a:solidFill>
              <a:hlinkClick r:id="rId8"/>
            </a:endParaRPr>
          </a:p>
          <a:p>
            <a:pPr eaLnBrk="1" hangingPunct="1">
              <a:spcBef>
                <a:spcPts val="500"/>
              </a:spcBef>
              <a:buClr>
                <a:srgbClr val="0062AE"/>
              </a:buClr>
              <a:buFont typeface="Arial" pitchFamily="34" charset="0"/>
              <a:buChar char="•"/>
            </a:pPr>
            <a:r>
              <a:rPr lang="en-GB" altLang="en-US" sz="2000" b="0" dirty="0" smtClean="0">
                <a:solidFill>
                  <a:srgbClr val="FF0000"/>
                </a:solidFill>
                <a:hlinkClick r:id="rId9" action="ppaction://hlinksldjump"/>
              </a:rPr>
              <a:t>Share </a:t>
            </a:r>
            <a:r>
              <a:rPr lang="en-GB" altLang="en-US" sz="2000" b="0" dirty="0">
                <a:solidFill>
                  <a:srgbClr val="FF0000"/>
                </a:solidFill>
                <a:hlinkClick r:id="rId9" action="ppaction://hlinksldjump"/>
              </a:rPr>
              <a:t>of Trade and Retail Performance Drivers</a:t>
            </a:r>
            <a:endParaRPr lang="en-GB" altLang="en-US" sz="2000" b="0" dirty="0">
              <a:solidFill>
                <a:srgbClr val="FF0000"/>
              </a:solidFill>
              <a:hlinkClick r:id="rId10"/>
            </a:endParaRPr>
          </a:p>
          <a:p>
            <a:pPr eaLnBrk="1" hangingPunct="1">
              <a:spcBef>
                <a:spcPts val="500"/>
              </a:spcBef>
              <a:buClr>
                <a:srgbClr val="0062AE"/>
              </a:buClr>
              <a:buFont typeface="Arial" pitchFamily="34" charset="0"/>
              <a:buChar char="•"/>
            </a:pPr>
            <a:r>
              <a:rPr lang="en-GB" altLang="en-US" sz="2000" b="0" dirty="0" smtClean="0">
                <a:solidFill>
                  <a:srgbClr val="FF0000"/>
                </a:solidFill>
                <a:hlinkClick r:id="rId11" action="ppaction://hlinksldjump"/>
              </a:rPr>
              <a:t>Focus </a:t>
            </a:r>
            <a:r>
              <a:rPr lang="en-GB" altLang="en-US" sz="2000" b="0" dirty="0">
                <a:solidFill>
                  <a:srgbClr val="FF0000"/>
                </a:solidFill>
                <a:hlinkClick r:id="rId11" action="ppaction://hlinksldjump"/>
              </a:rPr>
              <a:t>on Frozen – Switching by </a:t>
            </a:r>
            <a:r>
              <a:rPr lang="en-GB" altLang="en-US" sz="2000" b="0" dirty="0" smtClean="0">
                <a:solidFill>
                  <a:srgbClr val="FF0000"/>
                </a:solidFill>
                <a:hlinkClick r:id="rId11" action="ppaction://hlinksldjump"/>
              </a:rPr>
              <a:t>Species </a:t>
            </a:r>
            <a:r>
              <a:rPr lang="en-GB" altLang="en-US" sz="1600" b="0" dirty="0" smtClean="0">
                <a:solidFill>
                  <a:srgbClr val="FF0000"/>
                </a:solidFill>
                <a:hlinkClick r:id="rId11" action="ppaction://hlinksldjump"/>
              </a:rPr>
              <a:t>(Q4 </a:t>
            </a:r>
            <a:r>
              <a:rPr lang="en-GB" altLang="en-US" sz="1600" b="0" dirty="0">
                <a:solidFill>
                  <a:srgbClr val="FF0000"/>
                </a:solidFill>
                <a:hlinkClick r:id="rId11" action="ppaction://hlinksldjump"/>
              </a:rPr>
              <a:t>Nielsen Special </a:t>
            </a:r>
            <a:r>
              <a:rPr lang="en-GB" altLang="en-US" sz="1600" b="0" dirty="0" smtClean="0">
                <a:solidFill>
                  <a:srgbClr val="FF0000"/>
                </a:solidFill>
                <a:hlinkClick r:id="rId11" action="ppaction://hlinksldjump"/>
              </a:rPr>
              <a:t>Report Extract)</a:t>
            </a:r>
            <a:endParaRPr lang="en-GB" altLang="en-US" sz="2000" b="0" dirty="0">
              <a:solidFill>
                <a:srgbClr val="FF0000"/>
              </a:solidFill>
              <a:hlinkClick r:id="rId12"/>
            </a:endParaRPr>
          </a:p>
          <a:p>
            <a:pPr eaLnBrk="1" hangingPunct="1">
              <a:spcBef>
                <a:spcPts val="500"/>
              </a:spcBef>
              <a:buClr>
                <a:srgbClr val="0062AE"/>
              </a:buClr>
              <a:buFont typeface="Arial" pitchFamily="34" charset="0"/>
              <a:buChar char="•"/>
            </a:pPr>
            <a:r>
              <a:rPr lang="en-GB" altLang="en-US" sz="2000" b="0" dirty="0">
                <a:solidFill>
                  <a:srgbClr val="FF0000"/>
                </a:solidFill>
                <a:hlinkClick r:id="rId13" action="ppaction://hlinksldjump"/>
              </a:rPr>
              <a:t>Proteins Context Report</a:t>
            </a:r>
            <a:endParaRPr lang="en-GB" altLang="en-US" sz="2000" b="0" dirty="0">
              <a:solidFill>
                <a:srgbClr val="FF0000"/>
              </a:solidFill>
              <a:hlinkClick r:id="rId14"/>
            </a:endParaRPr>
          </a:p>
          <a:p>
            <a:pPr eaLnBrk="1" hangingPunct="1">
              <a:spcBef>
                <a:spcPts val="500"/>
              </a:spcBef>
              <a:buClr>
                <a:srgbClr val="0062AE"/>
              </a:buClr>
              <a:buFont typeface="Arial" pitchFamily="34" charset="0"/>
              <a:buChar char="•"/>
            </a:pPr>
            <a:r>
              <a:rPr lang="en-GB" altLang="en-US" sz="2000" dirty="0">
                <a:solidFill>
                  <a:srgbClr val="FF0000"/>
                </a:solidFill>
                <a:hlinkClick r:id="rId15" action="ppaction://hlinksldjump"/>
              </a:rPr>
              <a:t>In The News</a:t>
            </a:r>
            <a:endParaRPr lang="en-GB" altLang="en-US" sz="2000" dirty="0">
              <a:solidFill>
                <a:srgbClr val="FF0000"/>
              </a:solidFill>
              <a:hlinkClick r:id="rId16"/>
            </a:endParaRPr>
          </a:p>
          <a:p>
            <a:pPr eaLnBrk="1" hangingPunct="1">
              <a:spcBef>
                <a:spcPts val="500"/>
              </a:spcBef>
              <a:buClr>
                <a:srgbClr val="0062AE"/>
              </a:buClr>
              <a:buFont typeface="Arial" pitchFamily="34" charset="0"/>
              <a:buChar char="•"/>
            </a:pPr>
            <a:r>
              <a:rPr lang="en-GB" sz="2000" dirty="0" smtClean="0">
                <a:solidFill>
                  <a:srgbClr val="FF0000"/>
                </a:solidFill>
                <a:hlinkClick r:id="rId17" action="ppaction://hlinksldjump"/>
              </a:rPr>
              <a:t>Instore </a:t>
            </a:r>
            <a:r>
              <a:rPr lang="en-GB" sz="2000" dirty="0">
                <a:solidFill>
                  <a:srgbClr val="FF0000"/>
                </a:solidFill>
                <a:hlinkClick r:id="rId17" action="ppaction://hlinksldjump"/>
              </a:rPr>
              <a:t>Observations</a:t>
            </a:r>
            <a:endParaRPr lang="en-GB" altLang="en-US" sz="2000" dirty="0">
              <a:solidFill>
                <a:srgbClr val="FF0000"/>
              </a:solidFill>
              <a:hlinkClick r:id="rId16"/>
            </a:endParaRPr>
          </a:p>
          <a:p>
            <a:pPr eaLnBrk="1" hangingPunct="1">
              <a:spcBef>
                <a:spcPts val="500"/>
              </a:spcBef>
              <a:buClr>
                <a:srgbClr val="0062AE"/>
              </a:buClr>
              <a:buFont typeface="Arial" pitchFamily="34" charset="0"/>
              <a:buChar char="•"/>
            </a:pPr>
            <a:r>
              <a:rPr lang="en-GB" altLang="en-US" sz="2000" b="0" dirty="0" smtClean="0">
                <a:solidFill>
                  <a:srgbClr val="FF0000"/>
                </a:solidFill>
                <a:hlinkClick r:id="rId18" action="ppaction://hlinksldjump"/>
              </a:rPr>
              <a:t>Appendix </a:t>
            </a:r>
            <a:r>
              <a:rPr lang="en-GB" altLang="en-US" sz="2000" b="0" dirty="0">
                <a:solidFill>
                  <a:srgbClr val="FF0000"/>
                </a:solidFill>
                <a:hlinkClick r:id="rId18" action="ppaction://hlinksldjump"/>
              </a:rPr>
              <a:t>– Species, Sales &amp; Pricing</a:t>
            </a:r>
            <a:endParaRPr lang="en-GB" altLang="en-US" sz="2000" b="0" dirty="0">
              <a:solidFill>
                <a:srgbClr val="FF0000"/>
              </a:solidFill>
              <a:hlinkClick r:id="rId19"/>
            </a:endParaRPr>
          </a:p>
        </p:txBody>
      </p:sp>
      <p:sp>
        <p:nvSpPr>
          <p:cNvPr id="8196" name="Rectangle 3"/>
          <p:cNvSpPr>
            <a:spLocks noChangeArrowheads="1"/>
          </p:cNvSpPr>
          <p:nvPr/>
        </p:nvSpPr>
        <p:spPr bwMode="auto">
          <a:xfrm>
            <a:off x="0" y="6564313"/>
            <a:ext cx="9144000"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FFFFFF"/>
                </a:solidFill>
                <a:latin typeface="Arial Unicode MS" pitchFamily="34" charset="-128"/>
              </a:rPr>
              <a:t>Sources: Nielsen Scantrack &amp; Homescan </a:t>
            </a:r>
            <a:r>
              <a:rPr lang="en-GB" altLang="en-US" sz="1000" b="0" dirty="0" smtClean="0">
                <a:solidFill>
                  <a:srgbClr val="FFFFFF"/>
                </a:solidFill>
                <a:latin typeface="Arial Unicode MS" pitchFamily="34" charset="-128"/>
              </a:rPr>
              <a:t>we 28.12.19, </a:t>
            </a:r>
            <a:r>
              <a:rPr lang="en-GB" altLang="en-US" sz="1000" b="0" dirty="0">
                <a:solidFill>
                  <a:srgbClr val="FFFFFF"/>
                </a:solidFill>
                <a:latin typeface="Arial Unicode MS" pitchFamily="34" charset="-128"/>
              </a:rPr>
              <a:t>ONS, IGS Shopper Vista </a:t>
            </a:r>
            <a:r>
              <a:rPr lang="en-GB" altLang="en-US" sz="1000" b="0" dirty="0" smtClean="0">
                <a:solidFill>
                  <a:srgbClr val="FFFFFF"/>
                </a:solidFill>
                <a:latin typeface="Arial Unicode MS" pitchFamily="34" charset="-128"/>
              </a:rPr>
              <a:t>Sept’14, </a:t>
            </a:r>
            <a:r>
              <a:rPr lang="en-GB" altLang="en-US" sz="1000" b="0" dirty="0">
                <a:solidFill>
                  <a:srgbClr val="FFFFFF"/>
                </a:solidFill>
                <a:latin typeface="Arial Unicode MS" pitchFamily="34" charset="-128"/>
              </a:rPr>
              <a:t>Undercurrent News , Seafood Source, The Grocer</a:t>
            </a:r>
          </a:p>
        </p:txBody>
      </p:sp>
      <p:sp>
        <p:nvSpPr>
          <p:cNvPr id="5" name="Title 4"/>
          <p:cNvSpPr>
            <a:spLocks noGrp="1"/>
          </p:cNvSpPr>
          <p:nvPr>
            <p:ph type="title"/>
          </p:nvPr>
        </p:nvSpPr>
        <p:spPr>
          <a:xfrm>
            <a:off x="374812" y="941166"/>
            <a:ext cx="8394376" cy="1143000"/>
          </a:xfrm>
        </p:spPr>
        <p:txBody>
          <a:bodyPr/>
          <a:lstStyle/>
          <a:p>
            <a:r>
              <a:rPr lang="en-GB" dirty="0" smtClean="0"/>
              <a:t>Contents</a:t>
            </a:r>
            <a:endParaRPr lang="en-GB" dirty="0">
              <a:solidFill>
                <a:srgbClr val="FF0000"/>
              </a:solidFill>
            </a:endParaRPr>
          </a:p>
        </p:txBody>
      </p:sp>
    </p:spTree>
    <p:extLst>
      <p:ext uri="{BB962C8B-B14F-4D97-AF65-F5344CB8AC3E}">
        <p14:creationId xmlns:p14="http://schemas.microsoft.com/office/powerpoint/2010/main" val="3588975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9" y="974396"/>
            <a:ext cx="8772525"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6" name="Title 1"/>
          <p:cNvSpPr>
            <a:spLocks noGrp="1"/>
          </p:cNvSpPr>
          <p:nvPr>
            <p:ph type="title"/>
          </p:nvPr>
        </p:nvSpPr>
        <p:spPr/>
        <p:txBody>
          <a:bodyPr/>
          <a:lstStyle/>
          <a:p>
            <a:r>
              <a:rPr lang="en-GB" altLang="en-US" dirty="0"/>
              <a:t>52/12wks Share of Trade – Total Seafood</a:t>
            </a:r>
          </a:p>
        </p:txBody>
      </p:sp>
      <p:sp>
        <p:nvSpPr>
          <p:cNvPr id="5" name="TextBox 4"/>
          <p:cNvSpPr txBox="1"/>
          <p:nvPr/>
        </p:nvSpPr>
        <p:spPr>
          <a:xfrm>
            <a:off x="977024" y="1770971"/>
            <a:ext cx="5904656" cy="584775"/>
          </a:xfrm>
          <a:prstGeom prst="rect">
            <a:avLst/>
          </a:prstGeom>
          <a:noFill/>
        </p:spPr>
        <p:txBody>
          <a:bodyPr wrap="square">
            <a:spAutoFit/>
          </a:bodyPr>
          <a:lstStyle/>
          <a:p>
            <a:pPr algn="ctr">
              <a:defRPr/>
            </a:pPr>
            <a:r>
              <a:rPr lang="en-GB" sz="1600" dirty="0" smtClean="0">
                <a:solidFill>
                  <a:srgbClr val="0062AE"/>
                </a:solidFill>
              </a:rPr>
              <a:t>Aldi, Waitrose, Lidl &amp; CO Operative making </a:t>
            </a:r>
            <a:r>
              <a:rPr lang="en-GB" sz="1600" dirty="0">
                <a:solidFill>
                  <a:srgbClr val="0062AE"/>
                </a:solidFill>
              </a:rPr>
              <a:t>gains vs YA</a:t>
            </a:r>
          </a:p>
          <a:p>
            <a:pPr algn="ctr">
              <a:defRPr/>
            </a:pPr>
            <a:r>
              <a:rPr lang="en-GB" sz="1600" b="0" dirty="0" smtClean="0">
                <a:solidFill>
                  <a:srgbClr val="0062AE"/>
                </a:solidFill>
                <a:latin typeface="+mn-lt"/>
              </a:rPr>
              <a:t> </a:t>
            </a:r>
            <a:endParaRPr lang="en-GB" sz="1600" b="0" dirty="0">
              <a:solidFill>
                <a:srgbClr val="0062AE"/>
              </a:solidFill>
              <a:latin typeface="+mn-lt"/>
            </a:endParaRPr>
          </a:p>
        </p:txBody>
      </p:sp>
      <p:sp>
        <p:nvSpPr>
          <p:cNvPr id="6" name="TextBox 5"/>
          <p:cNvSpPr txBox="1"/>
          <p:nvPr/>
        </p:nvSpPr>
        <p:spPr>
          <a:xfrm>
            <a:off x="3339779" y="6607256"/>
            <a:ext cx="9144000" cy="246221"/>
          </a:xfrm>
          <a:prstGeom prst="rect">
            <a:avLst/>
          </a:prstGeom>
          <a:noFill/>
        </p:spPr>
        <p:txBody>
          <a:bodyPr>
            <a:spAutoFit/>
          </a:bodyPr>
          <a:lstStyle/>
          <a:p>
            <a:pPr algn="ctr">
              <a:defRPr/>
            </a:pPr>
            <a:r>
              <a:rPr lang="en-GB" sz="1000" b="0" dirty="0">
                <a:solidFill>
                  <a:srgbClr val="0070C0"/>
                </a:solidFill>
                <a:latin typeface="+mj-lt"/>
              </a:rPr>
              <a:t>Source: Nielsen Homescan Data </a:t>
            </a:r>
            <a:r>
              <a:rPr lang="en-GB" sz="1000" b="0" dirty="0" smtClean="0">
                <a:solidFill>
                  <a:srgbClr val="0070C0"/>
                </a:solidFill>
                <a:latin typeface="+mj-lt"/>
              </a:rPr>
              <a:t>we </a:t>
            </a:r>
            <a:r>
              <a:rPr lang="en-GB" sz="1000" dirty="0">
                <a:solidFill>
                  <a:srgbClr val="0070C0"/>
                </a:solidFill>
                <a:latin typeface="+mj-lt"/>
              </a:rPr>
              <a:t> </a:t>
            </a:r>
            <a:r>
              <a:rPr lang="en-GB" sz="1000" dirty="0" smtClean="0">
                <a:solidFill>
                  <a:srgbClr val="0070C0"/>
                </a:solidFill>
                <a:latin typeface="+mj-lt"/>
              </a:rPr>
              <a:t>28.12.19</a:t>
            </a:r>
            <a:endParaRPr lang="en-GB" sz="1000" b="0" dirty="0">
              <a:solidFill>
                <a:srgbClr val="0070C0"/>
              </a:solidFill>
              <a:latin typeface="+mj-lt"/>
            </a:endParaRPr>
          </a:p>
        </p:txBody>
      </p:sp>
    </p:spTree>
    <p:extLst>
      <p:ext uri="{BB962C8B-B14F-4D97-AF65-F5344CB8AC3E}">
        <p14:creationId xmlns:p14="http://schemas.microsoft.com/office/powerpoint/2010/main" val="426762990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2649" y="1336750"/>
            <a:ext cx="7793883" cy="483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0" name="Title 1"/>
          <p:cNvSpPr>
            <a:spLocks noGrp="1"/>
          </p:cNvSpPr>
          <p:nvPr>
            <p:ph type="title"/>
          </p:nvPr>
        </p:nvSpPr>
        <p:spPr>
          <a:xfrm>
            <a:off x="534909" y="333327"/>
            <a:ext cx="6731667" cy="777875"/>
          </a:xfrm>
        </p:spPr>
        <p:txBody>
          <a:bodyPr/>
          <a:lstStyle/>
          <a:p>
            <a:r>
              <a:rPr lang="en-GB" altLang="en-US" dirty="0" smtClean="0"/>
              <a:t>Share of Trade –  Chilled Seafood</a:t>
            </a:r>
          </a:p>
        </p:txBody>
      </p:sp>
      <p:sp>
        <p:nvSpPr>
          <p:cNvPr id="6" name="TextBox 5"/>
          <p:cNvSpPr txBox="1"/>
          <p:nvPr/>
        </p:nvSpPr>
        <p:spPr>
          <a:xfrm>
            <a:off x="0" y="6524632"/>
            <a:ext cx="9144000" cy="246221"/>
          </a:xfrm>
          <a:prstGeom prst="rect">
            <a:avLst/>
          </a:prstGeom>
          <a:noFill/>
        </p:spPr>
        <p:txBody>
          <a:bodyPr>
            <a:spAutoFit/>
          </a:bodyPr>
          <a:lstStyle/>
          <a:p>
            <a:pPr algn="ctr">
              <a:defRPr/>
            </a:pPr>
            <a:r>
              <a:rPr lang="en-GB" sz="1000" b="0" dirty="0">
                <a:solidFill>
                  <a:srgbClr val="0070C0"/>
                </a:solidFill>
                <a:latin typeface="+mj-lt"/>
              </a:rPr>
              <a:t>Source: Nielsen Homescan Data </a:t>
            </a:r>
            <a:r>
              <a:rPr lang="en-GB" sz="1000" b="0" dirty="0" smtClean="0">
                <a:solidFill>
                  <a:srgbClr val="0070C0"/>
                </a:solidFill>
                <a:latin typeface="+mj-lt"/>
              </a:rPr>
              <a:t>we 28.12.19</a:t>
            </a:r>
            <a:endParaRPr lang="en-GB" sz="1000" b="0" dirty="0">
              <a:solidFill>
                <a:srgbClr val="0070C0"/>
              </a:solidFill>
              <a:latin typeface="+mj-lt"/>
            </a:endParaRPr>
          </a:p>
        </p:txBody>
      </p:sp>
      <p:sp>
        <p:nvSpPr>
          <p:cNvPr id="8" name="TextBox 7"/>
          <p:cNvSpPr txBox="1"/>
          <p:nvPr/>
        </p:nvSpPr>
        <p:spPr>
          <a:xfrm>
            <a:off x="399906" y="1712059"/>
            <a:ext cx="7506626" cy="338554"/>
          </a:xfrm>
          <a:prstGeom prst="rect">
            <a:avLst/>
          </a:prstGeom>
          <a:noFill/>
        </p:spPr>
        <p:txBody>
          <a:bodyPr wrap="square">
            <a:spAutoFit/>
          </a:bodyPr>
          <a:lstStyle/>
          <a:p>
            <a:pPr algn="ctr">
              <a:defRPr/>
            </a:pPr>
            <a:r>
              <a:rPr lang="en-GB" sz="1600" dirty="0" smtClean="0">
                <a:solidFill>
                  <a:srgbClr val="0062AE"/>
                </a:solidFill>
              </a:rPr>
              <a:t>Aldi, ASDA, Waitrose &amp; Lidl </a:t>
            </a:r>
            <a:r>
              <a:rPr lang="en-GB" sz="1600" b="0" dirty="0" smtClean="0">
                <a:solidFill>
                  <a:srgbClr val="0062AE"/>
                </a:solidFill>
                <a:latin typeface="+mn-lt"/>
              </a:rPr>
              <a:t>making gains in chilled</a:t>
            </a:r>
            <a:endParaRPr lang="en-GB" sz="1600" b="0" dirty="0">
              <a:solidFill>
                <a:srgbClr val="0062AE"/>
              </a:solidFill>
              <a:latin typeface="+mn-lt"/>
            </a:endParaRPr>
          </a:p>
        </p:txBody>
      </p:sp>
    </p:spTree>
    <p:extLst>
      <p:ext uri="{BB962C8B-B14F-4D97-AF65-F5344CB8AC3E}">
        <p14:creationId xmlns:p14="http://schemas.microsoft.com/office/powerpoint/2010/main" val="127638283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55471" y="1547572"/>
            <a:ext cx="6826479"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4" name="Title 1"/>
          <p:cNvSpPr>
            <a:spLocks noGrp="1"/>
          </p:cNvSpPr>
          <p:nvPr>
            <p:ph type="title"/>
          </p:nvPr>
        </p:nvSpPr>
        <p:spPr/>
        <p:txBody>
          <a:bodyPr/>
          <a:lstStyle/>
          <a:p>
            <a:r>
              <a:rPr lang="en-GB" altLang="en-US" dirty="0" smtClean="0"/>
              <a:t>Share of Trade –  Frozen Seafood</a:t>
            </a:r>
          </a:p>
        </p:txBody>
      </p:sp>
      <p:sp>
        <p:nvSpPr>
          <p:cNvPr id="6" name="TextBox 5"/>
          <p:cNvSpPr txBox="1"/>
          <p:nvPr/>
        </p:nvSpPr>
        <p:spPr>
          <a:xfrm>
            <a:off x="-369460" y="6505953"/>
            <a:ext cx="9144000" cy="246221"/>
          </a:xfrm>
          <a:prstGeom prst="rect">
            <a:avLst/>
          </a:prstGeom>
          <a:noFill/>
        </p:spPr>
        <p:txBody>
          <a:bodyPr>
            <a:spAutoFit/>
          </a:bodyPr>
          <a:lstStyle/>
          <a:p>
            <a:pPr algn="ctr">
              <a:defRPr/>
            </a:pPr>
            <a:r>
              <a:rPr lang="en-GB" sz="1000" b="0" dirty="0">
                <a:solidFill>
                  <a:srgbClr val="0070C0"/>
                </a:solidFill>
                <a:latin typeface="+mj-lt"/>
              </a:rPr>
              <a:t>Source: Nielsen Homescan Data </a:t>
            </a:r>
            <a:r>
              <a:rPr lang="en-GB" sz="1000" b="0" dirty="0" smtClean="0">
                <a:solidFill>
                  <a:srgbClr val="0070C0"/>
                </a:solidFill>
                <a:latin typeface="+mj-lt"/>
              </a:rPr>
              <a:t>we 28.12.19</a:t>
            </a:r>
            <a:endParaRPr lang="en-GB" sz="1000" b="0" dirty="0">
              <a:solidFill>
                <a:srgbClr val="0070C0"/>
              </a:solidFill>
              <a:latin typeface="+mj-lt"/>
            </a:endParaRPr>
          </a:p>
        </p:txBody>
      </p:sp>
      <p:sp>
        <p:nvSpPr>
          <p:cNvPr id="3" name="Rectangle 2"/>
          <p:cNvSpPr/>
          <p:nvPr/>
        </p:nvSpPr>
        <p:spPr>
          <a:xfrm>
            <a:off x="2790721" y="1195908"/>
            <a:ext cx="3871893" cy="338554"/>
          </a:xfrm>
          <a:prstGeom prst="rect">
            <a:avLst/>
          </a:prstGeom>
        </p:spPr>
        <p:txBody>
          <a:bodyPr wrap="none">
            <a:spAutoFit/>
          </a:bodyPr>
          <a:lstStyle/>
          <a:p>
            <a:pPr algn="ctr">
              <a:defRPr/>
            </a:pPr>
            <a:r>
              <a:rPr lang="en-GB" sz="1600" dirty="0" smtClean="0">
                <a:solidFill>
                  <a:srgbClr val="0062AE"/>
                </a:solidFill>
              </a:rPr>
              <a:t>Aldi, Lidl, M&amp;S, COOP and Iceland growing share</a:t>
            </a:r>
            <a:endParaRPr lang="en-GB" sz="1600" dirty="0">
              <a:solidFill>
                <a:srgbClr val="0062AE"/>
              </a:solidFill>
            </a:endParaRPr>
          </a:p>
        </p:txBody>
      </p:sp>
    </p:spTree>
    <p:extLst>
      <p:ext uri="{BB962C8B-B14F-4D97-AF65-F5344CB8AC3E}">
        <p14:creationId xmlns:p14="http://schemas.microsoft.com/office/powerpoint/2010/main" val="399890364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2"/>
          <p:cNvSpPr txBox="1">
            <a:spLocks noChangeArrowheads="1"/>
          </p:cNvSpPr>
          <p:nvPr/>
        </p:nvSpPr>
        <p:spPr bwMode="auto">
          <a:xfrm>
            <a:off x="1103586" y="6524626"/>
            <a:ext cx="9144000"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0070C0"/>
                </a:solidFill>
              </a:rPr>
              <a:t>Source: Nielsen Homescan Data 52 </a:t>
            </a:r>
            <a:r>
              <a:rPr lang="en-GB" altLang="en-US" sz="1000" b="0" dirty="0" smtClean="0">
                <a:solidFill>
                  <a:srgbClr val="0070C0"/>
                </a:solidFill>
              </a:rPr>
              <a:t>we 28.12.19</a:t>
            </a:r>
            <a:endParaRPr lang="en-GB" altLang="en-US" sz="1000" b="0" dirty="0">
              <a:solidFill>
                <a:srgbClr val="0070C0"/>
              </a:solidFill>
            </a:endParaRPr>
          </a:p>
        </p:txBody>
      </p:sp>
      <p:sp>
        <p:nvSpPr>
          <p:cNvPr id="39938" name="Text Box 1"/>
          <p:cNvSpPr txBox="1">
            <a:spLocks noChangeArrowheads="1"/>
          </p:cNvSpPr>
          <p:nvPr/>
        </p:nvSpPr>
        <p:spPr bwMode="auto">
          <a:xfrm>
            <a:off x="276721" y="386403"/>
            <a:ext cx="7323151"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200" b="0" dirty="0"/>
              <a:t>Retailer Performance </a:t>
            </a:r>
            <a:r>
              <a:rPr lang="en-GB" altLang="en-US" sz="3200" b="0" dirty="0" smtClean="0"/>
              <a:t>Drivers </a:t>
            </a:r>
            <a:r>
              <a:rPr lang="en-GB" altLang="en-US" sz="3200" b="0" dirty="0" smtClean="0"/>
              <a:t>Change:</a:t>
            </a:r>
          </a:p>
          <a:p>
            <a:pPr eaLnBrk="1" hangingPunct="1">
              <a:spcBef>
                <a:spcPct val="0"/>
              </a:spcBef>
              <a:buClrTx/>
              <a:buFontTx/>
              <a:buNone/>
            </a:pPr>
            <a:r>
              <a:rPr lang="en-GB" altLang="en-US" sz="3200" b="0" dirty="0" smtClean="0"/>
              <a:t>52 </a:t>
            </a:r>
            <a:r>
              <a:rPr lang="en-GB" altLang="en-US" sz="3200" b="0" dirty="0" smtClean="0"/>
              <a:t>weeks</a:t>
            </a:r>
            <a:endParaRPr lang="en-GB" altLang="en-US" sz="3200" dirty="0"/>
          </a:p>
          <a:p>
            <a:pPr eaLnBrk="1" hangingPunct="1">
              <a:spcBef>
                <a:spcPct val="0"/>
              </a:spcBef>
              <a:buClrTx/>
              <a:buFontTx/>
              <a:buNone/>
            </a:pPr>
            <a:r>
              <a:rPr lang="en-GB" altLang="en-US" sz="1800" dirty="0" smtClean="0"/>
              <a:t>Morrisons &amp; Iceland continue </a:t>
            </a:r>
            <a:r>
              <a:rPr lang="en-GB" altLang="en-US" sz="1800" b="0" dirty="0" smtClean="0"/>
              <a:t>attracting new seafood shoppers</a:t>
            </a:r>
            <a:endParaRPr lang="en-GB" altLang="en-US" sz="1800" b="0" dirty="0"/>
          </a:p>
        </p:txBody>
      </p:sp>
      <p:pic>
        <p:nvPicPr>
          <p:cNvPr id="266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722" y="1531036"/>
            <a:ext cx="8376452" cy="523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3545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356939" y="278529"/>
            <a:ext cx="7027272"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b="0" dirty="0"/>
              <a:t>Retailer Performance </a:t>
            </a:r>
            <a:r>
              <a:rPr lang="en-GB" altLang="en-US" sz="3400" b="0" dirty="0" smtClean="0"/>
              <a:t>Drivers:</a:t>
            </a:r>
          </a:p>
          <a:p>
            <a:pPr eaLnBrk="1" hangingPunct="1">
              <a:spcBef>
                <a:spcPct val="0"/>
              </a:spcBef>
              <a:buClrTx/>
              <a:buFontTx/>
              <a:buNone/>
            </a:pPr>
            <a:r>
              <a:rPr lang="en-GB" altLang="en-US" sz="3400" b="0" dirty="0" smtClean="0"/>
              <a:t>12weeks</a:t>
            </a:r>
            <a:r>
              <a:rPr lang="en-GB" altLang="en-US" sz="3400" b="0" dirty="0"/>
              <a:t/>
            </a:r>
            <a:br>
              <a:rPr lang="en-GB" altLang="en-US" sz="3400" b="0" dirty="0"/>
            </a:br>
            <a:r>
              <a:rPr lang="en-GB" altLang="en-US" sz="1800" dirty="0" smtClean="0"/>
              <a:t>Waitrose increase frequency by 19% frequency</a:t>
            </a:r>
            <a:endParaRPr lang="en-GB" altLang="en-US" sz="1800" b="0" dirty="0"/>
          </a:p>
        </p:txBody>
      </p:sp>
      <p:sp>
        <p:nvSpPr>
          <p:cNvPr id="40963" name="Text Box 2"/>
          <p:cNvSpPr txBox="1">
            <a:spLocks noChangeArrowheads="1"/>
          </p:cNvSpPr>
          <p:nvPr/>
        </p:nvSpPr>
        <p:spPr bwMode="auto">
          <a:xfrm>
            <a:off x="0" y="6524626"/>
            <a:ext cx="9144000"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0070C0"/>
                </a:solidFill>
              </a:rPr>
              <a:t>Source: Nielsen Homescan Data 12 </a:t>
            </a:r>
            <a:r>
              <a:rPr lang="en-GB" altLang="en-US" sz="1000" b="0" dirty="0" smtClean="0">
                <a:solidFill>
                  <a:srgbClr val="0070C0"/>
                </a:solidFill>
              </a:rPr>
              <a:t>we 28.12.19</a:t>
            </a:r>
            <a:endParaRPr lang="en-GB" altLang="en-US" sz="1000" b="0" dirty="0">
              <a:solidFill>
                <a:srgbClr val="0070C0"/>
              </a:solidFill>
            </a:endParaRPr>
          </a:p>
        </p:txBody>
      </p:sp>
      <p:pic>
        <p:nvPicPr>
          <p:cNvPr id="276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 y="1485900"/>
            <a:ext cx="9038605"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6855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a_f_monica300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49" y="-4573"/>
            <a:ext cx="3347865" cy="6858000"/>
          </a:xfrm>
          <a:prstGeom prst="rect">
            <a:avLst/>
          </a:prstGeom>
        </p:spPr>
      </p:pic>
      <p:sp>
        <p:nvSpPr>
          <p:cNvPr id="4" name="Shape 534"/>
          <p:cNvSpPr txBox="1">
            <a:spLocks noGrp="1"/>
          </p:cNvSpPr>
          <p:nvPr>
            <p:ph type="subTitle" idx="1"/>
          </p:nvPr>
        </p:nvSpPr>
        <p:spPr>
          <a:xfrm>
            <a:off x="183577" y="5384139"/>
            <a:ext cx="6684263" cy="413014"/>
          </a:xfrm>
          <a:prstGeom prst="rect">
            <a:avLst/>
          </a:prstGeom>
          <a:noFill/>
          <a:ln>
            <a:noFill/>
          </a:ln>
        </p:spPr>
        <p:txBody>
          <a:bodyPr lIns="91425" tIns="0" rIns="91425" bIns="0" anchor="t" anchorCtr="0">
            <a:noAutofit/>
          </a:bodyPr>
          <a:lstStyle/>
          <a:p>
            <a:pPr lvl="0">
              <a:spcBef>
                <a:spcPts val="0"/>
              </a:spcBef>
              <a:buSzPct val="25000"/>
            </a:pPr>
            <a:r>
              <a:rPr lang="en-US" sz="1800" dirty="0">
                <a:latin typeface="Calibri" panose="020F0502020204030204" pitchFamily="34" charset="0"/>
              </a:rPr>
              <a:t>Data to WE </a:t>
            </a:r>
            <a:r>
              <a:rPr lang="en-US" sz="1800" dirty="0" smtClean="0">
                <a:latin typeface="Calibri" panose="020F0502020204030204" pitchFamily="34" charset="0"/>
              </a:rPr>
              <a:t>28.12.19</a:t>
            </a:r>
            <a:endParaRPr lang="en-US" sz="1800" i="0" u="none" strike="noStrike" cap="none" dirty="0">
              <a:solidFill>
                <a:srgbClr val="FFFFFF"/>
              </a:solidFill>
              <a:latin typeface="Calibri" panose="020F0502020204030204" pitchFamily="34" charset="0"/>
              <a:ea typeface="Open Sans"/>
              <a:cs typeface="Open Sans"/>
              <a:sym typeface="Open Sans"/>
            </a:endParaRPr>
          </a:p>
        </p:txBody>
      </p:sp>
      <p:sp>
        <p:nvSpPr>
          <p:cNvPr id="5" name="Shape 536"/>
          <p:cNvSpPr txBox="1">
            <a:spLocks/>
          </p:cNvSpPr>
          <p:nvPr/>
        </p:nvSpPr>
        <p:spPr>
          <a:xfrm>
            <a:off x="80637" y="3843674"/>
            <a:ext cx="6684263" cy="1310218"/>
          </a:xfrm>
          <a:prstGeom prst="rect">
            <a:avLst/>
          </a:prstGeom>
          <a:noFill/>
          <a:ln>
            <a:noFill/>
          </a:ln>
        </p:spPr>
        <p:txBody>
          <a:bodyPr vert="horz" wrap="square" lIns="91425" tIns="0" rIns="91425" bIns="0" rtlCol="0" anchor="b" anchorCtr="0">
            <a:noAutofit/>
          </a:bodyPr>
          <a:lstStyle>
            <a:lvl1pPr algn="l" defTabSz="914400" rtl="0" eaLnBrk="1" latinLnBrk="0" hangingPunct="1">
              <a:lnSpc>
                <a:spcPct val="80000"/>
              </a:lnSpc>
              <a:spcBef>
                <a:spcPct val="0"/>
              </a:spcBef>
              <a:buNone/>
              <a:tabLst>
                <a:tab pos="508000" algn="l"/>
              </a:tabLst>
              <a:defRPr sz="4500" b="0" kern="1200" cap="all" baseline="0">
                <a:solidFill>
                  <a:srgbClr val="009DD9"/>
                </a:solidFill>
                <a:latin typeface="+mj-lt"/>
                <a:ea typeface="+mj-ea"/>
                <a:cs typeface="+mj-cs"/>
              </a:defRPr>
            </a:lvl1pPr>
          </a:lstStyle>
          <a:p>
            <a:pPr>
              <a:buSzPct val="25000"/>
            </a:pPr>
            <a:r>
              <a:rPr lang="en-US" altLang="en-US" sz="4400" dirty="0" smtClean="0">
                <a:solidFill>
                  <a:srgbClr val="FFFF00"/>
                </a:solidFill>
              </a:rPr>
              <a:t>SEAFISH – FROZEN FISH BY SPECIES Switching </a:t>
            </a:r>
          </a:p>
          <a:p>
            <a:pPr>
              <a:buSzPct val="25000"/>
            </a:pPr>
            <a:r>
              <a:rPr lang="en-US" sz="3200" cap="none" dirty="0">
                <a:solidFill>
                  <a:srgbClr val="FFFF00"/>
                </a:solidFill>
                <a:hlinkClick r:id="rId4"/>
              </a:rPr>
              <a:t>Click Here for full report</a:t>
            </a:r>
            <a:endParaRPr lang="en-US" sz="3200" cap="none" dirty="0">
              <a:solidFill>
                <a:srgbClr val="FFFF00"/>
              </a:solidFill>
            </a:endParaRPr>
          </a:p>
        </p:txBody>
      </p:sp>
    </p:spTree>
    <p:extLst>
      <p:ext uri="{BB962C8B-B14F-4D97-AF65-F5344CB8AC3E}">
        <p14:creationId xmlns:p14="http://schemas.microsoft.com/office/powerpoint/2010/main" val="4056878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272" y="922826"/>
            <a:ext cx="8522208" cy="5508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4" name="Text Box 10"/>
          <p:cNvSpPr txBox="1">
            <a:spLocks noChangeArrowheads="1"/>
          </p:cNvSpPr>
          <p:nvPr/>
        </p:nvSpPr>
        <p:spPr bwMode="auto">
          <a:xfrm>
            <a:off x="5181600" y="404813"/>
            <a:ext cx="38100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defTabSz="914400" eaLnBrk="1" fontAlgn="base" hangingPunct="1">
              <a:spcBef>
                <a:spcPct val="50000"/>
              </a:spcBef>
              <a:spcAft>
                <a:spcPct val="0"/>
              </a:spcAft>
              <a:buClrTx/>
              <a:buFontTx/>
              <a:buNone/>
            </a:pPr>
            <a:endParaRPr lang="en-GB" altLang="en-US" sz="1200" dirty="0">
              <a:solidFill>
                <a:srgbClr val="010407"/>
              </a:solidFill>
              <a:cs typeface="Arial" charset="0"/>
            </a:endParaRPr>
          </a:p>
        </p:txBody>
      </p:sp>
      <p:sp>
        <p:nvSpPr>
          <p:cNvPr id="10" name="Text Box 9"/>
          <p:cNvSpPr txBox="1">
            <a:spLocks noChangeArrowheads="1"/>
          </p:cNvSpPr>
          <p:nvPr/>
        </p:nvSpPr>
        <p:spPr bwMode="auto">
          <a:xfrm>
            <a:off x="498975" y="344039"/>
            <a:ext cx="807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buClrTx/>
              <a:buFontTx/>
              <a:buNone/>
            </a:pPr>
            <a:r>
              <a:rPr lang="en-GB" altLang="en-US" sz="1600" b="1" dirty="0" smtClean="0">
                <a:solidFill>
                  <a:srgbClr val="0099FF"/>
                </a:solidFill>
                <a:latin typeface="Arial"/>
                <a:cs typeface="Arial" charset="0"/>
              </a:rPr>
              <a:t>Price inflation and reduced volume per buyer caused Total Frozen Fish decline.</a:t>
            </a:r>
            <a:endParaRPr lang="en-US" altLang="en-US" sz="1600" b="1" dirty="0">
              <a:solidFill>
                <a:srgbClr val="0099FF"/>
              </a:solidFill>
              <a:latin typeface="Arial"/>
              <a:cs typeface="Arial" charset="0"/>
            </a:endParaRPr>
          </a:p>
        </p:txBody>
      </p:sp>
      <p:sp>
        <p:nvSpPr>
          <p:cNvPr id="18434" name="Rectangle 2"/>
          <p:cNvSpPr>
            <a:spLocks noChangeArrowheads="1"/>
          </p:cNvSpPr>
          <p:nvPr/>
        </p:nvSpPr>
        <p:spPr bwMode="auto">
          <a:xfrm>
            <a:off x="536720" y="750302"/>
            <a:ext cx="839946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363663">
              <a:defRPr/>
            </a:pPr>
            <a:r>
              <a:rPr lang="en-GB" sz="2000" b="1" dirty="0" smtClean="0">
                <a:solidFill>
                  <a:srgbClr val="00AEEF"/>
                </a:solidFill>
                <a:cs typeface="Arial" charset="0"/>
              </a:rPr>
              <a:t>Total Frozen Fish</a:t>
            </a:r>
            <a:endParaRPr lang="en-GB" sz="2000" b="1" dirty="0">
              <a:solidFill>
                <a:srgbClr val="00AEEF"/>
              </a:solidFill>
              <a:cs typeface="Arial" charset="0"/>
            </a:endParaRPr>
          </a:p>
        </p:txBody>
      </p:sp>
      <p:sp>
        <p:nvSpPr>
          <p:cNvPr id="8" name="Text Box 11"/>
          <p:cNvSpPr txBox="1">
            <a:spLocks noChangeArrowheads="1"/>
          </p:cNvSpPr>
          <p:nvPr/>
        </p:nvSpPr>
        <p:spPr bwMode="auto">
          <a:xfrm>
            <a:off x="4648200" y="6618288"/>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defTabSz="914400" eaLnBrk="1" fontAlgn="base" hangingPunct="1">
              <a:spcBef>
                <a:spcPct val="50000"/>
              </a:spcBef>
              <a:spcAft>
                <a:spcPct val="0"/>
              </a:spcAft>
              <a:buClrTx/>
              <a:buFontTx/>
              <a:buNone/>
            </a:pPr>
            <a:r>
              <a:rPr lang="en-US" altLang="en-US" sz="1000" b="1" dirty="0" smtClean="0">
                <a:solidFill>
                  <a:srgbClr val="000000"/>
                </a:solidFill>
                <a:cs typeface="Arial" charset="0"/>
              </a:rPr>
              <a:t>Source: Homescan, Total GB, 52 w/e  28.12.19 vs YA</a:t>
            </a:r>
            <a:endParaRPr lang="en-GB" altLang="en-US" sz="1000" b="1" dirty="0">
              <a:solidFill>
                <a:srgbClr val="000000"/>
              </a:solidFill>
              <a:cs typeface="Arial" charset="0"/>
            </a:endParaRPr>
          </a:p>
        </p:txBody>
      </p:sp>
    </p:spTree>
    <p:extLst>
      <p:ext uri="{BB962C8B-B14F-4D97-AF65-F5344CB8AC3E}">
        <p14:creationId xmlns:p14="http://schemas.microsoft.com/office/powerpoint/2010/main" val="235447560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015640"/>
            <a:ext cx="8856984" cy="5184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4" name="Text Box 10"/>
          <p:cNvSpPr txBox="1">
            <a:spLocks noChangeArrowheads="1"/>
          </p:cNvSpPr>
          <p:nvPr/>
        </p:nvSpPr>
        <p:spPr bwMode="auto">
          <a:xfrm>
            <a:off x="5181600" y="404813"/>
            <a:ext cx="38100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defTabSz="914400" eaLnBrk="1" fontAlgn="base" hangingPunct="1">
              <a:spcBef>
                <a:spcPct val="50000"/>
              </a:spcBef>
              <a:spcAft>
                <a:spcPct val="0"/>
              </a:spcAft>
              <a:buClrTx/>
              <a:buFontTx/>
              <a:buNone/>
            </a:pPr>
            <a:endParaRPr lang="en-GB" altLang="en-US" sz="1200" dirty="0">
              <a:solidFill>
                <a:srgbClr val="010407"/>
              </a:solidFill>
              <a:cs typeface="Arial" charset="0"/>
            </a:endParaRPr>
          </a:p>
        </p:txBody>
      </p:sp>
      <p:sp>
        <p:nvSpPr>
          <p:cNvPr id="10" name="Text Box 9"/>
          <p:cNvSpPr txBox="1">
            <a:spLocks noChangeArrowheads="1"/>
          </p:cNvSpPr>
          <p:nvPr/>
        </p:nvSpPr>
        <p:spPr bwMode="auto">
          <a:xfrm>
            <a:off x="527248" y="231845"/>
            <a:ext cx="807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buClrTx/>
              <a:buFontTx/>
              <a:buNone/>
            </a:pPr>
            <a:r>
              <a:rPr lang="en-US" altLang="en-US" sz="1600" b="1" dirty="0" smtClean="0">
                <a:solidFill>
                  <a:srgbClr val="0099FF"/>
                </a:solidFill>
                <a:latin typeface="Arial"/>
                <a:cs typeface="Arial" charset="0"/>
              </a:rPr>
              <a:t>Price inflation is the major cause for Frozen </a:t>
            </a:r>
            <a:r>
              <a:rPr lang="en-US" altLang="en-US" sz="1600" b="1" dirty="0" smtClean="0">
                <a:solidFill>
                  <a:srgbClr val="0099FF"/>
                </a:solidFill>
                <a:latin typeface="Arial"/>
                <a:cs typeface="Arial" charset="0"/>
              </a:rPr>
              <a:t>Cod </a:t>
            </a:r>
            <a:r>
              <a:rPr lang="en-US" altLang="en-US" sz="1600" b="1" dirty="0" smtClean="0">
                <a:solidFill>
                  <a:srgbClr val="0099FF"/>
                </a:solidFill>
                <a:latin typeface="Arial"/>
                <a:cs typeface="Arial" charset="0"/>
              </a:rPr>
              <a:t>sales to go </a:t>
            </a:r>
            <a:r>
              <a:rPr lang="en-US" altLang="en-US" sz="1600" b="1" dirty="0" smtClean="0">
                <a:solidFill>
                  <a:srgbClr val="0099FF"/>
                </a:solidFill>
                <a:latin typeface="Arial"/>
                <a:cs typeface="Arial" charset="0"/>
              </a:rPr>
              <a:t>down.</a:t>
            </a:r>
            <a:endParaRPr lang="en-US" altLang="en-US" sz="1600" b="1" dirty="0">
              <a:solidFill>
                <a:srgbClr val="0099FF"/>
              </a:solidFill>
              <a:latin typeface="Arial"/>
              <a:cs typeface="Arial" charset="0"/>
            </a:endParaRPr>
          </a:p>
        </p:txBody>
      </p:sp>
      <p:sp>
        <p:nvSpPr>
          <p:cNvPr id="18434" name="Rectangle 2"/>
          <p:cNvSpPr>
            <a:spLocks noChangeArrowheads="1"/>
          </p:cNvSpPr>
          <p:nvPr/>
        </p:nvSpPr>
        <p:spPr bwMode="auto">
          <a:xfrm>
            <a:off x="536720" y="750302"/>
            <a:ext cx="839946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363663">
              <a:defRPr/>
            </a:pPr>
            <a:r>
              <a:rPr lang="en-GB" sz="2000" b="1" dirty="0" smtClean="0">
                <a:solidFill>
                  <a:srgbClr val="00AEEF"/>
                </a:solidFill>
                <a:cs typeface="Arial" charset="0"/>
              </a:rPr>
              <a:t>Frozen Cod</a:t>
            </a:r>
            <a:endParaRPr lang="en-GB" sz="2000" b="1" dirty="0">
              <a:solidFill>
                <a:srgbClr val="00AEEF"/>
              </a:solidFill>
              <a:cs typeface="Arial" charset="0"/>
            </a:endParaRPr>
          </a:p>
        </p:txBody>
      </p:sp>
      <p:sp>
        <p:nvSpPr>
          <p:cNvPr id="8" name="Text Box 11"/>
          <p:cNvSpPr txBox="1">
            <a:spLocks noChangeArrowheads="1"/>
          </p:cNvSpPr>
          <p:nvPr/>
        </p:nvSpPr>
        <p:spPr bwMode="auto">
          <a:xfrm>
            <a:off x="4648200" y="6618288"/>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defTabSz="914400" eaLnBrk="1" fontAlgn="base" hangingPunct="1">
              <a:spcBef>
                <a:spcPct val="50000"/>
              </a:spcBef>
              <a:spcAft>
                <a:spcPct val="0"/>
              </a:spcAft>
              <a:buClrTx/>
              <a:buFontTx/>
              <a:buNone/>
            </a:pPr>
            <a:r>
              <a:rPr lang="en-US" altLang="en-US" sz="1000" b="1" dirty="0" smtClean="0">
                <a:solidFill>
                  <a:srgbClr val="000000"/>
                </a:solidFill>
                <a:cs typeface="Arial" charset="0"/>
              </a:rPr>
              <a:t>Source: Homescan, Total GB, 52 w/e  28.12.19 vs YA</a:t>
            </a:r>
            <a:endParaRPr lang="en-GB" altLang="en-US" sz="1000" b="1" dirty="0">
              <a:solidFill>
                <a:srgbClr val="000000"/>
              </a:solidFill>
              <a:cs typeface="Arial" charset="0"/>
            </a:endParaRPr>
          </a:p>
        </p:txBody>
      </p:sp>
    </p:spTree>
    <p:extLst>
      <p:ext uri="{BB962C8B-B14F-4D97-AF65-F5344CB8AC3E}">
        <p14:creationId xmlns:p14="http://schemas.microsoft.com/office/powerpoint/2010/main" val="392631588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6440" y="1085345"/>
            <a:ext cx="8852064" cy="521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4" name="Text Box 10"/>
          <p:cNvSpPr txBox="1">
            <a:spLocks noChangeArrowheads="1"/>
          </p:cNvSpPr>
          <p:nvPr/>
        </p:nvSpPr>
        <p:spPr bwMode="auto">
          <a:xfrm>
            <a:off x="5181600" y="404813"/>
            <a:ext cx="38100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defTabSz="914400" eaLnBrk="1" fontAlgn="base" hangingPunct="1">
              <a:spcBef>
                <a:spcPct val="50000"/>
              </a:spcBef>
              <a:spcAft>
                <a:spcPct val="0"/>
              </a:spcAft>
              <a:buClrTx/>
              <a:buFontTx/>
              <a:buNone/>
            </a:pPr>
            <a:endParaRPr lang="en-GB" altLang="en-US" sz="1200" dirty="0">
              <a:solidFill>
                <a:srgbClr val="010407"/>
              </a:solidFill>
              <a:cs typeface="Arial" charset="0"/>
            </a:endParaRPr>
          </a:p>
        </p:txBody>
      </p:sp>
      <p:sp>
        <p:nvSpPr>
          <p:cNvPr id="10" name="Text Box 9"/>
          <p:cNvSpPr txBox="1">
            <a:spLocks noChangeArrowheads="1"/>
          </p:cNvSpPr>
          <p:nvPr/>
        </p:nvSpPr>
        <p:spPr bwMode="auto">
          <a:xfrm>
            <a:off x="498975" y="59026"/>
            <a:ext cx="807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buClrTx/>
              <a:buFontTx/>
              <a:buNone/>
            </a:pPr>
            <a:r>
              <a:rPr lang="en-GB" altLang="en-US" sz="1600" b="1" dirty="0" smtClean="0">
                <a:solidFill>
                  <a:srgbClr val="0099FF"/>
                </a:solidFill>
                <a:latin typeface="Arial"/>
                <a:cs typeface="Arial" charset="0"/>
              </a:rPr>
              <a:t>Frozen Pollock has seen growth during MAT TY. </a:t>
            </a:r>
            <a:r>
              <a:rPr lang="en-GB" altLang="en-US" sz="1600" b="1" dirty="0">
                <a:solidFill>
                  <a:srgbClr val="0099FF"/>
                </a:solidFill>
                <a:cs typeface="Arial" charset="0"/>
              </a:rPr>
              <a:t>More shoppers buying Frozen Pollock more </a:t>
            </a:r>
            <a:r>
              <a:rPr lang="en-GB" altLang="en-US" sz="1600" b="1" dirty="0" smtClean="0">
                <a:solidFill>
                  <a:srgbClr val="0099FF"/>
                </a:solidFill>
                <a:cs typeface="Arial" charset="0"/>
              </a:rPr>
              <a:t>often, </a:t>
            </a:r>
            <a:r>
              <a:rPr lang="en-GB" altLang="en-US" sz="1600" b="1" dirty="0">
                <a:solidFill>
                  <a:srgbClr val="0099FF"/>
                </a:solidFill>
                <a:cs typeface="Arial" charset="0"/>
              </a:rPr>
              <a:t>helped growth.</a:t>
            </a:r>
            <a:endParaRPr lang="en-US" altLang="en-US" sz="1600" b="1" dirty="0">
              <a:solidFill>
                <a:srgbClr val="0099FF"/>
              </a:solidFill>
              <a:latin typeface="Arial"/>
              <a:cs typeface="Arial" charset="0"/>
            </a:endParaRPr>
          </a:p>
        </p:txBody>
      </p:sp>
      <p:sp>
        <p:nvSpPr>
          <p:cNvPr id="18434" name="Rectangle 2"/>
          <p:cNvSpPr>
            <a:spLocks noChangeArrowheads="1"/>
          </p:cNvSpPr>
          <p:nvPr/>
        </p:nvSpPr>
        <p:spPr bwMode="auto">
          <a:xfrm>
            <a:off x="536720" y="801350"/>
            <a:ext cx="839946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363663">
              <a:defRPr/>
            </a:pPr>
            <a:r>
              <a:rPr lang="en-GB" sz="2000" b="1" dirty="0" smtClean="0">
                <a:solidFill>
                  <a:srgbClr val="00AEEF"/>
                </a:solidFill>
                <a:cs typeface="Arial" charset="0"/>
              </a:rPr>
              <a:t>Frozen Pollock</a:t>
            </a:r>
            <a:endParaRPr lang="en-GB" sz="2000" b="1" dirty="0">
              <a:solidFill>
                <a:srgbClr val="00AEEF"/>
              </a:solidFill>
              <a:cs typeface="Arial" charset="0"/>
            </a:endParaRPr>
          </a:p>
        </p:txBody>
      </p:sp>
      <p:sp>
        <p:nvSpPr>
          <p:cNvPr id="8" name="Text Box 11"/>
          <p:cNvSpPr txBox="1">
            <a:spLocks noChangeArrowheads="1"/>
          </p:cNvSpPr>
          <p:nvPr/>
        </p:nvSpPr>
        <p:spPr bwMode="auto">
          <a:xfrm>
            <a:off x="4648200" y="6618288"/>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defTabSz="914400" eaLnBrk="1" fontAlgn="base" hangingPunct="1">
              <a:spcBef>
                <a:spcPct val="50000"/>
              </a:spcBef>
              <a:spcAft>
                <a:spcPct val="0"/>
              </a:spcAft>
              <a:buClrTx/>
              <a:buFontTx/>
              <a:buNone/>
            </a:pPr>
            <a:r>
              <a:rPr lang="en-US" altLang="en-US" sz="1000" b="1" dirty="0" smtClean="0">
                <a:solidFill>
                  <a:srgbClr val="000000"/>
                </a:solidFill>
                <a:cs typeface="Arial" charset="0"/>
              </a:rPr>
              <a:t>Source: Homescan, Total GB, 52 w/e  28.12.19 vs YA</a:t>
            </a:r>
            <a:endParaRPr lang="en-GB" altLang="en-US" sz="1000" b="1" dirty="0">
              <a:solidFill>
                <a:srgbClr val="000000"/>
              </a:solidFill>
              <a:cs typeface="Arial" charset="0"/>
            </a:endParaRPr>
          </a:p>
        </p:txBody>
      </p:sp>
    </p:spTree>
    <p:extLst>
      <p:ext uri="{BB962C8B-B14F-4D97-AF65-F5344CB8AC3E}">
        <p14:creationId xmlns:p14="http://schemas.microsoft.com/office/powerpoint/2010/main" val="74981596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10"/>
          <p:cNvSpPr txBox="1">
            <a:spLocks noChangeArrowheads="1"/>
          </p:cNvSpPr>
          <p:nvPr/>
        </p:nvSpPr>
        <p:spPr bwMode="auto">
          <a:xfrm>
            <a:off x="5181600" y="404813"/>
            <a:ext cx="38100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defTabSz="914400" eaLnBrk="1" fontAlgn="base" hangingPunct="1">
              <a:spcBef>
                <a:spcPct val="50000"/>
              </a:spcBef>
              <a:spcAft>
                <a:spcPct val="0"/>
              </a:spcAft>
              <a:buClrTx/>
              <a:buFontTx/>
              <a:buNone/>
            </a:pPr>
            <a:endParaRPr lang="en-GB" altLang="en-US" sz="1200" dirty="0">
              <a:solidFill>
                <a:srgbClr val="010407"/>
              </a:solidFill>
              <a:cs typeface="Arial" charset="0"/>
            </a:endParaRPr>
          </a:p>
        </p:txBody>
      </p:sp>
      <p:sp>
        <p:nvSpPr>
          <p:cNvPr id="10" name="Text Box 9"/>
          <p:cNvSpPr txBox="1">
            <a:spLocks noChangeArrowheads="1"/>
          </p:cNvSpPr>
          <p:nvPr/>
        </p:nvSpPr>
        <p:spPr bwMode="auto">
          <a:xfrm>
            <a:off x="498975" y="231845"/>
            <a:ext cx="807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buClrTx/>
              <a:buFontTx/>
              <a:buNone/>
            </a:pPr>
            <a:r>
              <a:rPr lang="en-GB" altLang="en-US" sz="1600" b="1" dirty="0" smtClean="0">
                <a:solidFill>
                  <a:srgbClr val="0099FF"/>
                </a:solidFill>
                <a:latin typeface="Arial"/>
                <a:cs typeface="Arial" charset="0"/>
              </a:rPr>
              <a:t>Frozen Warm Water Prawns lost shoppers at increased price.</a:t>
            </a:r>
            <a:endParaRPr lang="en-US" altLang="en-US" sz="1600" b="1" dirty="0">
              <a:solidFill>
                <a:srgbClr val="0099FF"/>
              </a:solidFill>
              <a:latin typeface="Arial"/>
              <a:cs typeface="Arial" charset="0"/>
            </a:endParaRPr>
          </a:p>
        </p:txBody>
      </p:sp>
      <p:sp>
        <p:nvSpPr>
          <p:cNvPr id="18434" name="Rectangle 2"/>
          <p:cNvSpPr>
            <a:spLocks noChangeArrowheads="1"/>
          </p:cNvSpPr>
          <p:nvPr/>
        </p:nvSpPr>
        <p:spPr bwMode="auto">
          <a:xfrm>
            <a:off x="536720" y="780142"/>
            <a:ext cx="839946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363663">
              <a:defRPr/>
            </a:pPr>
            <a:r>
              <a:rPr lang="en-GB" sz="2000" b="1" dirty="0" smtClean="0">
                <a:solidFill>
                  <a:srgbClr val="00AEEF"/>
                </a:solidFill>
                <a:cs typeface="Arial" charset="0"/>
              </a:rPr>
              <a:t>Frozen Warm Water Prawns</a:t>
            </a:r>
            <a:endParaRPr lang="en-GB" sz="2000" b="1" dirty="0">
              <a:solidFill>
                <a:srgbClr val="00AEEF"/>
              </a:solidFill>
              <a:cs typeface="Arial" charset="0"/>
            </a:endParaRPr>
          </a:p>
        </p:txBody>
      </p:sp>
      <p:pic>
        <p:nvPicPr>
          <p:cNvPr id="1536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520" y="1182353"/>
            <a:ext cx="8858265" cy="525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11"/>
          <p:cNvSpPr txBox="1">
            <a:spLocks noChangeArrowheads="1"/>
          </p:cNvSpPr>
          <p:nvPr/>
        </p:nvSpPr>
        <p:spPr bwMode="auto">
          <a:xfrm>
            <a:off x="4648200" y="6618288"/>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defTabSz="914400" eaLnBrk="1" fontAlgn="base" hangingPunct="1">
              <a:spcBef>
                <a:spcPct val="50000"/>
              </a:spcBef>
              <a:spcAft>
                <a:spcPct val="0"/>
              </a:spcAft>
              <a:buClrTx/>
              <a:buFontTx/>
              <a:buNone/>
            </a:pPr>
            <a:r>
              <a:rPr lang="en-US" altLang="en-US" sz="1000" b="1" dirty="0" smtClean="0">
                <a:solidFill>
                  <a:srgbClr val="000000"/>
                </a:solidFill>
                <a:cs typeface="Arial" charset="0"/>
              </a:rPr>
              <a:t>Source: Homescan, Total GB, 52 w/e  28.12.19 vs YA</a:t>
            </a:r>
            <a:endParaRPr lang="en-GB" altLang="en-US" sz="1000" b="1" dirty="0">
              <a:solidFill>
                <a:srgbClr val="000000"/>
              </a:solidFill>
              <a:cs typeface="Arial" charset="0"/>
            </a:endParaRPr>
          </a:p>
        </p:txBody>
      </p:sp>
    </p:spTree>
    <p:extLst>
      <p:ext uri="{BB962C8B-B14F-4D97-AF65-F5344CB8AC3E}">
        <p14:creationId xmlns:p14="http://schemas.microsoft.com/office/powerpoint/2010/main" val="6275275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250825" y="691781"/>
            <a:ext cx="864235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b="0" dirty="0"/>
              <a:t>Executive </a:t>
            </a:r>
            <a:r>
              <a:rPr lang="en-GB" altLang="en-US" sz="3400" b="0" dirty="0" smtClean="0"/>
              <a:t>Summary </a:t>
            </a:r>
            <a:endParaRPr lang="en-GB" altLang="en-US" sz="3400" b="0" dirty="0"/>
          </a:p>
        </p:txBody>
      </p:sp>
      <p:sp>
        <p:nvSpPr>
          <p:cNvPr id="7170" name="Text Box 2"/>
          <p:cNvSpPr txBox="1">
            <a:spLocks noChangeArrowheads="1"/>
          </p:cNvSpPr>
          <p:nvPr/>
        </p:nvSpPr>
        <p:spPr bwMode="auto">
          <a:xfrm>
            <a:off x="250825" y="1558637"/>
            <a:ext cx="8642350" cy="500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177800" indent="-17780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4000" b="1">
                <a:solidFill>
                  <a:srgbClr val="FFFFFF"/>
                </a:solidFill>
                <a:latin typeface="Arial Unicode MS" pitchFamily="34" charset="-128"/>
                <a:cs typeface="Arial" pitchFamily="34" charset="0"/>
              </a:defRPr>
            </a:lvl1pPr>
            <a:lvl2pPr marL="358775" indent="-180975">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4000" b="1">
                <a:solidFill>
                  <a:srgbClr val="FFFFFF"/>
                </a:solidFill>
                <a:latin typeface="Arial Unicode MS" pitchFamily="34" charset="-128"/>
                <a:cs typeface="Arial" pitchFamily="34" charset="0"/>
              </a:defRPr>
            </a:lvl2pPr>
            <a:lvl3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4000" b="1">
                <a:solidFill>
                  <a:srgbClr val="FFFFFF"/>
                </a:solidFill>
                <a:latin typeface="Arial Unicode MS" pitchFamily="34" charset="-128"/>
                <a:cs typeface="Arial" pitchFamily="34" charset="0"/>
              </a:defRPr>
            </a:lvl3pPr>
            <a:lvl4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4000" b="1">
                <a:solidFill>
                  <a:srgbClr val="FFFFFF"/>
                </a:solidFill>
                <a:latin typeface="Arial Unicode MS" pitchFamily="34" charset="-128"/>
                <a:cs typeface="Arial" pitchFamily="34" charset="0"/>
              </a:defRPr>
            </a:lvl4pPr>
            <a:lvl5pPr>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4000" b="1">
                <a:solidFill>
                  <a:srgbClr val="FFFFFF"/>
                </a:solidFill>
                <a:latin typeface="Arial Unicode MS" pitchFamily="34" charset="-128"/>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4000" b="1">
                <a:solidFill>
                  <a:srgbClr val="FFFFFF"/>
                </a:solidFill>
                <a:latin typeface="Arial Unicode MS" pitchFamily="34" charset="-128"/>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4000" b="1">
                <a:solidFill>
                  <a:srgbClr val="FFFFFF"/>
                </a:solidFill>
                <a:latin typeface="Arial Unicode MS" pitchFamily="34" charset="-128"/>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4000" b="1">
                <a:solidFill>
                  <a:srgbClr val="FFFFFF"/>
                </a:solidFill>
                <a:latin typeface="Arial Unicode MS" pitchFamily="34" charset="-128"/>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177800" algn="l"/>
                <a:tab pos="625475" algn="l"/>
                <a:tab pos="1074738" algn="l"/>
                <a:tab pos="1524000" algn="l"/>
                <a:tab pos="1973263" algn="l"/>
                <a:tab pos="2422525" algn="l"/>
                <a:tab pos="2871788" algn="l"/>
                <a:tab pos="3321050" algn="l"/>
                <a:tab pos="3770313" algn="l"/>
                <a:tab pos="4219575" algn="l"/>
                <a:tab pos="4668838" algn="l"/>
                <a:tab pos="5118100" algn="l"/>
                <a:tab pos="5567363" algn="l"/>
                <a:tab pos="6016625" algn="l"/>
                <a:tab pos="6465888" algn="l"/>
                <a:tab pos="6915150" algn="l"/>
                <a:tab pos="7364413" algn="l"/>
                <a:tab pos="7813675" algn="l"/>
                <a:tab pos="8262938" algn="l"/>
                <a:tab pos="8712200" algn="l"/>
                <a:tab pos="9161463" algn="l"/>
              </a:tabLst>
              <a:defRPr sz="4000" b="1">
                <a:solidFill>
                  <a:srgbClr val="FFFFFF"/>
                </a:solidFill>
                <a:latin typeface="Arial Unicode MS" pitchFamily="34" charset="-128"/>
                <a:cs typeface="Arial" pitchFamily="34" charset="0"/>
              </a:defRPr>
            </a:lvl9pPr>
          </a:lstStyle>
          <a:p>
            <a:pPr marL="0" indent="0">
              <a:spcBef>
                <a:spcPts val="0"/>
              </a:spcBef>
              <a:buClr>
                <a:srgbClr val="0062AE"/>
              </a:buClr>
              <a:defRPr/>
            </a:pPr>
            <a:r>
              <a:rPr lang="en-GB" altLang="en-US" sz="1400" b="0" dirty="0" smtClean="0">
                <a:solidFill>
                  <a:srgbClr val="C00000"/>
                </a:solidFill>
                <a:latin typeface="Arial" panose="020B0604020202020204" pitchFamily="34" charset="0"/>
                <a:ea typeface="Arial" panose="020B0604020202020204" pitchFamily="34" charset="0"/>
              </a:rPr>
              <a:t>NB: </a:t>
            </a:r>
            <a:r>
              <a:rPr lang="en-GB" altLang="en-US" sz="1400" b="0" dirty="0">
                <a:solidFill>
                  <a:srgbClr val="C00000"/>
                </a:solidFill>
                <a:latin typeface="Arial" panose="020B0604020202020204" pitchFamily="34" charset="0"/>
                <a:ea typeface="Arial" panose="020B0604020202020204" pitchFamily="34" charset="0"/>
              </a:rPr>
              <a:t>Going Forward Scantrack data is now reported as UK (including discounters), as apposed to previously GB (excluding </a:t>
            </a:r>
            <a:r>
              <a:rPr lang="en-GB" altLang="en-US" sz="1400" b="0" dirty="0" smtClean="0">
                <a:solidFill>
                  <a:srgbClr val="C00000"/>
                </a:solidFill>
                <a:latin typeface="Arial" panose="020B0604020202020204" pitchFamily="34" charset="0"/>
                <a:ea typeface="Arial" panose="020B0604020202020204" pitchFamily="34" charset="0"/>
              </a:rPr>
              <a:t>discounters</a:t>
            </a:r>
            <a:r>
              <a:rPr lang="en-GB" altLang="en-US" sz="1400" b="0" dirty="0">
                <a:solidFill>
                  <a:srgbClr val="C00000"/>
                </a:solidFill>
                <a:latin typeface="Arial" panose="020B0604020202020204" pitchFamily="34" charset="0"/>
                <a:ea typeface="Arial" panose="020B0604020202020204" pitchFamily="34" charset="0"/>
              </a:rPr>
              <a:t>). Homescan remains unchanged as GB (including discounters) </a:t>
            </a:r>
            <a:endParaRPr lang="en-GB" altLang="en-US" sz="1400" b="0" dirty="0" smtClean="0">
              <a:solidFill>
                <a:srgbClr val="C00000"/>
              </a:solidFill>
              <a:latin typeface="Arial" panose="020B0604020202020204" pitchFamily="34" charset="0"/>
              <a:ea typeface="Arial" panose="020B0604020202020204" pitchFamily="34" charset="0"/>
            </a:endParaRPr>
          </a:p>
          <a:p>
            <a:pPr marL="0" indent="0">
              <a:spcBef>
                <a:spcPts val="0"/>
              </a:spcBef>
              <a:buClr>
                <a:srgbClr val="0062AE"/>
              </a:buClr>
              <a:defRPr/>
            </a:pPr>
            <a:endParaRPr lang="en-GB" altLang="en-US" sz="1400" b="0" dirty="0">
              <a:solidFill>
                <a:srgbClr val="0070C0"/>
              </a:solidFill>
              <a:latin typeface="Arial" panose="020B0604020202020204" pitchFamily="34" charset="0"/>
              <a:ea typeface="Arial" panose="020B0604020202020204" pitchFamily="34" charset="0"/>
            </a:endParaRPr>
          </a:p>
          <a:p>
            <a:pPr marL="0" indent="0">
              <a:spcBef>
                <a:spcPts val="0"/>
              </a:spcBef>
              <a:buClr>
                <a:srgbClr val="0062AE"/>
              </a:buClr>
              <a:defRPr/>
            </a:pPr>
            <a:r>
              <a:rPr lang="en-GB" altLang="en-US" sz="1400" b="0" dirty="0" smtClean="0">
                <a:solidFill>
                  <a:srgbClr val="0070C0"/>
                </a:solidFill>
                <a:latin typeface="Arial" panose="020B0604020202020204" pitchFamily="34" charset="0"/>
                <a:ea typeface="Arial" panose="020B0604020202020204" pitchFamily="34" charset="0"/>
              </a:rPr>
              <a:t>Economic </a:t>
            </a:r>
            <a:r>
              <a:rPr lang="en-GB" altLang="en-US" sz="1400" b="0" dirty="0">
                <a:solidFill>
                  <a:srgbClr val="0070C0"/>
                </a:solidFill>
                <a:latin typeface="Arial" panose="020B0604020202020204" pitchFamily="34" charset="0"/>
                <a:ea typeface="Arial" panose="020B0604020202020204" pitchFamily="34" charset="0"/>
              </a:rPr>
              <a:t>Context   </a:t>
            </a:r>
            <a:endParaRPr lang="en-GB" altLang="en-US" sz="1400" b="0" dirty="0" smtClean="0">
              <a:solidFill>
                <a:srgbClr val="0070C0"/>
              </a:solidFill>
              <a:latin typeface="Arial" panose="020B0604020202020204" pitchFamily="34" charset="0"/>
              <a:ea typeface="Arial" panose="020B0604020202020204" pitchFamily="34" charset="0"/>
            </a:endParaRPr>
          </a:p>
          <a:p>
            <a:pPr marL="0" indent="0">
              <a:spcBef>
                <a:spcPts val="0"/>
              </a:spcBef>
              <a:buClr>
                <a:srgbClr val="0062AE"/>
              </a:buClr>
              <a:defRPr/>
            </a:pPr>
            <a:endParaRPr lang="en-GB" altLang="en-US" sz="1400" b="0" dirty="0">
              <a:solidFill>
                <a:srgbClr val="0070C0"/>
              </a:solidFill>
              <a:latin typeface="Arial" panose="020B0604020202020204" pitchFamily="34" charset="0"/>
              <a:ea typeface="Arial" panose="020B0604020202020204" pitchFamily="34" charset="0"/>
            </a:endParaRPr>
          </a:p>
          <a:p>
            <a:pPr marL="285750" lvl="0" indent="-285750" defTabSz="914400">
              <a:lnSpc>
                <a:spcPct val="90000"/>
              </a:lnSpc>
              <a:spcAft>
                <a:spcPts val="600"/>
              </a:spcAft>
              <a:buClr>
                <a:srgbClr val="0070C0"/>
              </a:buClr>
              <a:buFont typeface="Arial" pitchFamily="34" charset="0"/>
              <a:buChar char="•"/>
              <a:tabLst/>
            </a:pPr>
            <a:r>
              <a:rPr lang="en-GB" altLang="en-US" sz="1400" b="0" dirty="0" smtClean="0">
                <a:solidFill>
                  <a:srgbClr val="0070C0"/>
                </a:solidFill>
                <a:latin typeface="Arial Narrow"/>
                <a:cs typeface="+mn-cs"/>
              </a:rPr>
              <a:t>The price gap between meat and fish continues to grow,  making it essential seafood offers value for money. Fish </a:t>
            </a:r>
            <a:r>
              <a:rPr lang="en-GB" altLang="en-US" sz="1400" b="0" dirty="0">
                <a:solidFill>
                  <a:srgbClr val="0070C0"/>
                </a:solidFill>
                <a:latin typeface="Arial Narrow"/>
                <a:cs typeface="+mn-cs"/>
              </a:rPr>
              <a:t>CPI stood at 2.6%  in Dec ‘’18, up from  0.5%  in May </a:t>
            </a:r>
            <a:r>
              <a:rPr lang="en-GB" altLang="en-US" sz="1400" b="0" dirty="0" smtClean="0">
                <a:solidFill>
                  <a:srgbClr val="0070C0"/>
                </a:solidFill>
                <a:latin typeface="Arial Narrow"/>
                <a:cs typeface="+mn-cs"/>
              </a:rPr>
              <a:t>’19, but </a:t>
            </a:r>
            <a:r>
              <a:rPr lang="en-GB" altLang="en-US" sz="1400" b="0" dirty="0">
                <a:solidFill>
                  <a:srgbClr val="0070C0"/>
                </a:solidFill>
                <a:latin typeface="Arial Narrow"/>
                <a:cs typeface="+mn-cs"/>
              </a:rPr>
              <a:t>remains high in comparison to meat at +1.7% </a:t>
            </a:r>
          </a:p>
          <a:p>
            <a:pPr marL="0" indent="0">
              <a:spcBef>
                <a:spcPts val="0"/>
              </a:spcBef>
              <a:buClr>
                <a:srgbClr val="0062AE"/>
              </a:buClr>
              <a:defRPr/>
            </a:pPr>
            <a:endParaRPr lang="en-GB" altLang="en-US" sz="1400" b="0" dirty="0">
              <a:solidFill>
                <a:srgbClr val="0070C0"/>
              </a:solidFill>
              <a:latin typeface="Arial" panose="020B0604020202020204" pitchFamily="34" charset="0"/>
              <a:ea typeface="Arial" panose="020B0604020202020204" pitchFamily="34" charset="0"/>
            </a:endParaRPr>
          </a:p>
          <a:p>
            <a:pPr marL="0" indent="0">
              <a:spcBef>
                <a:spcPts val="0"/>
              </a:spcBef>
              <a:buClr>
                <a:srgbClr val="0062AE"/>
              </a:buClr>
              <a:defRPr/>
            </a:pPr>
            <a:r>
              <a:rPr lang="en-GB" altLang="en-US" sz="1400" b="0" dirty="0">
                <a:solidFill>
                  <a:srgbClr val="0070C0"/>
                </a:solidFill>
                <a:latin typeface="Arial" panose="020B0604020202020204" pitchFamily="34" charset="0"/>
                <a:ea typeface="Arial" panose="020B0604020202020204" pitchFamily="34" charset="0"/>
              </a:rPr>
              <a:t>UK Shopper &amp; Grocery</a:t>
            </a:r>
          </a:p>
          <a:p>
            <a:pPr marL="360363" lvl="1" indent="-182563">
              <a:spcBef>
                <a:spcPts val="0"/>
              </a:spcBef>
              <a:buClr>
                <a:srgbClr val="0062AE"/>
              </a:buClr>
              <a:buFont typeface="Arial" panose="020B0604020202020204" pitchFamily="34" charset="0"/>
              <a:buChar char="•"/>
              <a:defRPr/>
            </a:pPr>
            <a:r>
              <a:rPr lang="en-GB" altLang="en-US" sz="1400" b="0" dirty="0" smtClean="0">
                <a:solidFill>
                  <a:srgbClr val="0070C0"/>
                </a:solidFill>
                <a:latin typeface="Arial" panose="020B0604020202020204" pitchFamily="34" charset="0"/>
                <a:ea typeface="Arial" panose="020B0604020202020204" pitchFamily="34" charset="0"/>
              </a:rPr>
              <a:t>Less Seafood eaten for  the main Christmas </a:t>
            </a:r>
            <a:r>
              <a:rPr lang="en-GB" altLang="en-US" sz="1400" b="0" dirty="0">
                <a:solidFill>
                  <a:srgbClr val="0070C0"/>
                </a:solidFill>
                <a:latin typeface="Arial" panose="020B0604020202020204" pitchFamily="34" charset="0"/>
                <a:ea typeface="Arial" panose="020B0604020202020204" pitchFamily="34" charset="0"/>
              </a:rPr>
              <a:t>m</a:t>
            </a:r>
            <a:r>
              <a:rPr lang="en-GB" altLang="en-US" sz="1400" b="0" dirty="0" smtClean="0">
                <a:solidFill>
                  <a:srgbClr val="0070C0"/>
                </a:solidFill>
                <a:latin typeface="Arial" panose="020B0604020202020204" pitchFamily="34" charset="0"/>
                <a:ea typeface="Arial" panose="020B0604020202020204" pitchFamily="34" charset="0"/>
              </a:rPr>
              <a:t>eal than expected and freshness </a:t>
            </a:r>
            <a:r>
              <a:rPr lang="en-GB" altLang="en-US" sz="1400" b="0" dirty="0">
                <a:solidFill>
                  <a:srgbClr val="0070C0"/>
                </a:solidFill>
                <a:latin typeface="Arial" panose="020B0604020202020204" pitchFamily="34" charset="0"/>
                <a:ea typeface="Arial" panose="020B0604020202020204" pitchFamily="34" charset="0"/>
              </a:rPr>
              <a:t>was the most important factor </a:t>
            </a:r>
            <a:r>
              <a:rPr lang="en-GB" altLang="en-US" sz="1400" b="0" dirty="0" smtClean="0">
                <a:solidFill>
                  <a:srgbClr val="0070C0"/>
                </a:solidFill>
                <a:latin typeface="Arial" panose="020B0604020202020204" pitchFamily="34" charset="0"/>
                <a:ea typeface="Arial" panose="020B0604020202020204" pitchFamily="34" charset="0"/>
              </a:rPr>
              <a:t>when  </a:t>
            </a:r>
            <a:r>
              <a:rPr lang="en-GB" altLang="en-US" sz="1400" b="0" dirty="0">
                <a:solidFill>
                  <a:srgbClr val="0070C0"/>
                </a:solidFill>
                <a:latin typeface="Arial" panose="020B0604020202020204" pitchFamily="34" charset="0"/>
                <a:ea typeface="Arial" panose="020B0604020202020204" pitchFamily="34" charset="0"/>
              </a:rPr>
              <a:t>deciding what to </a:t>
            </a:r>
            <a:r>
              <a:rPr lang="en-GB" altLang="en-US" sz="1400" b="0" dirty="0" smtClean="0">
                <a:solidFill>
                  <a:srgbClr val="0070C0"/>
                </a:solidFill>
                <a:latin typeface="Arial" panose="020B0604020202020204" pitchFamily="34" charset="0"/>
                <a:ea typeface="Arial" panose="020B0604020202020204" pitchFamily="34" charset="0"/>
              </a:rPr>
              <a:t>buy</a:t>
            </a:r>
          </a:p>
          <a:p>
            <a:pPr marL="0" indent="0">
              <a:buClr>
                <a:srgbClr val="0062AE"/>
              </a:buClr>
              <a:defRPr/>
            </a:pPr>
            <a:r>
              <a:rPr lang="en-GB" altLang="en-US" sz="1400" b="0" dirty="0" smtClean="0">
                <a:solidFill>
                  <a:srgbClr val="0070C0"/>
                </a:solidFill>
                <a:latin typeface="Arial" panose="020B0604020202020204" pitchFamily="34" charset="0"/>
                <a:ea typeface="Arial" panose="020B0604020202020204" pitchFamily="34" charset="0"/>
              </a:rPr>
              <a:t>       </a:t>
            </a:r>
          </a:p>
          <a:p>
            <a:pPr marL="0" indent="0">
              <a:buClr>
                <a:srgbClr val="0062AE"/>
              </a:buClr>
              <a:defRPr/>
            </a:pPr>
            <a:r>
              <a:rPr lang="en-GB" altLang="en-US" sz="1400" b="0" dirty="0" smtClean="0">
                <a:solidFill>
                  <a:srgbClr val="0070C0"/>
                </a:solidFill>
                <a:latin typeface="Arial" panose="020B0604020202020204" pitchFamily="34" charset="0"/>
                <a:ea typeface="Arial" panose="020B0604020202020204" pitchFamily="34" charset="0"/>
              </a:rPr>
              <a:t>Seafood Performance </a:t>
            </a:r>
            <a:endParaRPr lang="en-GB" altLang="en-US" sz="1400" b="0" dirty="0">
              <a:solidFill>
                <a:srgbClr val="FF0000"/>
              </a:solidFill>
              <a:latin typeface="Arial" panose="020B0604020202020204" pitchFamily="34" charset="0"/>
              <a:ea typeface="Arial" panose="020B0604020202020204" pitchFamily="34" charset="0"/>
            </a:endParaRPr>
          </a:p>
          <a:p>
            <a:pPr marL="360363" lvl="1" indent="-182563">
              <a:spcBef>
                <a:spcPts val="0"/>
              </a:spcBef>
              <a:buClr>
                <a:srgbClr val="0062AE"/>
              </a:buClr>
              <a:buFont typeface="Arial" panose="020B0604020202020204" pitchFamily="34" charset="0"/>
              <a:buChar char="•"/>
              <a:defRPr/>
            </a:pPr>
            <a:r>
              <a:rPr lang="en-GB" altLang="en-US" sz="1400" b="0" dirty="0">
                <a:solidFill>
                  <a:schemeClr val="accent1"/>
                </a:solidFill>
                <a:ea typeface="Geneva"/>
                <a:cs typeface="Geneva"/>
              </a:rPr>
              <a:t>Total seafood continues in price driven growth with a 0.5% increase in average </a:t>
            </a:r>
            <a:r>
              <a:rPr lang="en-GB" altLang="en-US" sz="1400" b="0" dirty="0" smtClean="0">
                <a:solidFill>
                  <a:schemeClr val="accent1"/>
                </a:solidFill>
                <a:ea typeface="Geneva"/>
                <a:cs typeface="Geneva"/>
              </a:rPr>
              <a:t>price, as volume remains flat (driven </a:t>
            </a:r>
            <a:r>
              <a:rPr lang="en-GB" altLang="en-US" sz="1400" b="0" dirty="0">
                <a:solidFill>
                  <a:schemeClr val="accent1"/>
                </a:solidFill>
                <a:ea typeface="Geneva"/>
                <a:cs typeface="Geneva"/>
              </a:rPr>
              <a:t>by </a:t>
            </a:r>
            <a:r>
              <a:rPr lang="en-GB" altLang="en-US" sz="1400" b="0" dirty="0" smtClean="0">
                <a:solidFill>
                  <a:schemeClr val="accent1"/>
                </a:solidFill>
                <a:ea typeface="Geneva"/>
                <a:cs typeface="Geneva"/>
              </a:rPr>
              <a:t>a decline in volume sales on traditional species, cod, haddock and cold water prawns)</a:t>
            </a:r>
            <a:endParaRPr lang="en-GB" altLang="en-US" sz="1400" b="0" dirty="0">
              <a:solidFill>
                <a:schemeClr val="accent1"/>
              </a:solidFill>
              <a:ea typeface="Geneva"/>
              <a:cs typeface="Geneva"/>
            </a:endParaRPr>
          </a:p>
          <a:p>
            <a:pPr marL="360363" lvl="1" indent="-182563">
              <a:buClr>
                <a:srgbClr val="0062AE"/>
              </a:buClr>
              <a:buFont typeface="Arial" panose="020B0604020202020204" pitchFamily="34" charset="0"/>
              <a:buChar char="•"/>
              <a:defRPr/>
            </a:pPr>
            <a:r>
              <a:rPr lang="en-GB" altLang="en-US" sz="1400" b="0" dirty="0">
                <a:solidFill>
                  <a:schemeClr val="accent1"/>
                </a:solidFill>
                <a:ea typeface="Geneva"/>
                <a:cs typeface="Geneva"/>
              </a:rPr>
              <a:t>Chilled volume in growth as more shoppers are shopping more often and spending less on smaller baskets; with chilled natural, sushi and coated seafood  in volume growth in the past 52wks </a:t>
            </a:r>
          </a:p>
          <a:p>
            <a:pPr marL="360363" lvl="1" indent="-182563">
              <a:buClr>
                <a:srgbClr val="0062AE"/>
              </a:buClr>
              <a:buFont typeface="Arial" panose="020B0604020202020204" pitchFamily="34" charset="0"/>
              <a:buChar char="•"/>
              <a:defRPr/>
            </a:pPr>
            <a:r>
              <a:rPr lang="en-GB" altLang="en-US" sz="1400" b="0" dirty="0">
                <a:solidFill>
                  <a:schemeClr val="accent1"/>
                </a:solidFill>
                <a:ea typeface="Geneva"/>
                <a:cs typeface="Geneva"/>
              </a:rPr>
              <a:t>Ambient enters a rare state  of full growth as shoppers continue to rein in spending; more shoppers are shopping less often, and spending less on larger baskets. Driven by volume growth in tuna, mackerel and </a:t>
            </a:r>
            <a:r>
              <a:rPr lang="en-GB" altLang="en-US" sz="1400" b="0" dirty="0" smtClean="0">
                <a:solidFill>
                  <a:schemeClr val="accent1"/>
                </a:solidFill>
                <a:ea typeface="Geneva"/>
                <a:cs typeface="Geneva"/>
              </a:rPr>
              <a:t>sardines</a:t>
            </a:r>
            <a:endParaRPr lang="en-GB" altLang="en-US" sz="1400" b="0" dirty="0">
              <a:solidFill>
                <a:schemeClr val="accent1"/>
              </a:solidFill>
              <a:ea typeface="Geneva"/>
              <a:cs typeface="Geneva"/>
            </a:endParaRPr>
          </a:p>
        </p:txBody>
      </p:sp>
    </p:spTree>
    <p:extLst>
      <p:ext uri="{BB962C8B-B14F-4D97-AF65-F5344CB8AC3E}">
        <p14:creationId xmlns:p14="http://schemas.microsoft.com/office/powerpoint/2010/main" val="13478259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539552" y="231845"/>
            <a:ext cx="814724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buClrTx/>
              <a:buFontTx/>
              <a:buNone/>
            </a:pPr>
            <a:r>
              <a:rPr lang="en-US" altLang="en-US" sz="1600" b="1" dirty="0" smtClean="0">
                <a:solidFill>
                  <a:srgbClr val="0099FF"/>
                </a:solidFill>
                <a:latin typeface="Arial"/>
                <a:cs typeface="Arial" charset="0"/>
              </a:rPr>
              <a:t>Frozen </a:t>
            </a:r>
            <a:r>
              <a:rPr lang="en-US" altLang="en-US" sz="1600" b="1" dirty="0" smtClean="0">
                <a:solidFill>
                  <a:srgbClr val="0099FF"/>
                </a:solidFill>
                <a:latin typeface="Arial"/>
                <a:cs typeface="Arial" charset="0"/>
              </a:rPr>
              <a:t>Cod </a:t>
            </a:r>
            <a:r>
              <a:rPr lang="en-US" altLang="en-US" sz="1600" b="1" dirty="0" smtClean="0">
                <a:solidFill>
                  <a:srgbClr val="0099FF"/>
                </a:solidFill>
                <a:latin typeface="Arial"/>
                <a:cs typeface="Arial" charset="0"/>
              </a:rPr>
              <a:t>decline is driven by shifting TY, mainly losing to Frozen Pollock &amp; Frozen Sole.</a:t>
            </a:r>
            <a:endParaRPr lang="en-US" altLang="en-US" sz="1600" b="1" dirty="0">
              <a:solidFill>
                <a:srgbClr val="0099FF"/>
              </a:solidFill>
              <a:latin typeface="Arial"/>
              <a:cs typeface="Arial" charset="0"/>
            </a:endParaRPr>
          </a:p>
        </p:txBody>
      </p:sp>
      <p:sp>
        <p:nvSpPr>
          <p:cNvPr id="9" name="Text Box 11"/>
          <p:cNvSpPr txBox="1">
            <a:spLocks noChangeArrowheads="1"/>
          </p:cNvSpPr>
          <p:nvPr/>
        </p:nvSpPr>
        <p:spPr bwMode="auto">
          <a:xfrm>
            <a:off x="4648200" y="6618288"/>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defTabSz="914400" eaLnBrk="1" fontAlgn="base" hangingPunct="1">
              <a:spcBef>
                <a:spcPct val="50000"/>
              </a:spcBef>
              <a:spcAft>
                <a:spcPct val="0"/>
              </a:spcAft>
              <a:buClrTx/>
              <a:buFontTx/>
              <a:buNone/>
            </a:pPr>
            <a:r>
              <a:rPr lang="en-US" altLang="en-US" sz="1000" b="1" dirty="0">
                <a:cs typeface="Arial" pitchFamily="34" charset="0"/>
              </a:rPr>
              <a:t>Basis = £(000)s </a:t>
            </a:r>
            <a:r>
              <a:rPr lang="en-US" altLang="en-US" sz="1000" b="1" dirty="0" smtClean="0">
                <a:cs typeface="Arial" pitchFamily="34" charset="0"/>
              </a:rPr>
              <a:t>	</a:t>
            </a:r>
            <a:r>
              <a:rPr lang="en-US" altLang="en-US" sz="1000" b="1" dirty="0" smtClean="0">
                <a:solidFill>
                  <a:srgbClr val="000000"/>
                </a:solidFill>
                <a:cs typeface="Arial" charset="0"/>
              </a:rPr>
              <a:t>Source: Homescan, Total GB, 52 w/e  28.12.19 vs YA</a:t>
            </a:r>
            <a:endParaRPr lang="en-GB" altLang="en-US" sz="1000" b="1" dirty="0">
              <a:solidFill>
                <a:srgbClr val="000000"/>
              </a:solidFill>
              <a:cs typeface="Arial" charset="0"/>
            </a:endParaRPr>
          </a:p>
        </p:txBody>
      </p:sp>
      <p:sp>
        <p:nvSpPr>
          <p:cNvPr id="3074" name="Rectangle 2"/>
          <p:cNvSpPr>
            <a:spLocks noChangeArrowheads="1"/>
          </p:cNvSpPr>
          <p:nvPr/>
        </p:nvSpPr>
        <p:spPr bwMode="auto">
          <a:xfrm>
            <a:off x="0" y="1095941"/>
            <a:ext cx="914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rgbClr val="00AEEF"/>
                </a:solidFill>
                <a:latin typeface="Arial"/>
                <a:cs typeface="Arial" charset="0"/>
              </a:rPr>
              <a:t>Frozen Cod</a:t>
            </a:r>
            <a:endParaRPr lang="en-GB" altLang="en-US" sz="2000" b="1" dirty="0">
              <a:solidFill>
                <a:srgbClr val="00AEEF"/>
              </a:solidFill>
              <a:latin typeface="Arial"/>
              <a:cs typeface="Arial" charset="0"/>
            </a:endParaRPr>
          </a:p>
        </p:txBody>
      </p:sp>
      <p:pic>
        <p:nvPicPr>
          <p:cNvPr id="1638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8189" y="1074838"/>
            <a:ext cx="7666037" cy="5292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58873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1219200"/>
            <a:ext cx="914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rgbClr val="00AEEF"/>
                </a:solidFill>
                <a:latin typeface="Arial"/>
                <a:cs typeface="Arial" charset="0"/>
              </a:rPr>
              <a:t>Frozen Pollock</a:t>
            </a:r>
            <a:endParaRPr lang="en-GB" altLang="en-US" sz="2000" b="1" dirty="0">
              <a:solidFill>
                <a:srgbClr val="00AEEF"/>
              </a:solidFill>
              <a:latin typeface="Arial"/>
              <a:cs typeface="Arial" charset="0"/>
            </a:endParaRPr>
          </a:p>
        </p:txBody>
      </p:sp>
      <p:sp>
        <p:nvSpPr>
          <p:cNvPr id="8" name="Text Box 9"/>
          <p:cNvSpPr txBox="1">
            <a:spLocks noChangeArrowheads="1"/>
          </p:cNvSpPr>
          <p:nvPr/>
        </p:nvSpPr>
        <p:spPr bwMode="auto">
          <a:xfrm>
            <a:off x="539552" y="134987"/>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buClrTx/>
              <a:buFontTx/>
              <a:buNone/>
            </a:pPr>
            <a:r>
              <a:rPr lang="en-US" altLang="en-US" sz="1600" b="1" dirty="0" smtClean="0">
                <a:solidFill>
                  <a:srgbClr val="0099FF"/>
                </a:solidFill>
                <a:latin typeface="Arial"/>
                <a:cs typeface="Arial" charset="0"/>
              </a:rPr>
              <a:t>Pollock has seen growth in all terms &amp; shifting gain is mainly from Frozen </a:t>
            </a:r>
            <a:r>
              <a:rPr lang="en-US" altLang="en-US" sz="1600" b="1" dirty="0" smtClean="0">
                <a:solidFill>
                  <a:srgbClr val="0099FF"/>
                </a:solidFill>
                <a:latin typeface="Arial"/>
                <a:cs typeface="Arial" charset="0"/>
              </a:rPr>
              <a:t>Cod and </a:t>
            </a:r>
            <a:r>
              <a:rPr lang="en-US" altLang="en-US" sz="1600" b="1" dirty="0" smtClean="0">
                <a:solidFill>
                  <a:srgbClr val="0099FF"/>
                </a:solidFill>
                <a:latin typeface="Arial"/>
                <a:cs typeface="Arial" charset="0"/>
              </a:rPr>
              <a:t>Frozen Salmon.</a:t>
            </a:r>
            <a:endParaRPr lang="en-US" altLang="en-US" sz="1600" b="1" dirty="0">
              <a:solidFill>
                <a:srgbClr val="0099FF"/>
              </a:solidFill>
              <a:latin typeface="Arial"/>
              <a:cs typeface="Arial" charset="0"/>
            </a:endParaRPr>
          </a:p>
        </p:txBody>
      </p:sp>
      <p:pic>
        <p:nvPicPr>
          <p:cNvPr id="1648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148" y="952255"/>
            <a:ext cx="8155989" cy="5587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1"/>
          <p:cNvSpPr txBox="1">
            <a:spLocks noChangeArrowheads="1"/>
          </p:cNvSpPr>
          <p:nvPr/>
        </p:nvSpPr>
        <p:spPr bwMode="auto">
          <a:xfrm>
            <a:off x="4648200" y="6618288"/>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defTabSz="914400" eaLnBrk="1" fontAlgn="base" hangingPunct="1">
              <a:spcBef>
                <a:spcPct val="50000"/>
              </a:spcBef>
              <a:spcAft>
                <a:spcPct val="0"/>
              </a:spcAft>
              <a:buClrTx/>
              <a:buFontTx/>
              <a:buNone/>
            </a:pPr>
            <a:r>
              <a:rPr lang="en-US" altLang="en-US" sz="1000" b="1" dirty="0">
                <a:cs typeface="Arial" pitchFamily="34" charset="0"/>
              </a:rPr>
              <a:t>Basis = £(000)s </a:t>
            </a:r>
            <a:r>
              <a:rPr lang="en-US" altLang="en-US" sz="1000" b="1" dirty="0" smtClean="0">
                <a:cs typeface="Arial" pitchFamily="34" charset="0"/>
              </a:rPr>
              <a:t>	</a:t>
            </a:r>
            <a:r>
              <a:rPr lang="en-US" altLang="en-US" sz="1000" b="1" dirty="0" smtClean="0">
                <a:solidFill>
                  <a:srgbClr val="000000"/>
                </a:solidFill>
                <a:cs typeface="Arial" charset="0"/>
              </a:rPr>
              <a:t>Source: Homescan, Total GB, 52 w/e  28.12.19 vs YA</a:t>
            </a:r>
            <a:endParaRPr lang="en-GB" altLang="en-US" sz="1000" b="1" dirty="0">
              <a:solidFill>
                <a:srgbClr val="000000"/>
              </a:solidFill>
              <a:cs typeface="Arial" charset="0"/>
            </a:endParaRPr>
          </a:p>
        </p:txBody>
      </p:sp>
    </p:spTree>
    <p:extLst>
      <p:ext uri="{BB962C8B-B14F-4D97-AF65-F5344CB8AC3E}">
        <p14:creationId xmlns:p14="http://schemas.microsoft.com/office/powerpoint/2010/main" val="167443820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0484" y="1009535"/>
            <a:ext cx="8091957" cy="5586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Rectangle 2"/>
          <p:cNvSpPr>
            <a:spLocks noChangeArrowheads="1"/>
          </p:cNvSpPr>
          <p:nvPr/>
        </p:nvSpPr>
        <p:spPr bwMode="auto">
          <a:xfrm>
            <a:off x="0" y="750302"/>
            <a:ext cx="914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rgbClr val="00AEEF"/>
                </a:solidFill>
                <a:latin typeface="Arial"/>
                <a:cs typeface="Arial" charset="0"/>
              </a:rPr>
              <a:t>Frozen Warm Water Prawns</a:t>
            </a:r>
            <a:endParaRPr lang="en-GB" altLang="en-US" sz="2000" b="1" dirty="0">
              <a:solidFill>
                <a:srgbClr val="00AEEF"/>
              </a:solidFill>
              <a:latin typeface="Arial"/>
              <a:cs typeface="Arial" charset="0"/>
            </a:endParaRPr>
          </a:p>
        </p:txBody>
      </p:sp>
      <p:sp>
        <p:nvSpPr>
          <p:cNvPr id="8" name="Text Box 9"/>
          <p:cNvSpPr txBox="1">
            <a:spLocks noChangeArrowheads="1"/>
          </p:cNvSpPr>
          <p:nvPr/>
        </p:nvSpPr>
        <p:spPr bwMode="auto">
          <a:xfrm>
            <a:off x="611560" y="145439"/>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buClrTx/>
              <a:buFont typeface="Times"/>
              <a:buNone/>
            </a:pPr>
            <a:r>
              <a:rPr lang="en-US" altLang="en-US" sz="1600" b="1" dirty="0" smtClean="0">
                <a:solidFill>
                  <a:srgbClr val="0099FF"/>
                </a:solidFill>
                <a:latin typeface="Arial"/>
                <a:cs typeface="Arial" charset="0"/>
              </a:rPr>
              <a:t>Warm Water Prawns </a:t>
            </a:r>
            <a:r>
              <a:rPr lang="en-US" sz="1600" b="1" dirty="0" smtClean="0">
                <a:solidFill>
                  <a:srgbClr val="0099FF"/>
                </a:solidFill>
                <a:latin typeface="Arial"/>
                <a:cs typeface="Arial" charset="0"/>
              </a:rPr>
              <a:t>losing majorly to Pollock in terms of shifting.</a:t>
            </a:r>
            <a:endParaRPr lang="en-US" sz="1600" b="1" dirty="0">
              <a:solidFill>
                <a:srgbClr val="0099FF"/>
              </a:solidFill>
              <a:latin typeface="Arial"/>
              <a:cs typeface="Arial" charset="0"/>
            </a:endParaRPr>
          </a:p>
          <a:p>
            <a:pPr defTabSz="914400" eaLnBrk="1" fontAlgn="base" hangingPunct="1">
              <a:spcBef>
                <a:spcPct val="0"/>
              </a:spcBef>
              <a:spcAft>
                <a:spcPct val="0"/>
              </a:spcAft>
              <a:buClrTx/>
              <a:buFontTx/>
              <a:buNone/>
            </a:pPr>
            <a:endParaRPr lang="en-US" altLang="en-US" sz="1600" b="1" dirty="0">
              <a:solidFill>
                <a:srgbClr val="0099FF"/>
              </a:solidFill>
              <a:latin typeface="Arial"/>
              <a:cs typeface="Arial" charset="0"/>
            </a:endParaRPr>
          </a:p>
        </p:txBody>
      </p:sp>
      <p:sp>
        <p:nvSpPr>
          <p:cNvPr id="11" name="Text Box 11"/>
          <p:cNvSpPr txBox="1">
            <a:spLocks noChangeArrowheads="1"/>
          </p:cNvSpPr>
          <p:nvPr/>
        </p:nvSpPr>
        <p:spPr bwMode="auto">
          <a:xfrm>
            <a:off x="4648200" y="6618288"/>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defTabSz="914400" eaLnBrk="1" fontAlgn="base" hangingPunct="1">
              <a:spcBef>
                <a:spcPct val="50000"/>
              </a:spcBef>
              <a:spcAft>
                <a:spcPct val="0"/>
              </a:spcAft>
              <a:buClrTx/>
              <a:buFontTx/>
              <a:buNone/>
            </a:pPr>
            <a:r>
              <a:rPr lang="en-US" altLang="en-US" sz="1000" b="1" dirty="0">
                <a:cs typeface="Arial" pitchFamily="34" charset="0"/>
              </a:rPr>
              <a:t>Basis = £(000)s </a:t>
            </a:r>
            <a:r>
              <a:rPr lang="en-US" altLang="en-US" sz="1000" b="1" dirty="0" smtClean="0">
                <a:cs typeface="Arial" pitchFamily="34" charset="0"/>
              </a:rPr>
              <a:t>	</a:t>
            </a:r>
            <a:r>
              <a:rPr lang="en-US" altLang="en-US" sz="1000" b="1" dirty="0" smtClean="0">
                <a:solidFill>
                  <a:srgbClr val="000000"/>
                </a:solidFill>
                <a:cs typeface="Arial" charset="0"/>
              </a:rPr>
              <a:t>Source: Homescan, Total GB, 52 w/e  28.12.19 vs YA</a:t>
            </a:r>
            <a:endParaRPr lang="en-GB" altLang="en-US" sz="1000" b="1" dirty="0">
              <a:solidFill>
                <a:srgbClr val="000000"/>
              </a:solidFill>
              <a:cs typeface="Arial" charset="0"/>
            </a:endParaRPr>
          </a:p>
        </p:txBody>
      </p:sp>
    </p:spTree>
    <p:extLst>
      <p:ext uri="{BB962C8B-B14F-4D97-AF65-F5344CB8AC3E}">
        <p14:creationId xmlns:p14="http://schemas.microsoft.com/office/powerpoint/2010/main" val="353833369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009531"/>
            <a:ext cx="9144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1363663"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defTabSz="1363663"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defTabSz="1363663"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defTabSz="1363663"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defTabSz="1363663"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ctr" fontAlgn="base">
              <a:spcBef>
                <a:spcPct val="0"/>
              </a:spcBef>
              <a:spcAft>
                <a:spcPct val="0"/>
              </a:spcAft>
              <a:buClrTx/>
              <a:buFontTx/>
              <a:buNone/>
            </a:pPr>
            <a:r>
              <a:rPr lang="en-GB" altLang="en-US" sz="2000" b="1" dirty="0" smtClean="0">
                <a:solidFill>
                  <a:srgbClr val="00AEEF"/>
                </a:solidFill>
                <a:latin typeface="Arial"/>
                <a:cs typeface="Arial" charset="0"/>
              </a:rPr>
              <a:t>Frozen Cod</a:t>
            </a:r>
            <a:endParaRPr lang="en-GB" altLang="en-US" sz="2000" b="1" dirty="0">
              <a:solidFill>
                <a:srgbClr val="00AEEF"/>
              </a:solidFill>
              <a:latin typeface="Arial"/>
              <a:cs typeface="Arial" charset="0"/>
            </a:endParaRPr>
          </a:p>
        </p:txBody>
      </p:sp>
      <p:sp>
        <p:nvSpPr>
          <p:cNvPr id="5" name="Text Box 9"/>
          <p:cNvSpPr txBox="1">
            <a:spLocks noChangeArrowheads="1"/>
          </p:cNvSpPr>
          <p:nvPr/>
        </p:nvSpPr>
        <p:spPr bwMode="auto">
          <a:xfrm>
            <a:off x="762000" y="314981"/>
            <a:ext cx="792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82D1"/>
              </a:buClr>
              <a:buFont typeface="Times"/>
              <a:buChar char="•"/>
              <a:defRPr sz="2400">
                <a:solidFill>
                  <a:schemeClr val="tx1"/>
                </a:solidFill>
                <a:latin typeface="Arial" pitchFamily="34" charset="0"/>
                <a:ea typeface="ＭＳ Ｐゴシック" pitchFamily="34" charset="-128"/>
              </a:defRPr>
            </a:lvl1pPr>
            <a:lvl2pPr marL="742950" indent="-285750" eaLnBrk="0" hangingPunct="0">
              <a:buClr>
                <a:srgbClr val="0082D1"/>
              </a:buClr>
              <a:buFont typeface="Times"/>
              <a:buChar char="–"/>
              <a:defRPr sz="2000">
                <a:solidFill>
                  <a:schemeClr val="tx1"/>
                </a:solidFill>
                <a:latin typeface="Arial" pitchFamily="34" charset="0"/>
                <a:ea typeface="ＭＳ Ｐゴシック" pitchFamily="34" charset="-128"/>
              </a:defRPr>
            </a:lvl2pPr>
            <a:lvl3pPr marL="1143000" indent="-228600" eaLnBrk="0" hangingPunct="0">
              <a:buClr>
                <a:srgbClr val="0082D1"/>
              </a:buClr>
              <a:buFont typeface="Times"/>
              <a:buChar char="–"/>
              <a:defRPr sz="1900">
                <a:solidFill>
                  <a:schemeClr val="tx1"/>
                </a:solidFill>
                <a:latin typeface="Arial" pitchFamily="34" charset="0"/>
                <a:ea typeface="ＭＳ Ｐゴシック" pitchFamily="34" charset="-128"/>
              </a:defRPr>
            </a:lvl3pPr>
            <a:lvl4pPr marL="1600200" indent="-228600" eaLnBrk="0" hangingPunct="0">
              <a:buClr>
                <a:srgbClr val="0082D1"/>
              </a:buClr>
              <a:buFont typeface="Times"/>
              <a:buChar char="–"/>
              <a:defRPr sz="1700">
                <a:solidFill>
                  <a:schemeClr val="tx1"/>
                </a:solidFill>
                <a:latin typeface="Arial" pitchFamily="34" charset="0"/>
                <a:ea typeface="ＭＳ Ｐゴシック" pitchFamily="34" charset="-128"/>
              </a:defRPr>
            </a:lvl4pPr>
            <a:lvl5pPr marL="2057400" indent="-228600" eaLnBrk="0" hangingPunct="0">
              <a:buClr>
                <a:srgbClr val="0082D1"/>
              </a:buClr>
              <a:buFont typeface="Times"/>
              <a:buChar char="•"/>
              <a:defRPr sz="16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buClr>
                <a:srgbClr val="0082D1"/>
              </a:buClr>
              <a:buFont typeface="Times"/>
              <a:buChar char="•"/>
              <a:defRPr sz="1600">
                <a:solidFill>
                  <a:schemeClr val="tx1"/>
                </a:solidFill>
                <a:latin typeface="Arial" pitchFamily="34" charset="0"/>
                <a:ea typeface="ＭＳ Ｐゴシック" pitchFamily="34" charset="-128"/>
              </a:defRPr>
            </a:lvl9pPr>
          </a:lstStyle>
          <a:p>
            <a:pPr defTabSz="914400" eaLnBrk="1" fontAlgn="base" hangingPunct="1">
              <a:spcBef>
                <a:spcPct val="0"/>
              </a:spcBef>
              <a:spcAft>
                <a:spcPct val="0"/>
              </a:spcAft>
              <a:buClrTx/>
              <a:buFontTx/>
              <a:buNone/>
            </a:pPr>
            <a:r>
              <a:rPr lang="en-US" altLang="en-US" sz="1600" b="1" dirty="0" smtClean="0">
                <a:solidFill>
                  <a:srgbClr val="0099FF"/>
                </a:solidFill>
                <a:latin typeface="Arial"/>
                <a:cs typeface="Arial" charset="0"/>
              </a:rPr>
              <a:t>Frozen Cod not very popular amongst singles, </a:t>
            </a:r>
            <a:r>
              <a:rPr lang="en-US" altLang="en-US" sz="1600" b="1" dirty="0">
                <a:solidFill>
                  <a:srgbClr val="0099FF"/>
                </a:solidFill>
                <a:cs typeface="Arial" charset="0"/>
              </a:rPr>
              <a:t>majority living in South and South East.</a:t>
            </a:r>
            <a:endParaRPr lang="en-US" altLang="en-US" sz="1600" b="1" dirty="0">
              <a:solidFill>
                <a:srgbClr val="0099FF"/>
              </a:solidFill>
              <a:latin typeface="Arial"/>
              <a:cs typeface="Arial" charset="0"/>
            </a:endParaRPr>
          </a:p>
        </p:txBody>
      </p:sp>
      <p:pic>
        <p:nvPicPr>
          <p:cNvPr id="7" name="Picture 6"/>
          <p:cNvPicPr>
            <a:picLocks noChangeAspect="1"/>
          </p:cNvPicPr>
          <p:nvPr/>
        </p:nvPicPr>
        <p:blipFill rotWithShape="1">
          <a:blip r:embed="rId2"/>
          <a:srcRect/>
          <a:stretch/>
        </p:blipFill>
        <p:spPr>
          <a:xfrm>
            <a:off x="7380312" y="1009533"/>
            <a:ext cx="1725170" cy="460045"/>
          </a:xfrm>
          <a:prstGeom prst="rect">
            <a:avLst/>
          </a:prstGeom>
        </p:spPr>
      </p:pic>
      <p:sp>
        <p:nvSpPr>
          <p:cNvPr id="8" name="Text Box 11"/>
          <p:cNvSpPr txBox="1">
            <a:spLocks noChangeArrowheads="1"/>
          </p:cNvSpPr>
          <p:nvPr/>
        </p:nvSpPr>
        <p:spPr bwMode="auto">
          <a:xfrm>
            <a:off x="4648200" y="6618288"/>
            <a:ext cx="4038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ts val="800"/>
              </a:spcBef>
              <a:buClr>
                <a:srgbClr val="5F5F5F"/>
              </a:buClr>
              <a:buFont typeface="Arial" pitchFamily="34" charset="0"/>
              <a:buChar char="•"/>
              <a:defRPr>
                <a:solidFill>
                  <a:srgbClr val="5F5F5F"/>
                </a:solidFill>
                <a:latin typeface="Calibri" pitchFamily="34" charset="0"/>
              </a:defRPr>
            </a:lvl1pPr>
            <a:lvl2pPr marL="742950" indent="-285750" eaLnBrk="0" hangingPunct="0">
              <a:spcBef>
                <a:spcPts val="800"/>
              </a:spcBef>
              <a:buClr>
                <a:srgbClr val="5F5F5F"/>
              </a:buClr>
              <a:buFont typeface="Arial" pitchFamily="34"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pitchFamily="34"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pitchFamily="34"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pitchFamily="34"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pitchFamily="34" charset="0"/>
              <a:buChar char="•"/>
              <a:defRPr sz="1200">
                <a:solidFill>
                  <a:srgbClr val="5F5F5F"/>
                </a:solidFill>
                <a:latin typeface="Calibri" pitchFamily="34" charset="0"/>
              </a:defRPr>
            </a:lvl9pPr>
          </a:lstStyle>
          <a:p>
            <a:pPr algn="r" defTabSz="914400" eaLnBrk="1" fontAlgn="base" hangingPunct="1">
              <a:spcBef>
                <a:spcPct val="50000"/>
              </a:spcBef>
              <a:spcAft>
                <a:spcPct val="0"/>
              </a:spcAft>
              <a:buClrTx/>
              <a:buFontTx/>
              <a:buNone/>
            </a:pPr>
            <a:r>
              <a:rPr lang="en-US" altLang="en-US" sz="1000" b="1" dirty="0" smtClean="0">
                <a:cs typeface="Arial" pitchFamily="34" charset="0"/>
              </a:rPr>
              <a:t>Basis = Buyers	Source: Homescan, Total GB, 52 w/e 28.12.19</a:t>
            </a:r>
            <a:endParaRPr lang="en-GB" altLang="en-US" sz="1000" b="1" dirty="0">
              <a:solidFill>
                <a:srgbClr val="000000"/>
              </a:solidFill>
              <a:cs typeface="Arial" charset="0"/>
            </a:endParaRPr>
          </a:p>
        </p:txBody>
      </p:sp>
      <p:pic>
        <p:nvPicPr>
          <p:cNvPr id="1505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7689" y="1441581"/>
            <a:ext cx="8686799" cy="5019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081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763713" y="2997200"/>
            <a:ext cx="5972175"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lvl1pPr eaLnBrk="0" hangingPunct="0">
              <a:lnSpc>
                <a:spcPct val="90000"/>
              </a:lnSpc>
              <a:buFont typeface="Arial" charset="0"/>
              <a:defRPr sz="2000">
                <a:solidFill>
                  <a:schemeClr val="accent1"/>
                </a:solidFill>
                <a:latin typeface="Arial Narrow" pitchFamily="34" charset="0"/>
              </a:defRPr>
            </a:lvl1pPr>
            <a:lvl2pPr marL="742950" indent="-285750" eaLnBrk="0" hangingPunct="0">
              <a:lnSpc>
                <a:spcPct val="90000"/>
              </a:lnSpc>
              <a:spcAft>
                <a:spcPts val="2000"/>
              </a:spcAft>
              <a:buFont typeface="Courier New" pitchFamily="49" charset="0"/>
              <a:buChar char="o"/>
              <a:defRPr sz="2000">
                <a:solidFill>
                  <a:schemeClr val="accent1"/>
                </a:solidFill>
                <a:latin typeface="Arial Narrow" pitchFamily="34" charset="0"/>
              </a:defRPr>
            </a:lvl2pPr>
            <a:lvl3pPr marL="1143000" indent="-228600" eaLnBrk="0" hangingPunct="0">
              <a:lnSpc>
                <a:spcPct val="90000"/>
              </a:lnSpc>
              <a:spcAft>
                <a:spcPts val="2000"/>
              </a:spcAft>
              <a:buFont typeface="Courier New" pitchFamily="49" charset="0"/>
              <a:buChar char="o"/>
              <a:defRPr sz="2000">
                <a:solidFill>
                  <a:schemeClr val="accent1"/>
                </a:solidFill>
                <a:latin typeface="Arial Narrow" pitchFamily="34" charset="0"/>
              </a:defRPr>
            </a:lvl3pPr>
            <a:lvl4pPr marL="1600200" indent="-228600" eaLnBrk="0" hangingPunct="0">
              <a:lnSpc>
                <a:spcPct val="90000"/>
              </a:lnSpc>
              <a:spcAft>
                <a:spcPts val="2000"/>
              </a:spcAft>
              <a:buFont typeface="Courier New" pitchFamily="49" charset="0"/>
              <a:buChar char="o"/>
              <a:defRPr sz="2000">
                <a:solidFill>
                  <a:schemeClr val="accent1"/>
                </a:solidFill>
                <a:latin typeface="Arial Narrow" pitchFamily="34" charset="0"/>
              </a:defRPr>
            </a:lvl4pPr>
            <a:lvl5pPr marL="2057400" indent="-228600" eaLnBrk="0" hangingPunct="0">
              <a:lnSpc>
                <a:spcPct val="90000"/>
              </a:lnSpc>
              <a:spcAft>
                <a:spcPts val="2000"/>
              </a:spcAft>
              <a:buFont typeface="Courier New" pitchFamily="49" charset="0"/>
              <a:buChar char="o"/>
              <a:defRPr sz="2000">
                <a:solidFill>
                  <a:schemeClr val="accent1"/>
                </a:solidFill>
                <a:latin typeface="Arial Narrow" pitchFamily="34" charset="0"/>
              </a:defRPr>
            </a:lvl5pPr>
            <a:lvl6pPr marL="2514600" indent="-228600" defTabSz="457200" eaLnBrk="0" fontAlgn="base" hangingPunct="0">
              <a:lnSpc>
                <a:spcPct val="90000"/>
              </a:lnSpc>
              <a:spcBef>
                <a:spcPct val="0"/>
              </a:spcBef>
              <a:spcAft>
                <a:spcPts val="2000"/>
              </a:spcAft>
              <a:buFont typeface="Courier New" pitchFamily="49" charset="0"/>
              <a:buChar char="o"/>
              <a:defRPr sz="2000">
                <a:solidFill>
                  <a:schemeClr val="accent1"/>
                </a:solidFill>
                <a:latin typeface="Arial Narrow" pitchFamily="34" charset="0"/>
              </a:defRPr>
            </a:lvl6pPr>
            <a:lvl7pPr marL="2971800" indent="-228600" defTabSz="457200" eaLnBrk="0" fontAlgn="base" hangingPunct="0">
              <a:lnSpc>
                <a:spcPct val="90000"/>
              </a:lnSpc>
              <a:spcBef>
                <a:spcPct val="0"/>
              </a:spcBef>
              <a:spcAft>
                <a:spcPts val="2000"/>
              </a:spcAft>
              <a:buFont typeface="Courier New" pitchFamily="49" charset="0"/>
              <a:buChar char="o"/>
              <a:defRPr sz="2000">
                <a:solidFill>
                  <a:schemeClr val="accent1"/>
                </a:solidFill>
                <a:latin typeface="Arial Narrow" pitchFamily="34" charset="0"/>
              </a:defRPr>
            </a:lvl7pPr>
            <a:lvl8pPr marL="3429000" indent="-228600" defTabSz="457200" eaLnBrk="0" fontAlgn="base" hangingPunct="0">
              <a:lnSpc>
                <a:spcPct val="90000"/>
              </a:lnSpc>
              <a:spcBef>
                <a:spcPct val="0"/>
              </a:spcBef>
              <a:spcAft>
                <a:spcPts val="2000"/>
              </a:spcAft>
              <a:buFont typeface="Courier New" pitchFamily="49" charset="0"/>
              <a:buChar char="o"/>
              <a:defRPr sz="2000">
                <a:solidFill>
                  <a:schemeClr val="accent1"/>
                </a:solidFill>
                <a:latin typeface="Arial Narrow" pitchFamily="34" charset="0"/>
              </a:defRPr>
            </a:lvl8pPr>
            <a:lvl9pPr marL="3886200" indent="-228600" defTabSz="457200" eaLnBrk="0" fontAlgn="base" hangingPunct="0">
              <a:lnSpc>
                <a:spcPct val="90000"/>
              </a:lnSpc>
              <a:spcBef>
                <a:spcPct val="0"/>
              </a:spcBef>
              <a:spcAft>
                <a:spcPts val="2000"/>
              </a:spcAft>
              <a:buFont typeface="Courier New" pitchFamily="49" charset="0"/>
              <a:buChar char="o"/>
              <a:defRPr sz="2000">
                <a:solidFill>
                  <a:schemeClr val="accent1"/>
                </a:solidFill>
                <a:latin typeface="Arial Narrow" pitchFamily="34" charset="0"/>
              </a:defRPr>
            </a:lvl9pPr>
          </a:lstStyle>
          <a:p>
            <a:pPr eaLnBrk="1" fontAlgn="base" hangingPunct="1">
              <a:lnSpc>
                <a:spcPct val="100000"/>
              </a:lnSpc>
              <a:spcBef>
                <a:spcPct val="0"/>
              </a:spcBef>
              <a:spcAft>
                <a:spcPct val="0"/>
              </a:spcAft>
              <a:buFontTx/>
              <a:buNone/>
            </a:pPr>
            <a:r>
              <a:rPr lang="en-GB" altLang="en-US" sz="3600" b="1" dirty="0">
                <a:solidFill>
                  <a:prstClr val="white"/>
                </a:solidFill>
                <a:latin typeface="Arial" charset="0"/>
                <a:ea typeface="ＭＳ Ｐゴシック" charset="-128"/>
              </a:rPr>
              <a:t>Proteins Context Report</a:t>
            </a:r>
          </a:p>
        </p:txBody>
      </p:sp>
      <p:sp>
        <p:nvSpPr>
          <p:cNvPr id="19459" name="Rectangle 3"/>
          <p:cNvSpPr>
            <a:spLocks noChangeArrowheads="1"/>
          </p:cNvSpPr>
          <p:nvPr/>
        </p:nvSpPr>
        <p:spPr bwMode="auto">
          <a:xfrm>
            <a:off x="1770063" y="3836988"/>
            <a:ext cx="4097337"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lvl1pPr eaLnBrk="0" hangingPunct="0">
              <a:lnSpc>
                <a:spcPct val="90000"/>
              </a:lnSpc>
              <a:buFont typeface="Arial" charset="0"/>
              <a:defRPr sz="2000">
                <a:solidFill>
                  <a:schemeClr val="accent1"/>
                </a:solidFill>
                <a:latin typeface="Arial Narrow" pitchFamily="34" charset="0"/>
              </a:defRPr>
            </a:lvl1pPr>
            <a:lvl2pPr marL="742950" indent="-285750" eaLnBrk="0" hangingPunct="0">
              <a:lnSpc>
                <a:spcPct val="90000"/>
              </a:lnSpc>
              <a:spcAft>
                <a:spcPts val="2000"/>
              </a:spcAft>
              <a:buFont typeface="Courier New" pitchFamily="49" charset="0"/>
              <a:buChar char="o"/>
              <a:defRPr sz="2000">
                <a:solidFill>
                  <a:schemeClr val="accent1"/>
                </a:solidFill>
                <a:latin typeface="Arial Narrow" pitchFamily="34" charset="0"/>
              </a:defRPr>
            </a:lvl2pPr>
            <a:lvl3pPr marL="1143000" indent="-228600" eaLnBrk="0" hangingPunct="0">
              <a:lnSpc>
                <a:spcPct val="90000"/>
              </a:lnSpc>
              <a:spcAft>
                <a:spcPts val="2000"/>
              </a:spcAft>
              <a:buFont typeface="Courier New" pitchFamily="49" charset="0"/>
              <a:buChar char="o"/>
              <a:defRPr sz="2000">
                <a:solidFill>
                  <a:schemeClr val="accent1"/>
                </a:solidFill>
                <a:latin typeface="Arial Narrow" pitchFamily="34" charset="0"/>
              </a:defRPr>
            </a:lvl3pPr>
            <a:lvl4pPr marL="1600200" indent="-228600" eaLnBrk="0" hangingPunct="0">
              <a:lnSpc>
                <a:spcPct val="90000"/>
              </a:lnSpc>
              <a:spcAft>
                <a:spcPts val="2000"/>
              </a:spcAft>
              <a:buFont typeface="Courier New" pitchFamily="49" charset="0"/>
              <a:buChar char="o"/>
              <a:defRPr sz="2000">
                <a:solidFill>
                  <a:schemeClr val="accent1"/>
                </a:solidFill>
                <a:latin typeface="Arial Narrow" pitchFamily="34" charset="0"/>
              </a:defRPr>
            </a:lvl4pPr>
            <a:lvl5pPr marL="2057400" indent="-228600" eaLnBrk="0" hangingPunct="0">
              <a:lnSpc>
                <a:spcPct val="90000"/>
              </a:lnSpc>
              <a:spcAft>
                <a:spcPts val="2000"/>
              </a:spcAft>
              <a:buFont typeface="Courier New" pitchFamily="49" charset="0"/>
              <a:buChar char="o"/>
              <a:defRPr sz="2000">
                <a:solidFill>
                  <a:schemeClr val="accent1"/>
                </a:solidFill>
                <a:latin typeface="Arial Narrow" pitchFamily="34" charset="0"/>
              </a:defRPr>
            </a:lvl5pPr>
            <a:lvl6pPr marL="2514600" indent="-228600" eaLnBrk="0" fontAlgn="base" hangingPunct="0">
              <a:lnSpc>
                <a:spcPct val="90000"/>
              </a:lnSpc>
              <a:spcBef>
                <a:spcPct val="0"/>
              </a:spcBef>
              <a:spcAft>
                <a:spcPts val="2000"/>
              </a:spcAft>
              <a:buFont typeface="Courier New" pitchFamily="49" charset="0"/>
              <a:buChar char="o"/>
              <a:defRPr sz="2000">
                <a:solidFill>
                  <a:schemeClr val="accent1"/>
                </a:solidFill>
                <a:latin typeface="Arial Narrow" pitchFamily="34" charset="0"/>
              </a:defRPr>
            </a:lvl6pPr>
            <a:lvl7pPr marL="2971800" indent="-228600" eaLnBrk="0" fontAlgn="base" hangingPunct="0">
              <a:lnSpc>
                <a:spcPct val="90000"/>
              </a:lnSpc>
              <a:spcBef>
                <a:spcPct val="0"/>
              </a:spcBef>
              <a:spcAft>
                <a:spcPts val="2000"/>
              </a:spcAft>
              <a:buFont typeface="Courier New" pitchFamily="49" charset="0"/>
              <a:buChar char="o"/>
              <a:defRPr sz="2000">
                <a:solidFill>
                  <a:schemeClr val="accent1"/>
                </a:solidFill>
                <a:latin typeface="Arial Narrow" pitchFamily="34" charset="0"/>
              </a:defRPr>
            </a:lvl7pPr>
            <a:lvl8pPr marL="3429000" indent="-228600" eaLnBrk="0" fontAlgn="base" hangingPunct="0">
              <a:lnSpc>
                <a:spcPct val="90000"/>
              </a:lnSpc>
              <a:spcBef>
                <a:spcPct val="0"/>
              </a:spcBef>
              <a:spcAft>
                <a:spcPts val="2000"/>
              </a:spcAft>
              <a:buFont typeface="Courier New" pitchFamily="49" charset="0"/>
              <a:buChar char="o"/>
              <a:defRPr sz="2000">
                <a:solidFill>
                  <a:schemeClr val="accent1"/>
                </a:solidFill>
                <a:latin typeface="Arial Narrow" pitchFamily="34" charset="0"/>
              </a:defRPr>
            </a:lvl8pPr>
            <a:lvl9pPr marL="3886200" indent="-228600" eaLnBrk="0" fontAlgn="base" hangingPunct="0">
              <a:lnSpc>
                <a:spcPct val="90000"/>
              </a:lnSpc>
              <a:spcBef>
                <a:spcPct val="0"/>
              </a:spcBef>
              <a:spcAft>
                <a:spcPts val="2000"/>
              </a:spcAft>
              <a:buFont typeface="Courier New" pitchFamily="49" charset="0"/>
              <a:buChar char="o"/>
              <a:defRPr sz="2000">
                <a:solidFill>
                  <a:schemeClr val="accent1"/>
                </a:solidFill>
                <a:latin typeface="Arial Narrow" pitchFamily="34" charset="0"/>
              </a:defRPr>
            </a:lvl9pPr>
          </a:lstStyle>
          <a:p>
            <a:pPr defTabSz="914400" eaLnBrk="1" fontAlgn="base" hangingPunct="1">
              <a:lnSpc>
                <a:spcPct val="100000"/>
              </a:lnSpc>
              <a:spcBef>
                <a:spcPts val="800"/>
              </a:spcBef>
              <a:spcAft>
                <a:spcPct val="0"/>
              </a:spcAft>
              <a:buClr>
                <a:srgbClr val="5F5F5F"/>
              </a:buClr>
            </a:pPr>
            <a:r>
              <a:rPr lang="en-GB" altLang="en-US" sz="2400" dirty="0">
                <a:solidFill>
                  <a:prstClr val="white"/>
                </a:solidFill>
                <a:latin typeface="Calibri" pitchFamily="34" charset="0"/>
                <a:ea typeface="ＭＳ Ｐゴシック" charset="-128"/>
              </a:rPr>
              <a:t>Data to we 28.12.2019</a:t>
            </a:r>
          </a:p>
        </p:txBody>
      </p:sp>
    </p:spTree>
    <p:extLst>
      <p:ext uri="{BB962C8B-B14F-4D97-AF65-F5344CB8AC3E}">
        <p14:creationId xmlns:p14="http://schemas.microsoft.com/office/powerpoint/2010/main" val="342936673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350" y="476250"/>
            <a:ext cx="7880350" cy="591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68580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Grp="1" noChangeAspect="1" noChangeArrowheads="1"/>
          </p:cNvPicPr>
          <p:nvPr>
            <p:ph/>
          </p:nvPr>
        </p:nvPicPr>
        <p:blipFill>
          <a:blip r:embed="rId3" cstate="email">
            <a:extLst>
              <a:ext uri="{28A0092B-C50C-407E-A947-70E740481C1C}">
                <a14:useLocalDpi xmlns:a14="http://schemas.microsoft.com/office/drawing/2010/main"/>
              </a:ext>
            </a:extLst>
          </a:blip>
          <a:srcRect/>
          <a:stretch>
            <a:fillRect/>
          </a:stretch>
        </p:blipFill>
        <p:spPr>
          <a:xfrm>
            <a:off x="347663" y="280988"/>
            <a:ext cx="8445500" cy="6159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09225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Grp="1" noChangeAspect="1" noChangeArrowheads="1"/>
          </p:cNvPicPr>
          <p:nvPr>
            <p:ph/>
          </p:nvPr>
        </p:nvPicPr>
        <p:blipFill>
          <a:blip r:embed="rId3" cstate="email">
            <a:extLst>
              <a:ext uri="{28A0092B-C50C-407E-A947-70E740481C1C}">
                <a14:useLocalDpi xmlns:a14="http://schemas.microsoft.com/office/drawing/2010/main"/>
              </a:ext>
            </a:extLst>
          </a:blip>
          <a:srcRect/>
          <a:stretch>
            <a:fillRect/>
          </a:stretch>
        </p:blipFill>
        <p:spPr>
          <a:xfrm>
            <a:off x="615950" y="484188"/>
            <a:ext cx="7985125" cy="58245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50320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722313" y="4406903"/>
            <a:ext cx="7772400" cy="1362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4000" dirty="0"/>
              <a:t>IN THE NEWS</a:t>
            </a:r>
            <a:br>
              <a:rPr lang="en-GB" altLang="en-US" sz="4000" dirty="0"/>
            </a:br>
            <a:r>
              <a:rPr lang="en-GB" altLang="en-US" sz="1600" b="0" dirty="0"/>
              <a:t>SOURCE: SEAFOOD SOURCE, UNDERCURRENT NEWS, THE GROCER</a:t>
            </a:r>
            <a:br>
              <a:rPr lang="en-GB" altLang="en-US" sz="1600" b="0" dirty="0"/>
            </a:br>
            <a:r>
              <a:rPr lang="en-US" altLang="en-US" sz="4000" b="0" dirty="0"/>
              <a:t/>
            </a:r>
            <a:br>
              <a:rPr lang="en-US" altLang="en-US" sz="4000" b="0" dirty="0"/>
            </a:br>
            <a:endParaRPr lang="en-US" altLang="en-US" sz="4000" b="0" dirty="0"/>
          </a:p>
        </p:txBody>
      </p:sp>
    </p:spTree>
    <p:extLst>
      <p:ext uri="{BB962C8B-B14F-4D97-AF65-F5344CB8AC3E}">
        <p14:creationId xmlns:p14="http://schemas.microsoft.com/office/powerpoint/2010/main" val="6317751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161925" y="2038350"/>
            <a:ext cx="8731250" cy="4465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1pPr>
            <a:lvl2pPr marL="739775" indent="-28257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9pPr>
          </a:lstStyle>
          <a:p>
            <a:pPr>
              <a:spcBef>
                <a:spcPts val="350"/>
              </a:spcBef>
              <a:buClr>
                <a:srgbClr val="0062AE"/>
              </a:buClr>
              <a:buFont typeface="Arial" pitchFamily="34" charset="0"/>
              <a:buChar char="•"/>
              <a:defRPr/>
            </a:pPr>
            <a:endParaRPr lang="en-GB" altLang="en-US" sz="1400" b="0" dirty="0">
              <a:solidFill>
                <a:srgbClr val="0070C0"/>
              </a:solidFill>
              <a:latin typeface="Arial" pitchFamily="34" charset="0"/>
              <a:ea typeface="Geneva"/>
              <a:cs typeface="Geneva"/>
            </a:endParaRPr>
          </a:p>
          <a:p>
            <a:pPr>
              <a:spcBef>
                <a:spcPts val="350"/>
              </a:spcBef>
              <a:buClr>
                <a:srgbClr val="0062AE"/>
              </a:buClr>
              <a:buFont typeface="Arial" pitchFamily="34" charset="0"/>
              <a:buChar char="•"/>
              <a:defRPr/>
            </a:pPr>
            <a:r>
              <a:rPr lang="en-GB" altLang="en-US" sz="1400" b="0" dirty="0">
                <a:solidFill>
                  <a:srgbClr val="0070C0"/>
                </a:solidFill>
                <a:latin typeface="Arial" pitchFamily="34" charset="0"/>
                <a:ea typeface="Geneva"/>
                <a:cs typeface="Geneva"/>
              </a:rPr>
              <a:t>Supermarket chain sacrifices fish counters for ready-to-eat products. U.K. retailer Asda plans to ditch many of its in-store fish and meat counters to make way for the further roll-out of its ready-to-eat “Food for Now” concept. The counters will transition from February 2020 as part of a new round of “test and learn” trials. Asda said that this will include new and established in-store brand partnerships, a greater choice of cuisines to suit modern lifestyles, and an overall expansion of its Food for Now offer.</a:t>
            </a:r>
          </a:p>
          <a:p>
            <a:pPr>
              <a:spcBef>
                <a:spcPts val="350"/>
              </a:spcBef>
              <a:buClr>
                <a:srgbClr val="0062AE"/>
              </a:buClr>
              <a:buFont typeface="Arial" pitchFamily="34" charset="0"/>
              <a:buChar char="•"/>
              <a:defRPr/>
            </a:pPr>
            <a:endParaRPr lang="en-GB" altLang="en-US" sz="1400" b="0" dirty="0">
              <a:solidFill>
                <a:srgbClr val="0070C0"/>
              </a:solidFill>
              <a:latin typeface="Arial" pitchFamily="34" charset="0"/>
              <a:ea typeface="Geneva"/>
              <a:cs typeface="Geneva"/>
            </a:endParaRPr>
          </a:p>
          <a:p>
            <a:pPr>
              <a:spcBef>
                <a:spcPts val="350"/>
              </a:spcBef>
              <a:buClr>
                <a:srgbClr val="0062AE"/>
              </a:buClr>
              <a:buFont typeface="Arial" pitchFamily="34" charset="0"/>
              <a:buChar char="•"/>
              <a:defRPr/>
            </a:pPr>
            <a:r>
              <a:rPr lang="en-GB" altLang="en-US" sz="1400" b="0" dirty="0">
                <a:solidFill>
                  <a:srgbClr val="0070C0"/>
                </a:solidFill>
                <a:latin typeface="Arial" pitchFamily="34" charset="0"/>
                <a:ea typeface="Geneva"/>
                <a:cs typeface="Geneva"/>
              </a:rPr>
              <a:t>UK restaurant chain latest to offer plant-based seafood. </a:t>
            </a:r>
            <a:r>
              <a:rPr lang="en-GB" altLang="en-US" sz="1400" b="0" dirty="0" smtClean="0">
                <a:solidFill>
                  <a:srgbClr val="0070C0"/>
                </a:solidFill>
                <a:latin typeface="Arial" pitchFamily="34" charset="0"/>
                <a:ea typeface="Geneva"/>
                <a:cs typeface="Geneva"/>
              </a:rPr>
              <a:t>United </a:t>
            </a:r>
            <a:r>
              <a:rPr lang="en-GB" altLang="en-US" sz="1400" b="0" dirty="0">
                <a:solidFill>
                  <a:srgbClr val="0070C0"/>
                </a:solidFill>
                <a:latin typeface="Arial" pitchFamily="34" charset="0"/>
                <a:ea typeface="Geneva"/>
                <a:cs typeface="Geneva"/>
              </a:rPr>
              <a:t>Kingdom-based restaurant chain Wagamama is the latest operator in the country to jump on the plant-based seafood bandwagon</a:t>
            </a:r>
            <a:r>
              <a:rPr lang="en-GB" altLang="en-US" sz="1400" b="0" dirty="0" smtClean="0">
                <a:solidFill>
                  <a:srgbClr val="0070C0"/>
                </a:solidFill>
                <a:latin typeface="Arial" pitchFamily="34" charset="0"/>
                <a:ea typeface="Geneva"/>
                <a:cs typeface="Geneva"/>
              </a:rPr>
              <a:t>. Wagamama </a:t>
            </a:r>
            <a:r>
              <a:rPr lang="en-GB" altLang="en-US" sz="1400" b="0" dirty="0">
                <a:solidFill>
                  <a:srgbClr val="0070C0"/>
                </a:solidFill>
                <a:latin typeface="Arial" pitchFamily="34" charset="0"/>
                <a:ea typeface="Geneva"/>
                <a:cs typeface="Geneva"/>
              </a:rPr>
              <a:t>is launching a plant-based tuna </a:t>
            </a:r>
            <a:r>
              <a:rPr lang="en-GB" altLang="en-US" sz="1400" b="0" dirty="0" smtClean="0">
                <a:solidFill>
                  <a:srgbClr val="0070C0"/>
                </a:solidFill>
                <a:latin typeface="Arial" pitchFamily="34" charset="0"/>
                <a:ea typeface="Geneva"/>
                <a:cs typeface="Geneva"/>
              </a:rPr>
              <a:t>analogue </a:t>
            </a:r>
            <a:r>
              <a:rPr lang="en-GB" altLang="en-US" sz="1400" b="0" dirty="0">
                <a:solidFill>
                  <a:srgbClr val="0070C0"/>
                </a:solidFill>
                <a:latin typeface="Arial" pitchFamily="34" charset="0"/>
                <a:ea typeface="Geneva"/>
                <a:cs typeface="Geneva"/>
              </a:rPr>
              <a:t>dish, which is made from brined, seared watermelon. The watermelon, meant to mimic sashimi, is sliced thin and served hot with white rice, soy seasoning, radish, kale, broccoli, and guacamole</a:t>
            </a:r>
            <a:r>
              <a:rPr lang="en-GB" altLang="en-US" sz="1400" b="0" dirty="0" smtClean="0">
                <a:solidFill>
                  <a:srgbClr val="0070C0"/>
                </a:solidFill>
                <a:latin typeface="Arial" pitchFamily="34" charset="0"/>
                <a:ea typeface="Geneva"/>
                <a:cs typeface="Geneva"/>
              </a:rPr>
              <a:t>,</a:t>
            </a:r>
          </a:p>
          <a:p>
            <a:pPr>
              <a:spcBef>
                <a:spcPts val="350"/>
              </a:spcBef>
              <a:buClr>
                <a:srgbClr val="0062AE"/>
              </a:buClr>
              <a:buFont typeface="Arial" pitchFamily="34" charset="0"/>
              <a:buChar char="•"/>
              <a:defRPr/>
            </a:pPr>
            <a:endParaRPr lang="en-GB" altLang="en-US" sz="1400" b="0" dirty="0">
              <a:solidFill>
                <a:srgbClr val="0070C0"/>
              </a:solidFill>
              <a:latin typeface="Arial" pitchFamily="34" charset="0"/>
              <a:ea typeface="Geneva"/>
              <a:cs typeface="Geneva"/>
            </a:endParaRPr>
          </a:p>
          <a:p>
            <a:pPr>
              <a:spcBef>
                <a:spcPts val="350"/>
              </a:spcBef>
              <a:buClr>
                <a:srgbClr val="0062AE"/>
              </a:buClr>
              <a:buFont typeface="Arial" pitchFamily="34" charset="0"/>
              <a:buChar char="•"/>
              <a:defRPr/>
            </a:pPr>
            <a:r>
              <a:rPr lang="en-GB" altLang="en-US" sz="1400" b="0" dirty="0">
                <a:solidFill>
                  <a:srgbClr val="0070C0"/>
                </a:solidFill>
                <a:latin typeface="Arial" pitchFamily="34" charset="0"/>
                <a:ea typeface="Geneva"/>
                <a:cs typeface="Geneva"/>
              </a:rPr>
              <a:t>Seafood suppliers benefit from high-protein pet food </a:t>
            </a:r>
            <a:r>
              <a:rPr lang="en-GB" altLang="en-US" sz="1400" b="0" dirty="0" smtClean="0">
                <a:solidFill>
                  <a:srgbClr val="0070C0"/>
                </a:solidFill>
                <a:latin typeface="Arial" pitchFamily="34" charset="0"/>
                <a:ea typeface="Geneva"/>
                <a:cs typeface="Geneva"/>
              </a:rPr>
              <a:t>demand; sales </a:t>
            </a:r>
            <a:r>
              <a:rPr lang="en-GB" altLang="en-US" sz="1400" b="0" dirty="0">
                <a:solidFill>
                  <a:srgbClr val="0070C0"/>
                </a:solidFill>
                <a:latin typeface="Arial" pitchFamily="34" charset="0"/>
                <a:ea typeface="Geneva"/>
                <a:cs typeface="Geneva"/>
              </a:rPr>
              <a:t>of pet food, supplements, and other pet care products are growing at an astounding rate, and the seafood industry is </a:t>
            </a:r>
            <a:r>
              <a:rPr lang="en-GB" altLang="en-US" sz="1400" b="0" dirty="0" smtClean="0">
                <a:solidFill>
                  <a:srgbClr val="0070C0"/>
                </a:solidFill>
                <a:latin typeface="Arial" pitchFamily="34" charset="0"/>
                <a:ea typeface="Geneva"/>
                <a:cs typeface="Geneva"/>
              </a:rPr>
              <a:t>benefitting. Total </a:t>
            </a:r>
            <a:r>
              <a:rPr lang="en-GB" altLang="en-US" sz="1400" b="0" dirty="0">
                <a:solidFill>
                  <a:srgbClr val="0070C0"/>
                </a:solidFill>
                <a:latin typeface="Arial" pitchFamily="34" charset="0"/>
                <a:ea typeface="Geneva"/>
                <a:cs typeface="Geneva"/>
              </a:rPr>
              <a:t>spending on pet food and treats in 2018 reached USD 30.3 billion (EUR 27 billion), according to the American Pet Products Association (APPA),</a:t>
            </a:r>
            <a:endParaRPr lang="en-GB" altLang="en-US" sz="1400" b="0" dirty="0" smtClean="0">
              <a:solidFill>
                <a:srgbClr val="0070C0"/>
              </a:solidFill>
              <a:latin typeface="Arial" pitchFamily="34" charset="0"/>
              <a:ea typeface="Geneva"/>
              <a:cs typeface="Geneva"/>
            </a:endParaRPr>
          </a:p>
          <a:p>
            <a:pPr>
              <a:spcBef>
                <a:spcPts val="350"/>
              </a:spcBef>
              <a:buClr>
                <a:srgbClr val="0062AE"/>
              </a:buClr>
              <a:buFont typeface="Arial" pitchFamily="34" charset="0"/>
              <a:buChar char="•"/>
              <a:defRPr/>
            </a:pPr>
            <a:endParaRPr lang="en-GB" altLang="en-US" sz="1400" b="0" dirty="0">
              <a:solidFill>
                <a:srgbClr val="0070C0"/>
              </a:solidFill>
              <a:latin typeface="Arial" pitchFamily="34" charset="0"/>
              <a:ea typeface="Geneva"/>
              <a:cs typeface="Geneva"/>
            </a:endParaRPr>
          </a:p>
          <a:p>
            <a:pPr>
              <a:spcBef>
                <a:spcPts val="350"/>
              </a:spcBef>
              <a:buClr>
                <a:srgbClr val="0062AE"/>
              </a:buClr>
              <a:buFont typeface="Arial" pitchFamily="34" charset="0"/>
              <a:buChar char="•"/>
              <a:defRPr/>
            </a:pPr>
            <a:endParaRPr lang="en-GB" altLang="en-US" sz="1400" b="0" dirty="0" smtClean="0">
              <a:solidFill>
                <a:srgbClr val="0062AE"/>
              </a:solidFill>
              <a:latin typeface="Arial" pitchFamily="34" charset="0"/>
              <a:ea typeface="Geneva"/>
              <a:cs typeface="Geneva"/>
            </a:endParaRPr>
          </a:p>
        </p:txBody>
      </p:sp>
      <p:grpSp>
        <p:nvGrpSpPr>
          <p:cNvPr id="2" name="Group 1"/>
          <p:cNvGrpSpPr/>
          <p:nvPr/>
        </p:nvGrpSpPr>
        <p:grpSpPr>
          <a:xfrm>
            <a:off x="0" y="668222"/>
            <a:ext cx="8464772" cy="1442302"/>
            <a:chOff x="610172" y="720058"/>
            <a:chExt cx="8464772" cy="1442302"/>
          </a:xfrm>
        </p:grpSpPr>
        <p:pic>
          <p:nvPicPr>
            <p:cNvPr id="1741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34876" y="720058"/>
              <a:ext cx="1497013" cy="529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0172" y="1073335"/>
              <a:ext cx="20304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60386" y="1363053"/>
              <a:ext cx="1350963"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02095" y="1305995"/>
              <a:ext cx="217646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84257" y="997135"/>
              <a:ext cx="1690687" cy="1165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extLst>
      <p:ext uri="{BB962C8B-B14F-4D97-AF65-F5344CB8AC3E}">
        <p14:creationId xmlns:p14="http://schemas.microsoft.com/office/powerpoint/2010/main" val="19551053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250825" y="3860801"/>
            <a:ext cx="8497888" cy="1655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pPr>
            <a:r>
              <a:rPr lang="en-GB" altLang="en-US" sz="3200" dirty="0"/>
              <a:t>ECONOMIC CONTEXT, UK SHOPPER &amp; RETAILER PERFORMANCE</a:t>
            </a:r>
            <a:r>
              <a:rPr lang="en-GB" altLang="en-US" sz="1200" dirty="0"/>
              <a:t/>
            </a:r>
            <a:br>
              <a:rPr lang="en-GB" altLang="en-US" sz="1200" dirty="0"/>
            </a:br>
            <a:r>
              <a:rPr lang="en-GB" altLang="en-US" sz="1200" b="0" dirty="0">
                <a:solidFill>
                  <a:srgbClr val="0070C0"/>
                </a:solidFill>
              </a:rPr>
              <a:t>SOURCE: </a:t>
            </a:r>
            <a:r>
              <a:rPr lang="en-GB" altLang="en-US" sz="1200" b="0" dirty="0" smtClean="0">
                <a:solidFill>
                  <a:srgbClr val="0070C0"/>
                </a:solidFill>
              </a:rPr>
              <a:t>IGD; </a:t>
            </a:r>
            <a:r>
              <a:rPr lang="en-GB" altLang="en-US" sz="1200" b="0" dirty="0">
                <a:solidFill>
                  <a:srgbClr val="0070C0"/>
                </a:solidFill>
              </a:rPr>
              <a:t>ONS; </a:t>
            </a:r>
          </a:p>
        </p:txBody>
      </p:sp>
    </p:spTree>
    <p:extLst>
      <p:ext uri="{BB962C8B-B14F-4D97-AF65-F5344CB8AC3E}">
        <p14:creationId xmlns:p14="http://schemas.microsoft.com/office/powerpoint/2010/main" val="42547329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250827" y="2179099"/>
            <a:ext cx="8893175" cy="4555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1pPr>
            <a:lvl2pPr marL="741363" indent="-28257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9pPr>
          </a:lstStyle>
          <a:p>
            <a:pPr marL="285750" indent="-285750">
              <a:spcBef>
                <a:spcPts val="350"/>
              </a:spcBef>
              <a:buClr>
                <a:srgbClr val="0062AE"/>
              </a:buClr>
              <a:buFont typeface="Arial" panose="020B0604020202020204" pitchFamily="34" charset="0"/>
              <a:buChar char="•"/>
              <a:defRPr/>
            </a:pPr>
            <a:endParaRPr lang="en-GB" altLang="en-US" sz="1400" b="0" dirty="0" smtClean="0">
              <a:solidFill>
                <a:srgbClr val="0070C0"/>
              </a:solidFill>
              <a:latin typeface="Arial" pitchFamily="34" charset="0"/>
              <a:ea typeface="Geneva"/>
              <a:cs typeface="Geneva"/>
            </a:endParaRPr>
          </a:p>
          <a:p>
            <a:pPr marL="285750" indent="-285750">
              <a:spcBef>
                <a:spcPts val="350"/>
              </a:spcBef>
              <a:buClr>
                <a:srgbClr val="0062AE"/>
              </a:buClr>
              <a:buFont typeface="Arial" panose="020B0604020202020204" pitchFamily="34" charset="0"/>
              <a:buChar char="•"/>
              <a:defRPr/>
            </a:pPr>
            <a:r>
              <a:rPr lang="en-GB" altLang="en-US" sz="1400" b="0" dirty="0">
                <a:solidFill>
                  <a:srgbClr val="0070C0"/>
                </a:solidFill>
                <a:latin typeface="Arial" pitchFamily="34" charset="0"/>
                <a:ea typeface="Geneva"/>
                <a:cs typeface="Geneva"/>
              </a:rPr>
              <a:t>Modern menus highlight seafood variety, global </a:t>
            </a:r>
            <a:r>
              <a:rPr lang="en-GB" altLang="en-US" sz="1400" b="0" dirty="0" smtClean="0">
                <a:solidFill>
                  <a:srgbClr val="0070C0"/>
                </a:solidFill>
                <a:latin typeface="Arial" pitchFamily="34" charset="0"/>
                <a:ea typeface="Geneva"/>
                <a:cs typeface="Geneva"/>
              </a:rPr>
              <a:t>flavours. </a:t>
            </a:r>
            <a:r>
              <a:rPr lang="en-GB" altLang="en-US" sz="1400" b="0" dirty="0">
                <a:solidFill>
                  <a:srgbClr val="0070C0"/>
                </a:solidFill>
                <a:latin typeface="Arial" pitchFamily="34" charset="0"/>
                <a:ea typeface="Geneva"/>
                <a:cs typeface="Geneva"/>
              </a:rPr>
              <a:t>Chefs, restaurateurs, and consumers are constantly on the lookout for new and exciting culinary adventures. And when it comes to seafood, there are methods by which these desires are being satisfied – as well as untapped opportunities, according </a:t>
            </a:r>
            <a:r>
              <a:rPr lang="en-GB" altLang="en-US" sz="1400" b="0" dirty="0" smtClean="0">
                <a:solidFill>
                  <a:srgbClr val="0070C0"/>
                </a:solidFill>
                <a:latin typeface="Arial" pitchFamily="34" charset="0"/>
                <a:ea typeface="Geneva"/>
                <a:cs typeface="Geneva"/>
              </a:rPr>
              <a:t>to </a:t>
            </a:r>
            <a:r>
              <a:rPr lang="en-GB" altLang="en-US" sz="1400" b="0" dirty="0">
                <a:solidFill>
                  <a:srgbClr val="0070C0"/>
                </a:solidFill>
                <a:latin typeface="Arial" pitchFamily="34" charset="0"/>
                <a:ea typeface="Geneva"/>
                <a:cs typeface="Geneva"/>
              </a:rPr>
              <a:t>research released by </a:t>
            </a:r>
            <a:r>
              <a:rPr lang="en-GB" altLang="en-US" sz="1400" b="0" dirty="0" smtClean="0">
                <a:solidFill>
                  <a:srgbClr val="0070C0"/>
                </a:solidFill>
                <a:latin typeface="Arial" pitchFamily="34" charset="0"/>
                <a:ea typeface="Geneva"/>
                <a:cs typeface="Geneva"/>
              </a:rPr>
              <a:t>Technomic. “While </a:t>
            </a:r>
            <a:r>
              <a:rPr lang="en-GB" altLang="en-US" sz="1400" b="0" dirty="0">
                <a:solidFill>
                  <a:srgbClr val="0070C0"/>
                </a:solidFill>
                <a:latin typeface="Arial" pitchFamily="34" charset="0"/>
                <a:ea typeface="Geneva"/>
                <a:cs typeface="Geneva"/>
              </a:rPr>
              <a:t>small plates at the dinner table are one way to introduce unfamiliar or underutilized species, we continue to see opportunities for seafood innovation at the bar,” Lizzy Freier, managing editor at Technomic, told SeafoodSource. “Dishes such as seafood nachos and fish sliders that feature new and different seafoods can become strong performers on happy hour and snack menus</a:t>
            </a:r>
            <a:r>
              <a:rPr lang="en-GB" altLang="en-US" sz="1400" b="0" dirty="0" smtClean="0">
                <a:solidFill>
                  <a:srgbClr val="0070C0"/>
                </a:solidFill>
                <a:latin typeface="Arial" pitchFamily="34" charset="0"/>
                <a:ea typeface="Geneva"/>
                <a:cs typeface="Geneva"/>
              </a:rPr>
              <a:t>.”</a:t>
            </a:r>
          </a:p>
          <a:p>
            <a:pPr marL="285750" indent="-285750">
              <a:spcBef>
                <a:spcPts val="350"/>
              </a:spcBef>
              <a:buClr>
                <a:srgbClr val="0062AE"/>
              </a:buClr>
              <a:buFont typeface="Arial" panose="020B0604020202020204" pitchFamily="34" charset="0"/>
              <a:buChar char="•"/>
              <a:defRPr/>
            </a:pPr>
            <a:r>
              <a:rPr lang="en-GB" altLang="en-US" sz="1400" b="0" dirty="0">
                <a:solidFill>
                  <a:srgbClr val="0070C0"/>
                </a:solidFill>
                <a:latin typeface="Arial" pitchFamily="34" charset="0"/>
                <a:ea typeface="Geneva"/>
                <a:cs typeface="Geneva"/>
              </a:rPr>
              <a:t>"Quality, range, and service" – an online pioneer shares the formula for fish selling success. The Fish Society’s Founder Alistair Blair told SeafoodSource. “Supermarkets are also very price-conscious. To be so, they generally take some shortcuts. Our primary objective is always quality. And our wide range of prime fish is simply not available in 99 percent of supermarkets.” </a:t>
            </a:r>
            <a:endParaRPr lang="en-GB" altLang="en-US" sz="1400" b="0" dirty="0" smtClean="0">
              <a:solidFill>
                <a:srgbClr val="0070C0"/>
              </a:solidFill>
              <a:latin typeface="Arial" pitchFamily="34" charset="0"/>
              <a:ea typeface="Geneva"/>
              <a:cs typeface="Geneva"/>
            </a:endParaRPr>
          </a:p>
          <a:p>
            <a:pPr marL="285750" indent="-285750">
              <a:spcBef>
                <a:spcPts val="350"/>
              </a:spcBef>
              <a:buClr>
                <a:srgbClr val="0062AE"/>
              </a:buClr>
              <a:buFont typeface="Arial" panose="020B0604020202020204" pitchFamily="34" charset="0"/>
              <a:buChar char="•"/>
              <a:defRPr/>
            </a:pPr>
            <a:r>
              <a:rPr lang="en-GB" altLang="en-US" sz="1400" b="0" dirty="0">
                <a:solidFill>
                  <a:srgbClr val="0070C0"/>
                </a:solidFill>
                <a:latin typeface="Arial" pitchFamily="34" charset="0"/>
                <a:ea typeface="Geneva"/>
                <a:cs typeface="Geneva"/>
              </a:rPr>
              <a:t>I&amp;J Crispy Battered Fish IN Chips wins best new foodservice product in Australia. The product consists of a pangasius fillet placed between a layer of two potato chips on the top and another two on the bottom, then encased in batter, according to David White, the executive chef at Simplot Australia</a:t>
            </a:r>
          </a:p>
          <a:p>
            <a:pPr marL="285750" indent="-285750">
              <a:spcBef>
                <a:spcPts val="350"/>
              </a:spcBef>
              <a:buClr>
                <a:srgbClr val="0062AE"/>
              </a:buClr>
              <a:buFont typeface="Arial" panose="020B0604020202020204" pitchFamily="34" charset="0"/>
              <a:buChar char="•"/>
              <a:defRPr/>
            </a:pPr>
            <a:endParaRPr lang="en-GB" altLang="en-US" sz="1400" b="0" dirty="0" smtClean="0">
              <a:solidFill>
                <a:srgbClr val="0070C0"/>
              </a:solidFill>
              <a:latin typeface="Arial" pitchFamily="34" charset="0"/>
              <a:ea typeface="Geneva"/>
              <a:cs typeface="Geneva"/>
            </a:endParaRPr>
          </a:p>
          <a:p>
            <a:pPr marL="285750" indent="-285750">
              <a:spcBef>
                <a:spcPts val="350"/>
              </a:spcBef>
              <a:buClr>
                <a:srgbClr val="0062AE"/>
              </a:buClr>
              <a:buFont typeface="Arial" panose="020B0604020202020204" pitchFamily="34" charset="0"/>
              <a:buChar char="•"/>
              <a:defRPr/>
            </a:pPr>
            <a:endParaRPr lang="en-GB" altLang="en-US" sz="1400" b="0" dirty="0">
              <a:solidFill>
                <a:srgbClr val="0070C0"/>
              </a:solidFill>
              <a:latin typeface="Arial" pitchFamily="34" charset="0"/>
              <a:ea typeface="Geneva"/>
              <a:cs typeface="Geneva"/>
            </a:endParaRPr>
          </a:p>
          <a:p>
            <a:pPr marL="285750" indent="-285750">
              <a:spcBef>
                <a:spcPts val="350"/>
              </a:spcBef>
              <a:buClr>
                <a:srgbClr val="0062AE"/>
              </a:buClr>
              <a:buFont typeface="Arial" panose="020B0604020202020204" pitchFamily="34" charset="0"/>
              <a:buChar char="•"/>
              <a:defRPr/>
            </a:pPr>
            <a:endParaRPr lang="en-GB" altLang="en-US" sz="1400" b="0" dirty="0" smtClean="0">
              <a:solidFill>
                <a:srgbClr val="0070C0"/>
              </a:solidFill>
              <a:latin typeface="Arial" pitchFamily="34" charset="0"/>
              <a:ea typeface="Geneva"/>
              <a:cs typeface="Geneva"/>
            </a:endParaRPr>
          </a:p>
          <a:p>
            <a:pPr marL="285750" indent="-285750">
              <a:spcBef>
                <a:spcPts val="350"/>
              </a:spcBef>
              <a:buClr>
                <a:srgbClr val="0062AE"/>
              </a:buClr>
              <a:buFont typeface="Arial" panose="020B0604020202020204" pitchFamily="34" charset="0"/>
              <a:buChar char="•"/>
              <a:defRPr/>
            </a:pPr>
            <a:endParaRPr lang="en-GB" altLang="en-US" sz="1400" b="0" dirty="0">
              <a:solidFill>
                <a:srgbClr val="0070C0"/>
              </a:solidFill>
              <a:latin typeface="Arial" pitchFamily="34" charset="0"/>
              <a:ea typeface="Geneva"/>
              <a:cs typeface="Geneva"/>
            </a:endParaRPr>
          </a:p>
          <a:p>
            <a:pPr marL="0" indent="0">
              <a:spcBef>
                <a:spcPts val="350"/>
              </a:spcBef>
              <a:buClr>
                <a:srgbClr val="0062AE"/>
              </a:buClr>
              <a:defRPr/>
            </a:pPr>
            <a:endParaRPr lang="en-GB" altLang="en-US" sz="1400" b="0" dirty="0">
              <a:solidFill>
                <a:srgbClr val="0070C0"/>
              </a:solidFill>
              <a:latin typeface="Arial" pitchFamily="34" charset="0"/>
              <a:ea typeface="Geneva"/>
              <a:cs typeface="Geneva"/>
            </a:endParaRPr>
          </a:p>
          <a:p>
            <a:pPr marL="285750" indent="-285750">
              <a:spcBef>
                <a:spcPts val="350"/>
              </a:spcBef>
              <a:buClr>
                <a:srgbClr val="0062AE"/>
              </a:buClr>
              <a:buFont typeface="Arial" panose="020B0604020202020204" pitchFamily="34" charset="0"/>
              <a:buChar char="•"/>
              <a:defRPr/>
            </a:pPr>
            <a:endParaRPr lang="en-GB" altLang="en-US" sz="1400" b="0" dirty="0">
              <a:solidFill>
                <a:srgbClr val="0070C0"/>
              </a:solidFill>
              <a:latin typeface="Arial" pitchFamily="34" charset="0"/>
              <a:ea typeface="Geneva"/>
              <a:cs typeface="Geneva"/>
            </a:endParaRPr>
          </a:p>
        </p:txBody>
      </p:sp>
      <p:sp>
        <p:nvSpPr>
          <p:cNvPr id="18436" name="Text Box 3"/>
          <p:cNvSpPr txBox="1">
            <a:spLocks noChangeArrowheads="1"/>
          </p:cNvSpPr>
          <p:nvPr/>
        </p:nvSpPr>
        <p:spPr bwMode="auto">
          <a:xfrm>
            <a:off x="0" y="6611938"/>
            <a:ext cx="9144000"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a:solidFill>
                  <a:srgbClr val="FFFFFF"/>
                </a:solidFill>
              </a:rPr>
              <a:t>Source:  The Grocer</a:t>
            </a:r>
          </a:p>
        </p:txBody>
      </p:sp>
      <p:pic>
        <p:nvPicPr>
          <p:cNvPr id="2048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7954" y="912607"/>
            <a:ext cx="8467725"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8164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5009" y="2504394"/>
            <a:ext cx="5523366" cy="3156631"/>
          </a:xfrm>
        </p:spPr>
        <p:txBody>
          <a:bodyPr>
            <a:normAutofit/>
          </a:bodyPr>
          <a:lstStyle/>
          <a:p>
            <a:r>
              <a:rPr lang="en-GB" dirty="0" smtClean="0"/>
              <a:t>Retail Observations:</a:t>
            </a:r>
            <a:r>
              <a:rPr lang="en-GB" dirty="0"/>
              <a:t/>
            </a:r>
            <a:br>
              <a:rPr lang="en-GB" dirty="0"/>
            </a:br>
            <a:r>
              <a:rPr lang="en-GB" dirty="0" smtClean="0"/>
              <a:t>In </a:t>
            </a:r>
            <a:r>
              <a:rPr lang="en-GB" dirty="0"/>
              <a:t>Store &amp; On-line </a:t>
            </a:r>
            <a:r>
              <a:rPr lang="en-GB" dirty="0" smtClean="0"/>
              <a:t>New </a:t>
            </a:r>
            <a:r>
              <a:rPr lang="en-GB" dirty="0"/>
              <a:t>and Re-launched </a:t>
            </a:r>
            <a:r>
              <a:rPr lang="en-GB" dirty="0" smtClean="0"/>
              <a:t>Products</a:t>
            </a:r>
            <a:endParaRPr lang="en-US" dirty="0"/>
          </a:p>
        </p:txBody>
      </p:sp>
      <p:sp>
        <p:nvSpPr>
          <p:cNvPr id="3" name="Text Placeholder 2"/>
          <p:cNvSpPr>
            <a:spLocks noGrp="1"/>
          </p:cNvSpPr>
          <p:nvPr>
            <p:ph type="body" sz="quarter" idx="11"/>
          </p:nvPr>
        </p:nvSpPr>
        <p:spPr/>
        <p:txBody>
          <a:bodyPr/>
          <a:lstStyle/>
          <a:p>
            <a:r>
              <a:rPr lang="en-US" dirty="0" smtClean="0"/>
              <a:t>December 2019</a:t>
            </a:r>
          </a:p>
        </p:txBody>
      </p:sp>
    </p:spTree>
    <p:extLst>
      <p:ext uri="{BB962C8B-B14F-4D97-AF65-F5344CB8AC3E}">
        <p14:creationId xmlns:p14="http://schemas.microsoft.com/office/powerpoint/2010/main" val="29316221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Products Summary</a:t>
            </a:r>
            <a:endParaRPr lang="en-GB" dirty="0"/>
          </a:p>
        </p:txBody>
      </p:sp>
      <p:sp>
        <p:nvSpPr>
          <p:cNvPr id="5" name="TextBox 4"/>
          <p:cNvSpPr txBox="1"/>
          <p:nvPr/>
        </p:nvSpPr>
        <p:spPr>
          <a:xfrm>
            <a:off x="686987" y="6341017"/>
            <a:ext cx="8173844" cy="276999"/>
          </a:xfrm>
          <a:prstGeom prst="rect">
            <a:avLst/>
          </a:prstGeom>
          <a:noFill/>
        </p:spPr>
        <p:txBody>
          <a:bodyPr wrap="square" rtlCol="0">
            <a:spAutoFit/>
          </a:bodyPr>
          <a:lstStyle/>
          <a:p>
            <a:r>
              <a:rPr lang="en-GB" sz="1200" i="1" dirty="0" smtClean="0">
                <a:solidFill>
                  <a:srgbClr val="0069AB"/>
                </a:solidFill>
              </a:rPr>
              <a:t>Source: In-Store (04/12/2019) and Retailer Website (09/12/2019)</a:t>
            </a:r>
            <a:endParaRPr lang="en-GB" sz="1200" i="1" dirty="0">
              <a:solidFill>
                <a:srgbClr val="0069AB"/>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30809454"/>
              </p:ext>
            </p:extLst>
          </p:nvPr>
        </p:nvGraphicFramePr>
        <p:xfrm>
          <a:off x="262548" y="1665840"/>
          <a:ext cx="8598281" cy="4095660"/>
        </p:xfrm>
        <a:graphic>
          <a:graphicData uri="http://schemas.openxmlformats.org/drawingml/2006/table">
            <a:tbl>
              <a:tblPr>
                <a:tableStyleId>{5C22544A-7EE6-4342-B048-85BDC9FD1C3A}</a:tableStyleId>
              </a:tblPr>
              <a:tblGrid>
                <a:gridCol w="1629401"/>
                <a:gridCol w="774320"/>
                <a:gridCol w="774320"/>
                <a:gridCol w="774320"/>
                <a:gridCol w="774320"/>
                <a:gridCol w="774320"/>
                <a:gridCol w="774320"/>
                <a:gridCol w="774320"/>
                <a:gridCol w="774320"/>
                <a:gridCol w="774320"/>
              </a:tblGrid>
              <a:tr h="468890">
                <a:tc>
                  <a:txBody>
                    <a:bodyPr/>
                    <a:lstStyle/>
                    <a:p>
                      <a:pPr algn="ctr" fontAlgn="b"/>
                      <a:endParaRPr lang="en-GB" sz="1100" b="1" i="0" u="none" strike="noStrike" dirty="0">
                        <a:solidFill>
                          <a:srgbClr val="000000"/>
                        </a:solidFill>
                        <a:effectLst/>
                        <a:latin typeface="Calibri"/>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Calibri"/>
                        </a:rPr>
                        <a:t>The Food Warehouse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Co-op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Iceland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Tesco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Aldi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Sainsburys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Morrisons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Ocado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Grand 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9055">
                <a:tc>
                  <a:txBody>
                    <a:bodyPr/>
                    <a:lstStyle/>
                    <a:p>
                      <a:pPr algn="l" fontAlgn="b"/>
                      <a:r>
                        <a:rPr lang="en-GB" sz="1100" b="1" i="0" u="none" strike="noStrike" dirty="0">
                          <a:solidFill>
                            <a:srgbClr val="000000"/>
                          </a:solidFill>
                          <a:effectLst/>
                          <a:latin typeface="Calibri"/>
                        </a:rPr>
                        <a:t>Ambient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9055">
                <a:tc>
                  <a:txBody>
                    <a:bodyPr/>
                    <a:lstStyle/>
                    <a:p>
                      <a:pPr algn="l" fontAlgn="b"/>
                      <a:r>
                        <a:rPr lang="en-GB" sz="1100" b="0" i="0" u="none" strike="noStrike" dirty="0">
                          <a:solidFill>
                            <a:srgbClr val="000000"/>
                          </a:solidFill>
                          <a:effectLst/>
                          <a:latin typeface="Calibri"/>
                        </a:rPr>
                        <a:t>Prepared</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9055">
                <a:tc>
                  <a:txBody>
                    <a:bodyPr/>
                    <a:lstStyle/>
                    <a:p>
                      <a:pPr algn="l" fontAlgn="b"/>
                      <a:r>
                        <a:rPr lang="en-GB" sz="1100" b="0" i="0" u="none" strike="noStrike" dirty="0">
                          <a:solidFill>
                            <a:srgbClr val="000000"/>
                          </a:solidFill>
                          <a:effectLst/>
                          <a:latin typeface="Calibri"/>
                        </a:rPr>
                        <a:t>Sauce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9055">
                <a:tc>
                  <a:txBody>
                    <a:bodyPr/>
                    <a:lstStyle/>
                    <a:p>
                      <a:pPr algn="l" fontAlgn="b"/>
                      <a:r>
                        <a:rPr lang="en-GB" sz="1100" b="0" i="0" u="none" strike="noStrike" dirty="0">
                          <a:solidFill>
                            <a:srgbClr val="000000"/>
                          </a:solidFill>
                          <a:effectLst/>
                          <a:latin typeface="Calibri"/>
                        </a:rPr>
                        <a:t>Meals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9055">
                <a:tc>
                  <a:txBody>
                    <a:bodyPr/>
                    <a:lstStyle/>
                    <a:p>
                      <a:pPr algn="l" fontAlgn="b"/>
                      <a:r>
                        <a:rPr lang="en-GB" sz="1100" b="1" i="0" u="none" strike="noStrike" dirty="0">
                          <a:solidFill>
                            <a:srgbClr val="000000"/>
                          </a:solidFill>
                          <a:effectLst/>
                          <a:latin typeface="Calibri"/>
                        </a:rPr>
                        <a:t>Chilled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9055">
                <a:tc>
                  <a:txBody>
                    <a:bodyPr/>
                    <a:lstStyle/>
                    <a:p>
                      <a:pPr algn="l" fontAlgn="b"/>
                      <a:r>
                        <a:rPr lang="en-GB" sz="1100" b="0" i="0" u="none" strike="noStrike" dirty="0">
                          <a:solidFill>
                            <a:srgbClr val="000000"/>
                          </a:solidFill>
                          <a:effectLst/>
                          <a:latin typeface="Calibri"/>
                        </a:rPr>
                        <a:t>Natural</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9055">
                <a:tc>
                  <a:txBody>
                    <a:bodyPr/>
                    <a:lstStyle/>
                    <a:p>
                      <a:pPr algn="l" fontAlgn="b"/>
                      <a:r>
                        <a:rPr lang="en-GB" sz="1100" b="0" i="0" u="none" strike="noStrike" dirty="0">
                          <a:solidFill>
                            <a:srgbClr val="000000"/>
                          </a:solidFill>
                          <a:effectLst/>
                          <a:latin typeface="Calibri"/>
                        </a:rPr>
                        <a:t>Prepared</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9055">
                <a:tc>
                  <a:txBody>
                    <a:bodyPr/>
                    <a:lstStyle/>
                    <a:p>
                      <a:pPr algn="l" fontAlgn="b"/>
                      <a:r>
                        <a:rPr lang="en-GB" sz="1100" b="0" i="0" u="none" strike="noStrike" dirty="0">
                          <a:solidFill>
                            <a:srgbClr val="000000"/>
                          </a:solidFill>
                          <a:effectLst/>
                          <a:latin typeface="Calibri"/>
                        </a:rPr>
                        <a:t>Cakes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9055">
                <a:tc>
                  <a:txBody>
                    <a:bodyPr/>
                    <a:lstStyle/>
                    <a:p>
                      <a:pPr algn="l" fontAlgn="b"/>
                      <a:r>
                        <a:rPr lang="en-GB" sz="1100" b="0" i="0" u="none" strike="noStrike" dirty="0">
                          <a:solidFill>
                            <a:srgbClr val="000000"/>
                          </a:solidFill>
                          <a:effectLst/>
                          <a:latin typeface="Calibri"/>
                        </a:rPr>
                        <a:t>Breaded</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9055">
                <a:tc>
                  <a:txBody>
                    <a:bodyPr/>
                    <a:lstStyle/>
                    <a:p>
                      <a:pPr algn="l" fontAlgn="b"/>
                      <a:r>
                        <a:rPr lang="en-GB" sz="1100" b="1" i="0" u="none" strike="noStrike" dirty="0">
                          <a:solidFill>
                            <a:srgbClr val="000000"/>
                          </a:solidFill>
                          <a:effectLst/>
                          <a:latin typeface="Calibri"/>
                        </a:rPr>
                        <a:t>Frozen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Calibri"/>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9055">
                <a:tc>
                  <a:txBody>
                    <a:bodyPr/>
                    <a:lstStyle/>
                    <a:p>
                      <a:pPr algn="l" fontAlgn="b"/>
                      <a:r>
                        <a:rPr lang="en-GB" sz="1100" b="0" i="0" u="none" strike="noStrike" dirty="0">
                          <a:solidFill>
                            <a:srgbClr val="000000"/>
                          </a:solidFill>
                          <a:effectLst/>
                          <a:latin typeface="Calibri"/>
                        </a:rPr>
                        <a:t>Prepared</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0" i="0" u="none" strike="noStrike" dirty="0">
                          <a:solidFill>
                            <a:srgbClr val="000000"/>
                          </a:solidFill>
                          <a:effectLst/>
                          <a:latin typeface="Calibri"/>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9055">
                <a:tc>
                  <a:txBody>
                    <a:bodyPr/>
                    <a:lstStyle/>
                    <a:p>
                      <a:pPr algn="l" fontAlgn="b"/>
                      <a:r>
                        <a:rPr lang="en-GB" sz="1100" b="0" i="0" u="none" strike="noStrike" dirty="0">
                          <a:solidFill>
                            <a:srgbClr val="000000"/>
                          </a:solidFill>
                          <a:effectLst/>
                          <a:latin typeface="Calibri"/>
                        </a:rPr>
                        <a:t>Sauce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9055">
                <a:tc>
                  <a:txBody>
                    <a:bodyPr/>
                    <a:lstStyle/>
                    <a:p>
                      <a:pPr algn="l" fontAlgn="b"/>
                      <a:r>
                        <a:rPr lang="en-GB" sz="1100" b="0" i="0" u="none" strike="noStrike" dirty="0">
                          <a:solidFill>
                            <a:srgbClr val="000000"/>
                          </a:solidFill>
                          <a:effectLst/>
                          <a:latin typeface="Calibri"/>
                        </a:rPr>
                        <a:t>Meals</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0"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9055">
                <a:tc>
                  <a:txBody>
                    <a:bodyPr/>
                    <a:lstStyle/>
                    <a:p>
                      <a:pPr algn="l" fontAlgn="b"/>
                      <a:r>
                        <a:rPr lang="en-GB" sz="1100" b="1" i="0" u="none" strike="noStrike" dirty="0">
                          <a:solidFill>
                            <a:srgbClr val="000000"/>
                          </a:solidFill>
                          <a:effectLst/>
                          <a:latin typeface="Calibri"/>
                        </a:rPr>
                        <a:t>Grand 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100" b="1" i="0" u="none" strike="noStrike" dirty="0">
                          <a:solidFill>
                            <a:srgbClr val="000000"/>
                          </a:solidFill>
                          <a:effectLst/>
                          <a:latin typeface="Calibri"/>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100" b="1" i="0" u="none" strike="noStrike" dirty="0">
                          <a:solidFill>
                            <a:srgbClr val="000000"/>
                          </a:solidFill>
                          <a:effectLst/>
                          <a:latin typeface="Calibri"/>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551196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Co-op</a:t>
            </a:r>
            <a:endParaRPr lang="en-GB" dirty="0"/>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20889" y="2321424"/>
            <a:ext cx="1468325" cy="190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496991" y="2321425"/>
            <a:ext cx="1620160" cy="190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08218" y="4363538"/>
            <a:ext cx="1226326" cy="190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75109" y="2154159"/>
            <a:ext cx="2066453" cy="1120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61988" y="3421955"/>
            <a:ext cx="2067055" cy="1387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82854" y="1585426"/>
            <a:ext cx="2686050" cy="408623"/>
          </a:xfrm>
          <a:prstGeom prst="roundRect">
            <a:avLst/>
          </a:prstGeom>
          <a:solidFill>
            <a:schemeClr val="bg2"/>
          </a:solidFill>
        </p:spPr>
        <p:txBody>
          <a:bodyPr wrap="square" rtlCol="0">
            <a:spAutoFit/>
          </a:bodyPr>
          <a:lstStyle/>
          <a:p>
            <a:pPr algn="ctr"/>
            <a:r>
              <a:rPr lang="en-GB" b="1" dirty="0" smtClean="0">
                <a:solidFill>
                  <a:srgbClr val="FFFFFE"/>
                </a:solidFill>
              </a:rPr>
              <a:t>Chilled (3)</a:t>
            </a:r>
            <a:endParaRPr lang="en-GB" b="1" dirty="0">
              <a:solidFill>
                <a:srgbClr val="FFFFFE"/>
              </a:solidFill>
            </a:endParaRPr>
          </a:p>
        </p:txBody>
      </p:sp>
      <p:sp>
        <p:nvSpPr>
          <p:cNvPr id="10" name="TextBox 9"/>
          <p:cNvSpPr txBox="1"/>
          <p:nvPr/>
        </p:nvSpPr>
        <p:spPr>
          <a:xfrm>
            <a:off x="5465311" y="1585426"/>
            <a:ext cx="2686050" cy="408623"/>
          </a:xfrm>
          <a:prstGeom prst="roundRect">
            <a:avLst/>
          </a:prstGeom>
          <a:solidFill>
            <a:schemeClr val="bg2"/>
          </a:solidFill>
        </p:spPr>
        <p:txBody>
          <a:bodyPr wrap="square" rtlCol="0">
            <a:spAutoFit/>
          </a:bodyPr>
          <a:lstStyle/>
          <a:p>
            <a:pPr algn="ctr"/>
            <a:r>
              <a:rPr lang="en-GB" b="1" dirty="0" smtClean="0">
                <a:solidFill>
                  <a:srgbClr val="FFFFFE"/>
                </a:solidFill>
              </a:rPr>
              <a:t>Frozen (3)</a:t>
            </a:r>
            <a:endParaRPr lang="en-GB" b="1" dirty="0">
              <a:solidFill>
                <a:srgbClr val="FFFFFE"/>
              </a:solidFill>
            </a:endParaRPr>
          </a:p>
        </p:txBody>
      </p:sp>
      <p:pic>
        <p:nvPicPr>
          <p:cNvPr id="1030"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75109" y="4899936"/>
            <a:ext cx="2121149" cy="103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06028" y="6341017"/>
            <a:ext cx="8173844" cy="276999"/>
          </a:xfrm>
          <a:prstGeom prst="rect">
            <a:avLst/>
          </a:prstGeom>
          <a:noFill/>
        </p:spPr>
        <p:txBody>
          <a:bodyPr wrap="square" rtlCol="0">
            <a:spAutoFit/>
          </a:bodyPr>
          <a:lstStyle/>
          <a:p>
            <a:r>
              <a:rPr lang="en-GB" sz="1200" i="1" dirty="0" smtClean="0">
                <a:solidFill>
                  <a:srgbClr val="0069AB"/>
                </a:solidFill>
              </a:rPr>
              <a:t>Source: Retailer Visit (04/12/2019)</a:t>
            </a:r>
            <a:endParaRPr lang="en-GB" sz="1200" i="1" dirty="0">
              <a:solidFill>
                <a:srgbClr val="0069AB"/>
              </a:solidFill>
            </a:endParaRPr>
          </a:p>
        </p:txBody>
      </p:sp>
    </p:spTree>
    <p:extLst>
      <p:ext uri="{BB962C8B-B14F-4D97-AF65-F5344CB8AC3E}">
        <p14:creationId xmlns:p14="http://schemas.microsoft.com/office/powerpoint/2010/main" val="2962709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Aldi</a:t>
            </a:r>
            <a:endParaRPr lang="en-GB"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25748" y="3035457"/>
            <a:ext cx="2309338" cy="192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66644" y="3056785"/>
            <a:ext cx="2362655" cy="185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339" y="3072551"/>
            <a:ext cx="2522483" cy="1851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316222" y="1585426"/>
            <a:ext cx="2497694" cy="408623"/>
          </a:xfrm>
          <a:prstGeom prst="roundRect">
            <a:avLst/>
          </a:prstGeom>
          <a:solidFill>
            <a:schemeClr val="bg2"/>
          </a:solidFill>
        </p:spPr>
        <p:txBody>
          <a:bodyPr wrap="square" rtlCol="0">
            <a:spAutoFit/>
          </a:bodyPr>
          <a:lstStyle/>
          <a:p>
            <a:pPr algn="ctr"/>
            <a:r>
              <a:rPr lang="en-GB" b="1" dirty="0" smtClean="0">
                <a:solidFill>
                  <a:srgbClr val="FFFFFE"/>
                </a:solidFill>
              </a:rPr>
              <a:t>Chilled (1)</a:t>
            </a:r>
            <a:endParaRPr lang="en-GB" b="1" dirty="0">
              <a:solidFill>
                <a:srgbClr val="FFFFFE"/>
              </a:solidFill>
            </a:endParaRPr>
          </a:p>
        </p:txBody>
      </p:sp>
      <p:sp>
        <p:nvSpPr>
          <p:cNvPr id="8" name="TextBox 7"/>
          <p:cNvSpPr txBox="1"/>
          <p:nvPr/>
        </p:nvSpPr>
        <p:spPr>
          <a:xfrm>
            <a:off x="6363137" y="1585425"/>
            <a:ext cx="2497694" cy="408623"/>
          </a:xfrm>
          <a:prstGeom prst="roundRect">
            <a:avLst/>
          </a:prstGeom>
          <a:solidFill>
            <a:schemeClr val="bg2"/>
          </a:solidFill>
        </p:spPr>
        <p:txBody>
          <a:bodyPr wrap="square" rtlCol="0">
            <a:spAutoFit/>
          </a:bodyPr>
          <a:lstStyle/>
          <a:p>
            <a:pPr algn="ctr"/>
            <a:r>
              <a:rPr lang="en-GB" b="1" dirty="0" smtClean="0">
                <a:solidFill>
                  <a:srgbClr val="FFFFFE"/>
                </a:solidFill>
              </a:rPr>
              <a:t>Frozen (1)</a:t>
            </a:r>
            <a:endParaRPr lang="en-GB" b="1" dirty="0">
              <a:solidFill>
                <a:srgbClr val="FFFFFE"/>
              </a:solidFill>
            </a:endParaRPr>
          </a:p>
        </p:txBody>
      </p:sp>
      <p:sp>
        <p:nvSpPr>
          <p:cNvPr id="9" name="TextBox 8"/>
          <p:cNvSpPr txBox="1"/>
          <p:nvPr/>
        </p:nvSpPr>
        <p:spPr>
          <a:xfrm>
            <a:off x="515938" y="1585426"/>
            <a:ext cx="2481092" cy="408623"/>
          </a:xfrm>
          <a:prstGeom prst="roundRect">
            <a:avLst/>
          </a:prstGeom>
          <a:solidFill>
            <a:schemeClr val="bg2"/>
          </a:solidFill>
        </p:spPr>
        <p:txBody>
          <a:bodyPr wrap="square" rtlCol="0">
            <a:spAutoFit/>
          </a:bodyPr>
          <a:lstStyle/>
          <a:p>
            <a:pPr algn="ctr"/>
            <a:r>
              <a:rPr lang="en-GB" b="1" dirty="0" smtClean="0">
                <a:solidFill>
                  <a:srgbClr val="FFFFFE"/>
                </a:solidFill>
              </a:rPr>
              <a:t>Ambient (1)</a:t>
            </a:r>
            <a:endParaRPr lang="en-GB" b="1" dirty="0">
              <a:solidFill>
                <a:srgbClr val="FFFFFE"/>
              </a:solidFill>
            </a:endParaRPr>
          </a:p>
        </p:txBody>
      </p:sp>
      <p:sp>
        <p:nvSpPr>
          <p:cNvPr id="10" name="TextBox 9"/>
          <p:cNvSpPr txBox="1"/>
          <p:nvPr/>
        </p:nvSpPr>
        <p:spPr>
          <a:xfrm>
            <a:off x="506028" y="6341017"/>
            <a:ext cx="8173844" cy="276999"/>
          </a:xfrm>
          <a:prstGeom prst="rect">
            <a:avLst/>
          </a:prstGeom>
          <a:noFill/>
        </p:spPr>
        <p:txBody>
          <a:bodyPr wrap="square" rtlCol="0">
            <a:spAutoFit/>
          </a:bodyPr>
          <a:lstStyle/>
          <a:p>
            <a:r>
              <a:rPr lang="en-GB" sz="1200" i="1" dirty="0" smtClean="0">
                <a:solidFill>
                  <a:srgbClr val="0069AB"/>
                </a:solidFill>
              </a:rPr>
              <a:t>Source: Retailer Visit (04/12/2019)</a:t>
            </a:r>
            <a:endParaRPr lang="en-GB" sz="1200" i="1" dirty="0">
              <a:solidFill>
                <a:srgbClr val="0069AB"/>
              </a:solidFill>
            </a:endParaRPr>
          </a:p>
        </p:txBody>
      </p:sp>
    </p:spTree>
    <p:extLst>
      <p:ext uri="{BB962C8B-B14F-4D97-AF65-F5344CB8AC3E}">
        <p14:creationId xmlns:p14="http://schemas.microsoft.com/office/powerpoint/2010/main" val="2185191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Food Warehouse</a:t>
            </a:r>
            <a:endParaRPr lang="en-GB" dirty="0"/>
          </a:p>
        </p:txBody>
      </p:sp>
      <p:pic>
        <p:nvPicPr>
          <p:cNvPr id="3074"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743170" y="2062890"/>
            <a:ext cx="1020060" cy="108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11193" y="5514462"/>
            <a:ext cx="2234927" cy="78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7850" y="4407130"/>
            <a:ext cx="2021910" cy="810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27850" y="2874502"/>
            <a:ext cx="2014124" cy="1400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76458" y="4275117"/>
            <a:ext cx="1453810" cy="974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94592" y="1631619"/>
            <a:ext cx="1417539" cy="1369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94593" y="3176562"/>
            <a:ext cx="1417539" cy="94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150915" y="5387603"/>
            <a:ext cx="1504897" cy="92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402125" y="5383428"/>
            <a:ext cx="1526056" cy="91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898530" y="1789737"/>
            <a:ext cx="1292603" cy="911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15938" y="3385150"/>
            <a:ext cx="1531365" cy="129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174922" y="3764496"/>
            <a:ext cx="699983" cy="158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12413" y="4842750"/>
            <a:ext cx="884774" cy="147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1800705" y="4821851"/>
            <a:ext cx="905194" cy="147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911193" y="3796442"/>
            <a:ext cx="1114441" cy="152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802480" y="2333032"/>
            <a:ext cx="1072425" cy="1335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253302" y="2806151"/>
            <a:ext cx="1399967" cy="81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3316222" y="1585426"/>
            <a:ext cx="2497694" cy="408623"/>
          </a:xfrm>
          <a:prstGeom prst="roundRect">
            <a:avLst/>
          </a:prstGeom>
          <a:solidFill>
            <a:schemeClr val="bg2"/>
          </a:solidFill>
        </p:spPr>
        <p:txBody>
          <a:bodyPr wrap="square" rtlCol="0">
            <a:spAutoFit/>
          </a:bodyPr>
          <a:lstStyle/>
          <a:p>
            <a:pPr algn="ctr"/>
            <a:r>
              <a:rPr lang="en-GB" b="1" dirty="0" smtClean="0">
                <a:solidFill>
                  <a:srgbClr val="FFFFFE"/>
                </a:solidFill>
              </a:rPr>
              <a:t>Frozen (17)</a:t>
            </a:r>
            <a:endParaRPr lang="en-GB" b="1" dirty="0">
              <a:solidFill>
                <a:srgbClr val="FFFFFE"/>
              </a:solidFill>
            </a:endParaRPr>
          </a:p>
        </p:txBody>
      </p:sp>
      <p:sp>
        <p:nvSpPr>
          <p:cNvPr id="21" name="TextBox 20"/>
          <p:cNvSpPr txBox="1"/>
          <p:nvPr/>
        </p:nvSpPr>
        <p:spPr>
          <a:xfrm>
            <a:off x="506028" y="6341017"/>
            <a:ext cx="8173844" cy="276999"/>
          </a:xfrm>
          <a:prstGeom prst="rect">
            <a:avLst/>
          </a:prstGeom>
          <a:noFill/>
        </p:spPr>
        <p:txBody>
          <a:bodyPr wrap="square" rtlCol="0">
            <a:spAutoFit/>
          </a:bodyPr>
          <a:lstStyle/>
          <a:p>
            <a:r>
              <a:rPr lang="en-GB" sz="1200" i="1" dirty="0" smtClean="0">
                <a:solidFill>
                  <a:srgbClr val="0069AB"/>
                </a:solidFill>
              </a:rPr>
              <a:t>Source: Retailer Visit (04/12/2019)</a:t>
            </a:r>
            <a:endParaRPr lang="en-GB" sz="1200" i="1" dirty="0">
              <a:solidFill>
                <a:srgbClr val="0069AB"/>
              </a:solidFill>
            </a:endParaRPr>
          </a:p>
        </p:txBody>
      </p:sp>
    </p:spTree>
    <p:extLst>
      <p:ext uri="{BB962C8B-B14F-4D97-AF65-F5344CB8AC3E}">
        <p14:creationId xmlns:p14="http://schemas.microsoft.com/office/powerpoint/2010/main" val="844453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M&amp;S</a:t>
            </a:r>
            <a:endParaRPr lang="en-GB"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15605" y="1438849"/>
            <a:ext cx="2711861" cy="4433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8582" y="1781503"/>
            <a:ext cx="4306028" cy="374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6028" y="6341017"/>
            <a:ext cx="8173844" cy="276999"/>
          </a:xfrm>
          <a:prstGeom prst="rect">
            <a:avLst/>
          </a:prstGeom>
          <a:noFill/>
        </p:spPr>
        <p:txBody>
          <a:bodyPr wrap="square" rtlCol="0">
            <a:spAutoFit/>
          </a:bodyPr>
          <a:lstStyle/>
          <a:p>
            <a:r>
              <a:rPr lang="en-GB" sz="1200" i="1" dirty="0" smtClean="0">
                <a:solidFill>
                  <a:srgbClr val="0069AB"/>
                </a:solidFill>
              </a:rPr>
              <a:t>Source: Retailer Visit (04/12/2019)</a:t>
            </a:r>
            <a:endParaRPr lang="en-GB" sz="1200" i="1" dirty="0">
              <a:solidFill>
                <a:srgbClr val="0069AB"/>
              </a:solidFill>
            </a:endParaRPr>
          </a:p>
        </p:txBody>
      </p:sp>
    </p:spTree>
    <p:extLst>
      <p:ext uri="{BB962C8B-B14F-4D97-AF65-F5344CB8AC3E}">
        <p14:creationId xmlns:p14="http://schemas.microsoft.com/office/powerpoint/2010/main" val="903535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Lidl</a:t>
            </a:r>
            <a:endParaRPr lang="en-GB" dirty="0"/>
          </a:p>
        </p:txBody>
      </p:sp>
      <p:pic>
        <p:nvPicPr>
          <p:cNvPr id="3076"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41711" y="1609725"/>
            <a:ext cx="1129912" cy="1101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6134" y="3167387"/>
            <a:ext cx="1902044" cy="1391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99992" y="1516488"/>
            <a:ext cx="1583475" cy="147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199" y="3790281"/>
            <a:ext cx="1649063" cy="2422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89611" y="4867070"/>
            <a:ext cx="1204003" cy="1091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51799" y="4789855"/>
            <a:ext cx="2590714" cy="127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784756" y="3237250"/>
            <a:ext cx="1883305" cy="2009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1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84756" y="1411080"/>
            <a:ext cx="1902044" cy="1681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30016" y="1135379"/>
            <a:ext cx="860307" cy="2535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574473" y="1304537"/>
            <a:ext cx="2033219" cy="763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9"/>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355023" y="3527449"/>
            <a:ext cx="1400766" cy="1199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024217" y="2269292"/>
            <a:ext cx="1583475" cy="1133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506028" y="6341017"/>
            <a:ext cx="8173844" cy="276999"/>
          </a:xfrm>
          <a:prstGeom prst="rect">
            <a:avLst/>
          </a:prstGeom>
          <a:noFill/>
        </p:spPr>
        <p:txBody>
          <a:bodyPr wrap="square" rtlCol="0">
            <a:spAutoFit/>
          </a:bodyPr>
          <a:lstStyle/>
          <a:p>
            <a:r>
              <a:rPr lang="en-GB" sz="1200" i="1" dirty="0" smtClean="0">
                <a:solidFill>
                  <a:srgbClr val="0069AB"/>
                </a:solidFill>
              </a:rPr>
              <a:t>Source: Retailer Visit (04/12/2019)</a:t>
            </a:r>
            <a:endParaRPr lang="en-GB" sz="1200" i="1" dirty="0">
              <a:solidFill>
                <a:srgbClr val="0069AB"/>
              </a:solidFill>
            </a:endParaRPr>
          </a:p>
        </p:txBody>
      </p:sp>
    </p:spTree>
    <p:extLst>
      <p:ext uri="{BB962C8B-B14F-4D97-AF65-F5344CB8AC3E}">
        <p14:creationId xmlns:p14="http://schemas.microsoft.com/office/powerpoint/2010/main" val="1186956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722313" y="4406903"/>
            <a:ext cx="7772400" cy="1362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US" altLang="en-US" sz="2800" dirty="0"/>
              <a:t>APPENDIX – SPECIES, SALES &amp; PRICING</a:t>
            </a:r>
            <a:br>
              <a:rPr lang="en-US" altLang="en-US" sz="2800" dirty="0"/>
            </a:br>
            <a:r>
              <a:rPr lang="en-GB" altLang="en-US" sz="1600" b="0" dirty="0"/>
              <a:t>SOURCE: NIELSEN SCAN TRACK TILL ROLL DATA </a:t>
            </a:r>
            <a:r>
              <a:rPr lang="en-GB" altLang="en-US" sz="1600" b="0" dirty="0" smtClean="0"/>
              <a:t>we 28.12.19</a:t>
            </a:r>
            <a:r>
              <a:rPr lang="en-GB" altLang="en-US" sz="2800" dirty="0"/>
              <a:t/>
            </a:r>
            <a:br>
              <a:rPr lang="en-GB" altLang="en-US" sz="2800" dirty="0"/>
            </a:br>
            <a:endParaRPr lang="en-GB" altLang="en-US" sz="2800" dirty="0"/>
          </a:p>
        </p:txBody>
      </p:sp>
    </p:spTree>
    <p:extLst>
      <p:ext uri="{BB962C8B-B14F-4D97-AF65-F5344CB8AC3E}">
        <p14:creationId xmlns:p14="http://schemas.microsoft.com/office/powerpoint/2010/main" val="10837427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0" y="6564313"/>
            <a:ext cx="9144000"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smtClean="0">
                <a:solidFill>
                  <a:srgbClr val="0070C0"/>
                </a:solidFill>
                <a:latin typeface="Arial Unicode MS" pitchFamily="34" charset="-128"/>
              </a:rPr>
              <a:t>Nielsen Scantrack </a:t>
            </a:r>
            <a:r>
              <a:rPr lang="en-GB" altLang="en-US" sz="1000" b="0" dirty="0">
                <a:solidFill>
                  <a:srgbClr val="0070C0"/>
                </a:solidFill>
                <a:latin typeface="Arial Unicode MS" pitchFamily="34" charset="-128"/>
              </a:rPr>
              <a:t>Data </a:t>
            </a:r>
            <a:r>
              <a:rPr lang="en-GB" altLang="en-US" sz="1000" b="0" dirty="0" smtClean="0">
                <a:solidFill>
                  <a:srgbClr val="0070C0"/>
                </a:solidFill>
                <a:latin typeface="Arial Unicode MS" pitchFamily="34" charset="-128"/>
              </a:rPr>
              <a:t>we 28.12.19 </a:t>
            </a:r>
            <a:endParaRPr lang="en-GB" altLang="en-US" sz="1000" b="0" dirty="0">
              <a:solidFill>
                <a:srgbClr val="0070C0"/>
              </a:solidFill>
              <a:latin typeface="Arial Unicode MS" pitchFamily="34" charset="-128"/>
            </a:endParaRPr>
          </a:p>
        </p:txBody>
      </p:sp>
      <p:sp>
        <p:nvSpPr>
          <p:cNvPr id="60762" name="Title 1"/>
          <p:cNvSpPr>
            <a:spLocks noGrp="1"/>
          </p:cNvSpPr>
          <p:nvPr>
            <p:ph type="title"/>
          </p:nvPr>
        </p:nvSpPr>
        <p:spPr>
          <a:xfrm>
            <a:off x="504825" y="446166"/>
            <a:ext cx="8639175" cy="865187"/>
          </a:xfrm>
        </p:spPr>
        <p:txBody>
          <a:bodyPr>
            <a:normAutofit/>
          </a:bodyPr>
          <a:lstStyle/>
          <a:p>
            <a:r>
              <a:rPr lang="en-GB" altLang="en-US" sz="3400" dirty="0" smtClean="0">
                <a:solidFill>
                  <a:srgbClr val="0070C0"/>
                </a:solidFill>
              </a:rPr>
              <a:t>Total Seafood UK</a:t>
            </a:r>
          </a:p>
        </p:txBody>
      </p:sp>
      <p:sp>
        <p:nvSpPr>
          <p:cNvPr id="2" name="TextBox 1"/>
          <p:cNvSpPr txBox="1"/>
          <p:nvPr/>
        </p:nvSpPr>
        <p:spPr>
          <a:xfrm>
            <a:off x="6816657" y="6564313"/>
            <a:ext cx="1443024" cy="230832"/>
          </a:xfrm>
          <a:prstGeom prst="rect">
            <a:avLst/>
          </a:prstGeom>
          <a:noFill/>
        </p:spPr>
        <p:txBody>
          <a:bodyPr wrap="none" rtlCol="0">
            <a:spAutoFit/>
          </a:bodyPr>
          <a:lstStyle/>
          <a:p>
            <a:r>
              <a:rPr lang="en-GB" sz="900" b="0" dirty="0" smtClean="0">
                <a:solidFill>
                  <a:schemeClr val="tx1"/>
                </a:solidFill>
              </a:rPr>
              <a:t>*Species  totals include meals</a:t>
            </a:r>
            <a:endParaRPr lang="en-GB" sz="900" b="0" dirty="0">
              <a:solidFill>
                <a:schemeClr val="tx1"/>
              </a:solidFill>
            </a:endParaRPr>
          </a:p>
        </p:txBody>
      </p:sp>
      <p:pic>
        <p:nvPicPr>
          <p:cNvPr id="1843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818" y="943382"/>
            <a:ext cx="8168367" cy="516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5669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68630" y="846472"/>
            <a:ext cx="8639175" cy="865187"/>
          </a:xfrm>
        </p:spPr>
        <p:txBody>
          <a:bodyPr/>
          <a:lstStyle/>
          <a:p>
            <a:r>
              <a:rPr lang="en-GB" altLang="en-US" dirty="0" smtClean="0"/>
              <a:t>Economic Context</a:t>
            </a:r>
          </a:p>
        </p:txBody>
      </p:sp>
      <p:sp>
        <p:nvSpPr>
          <p:cNvPr id="11267" name="Content Placeholder 2"/>
          <p:cNvSpPr>
            <a:spLocks noGrp="1"/>
          </p:cNvSpPr>
          <p:nvPr>
            <p:ph sz="half" idx="1"/>
          </p:nvPr>
        </p:nvSpPr>
        <p:spPr>
          <a:xfrm>
            <a:off x="167029" y="1963221"/>
            <a:ext cx="4421188" cy="4897438"/>
          </a:xfrm>
        </p:spPr>
        <p:txBody>
          <a:bodyPr>
            <a:normAutofit/>
          </a:bodyPr>
          <a:lstStyle/>
          <a:p>
            <a:pPr marL="285750" indent="-285750">
              <a:spcAft>
                <a:spcPts val="600"/>
              </a:spcAft>
              <a:buClr>
                <a:srgbClr val="0070C0"/>
              </a:buClr>
              <a:buFont typeface="Arial" pitchFamily="34" charset="0"/>
              <a:buChar char="•"/>
            </a:pPr>
            <a:r>
              <a:rPr lang="en-GB" sz="1400" dirty="0">
                <a:solidFill>
                  <a:srgbClr val="0070C0"/>
                </a:solidFill>
              </a:rPr>
              <a:t>The Consumer Prices Index (</a:t>
            </a:r>
            <a:r>
              <a:rPr lang="en-GB" sz="1400" dirty="0" smtClean="0">
                <a:solidFill>
                  <a:srgbClr val="0070C0"/>
                </a:solidFill>
              </a:rPr>
              <a:t>CPI) stood at  1.3%  in </a:t>
            </a:r>
            <a:r>
              <a:rPr lang="en-GB" sz="1400" dirty="0">
                <a:solidFill>
                  <a:srgbClr val="0070C0"/>
                </a:solidFill>
              </a:rPr>
              <a:t>Dec </a:t>
            </a:r>
            <a:r>
              <a:rPr lang="en-GB" sz="1400" dirty="0" smtClean="0">
                <a:solidFill>
                  <a:srgbClr val="0070C0"/>
                </a:solidFill>
              </a:rPr>
              <a:t>’19 down from  2.0% in </a:t>
            </a:r>
            <a:r>
              <a:rPr lang="en-GB" sz="1400" dirty="0">
                <a:solidFill>
                  <a:srgbClr val="0070C0"/>
                </a:solidFill>
              </a:rPr>
              <a:t>May </a:t>
            </a:r>
            <a:r>
              <a:rPr lang="en-GB" sz="1400" dirty="0" smtClean="0">
                <a:solidFill>
                  <a:srgbClr val="0070C0"/>
                </a:solidFill>
              </a:rPr>
              <a:t>’19. </a:t>
            </a:r>
            <a:r>
              <a:rPr lang="en-GB" sz="1400" dirty="0"/>
              <a:t>The largest contribution to the </a:t>
            </a:r>
            <a:r>
              <a:rPr lang="en-GB" sz="1400" dirty="0" smtClean="0"/>
              <a:t>CPIH </a:t>
            </a:r>
            <a:r>
              <a:rPr lang="en-GB" sz="1400" dirty="0"/>
              <a:t>12-month inflation rate in December 2019 came from housing, water, electricity, gas and other fuels </a:t>
            </a:r>
            <a:endParaRPr lang="en-GB" sz="1400" dirty="0" smtClean="0"/>
          </a:p>
          <a:p>
            <a:pPr marL="285750" indent="-285750">
              <a:spcAft>
                <a:spcPts val="600"/>
              </a:spcAft>
              <a:buClr>
                <a:srgbClr val="0070C0"/>
              </a:buClr>
              <a:buFont typeface="Arial" pitchFamily="34" charset="0"/>
              <a:buChar char="•"/>
            </a:pPr>
            <a:r>
              <a:rPr lang="en-GB" sz="1400" dirty="0"/>
              <a:t>The largest downward contributions to the change in the CPIH 12-month inflation rate between November and December 2019 came from accommodation services and clothing </a:t>
            </a:r>
            <a:endParaRPr lang="en-GB" sz="1400" dirty="0" smtClean="0"/>
          </a:p>
          <a:p>
            <a:pPr marL="285750" indent="-285750">
              <a:spcAft>
                <a:spcPts val="600"/>
              </a:spcAft>
              <a:buClr>
                <a:srgbClr val="0070C0"/>
              </a:buClr>
              <a:buFont typeface="Arial" pitchFamily="34" charset="0"/>
              <a:buChar char="•"/>
            </a:pPr>
            <a:r>
              <a:rPr lang="en-GB" altLang="en-US" sz="1400" dirty="0" smtClean="0">
                <a:solidFill>
                  <a:srgbClr val="0070C0"/>
                </a:solidFill>
              </a:rPr>
              <a:t>Food CPI stood at 1.4 % in Dec </a:t>
            </a:r>
            <a:r>
              <a:rPr lang="en-GB" altLang="en-US" sz="1400" dirty="0">
                <a:solidFill>
                  <a:srgbClr val="0070C0"/>
                </a:solidFill>
              </a:rPr>
              <a:t>‘</a:t>
            </a:r>
            <a:r>
              <a:rPr lang="en-GB" altLang="en-US" sz="1400" dirty="0" smtClean="0">
                <a:solidFill>
                  <a:srgbClr val="0070C0"/>
                </a:solidFill>
              </a:rPr>
              <a:t>19, up from 0.8%  in May </a:t>
            </a:r>
            <a:r>
              <a:rPr lang="en-GB" altLang="en-US" sz="1400" dirty="0">
                <a:solidFill>
                  <a:srgbClr val="0070C0"/>
                </a:solidFill>
              </a:rPr>
              <a:t>’19 </a:t>
            </a:r>
            <a:r>
              <a:rPr lang="en-GB" altLang="en-US" sz="1400" dirty="0" smtClean="0">
                <a:solidFill>
                  <a:srgbClr val="0070C0"/>
                </a:solidFill>
              </a:rPr>
              <a:t>The largest food average price increases over the past 12 months </a:t>
            </a:r>
            <a:r>
              <a:rPr lang="en-GB" altLang="en-US" sz="1400" dirty="0">
                <a:solidFill>
                  <a:srgbClr val="0070C0"/>
                </a:solidFill>
              </a:rPr>
              <a:t>were, </a:t>
            </a:r>
            <a:r>
              <a:rPr lang="en-GB" altLang="en-US" sz="1400" dirty="0" smtClean="0">
                <a:solidFill>
                  <a:srgbClr val="0070C0"/>
                </a:solidFill>
              </a:rPr>
              <a:t>vegetables, </a:t>
            </a:r>
            <a:r>
              <a:rPr lang="en-GB" altLang="en-US" sz="1400" dirty="0">
                <a:solidFill>
                  <a:srgbClr val="0070C0"/>
                </a:solidFill>
              </a:rPr>
              <a:t>oils </a:t>
            </a:r>
            <a:r>
              <a:rPr lang="en-GB" altLang="en-US" sz="1400" dirty="0" smtClean="0">
                <a:solidFill>
                  <a:srgbClr val="0070C0"/>
                </a:solidFill>
              </a:rPr>
              <a:t>&amp; fats and bread </a:t>
            </a:r>
          </a:p>
          <a:p>
            <a:pPr marL="285750" indent="-285750">
              <a:spcAft>
                <a:spcPts val="600"/>
              </a:spcAft>
              <a:buClr>
                <a:srgbClr val="0070C0"/>
              </a:buClr>
              <a:buFont typeface="Arial" pitchFamily="34" charset="0"/>
              <a:buChar char="•"/>
            </a:pPr>
            <a:r>
              <a:rPr lang="en-GB" altLang="en-US" sz="1400" dirty="0" smtClean="0">
                <a:solidFill>
                  <a:srgbClr val="0070C0"/>
                </a:solidFill>
              </a:rPr>
              <a:t>Fish CPI </a:t>
            </a:r>
            <a:r>
              <a:rPr lang="en-GB" altLang="en-US" sz="1400" dirty="0">
                <a:solidFill>
                  <a:srgbClr val="0070C0"/>
                </a:solidFill>
              </a:rPr>
              <a:t>stood at </a:t>
            </a:r>
            <a:r>
              <a:rPr lang="en-GB" altLang="en-US" sz="1400" dirty="0" smtClean="0">
                <a:solidFill>
                  <a:srgbClr val="0070C0"/>
                </a:solidFill>
              </a:rPr>
              <a:t>2.6%  in </a:t>
            </a:r>
            <a:r>
              <a:rPr lang="en-GB" altLang="en-US" sz="1400" dirty="0">
                <a:solidFill>
                  <a:srgbClr val="0070C0"/>
                </a:solidFill>
              </a:rPr>
              <a:t>Dec ‘</a:t>
            </a:r>
            <a:r>
              <a:rPr lang="en-GB" altLang="en-US" sz="1400" dirty="0" smtClean="0">
                <a:solidFill>
                  <a:srgbClr val="0070C0"/>
                </a:solidFill>
              </a:rPr>
              <a:t>’18, up from  0.5%  in May ’19. But remains high in comparison to meat at +1.7% </a:t>
            </a:r>
          </a:p>
        </p:txBody>
      </p:sp>
      <p:sp>
        <p:nvSpPr>
          <p:cNvPr id="11269" name="Rectangle 3"/>
          <p:cNvSpPr>
            <a:spLocks noChangeArrowheads="1"/>
          </p:cNvSpPr>
          <p:nvPr/>
        </p:nvSpPr>
        <p:spPr bwMode="auto">
          <a:xfrm>
            <a:off x="0" y="6564313"/>
            <a:ext cx="9144000"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marL="714375" indent="-438150"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marL="1800225" indent="-1895475"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indent="-2752725"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marL="742950" indent="-28575"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1200150" indent="-28575"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1657350" indent="-28575"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2114550" indent="-28575"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2571750" indent="-28575"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SzTx/>
              <a:buFontTx/>
              <a:buNone/>
            </a:pPr>
            <a:r>
              <a:rPr lang="en-GB" altLang="en-US" sz="1000" b="0" dirty="0" smtClean="0">
                <a:solidFill>
                  <a:srgbClr val="0070C0"/>
                </a:solidFill>
                <a:latin typeface="Arial Unicode MS" pitchFamily="34" charset="-128"/>
              </a:rPr>
              <a:t>Source: </a:t>
            </a:r>
            <a:r>
              <a:rPr lang="en-GB" altLang="en-US" sz="1000" b="0" dirty="0">
                <a:solidFill>
                  <a:srgbClr val="0070C0"/>
                </a:solidFill>
                <a:latin typeface="Arial Unicode MS" pitchFamily="34" charset="-128"/>
              </a:rPr>
              <a:t>ONS Consumer Price Inflation </a:t>
            </a:r>
            <a:r>
              <a:rPr lang="en-GB" altLang="en-US" sz="1000" b="0" dirty="0" smtClean="0">
                <a:solidFill>
                  <a:srgbClr val="0070C0"/>
                </a:solidFill>
                <a:latin typeface="Arial Unicode MS" pitchFamily="34" charset="-128"/>
              </a:rPr>
              <a:t>– Dec ‘18</a:t>
            </a:r>
            <a:endParaRPr lang="en-GB" altLang="en-US" sz="1000" b="0" i="1" dirty="0">
              <a:solidFill>
                <a:srgbClr val="0070C0"/>
              </a:solidFill>
              <a:latin typeface="Arial Unicode MS" pitchFamily="34" charset="-128"/>
            </a:endParaRPr>
          </a:p>
        </p:txBody>
      </p:sp>
      <p:sp>
        <p:nvSpPr>
          <p:cNvPr id="3" name="Rectangle 2"/>
          <p:cNvSpPr/>
          <p:nvPr/>
        </p:nvSpPr>
        <p:spPr>
          <a:xfrm>
            <a:off x="4564476" y="2057091"/>
            <a:ext cx="323165" cy="2702012"/>
          </a:xfrm>
          <a:prstGeom prst="rect">
            <a:avLst/>
          </a:prstGeom>
        </p:spPr>
        <p:txBody>
          <a:bodyPr vert="vert270">
            <a:spAutoFit/>
          </a:bodyPr>
          <a:lstStyle/>
          <a:p>
            <a:pPr>
              <a:defRPr/>
            </a:pPr>
            <a:r>
              <a:rPr lang="en-GB" sz="900" dirty="0">
                <a:solidFill>
                  <a:srgbClr val="0070C0"/>
                </a:solidFill>
              </a:rPr>
              <a:t>CPI  Percentage change over 12 months</a:t>
            </a:r>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6058" y="1536434"/>
            <a:ext cx="3992563"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04976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62" name="Title 1"/>
          <p:cNvSpPr>
            <a:spLocks noGrp="1"/>
          </p:cNvSpPr>
          <p:nvPr>
            <p:ph type="title"/>
          </p:nvPr>
        </p:nvSpPr>
        <p:spPr>
          <a:xfrm>
            <a:off x="504825" y="124218"/>
            <a:ext cx="8639175" cy="865187"/>
          </a:xfrm>
        </p:spPr>
        <p:txBody>
          <a:bodyPr/>
          <a:lstStyle/>
          <a:p>
            <a:r>
              <a:rPr lang="en-GB" altLang="en-US" sz="3400" dirty="0">
                <a:solidFill>
                  <a:srgbClr val="0070C0"/>
                </a:solidFill>
              </a:rPr>
              <a:t>Chilled</a:t>
            </a:r>
            <a:r>
              <a:rPr lang="en-GB" altLang="en-US" dirty="0" smtClean="0"/>
              <a:t> </a:t>
            </a:r>
            <a:r>
              <a:rPr lang="en-GB" altLang="en-US" sz="3400" dirty="0" smtClean="0">
                <a:solidFill>
                  <a:srgbClr val="0070C0"/>
                </a:solidFill>
              </a:rPr>
              <a:t>Species UK</a:t>
            </a:r>
            <a:endParaRPr lang="en-GB" altLang="en-US" sz="3400" dirty="0">
              <a:solidFill>
                <a:srgbClr val="0070C0"/>
              </a:solidFill>
            </a:endParaRPr>
          </a:p>
        </p:txBody>
      </p:sp>
      <p:sp>
        <p:nvSpPr>
          <p:cNvPr id="6" name="Text Box 2"/>
          <p:cNvSpPr txBox="1">
            <a:spLocks noChangeArrowheads="1"/>
          </p:cNvSpPr>
          <p:nvPr/>
        </p:nvSpPr>
        <p:spPr bwMode="auto">
          <a:xfrm>
            <a:off x="29499" y="6537327"/>
            <a:ext cx="9144000"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smtClean="0">
                <a:solidFill>
                  <a:srgbClr val="0070C0"/>
                </a:solidFill>
                <a:latin typeface="Arial Unicode MS" pitchFamily="34" charset="-128"/>
              </a:rPr>
              <a:t>Nielsen Scantrack </a:t>
            </a:r>
            <a:r>
              <a:rPr lang="en-GB" altLang="en-US" sz="1000" b="0" dirty="0">
                <a:solidFill>
                  <a:srgbClr val="0070C0"/>
                </a:solidFill>
                <a:latin typeface="Arial Unicode MS" pitchFamily="34" charset="-128"/>
              </a:rPr>
              <a:t>Data </a:t>
            </a:r>
            <a:r>
              <a:rPr lang="en-GB" altLang="en-US" sz="1000" b="0" dirty="0" smtClean="0">
                <a:solidFill>
                  <a:srgbClr val="0070C0"/>
                </a:solidFill>
                <a:latin typeface="Arial Unicode MS" pitchFamily="34" charset="-128"/>
              </a:rPr>
              <a:t>we 28.12.19 </a:t>
            </a:r>
            <a:endParaRPr lang="en-GB" altLang="en-US" sz="1000" b="0" dirty="0">
              <a:solidFill>
                <a:srgbClr val="0070C0"/>
              </a:solidFill>
              <a:latin typeface="Arial Unicode MS" pitchFamily="34" charset="-128"/>
            </a:endParaRPr>
          </a:p>
        </p:txBody>
      </p:sp>
      <p:sp>
        <p:nvSpPr>
          <p:cNvPr id="7" name="TextBox 6"/>
          <p:cNvSpPr txBox="1"/>
          <p:nvPr/>
        </p:nvSpPr>
        <p:spPr>
          <a:xfrm>
            <a:off x="6816657" y="6564313"/>
            <a:ext cx="1443024" cy="230832"/>
          </a:xfrm>
          <a:prstGeom prst="rect">
            <a:avLst/>
          </a:prstGeom>
          <a:noFill/>
        </p:spPr>
        <p:txBody>
          <a:bodyPr wrap="none" rtlCol="0">
            <a:spAutoFit/>
          </a:bodyPr>
          <a:lstStyle/>
          <a:p>
            <a:r>
              <a:rPr lang="en-GB" sz="900" b="0" dirty="0" smtClean="0">
                <a:solidFill>
                  <a:schemeClr val="tx1"/>
                </a:solidFill>
              </a:rPr>
              <a:t>*Species  totals include meals</a:t>
            </a:r>
            <a:endParaRPr lang="en-GB" sz="900" b="0" dirty="0">
              <a:solidFill>
                <a:schemeClr val="tx1"/>
              </a:solidFill>
            </a:endParaRPr>
          </a:p>
        </p:txBody>
      </p:sp>
      <p:pic>
        <p:nvPicPr>
          <p:cNvPr id="1945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0087" y="729858"/>
            <a:ext cx="7455848" cy="540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4169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0" y="6564313"/>
            <a:ext cx="9144000"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smtClean="0">
                <a:solidFill>
                  <a:srgbClr val="0070C0"/>
                </a:solidFill>
                <a:latin typeface="Arial Unicode MS" pitchFamily="34" charset="-128"/>
              </a:rPr>
              <a:t>Nielsen Scantrack </a:t>
            </a:r>
            <a:r>
              <a:rPr lang="en-GB" altLang="en-US" sz="1000" b="0" dirty="0">
                <a:solidFill>
                  <a:srgbClr val="0070C0"/>
                </a:solidFill>
                <a:latin typeface="Arial Unicode MS" pitchFamily="34" charset="-128"/>
              </a:rPr>
              <a:t>Data </a:t>
            </a:r>
            <a:r>
              <a:rPr lang="en-GB" altLang="en-US" sz="1000" b="0" dirty="0" smtClean="0">
                <a:solidFill>
                  <a:srgbClr val="0070C0"/>
                </a:solidFill>
                <a:latin typeface="Arial Unicode MS" pitchFamily="34" charset="-128"/>
              </a:rPr>
              <a:t>we 28.12.19 </a:t>
            </a:r>
            <a:endParaRPr lang="en-GB" altLang="en-US" sz="1000" b="0" dirty="0">
              <a:solidFill>
                <a:srgbClr val="0070C0"/>
              </a:solidFill>
              <a:latin typeface="Arial Unicode MS" pitchFamily="34" charset="-128"/>
            </a:endParaRPr>
          </a:p>
        </p:txBody>
      </p:sp>
      <p:sp>
        <p:nvSpPr>
          <p:cNvPr id="62466" name="Text Box 1"/>
          <p:cNvSpPr txBox="1">
            <a:spLocks noChangeArrowheads="1"/>
          </p:cNvSpPr>
          <p:nvPr/>
        </p:nvSpPr>
        <p:spPr bwMode="auto">
          <a:xfrm>
            <a:off x="332176" y="288556"/>
            <a:ext cx="8569325"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2800" b="0" dirty="0" smtClean="0">
                <a:solidFill>
                  <a:srgbClr val="0070C0"/>
                </a:solidFill>
              </a:rPr>
              <a:t>Frozen </a:t>
            </a:r>
            <a:r>
              <a:rPr lang="en-GB" altLang="en-US" sz="2800" dirty="0" smtClean="0">
                <a:solidFill>
                  <a:srgbClr val="0070C0"/>
                </a:solidFill>
              </a:rPr>
              <a:t>Species UK</a:t>
            </a:r>
            <a:endParaRPr lang="en-GB" altLang="en-US" sz="2800" b="0" dirty="0">
              <a:solidFill>
                <a:srgbClr val="0070C0"/>
              </a:solidFill>
            </a:endParaRPr>
          </a:p>
        </p:txBody>
      </p:sp>
      <p:sp>
        <p:nvSpPr>
          <p:cNvPr id="6" name="TextBox 5"/>
          <p:cNvSpPr txBox="1"/>
          <p:nvPr/>
        </p:nvSpPr>
        <p:spPr>
          <a:xfrm>
            <a:off x="6816657" y="6564313"/>
            <a:ext cx="1443024" cy="230832"/>
          </a:xfrm>
          <a:prstGeom prst="rect">
            <a:avLst/>
          </a:prstGeom>
          <a:noFill/>
        </p:spPr>
        <p:txBody>
          <a:bodyPr wrap="none" rtlCol="0">
            <a:spAutoFit/>
          </a:bodyPr>
          <a:lstStyle/>
          <a:p>
            <a:r>
              <a:rPr lang="en-GB" sz="900" b="0" dirty="0" smtClean="0">
                <a:solidFill>
                  <a:schemeClr val="tx1"/>
                </a:solidFill>
              </a:rPr>
              <a:t>*Species  totals include meals</a:t>
            </a:r>
            <a:endParaRPr lang="en-GB" sz="900" b="0" dirty="0">
              <a:solidFill>
                <a:schemeClr val="tx1"/>
              </a:solidFill>
            </a:endParaRPr>
          </a:p>
        </p:txBody>
      </p:sp>
      <p:pic>
        <p:nvPicPr>
          <p:cNvPr id="2048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69" y="960249"/>
            <a:ext cx="8063345" cy="520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686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0" y="6564313"/>
            <a:ext cx="9144000"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smtClean="0">
                <a:solidFill>
                  <a:srgbClr val="0070C0"/>
                </a:solidFill>
                <a:latin typeface="Arial Unicode MS" pitchFamily="34" charset="-128"/>
              </a:rPr>
              <a:t>Nielsen Scantrack </a:t>
            </a:r>
            <a:r>
              <a:rPr lang="en-GB" altLang="en-US" sz="1000" b="0" dirty="0">
                <a:solidFill>
                  <a:srgbClr val="0070C0"/>
                </a:solidFill>
                <a:latin typeface="Arial Unicode MS" pitchFamily="34" charset="-128"/>
              </a:rPr>
              <a:t>Data </a:t>
            </a:r>
            <a:r>
              <a:rPr lang="en-GB" altLang="en-US" sz="1000" b="0" dirty="0" smtClean="0">
                <a:solidFill>
                  <a:srgbClr val="0070C0"/>
                </a:solidFill>
                <a:latin typeface="Arial Unicode MS" pitchFamily="34" charset="-128"/>
              </a:rPr>
              <a:t>we 28.12.19 </a:t>
            </a:r>
            <a:endParaRPr lang="en-GB" altLang="en-US" sz="1000" b="0" dirty="0">
              <a:solidFill>
                <a:srgbClr val="0070C0"/>
              </a:solidFill>
              <a:latin typeface="Arial Unicode MS" pitchFamily="34" charset="-128"/>
            </a:endParaRPr>
          </a:p>
        </p:txBody>
      </p:sp>
      <p:sp>
        <p:nvSpPr>
          <p:cNvPr id="63833" name="Text Box 944"/>
          <p:cNvSpPr txBox="1">
            <a:spLocks noChangeArrowheads="1"/>
          </p:cNvSpPr>
          <p:nvPr/>
        </p:nvSpPr>
        <p:spPr bwMode="auto">
          <a:xfrm>
            <a:off x="287339" y="283827"/>
            <a:ext cx="8569325"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dirty="0">
                <a:solidFill>
                  <a:srgbClr val="0070C0"/>
                </a:solidFill>
                <a:latin typeface="Arial"/>
                <a:ea typeface="+mj-ea"/>
                <a:cs typeface="+mj-cs"/>
              </a:rPr>
              <a:t>Ambient</a:t>
            </a:r>
            <a:r>
              <a:rPr lang="en-GB" altLang="en-US" sz="2800" b="0" dirty="0" smtClean="0">
                <a:solidFill>
                  <a:srgbClr val="0070C0"/>
                </a:solidFill>
              </a:rPr>
              <a:t> </a:t>
            </a:r>
            <a:r>
              <a:rPr lang="en-GB" altLang="en-US" sz="3400" dirty="0">
                <a:solidFill>
                  <a:srgbClr val="0070C0"/>
                </a:solidFill>
                <a:latin typeface="Arial"/>
                <a:ea typeface="+mj-ea"/>
                <a:cs typeface="+mj-cs"/>
              </a:rPr>
              <a:t>Species UK</a:t>
            </a:r>
          </a:p>
        </p:txBody>
      </p:sp>
      <p:sp>
        <p:nvSpPr>
          <p:cNvPr id="8" name="TextBox 7"/>
          <p:cNvSpPr txBox="1"/>
          <p:nvPr/>
        </p:nvSpPr>
        <p:spPr>
          <a:xfrm>
            <a:off x="6816657" y="6564313"/>
            <a:ext cx="1443024" cy="230832"/>
          </a:xfrm>
          <a:prstGeom prst="rect">
            <a:avLst/>
          </a:prstGeom>
          <a:noFill/>
        </p:spPr>
        <p:txBody>
          <a:bodyPr wrap="none" rtlCol="0">
            <a:spAutoFit/>
          </a:bodyPr>
          <a:lstStyle/>
          <a:p>
            <a:r>
              <a:rPr lang="en-GB" sz="900" b="0" dirty="0" smtClean="0">
                <a:solidFill>
                  <a:schemeClr val="tx1"/>
                </a:solidFill>
              </a:rPr>
              <a:t>*Species  totals include meals</a:t>
            </a:r>
            <a:endParaRPr lang="en-GB" sz="900" b="0" dirty="0">
              <a:solidFill>
                <a:schemeClr val="tx1"/>
              </a:solidFill>
            </a:endParaRPr>
          </a:p>
        </p:txBody>
      </p:sp>
      <p:pic>
        <p:nvPicPr>
          <p:cNvPr id="2150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7339" y="1031963"/>
            <a:ext cx="8569325" cy="4660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9566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44"/>
          <p:cNvSpPr txBox="1">
            <a:spLocks noChangeArrowheads="1"/>
          </p:cNvSpPr>
          <p:nvPr/>
        </p:nvSpPr>
        <p:spPr bwMode="auto">
          <a:xfrm>
            <a:off x="287339" y="663646"/>
            <a:ext cx="8569325"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2800" b="0" dirty="0" smtClean="0">
                <a:solidFill>
                  <a:srgbClr val="0070C0"/>
                </a:solidFill>
              </a:rPr>
              <a:t>Seafood Meals UK</a:t>
            </a:r>
            <a:endParaRPr lang="en-GB" altLang="en-US" sz="2800" b="0" dirty="0">
              <a:solidFill>
                <a:srgbClr val="0070C0"/>
              </a:solidFill>
            </a:endParaRPr>
          </a:p>
        </p:txBody>
      </p:sp>
      <p:sp>
        <p:nvSpPr>
          <p:cNvPr id="4" name="Text Box 2"/>
          <p:cNvSpPr txBox="1">
            <a:spLocks noChangeArrowheads="1"/>
          </p:cNvSpPr>
          <p:nvPr/>
        </p:nvSpPr>
        <p:spPr bwMode="auto">
          <a:xfrm>
            <a:off x="0" y="6564313"/>
            <a:ext cx="9144000"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1000" b="0" dirty="0" smtClean="0">
                <a:solidFill>
                  <a:srgbClr val="0070C0"/>
                </a:solidFill>
                <a:latin typeface="Arial Unicode MS" pitchFamily="34" charset="-128"/>
              </a:rPr>
              <a:t>Nielsen Scantrack </a:t>
            </a:r>
            <a:r>
              <a:rPr lang="en-GB" altLang="en-US" sz="1000" b="0" dirty="0">
                <a:solidFill>
                  <a:srgbClr val="0070C0"/>
                </a:solidFill>
                <a:latin typeface="Arial Unicode MS" pitchFamily="34" charset="-128"/>
              </a:rPr>
              <a:t>Data </a:t>
            </a:r>
            <a:r>
              <a:rPr lang="en-GB" altLang="en-US" sz="1000" b="0" dirty="0" smtClean="0">
                <a:solidFill>
                  <a:srgbClr val="0070C0"/>
                </a:solidFill>
                <a:latin typeface="Arial Unicode MS" pitchFamily="34" charset="-128"/>
              </a:rPr>
              <a:t>we 28.12.19 </a:t>
            </a:r>
            <a:endParaRPr lang="en-GB" altLang="en-US" sz="1000" b="0" dirty="0">
              <a:solidFill>
                <a:srgbClr val="0070C0"/>
              </a:solidFill>
              <a:latin typeface="Arial Unicode MS" pitchFamily="34" charset="-128"/>
            </a:endParaRPr>
          </a:p>
        </p:txBody>
      </p:sp>
      <p:pic>
        <p:nvPicPr>
          <p:cNvPr id="2253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2635" y="1404470"/>
            <a:ext cx="8399950" cy="442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1306193"/>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369579" y="856529"/>
            <a:ext cx="8642350" cy="86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3400" b="0" dirty="0"/>
              <a:t>Market Data Definitions</a:t>
            </a:r>
          </a:p>
        </p:txBody>
      </p:sp>
      <p:sp>
        <p:nvSpPr>
          <p:cNvPr id="60418" name="Text Box 2"/>
          <p:cNvSpPr txBox="1">
            <a:spLocks noChangeArrowheads="1"/>
          </p:cNvSpPr>
          <p:nvPr/>
        </p:nvSpPr>
        <p:spPr bwMode="auto">
          <a:xfrm>
            <a:off x="369579" y="1706635"/>
            <a:ext cx="864235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1pPr>
            <a:lvl2pPr marL="739775" indent="-282575">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2pPr>
            <a:lvl3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3pPr>
            <a:lvl4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4pPr>
            <a:lvl5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5pPr>
            <a:lvl6pPr marL="25146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6pPr>
            <a:lvl7pPr marL="29718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7pPr>
            <a:lvl8pPr marL="34290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8pPr>
            <a:lvl9pPr marL="3886200" indent="-228600" defTabSz="449263" fontAlgn="base">
              <a:spcBef>
                <a:spcPct val="0"/>
              </a:spcBef>
              <a:spcAft>
                <a:spcPct val="0"/>
              </a:spcAft>
              <a:buClr>
                <a:srgbClr val="000000"/>
              </a:buClr>
              <a:buSzPct val="100000"/>
              <a:buFont typeface="Times New Roman" pitchFamily="18" charset="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4000" b="1">
                <a:solidFill>
                  <a:srgbClr val="FFFFFF"/>
                </a:solidFill>
                <a:latin typeface="Arial Unicode MS" pitchFamily="34" charset="-128"/>
                <a:cs typeface="Arial" pitchFamily="34" charset="0"/>
              </a:defRPr>
            </a:lvl9pPr>
          </a:lstStyle>
          <a:p>
            <a:pPr>
              <a:spcBef>
                <a:spcPts val="300"/>
              </a:spcBef>
              <a:buClr>
                <a:srgbClr val="0062AE"/>
              </a:buClr>
              <a:buFont typeface="Arial" pitchFamily="34" charset="0"/>
              <a:buChar char="•"/>
              <a:defRPr/>
            </a:pPr>
            <a:r>
              <a:rPr lang="en-GB" altLang="en-US" sz="1000" b="0" dirty="0">
                <a:solidFill>
                  <a:srgbClr val="0062AE"/>
                </a:solidFill>
                <a:latin typeface="Arial" pitchFamily="34" charset="0"/>
              </a:rPr>
              <a:t>Data </a:t>
            </a:r>
            <a:r>
              <a:rPr lang="en-GB" altLang="en-US" sz="1000" b="0" dirty="0" smtClean="0">
                <a:solidFill>
                  <a:srgbClr val="0062AE"/>
                </a:solidFill>
                <a:latin typeface="Arial" pitchFamily="34" charset="0"/>
              </a:rPr>
              <a:t>sourced </a:t>
            </a:r>
            <a:r>
              <a:rPr lang="en-GB" altLang="en-US" sz="1000" b="0" dirty="0">
                <a:solidFill>
                  <a:srgbClr val="0062AE"/>
                </a:solidFill>
                <a:latin typeface="Arial" pitchFamily="34" charset="0"/>
              </a:rPr>
              <a:t>from  Nielsen </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Scantrack – </a:t>
            </a:r>
            <a:r>
              <a:rPr lang="en-GB" altLang="en-US" sz="1000" b="0" dirty="0" smtClean="0">
                <a:solidFill>
                  <a:srgbClr val="0062AE"/>
                </a:solidFill>
                <a:latin typeface="Arial" pitchFamily="34" charset="0"/>
              </a:rPr>
              <a:t>UK EPOS </a:t>
            </a:r>
            <a:r>
              <a:rPr lang="en-GB" altLang="en-US" sz="1000" b="0" dirty="0">
                <a:solidFill>
                  <a:srgbClr val="0062AE"/>
                </a:solidFill>
                <a:latin typeface="Arial" pitchFamily="34" charset="0"/>
              </a:rPr>
              <a:t>from key retailers </a:t>
            </a:r>
            <a:r>
              <a:rPr lang="en-GB" altLang="en-US" sz="1000" b="0" dirty="0" smtClean="0">
                <a:solidFill>
                  <a:srgbClr val="0062AE"/>
                </a:solidFill>
                <a:latin typeface="Arial" pitchFamily="34" charset="0"/>
              </a:rPr>
              <a:t>(including composite data from discounters Aldi &amp; Lidl and N. Ireland)</a:t>
            </a:r>
            <a:endParaRPr lang="en-GB" altLang="en-US" sz="1000" b="0" dirty="0">
              <a:solidFill>
                <a:srgbClr val="0062AE"/>
              </a:solidFill>
              <a:latin typeface="Arial" pitchFamily="34" charset="0"/>
            </a:endParaRP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Homescan – </a:t>
            </a:r>
            <a:r>
              <a:rPr lang="en-GB" altLang="en-US" sz="1000" b="0" dirty="0" smtClean="0">
                <a:solidFill>
                  <a:srgbClr val="0062AE"/>
                </a:solidFill>
                <a:latin typeface="Arial" pitchFamily="34" charset="0"/>
              </a:rPr>
              <a:t>GB Consumer </a:t>
            </a:r>
            <a:r>
              <a:rPr lang="en-GB" altLang="en-US" sz="1000" b="0" dirty="0">
                <a:solidFill>
                  <a:srgbClr val="0062AE"/>
                </a:solidFill>
                <a:latin typeface="Arial" pitchFamily="34" charset="0"/>
              </a:rPr>
              <a:t>panel of 15,000 households using hand held scanners to record grocery purchases</a:t>
            </a:r>
          </a:p>
          <a:p>
            <a:pPr>
              <a:spcBef>
                <a:spcPts val="300"/>
              </a:spcBef>
              <a:buClr>
                <a:srgbClr val="0062AE"/>
              </a:buClr>
              <a:buFont typeface="Arial" pitchFamily="34" charset="0"/>
              <a:buChar char="•"/>
              <a:defRPr/>
            </a:pPr>
            <a:r>
              <a:rPr lang="en-GB" altLang="en-US" sz="1000" b="0" dirty="0">
                <a:solidFill>
                  <a:srgbClr val="0062AE"/>
                </a:solidFill>
                <a:latin typeface="Arial" pitchFamily="34" charset="0"/>
              </a:rPr>
              <a:t>MAT – Moving Annual Total i.e. 52 weeks, TY= This year, YA= Year ago, 2YA =Two years ago</a:t>
            </a:r>
          </a:p>
          <a:p>
            <a:pPr>
              <a:spcBef>
                <a:spcPts val="300"/>
              </a:spcBef>
              <a:buClr>
                <a:srgbClr val="0062AE"/>
              </a:buClr>
              <a:buFont typeface="Arial" pitchFamily="34" charset="0"/>
              <a:buChar char="•"/>
              <a:defRPr/>
            </a:pPr>
            <a:r>
              <a:rPr lang="en-GB" altLang="en-US" sz="1000" b="0" dirty="0">
                <a:solidFill>
                  <a:srgbClr val="0062AE"/>
                </a:solidFill>
                <a:latin typeface="Arial" pitchFamily="34" charset="0"/>
              </a:rPr>
              <a:t>Fish – Seafood (i.e. fish and shellfish)</a:t>
            </a:r>
          </a:p>
          <a:p>
            <a:pPr>
              <a:spcBef>
                <a:spcPts val="300"/>
              </a:spcBef>
              <a:buClr>
                <a:srgbClr val="0062AE"/>
              </a:buClr>
              <a:buFont typeface="Arial" pitchFamily="34" charset="0"/>
              <a:buChar char="•"/>
              <a:defRPr/>
            </a:pPr>
            <a:r>
              <a:rPr lang="en-GB" altLang="en-US" sz="1000" b="0" dirty="0" smtClean="0">
                <a:solidFill>
                  <a:srgbClr val="0062AE"/>
                </a:solidFill>
                <a:latin typeface="Arial" pitchFamily="34" charset="0"/>
              </a:rPr>
              <a:t>CHILLED </a:t>
            </a:r>
            <a:r>
              <a:rPr lang="en-GB" altLang="en-US" sz="1000" b="0" dirty="0">
                <a:solidFill>
                  <a:srgbClr val="0062AE"/>
                </a:solidFill>
                <a:latin typeface="Arial" pitchFamily="34" charset="0"/>
              </a:rPr>
              <a:t>– Chilled </a:t>
            </a:r>
          </a:p>
          <a:p>
            <a:pPr>
              <a:spcBef>
                <a:spcPts val="300"/>
              </a:spcBef>
              <a:buClr>
                <a:srgbClr val="0062AE"/>
              </a:buClr>
              <a:buFont typeface="Arial" pitchFamily="34" charset="0"/>
              <a:buChar char="•"/>
              <a:defRPr/>
            </a:pPr>
            <a:r>
              <a:rPr lang="en-GB" altLang="en-US" sz="1000" b="0" dirty="0">
                <a:solidFill>
                  <a:srgbClr val="0062AE"/>
                </a:solidFill>
                <a:latin typeface="Arial" pitchFamily="34" charset="0"/>
              </a:rPr>
              <a:t>Segment definitions:</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Batter – include all fish &amp; seafood which is described as being coated in batter or battered</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Breaded – include all fish &amp; seafood which is described as being coated in breadcrumbs or breaded</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Cakes – include all fish &amp; seafood which are described as cakes</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Fingers – include all fish &amp; seafood which are described as fingers</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Meals – include all fish &amp; seafood which packaged with a carbohydrate and sold as a meal</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Dusted – include all fish &amp; seafood which are described as ‘dusted’</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Natural – include all fish &amp; seafood which has not been treated in any way</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Prepared – include all fish &amp; seafood which has been treated/prepared in some way and is not included within the above values e.g. all fish &amp; seafood sticks including sticks with a dipping sauce</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Sauce – include all fish &amp; seafood which is described as being in a sauce</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Sushi – include all sushi, where fish &amp; seafood are contained within</a:t>
            </a:r>
          </a:p>
          <a:p>
            <a:pPr>
              <a:spcBef>
                <a:spcPts val="300"/>
              </a:spcBef>
              <a:buClr>
                <a:srgbClr val="0062AE"/>
              </a:buClr>
              <a:buFont typeface="Arial" pitchFamily="34" charset="0"/>
              <a:buChar char="•"/>
              <a:defRPr/>
            </a:pPr>
            <a:r>
              <a:rPr lang="en-GB" altLang="en-US" sz="1000" b="0" dirty="0">
                <a:solidFill>
                  <a:srgbClr val="0062AE"/>
                </a:solidFill>
                <a:latin typeface="Arial" pitchFamily="34" charset="0"/>
              </a:rPr>
              <a:t>Segments can be further broken down into: </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By Sector i.e. Chilled, Frozen &amp; Ambient </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By Species e.g. Cod, Haddock</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Smoked &amp; Unsmoked </a:t>
            </a:r>
          </a:p>
          <a:p>
            <a:pPr lvl="1">
              <a:spcBef>
                <a:spcPts val="300"/>
              </a:spcBef>
              <a:buClr>
                <a:srgbClr val="0062AE"/>
              </a:buClr>
              <a:buFont typeface="Arial" pitchFamily="34" charset="0"/>
              <a:buChar char="•"/>
              <a:defRPr/>
            </a:pPr>
            <a:r>
              <a:rPr lang="en-GB" altLang="en-US" sz="1000" b="0" dirty="0">
                <a:solidFill>
                  <a:srgbClr val="0062AE"/>
                </a:solidFill>
                <a:latin typeface="Arial" pitchFamily="34" charset="0"/>
              </a:rPr>
              <a:t>Organic &amp; Standard</a:t>
            </a:r>
          </a:p>
          <a:p>
            <a:pPr marL="341313">
              <a:spcBef>
                <a:spcPts val="300"/>
              </a:spcBef>
              <a:buClrTx/>
              <a:buFontTx/>
              <a:buNone/>
              <a:defRPr/>
            </a:pPr>
            <a:endParaRPr lang="en-GB" altLang="en-US" sz="1000" b="0" dirty="0" smtClean="0">
              <a:solidFill>
                <a:srgbClr val="0062AE"/>
              </a:solidFill>
              <a:latin typeface="Arial" pitchFamily="34" charset="0"/>
            </a:endParaRPr>
          </a:p>
        </p:txBody>
      </p:sp>
    </p:spTree>
    <p:extLst>
      <p:ext uri="{BB962C8B-B14F-4D97-AF65-F5344CB8AC3E}">
        <p14:creationId xmlns:p14="http://schemas.microsoft.com/office/powerpoint/2010/main" val="350113102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1147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9145B8-3452-41C4-BBA5-BF182064DD99}"/>
              </a:ext>
            </a:extLst>
          </p:cNvPr>
          <p:cNvSpPr>
            <a:spLocks noGrp="1"/>
          </p:cNvSpPr>
          <p:nvPr>
            <p:ph type="title"/>
          </p:nvPr>
        </p:nvSpPr>
        <p:spPr>
          <a:xfrm>
            <a:off x="227958" y="827463"/>
            <a:ext cx="3047898" cy="1453400"/>
          </a:xfrm>
        </p:spPr>
        <p:txBody>
          <a:bodyPr/>
          <a:lstStyle/>
          <a:p>
            <a:r>
              <a:rPr lang="en-GB" sz="2400" dirty="0"/>
              <a:t>Turkey was still the most popular meat, but shoppers claim to have eaten more beef than expected</a:t>
            </a:r>
          </a:p>
        </p:txBody>
      </p:sp>
      <p:sp>
        <p:nvSpPr>
          <p:cNvPr id="3" name="Footer Placeholder 2">
            <a:extLst>
              <a:ext uri="{FF2B5EF4-FFF2-40B4-BE49-F238E27FC236}">
                <a16:creationId xmlns:a16="http://schemas.microsoft.com/office/drawing/2014/main" xmlns="" id="{97927A67-1D0B-4F07-88E7-E7E758FBF12D}"/>
              </a:ext>
            </a:extLst>
          </p:cNvPr>
          <p:cNvSpPr>
            <a:spLocks noGrp="1"/>
          </p:cNvSpPr>
          <p:nvPr>
            <p:ph type="ftr" sz="quarter" idx="11"/>
          </p:nvPr>
        </p:nvSpPr>
        <p:spPr/>
        <p:txBody>
          <a:bodyPr/>
          <a:lstStyle/>
          <a:p>
            <a:r>
              <a:rPr lang="en-GB" dirty="0">
                <a:solidFill>
                  <a:prstClr val="white"/>
                </a:solidFill>
              </a:rPr>
              <a:t>© IGD 2020</a:t>
            </a:r>
          </a:p>
        </p:txBody>
      </p:sp>
      <p:sp>
        <p:nvSpPr>
          <p:cNvPr id="4" name="Slide Number Placeholder 3">
            <a:extLst>
              <a:ext uri="{FF2B5EF4-FFF2-40B4-BE49-F238E27FC236}">
                <a16:creationId xmlns:a16="http://schemas.microsoft.com/office/drawing/2014/main" xmlns="" id="{0A4A02BD-4AEB-4873-85FC-2C50A510A9F2}"/>
              </a:ext>
            </a:extLst>
          </p:cNvPr>
          <p:cNvSpPr>
            <a:spLocks noGrp="1"/>
          </p:cNvSpPr>
          <p:nvPr>
            <p:ph type="sldNum" sz="quarter" idx="12"/>
          </p:nvPr>
        </p:nvSpPr>
        <p:spPr/>
        <p:txBody>
          <a:bodyPr/>
          <a:lstStyle/>
          <a:p>
            <a:r>
              <a:rPr lang="en-GB" dirty="0">
                <a:solidFill>
                  <a:prstClr val="white"/>
                </a:solidFill>
              </a:rPr>
              <a:t>Page </a:t>
            </a:r>
            <a:fld id="{436D2334-1787-4962-A738-C8124BFA2823}" type="slidenum">
              <a:rPr lang="en-GB" smtClean="0">
                <a:solidFill>
                  <a:prstClr val="white"/>
                </a:solidFill>
              </a:rPr>
              <a:pPr/>
              <a:t>6</a:t>
            </a:fld>
            <a:endParaRPr lang="en-GB" dirty="0">
              <a:solidFill>
                <a:prstClr val="white"/>
              </a:solidFill>
            </a:endParaRPr>
          </a:p>
        </p:txBody>
      </p:sp>
      <p:sp>
        <p:nvSpPr>
          <p:cNvPr id="5" name="Text Placeholder 4">
            <a:extLst>
              <a:ext uri="{FF2B5EF4-FFF2-40B4-BE49-F238E27FC236}">
                <a16:creationId xmlns:a16="http://schemas.microsoft.com/office/drawing/2014/main" xmlns="" id="{D5F8F9F3-DDF4-46D4-8A6A-D41B492EF57F}"/>
              </a:ext>
            </a:extLst>
          </p:cNvPr>
          <p:cNvSpPr>
            <a:spLocks noGrp="1"/>
          </p:cNvSpPr>
          <p:nvPr>
            <p:ph type="body" sz="quarter" idx="14"/>
          </p:nvPr>
        </p:nvSpPr>
        <p:spPr/>
        <p:txBody>
          <a:bodyPr/>
          <a:lstStyle/>
          <a:p>
            <a:r>
              <a:rPr lang="en-GB" dirty="0"/>
              <a:t>Vegan and vegetarian options were as popular </a:t>
            </a:r>
            <a:r>
              <a:rPr lang="en-US" dirty="0">
                <a:hlinkClick r:id="rId2"/>
              </a:rPr>
              <a:t>as implied in the pre-Christmas report</a:t>
            </a:r>
            <a:r>
              <a:rPr lang="en-GB" dirty="0"/>
              <a:t>, with 14% of households preparing a vegetarian or vegan meal. </a:t>
            </a:r>
          </a:p>
          <a:p>
            <a:r>
              <a:rPr lang="en-GB" dirty="0"/>
              <a:t>Nearly a quarter of households claim to have had beef as part of the main Christmas meal, compared with a sixth who had planned on doing so.</a:t>
            </a:r>
          </a:p>
          <a:p>
            <a:r>
              <a:rPr lang="en-GB" dirty="0"/>
              <a:t>Widespread promotions on beef in the run up to Christmas, including a leaflet feature in Aldi, may have driven impulse purchasing on beef and last minute inclusions in Christmas meals.</a:t>
            </a:r>
          </a:p>
        </p:txBody>
      </p:sp>
      <p:sp>
        <p:nvSpPr>
          <p:cNvPr id="7" name="Text Placeholder 6">
            <a:extLst>
              <a:ext uri="{FF2B5EF4-FFF2-40B4-BE49-F238E27FC236}">
                <a16:creationId xmlns:a16="http://schemas.microsoft.com/office/drawing/2014/main" xmlns="" id="{AC4A9F32-93DD-4DB3-AB64-07EEFE21C096}"/>
              </a:ext>
            </a:extLst>
          </p:cNvPr>
          <p:cNvSpPr>
            <a:spLocks noGrp="1"/>
          </p:cNvSpPr>
          <p:nvPr>
            <p:ph type="body" sz="quarter" idx="29"/>
          </p:nvPr>
        </p:nvSpPr>
        <p:spPr/>
        <p:txBody>
          <a:bodyPr/>
          <a:lstStyle/>
          <a:p>
            <a:r>
              <a:rPr lang="en-GB" dirty="0"/>
              <a:t>Source: IGD ShopperVista research. 4-5 Jan 2020. 982 UK Shoppers who celebrated Christmas.</a:t>
            </a:r>
          </a:p>
        </p:txBody>
      </p:sp>
      <p:graphicFrame>
        <p:nvGraphicFramePr>
          <p:cNvPr id="16" name="Chart 15">
            <a:extLst>
              <a:ext uri="{FF2B5EF4-FFF2-40B4-BE49-F238E27FC236}">
                <a16:creationId xmlns:a16="http://schemas.microsoft.com/office/drawing/2014/main" xmlns="" id="{DD5333FE-D88A-4727-B5F4-EAC95A95295E}"/>
              </a:ext>
            </a:extLst>
          </p:cNvPr>
          <p:cNvGraphicFramePr/>
          <p:nvPr>
            <p:extLst>
              <p:ext uri="{D42A27DB-BD31-4B8C-83A1-F6EECF244321}">
                <p14:modId xmlns:p14="http://schemas.microsoft.com/office/powerpoint/2010/main" val="1790432024"/>
              </p:ext>
            </p:extLst>
          </p:nvPr>
        </p:nvGraphicFramePr>
        <p:xfrm>
          <a:off x="3438624" y="1124744"/>
          <a:ext cx="5525864" cy="535811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xmlns="" id="{6B547938-2325-4AB6-A599-697F3F0B78CC}"/>
              </a:ext>
            </a:extLst>
          </p:cNvPr>
          <p:cNvSpPr txBox="1"/>
          <p:nvPr/>
        </p:nvSpPr>
        <p:spPr>
          <a:xfrm>
            <a:off x="3347864" y="796560"/>
            <a:ext cx="5616624" cy="456659"/>
          </a:xfrm>
          <a:prstGeom prst="rect">
            <a:avLst/>
          </a:prstGeom>
          <a:noFill/>
        </p:spPr>
        <p:txBody>
          <a:bodyPr wrap="square" rtlCol="0">
            <a:noAutofit/>
          </a:bodyPr>
          <a:lstStyle/>
          <a:p>
            <a:pPr defTabSz="914400">
              <a:lnSpc>
                <a:spcPct val="90000"/>
              </a:lnSpc>
              <a:spcAft>
                <a:spcPts val="600"/>
              </a:spcAft>
            </a:pPr>
            <a:r>
              <a:rPr lang="en-GB" sz="1050" b="1" kern="0" dirty="0">
                <a:solidFill>
                  <a:srgbClr val="404040"/>
                </a:solidFill>
                <a:cs typeface="Roboto Regular"/>
              </a:rPr>
              <a:t>Meat or meat substitute planned to be eaten vs actually eaten for the main Christmas meal in 2019 – % agree amongst those not eating out</a:t>
            </a:r>
            <a:endParaRPr lang="id-ID" sz="1050" b="1" kern="0" dirty="0">
              <a:solidFill>
                <a:srgbClr val="404040"/>
              </a:solidFill>
              <a:cs typeface="Roboto Regular"/>
            </a:endParaRPr>
          </a:p>
        </p:txBody>
      </p:sp>
      <p:sp>
        <p:nvSpPr>
          <p:cNvPr id="18" name="Title 1"/>
          <p:cNvSpPr txBox="1">
            <a:spLocks/>
          </p:cNvSpPr>
          <p:nvPr/>
        </p:nvSpPr>
        <p:spPr>
          <a:xfrm>
            <a:off x="139234" y="18336"/>
            <a:ext cx="8639175" cy="8651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2800" b="0" i="0" u="none" strike="noStrike" kern="1200" cap="none" spc="0" normalizeH="0" baseline="0" noProof="0" dirty="0" smtClean="0">
                <a:ln>
                  <a:noFill/>
                </a:ln>
                <a:solidFill>
                  <a:srgbClr val="0075BF"/>
                </a:solidFill>
                <a:effectLst/>
                <a:uLnTx/>
                <a:uFillTx/>
                <a:latin typeface="Arial Narrow"/>
                <a:ea typeface="+mj-ea"/>
                <a:cs typeface="+mj-cs"/>
              </a:rPr>
              <a:t>Less Seafood eaten for Christmas Meal</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2800" b="0" i="0" u="none" strike="noStrike" kern="1200" cap="none" spc="0" normalizeH="0" baseline="0" noProof="0" dirty="0" smtClean="0">
                <a:ln>
                  <a:noFill/>
                </a:ln>
                <a:solidFill>
                  <a:srgbClr val="0075BF"/>
                </a:solidFill>
                <a:effectLst/>
                <a:uLnTx/>
                <a:uFillTx/>
                <a:latin typeface="Arial Narrow"/>
                <a:ea typeface="+mj-ea"/>
                <a:cs typeface="+mj-cs"/>
              </a:rPr>
              <a:t> than expected</a:t>
            </a:r>
          </a:p>
        </p:txBody>
      </p:sp>
    </p:spTree>
    <p:extLst>
      <p:ext uri="{BB962C8B-B14F-4D97-AF65-F5344CB8AC3E}">
        <p14:creationId xmlns:p14="http://schemas.microsoft.com/office/powerpoint/2010/main" val="3402065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456955-C864-45A6-9ED9-4C50C0F9FA66}"/>
              </a:ext>
            </a:extLst>
          </p:cNvPr>
          <p:cNvSpPr>
            <a:spLocks noGrp="1"/>
          </p:cNvSpPr>
          <p:nvPr>
            <p:ph type="title"/>
          </p:nvPr>
        </p:nvSpPr>
        <p:spPr>
          <a:xfrm>
            <a:off x="227958" y="827463"/>
            <a:ext cx="3047898" cy="1453400"/>
          </a:xfrm>
        </p:spPr>
        <p:txBody>
          <a:bodyPr/>
          <a:lstStyle/>
          <a:p>
            <a:r>
              <a:rPr lang="en-GB" sz="2800" dirty="0"/>
              <a:t>Ethics were important, but less important than expected</a:t>
            </a:r>
          </a:p>
        </p:txBody>
      </p:sp>
      <p:sp>
        <p:nvSpPr>
          <p:cNvPr id="3" name="Footer Placeholder 2">
            <a:extLst>
              <a:ext uri="{FF2B5EF4-FFF2-40B4-BE49-F238E27FC236}">
                <a16:creationId xmlns:a16="http://schemas.microsoft.com/office/drawing/2014/main" xmlns="" id="{547F25A1-3557-4AF9-86F2-02B44C851966}"/>
              </a:ext>
            </a:extLst>
          </p:cNvPr>
          <p:cNvSpPr>
            <a:spLocks noGrp="1"/>
          </p:cNvSpPr>
          <p:nvPr>
            <p:ph type="ftr" sz="quarter" idx="11"/>
          </p:nvPr>
        </p:nvSpPr>
        <p:spPr/>
        <p:txBody>
          <a:bodyPr/>
          <a:lstStyle/>
          <a:p>
            <a:r>
              <a:rPr lang="en-GB" dirty="0">
                <a:solidFill>
                  <a:prstClr val="white"/>
                </a:solidFill>
              </a:rPr>
              <a:t>© IGD 2020</a:t>
            </a:r>
          </a:p>
        </p:txBody>
      </p:sp>
      <p:sp>
        <p:nvSpPr>
          <p:cNvPr id="4" name="Slide Number Placeholder 3">
            <a:extLst>
              <a:ext uri="{FF2B5EF4-FFF2-40B4-BE49-F238E27FC236}">
                <a16:creationId xmlns:a16="http://schemas.microsoft.com/office/drawing/2014/main" xmlns="" id="{3D612DC0-A0B3-44F3-9E01-597B14C1699C}"/>
              </a:ext>
            </a:extLst>
          </p:cNvPr>
          <p:cNvSpPr>
            <a:spLocks noGrp="1"/>
          </p:cNvSpPr>
          <p:nvPr>
            <p:ph type="sldNum" sz="quarter" idx="12"/>
          </p:nvPr>
        </p:nvSpPr>
        <p:spPr/>
        <p:txBody>
          <a:bodyPr/>
          <a:lstStyle/>
          <a:p>
            <a:r>
              <a:rPr lang="en-GB" dirty="0">
                <a:solidFill>
                  <a:prstClr val="white"/>
                </a:solidFill>
              </a:rPr>
              <a:t>Page </a:t>
            </a:r>
            <a:fld id="{436D2334-1787-4962-A738-C8124BFA2823}" type="slidenum">
              <a:rPr lang="en-GB" smtClean="0">
                <a:solidFill>
                  <a:prstClr val="white"/>
                </a:solidFill>
              </a:rPr>
              <a:pPr/>
              <a:t>7</a:t>
            </a:fld>
            <a:endParaRPr lang="en-GB" dirty="0">
              <a:solidFill>
                <a:prstClr val="white"/>
              </a:solidFill>
            </a:endParaRPr>
          </a:p>
        </p:txBody>
      </p:sp>
      <p:graphicFrame>
        <p:nvGraphicFramePr>
          <p:cNvPr id="14" name="Chart Placeholder 13">
            <a:extLst>
              <a:ext uri="{FF2B5EF4-FFF2-40B4-BE49-F238E27FC236}">
                <a16:creationId xmlns:a16="http://schemas.microsoft.com/office/drawing/2014/main" xmlns="" id="{67ADFB8E-EC98-4DFB-9543-E76708E086B8}"/>
              </a:ext>
            </a:extLst>
          </p:cNvPr>
          <p:cNvGraphicFramePr>
            <a:graphicFrameLocks noGrp="1"/>
          </p:cNvGraphicFramePr>
          <p:nvPr>
            <p:ph type="chart" sz="quarter" idx="13"/>
            <p:extLst>
              <p:ext uri="{D42A27DB-BD31-4B8C-83A1-F6EECF244321}">
                <p14:modId xmlns:p14="http://schemas.microsoft.com/office/powerpoint/2010/main" val="947021957"/>
              </p:ext>
            </p:extLst>
          </p:nvPr>
        </p:nvGraphicFramePr>
        <p:xfrm>
          <a:off x="334963" y="3047958"/>
          <a:ext cx="8413501" cy="342586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a:extLst>
              <a:ext uri="{FF2B5EF4-FFF2-40B4-BE49-F238E27FC236}">
                <a16:creationId xmlns:a16="http://schemas.microsoft.com/office/drawing/2014/main" xmlns="" id="{6C379A46-4459-46F8-AF88-07FA42926AB5}"/>
              </a:ext>
            </a:extLst>
          </p:cNvPr>
          <p:cNvSpPr>
            <a:spLocks noGrp="1"/>
          </p:cNvSpPr>
          <p:nvPr>
            <p:ph type="body" sz="quarter" idx="28"/>
          </p:nvPr>
        </p:nvSpPr>
        <p:spPr/>
        <p:txBody>
          <a:bodyPr/>
          <a:lstStyle/>
          <a:p>
            <a:r>
              <a:rPr lang="en-GB" dirty="0"/>
              <a:t>Source: IGD ShopperVista research. 4-5 Jan 2020. 755 UK Shoppers who celebrated Christmas and had responsibility for grocery shopping.</a:t>
            </a:r>
          </a:p>
        </p:txBody>
      </p:sp>
      <p:sp>
        <p:nvSpPr>
          <p:cNvPr id="15" name="TextBox 14">
            <a:extLst>
              <a:ext uri="{FF2B5EF4-FFF2-40B4-BE49-F238E27FC236}">
                <a16:creationId xmlns:a16="http://schemas.microsoft.com/office/drawing/2014/main" xmlns="" id="{DB45DAC2-D4E3-422B-A440-E66E38001589}"/>
              </a:ext>
            </a:extLst>
          </p:cNvPr>
          <p:cNvSpPr txBox="1"/>
          <p:nvPr/>
        </p:nvSpPr>
        <p:spPr>
          <a:xfrm>
            <a:off x="3514882" y="785384"/>
            <a:ext cx="5401160" cy="1421190"/>
          </a:xfrm>
          <a:prstGeom prst="rect">
            <a:avLst/>
          </a:prstGeom>
          <a:noFill/>
        </p:spPr>
        <p:txBody>
          <a:bodyPr wrap="square" rtlCol="0">
            <a:noAutofit/>
          </a:bodyPr>
          <a:lstStyle/>
          <a:p>
            <a:pPr defTabSz="914400">
              <a:lnSpc>
                <a:spcPct val="90000"/>
              </a:lnSpc>
              <a:spcAft>
                <a:spcPts val="600"/>
              </a:spcAft>
            </a:pPr>
            <a:r>
              <a:rPr lang="en-GB" sz="1100" dirty="0">
                <a:solidFill>
                  <a:prstClr val="black"/>
                </a:solidFill>
              </a:rPr>
              <a:t>Freshness was the most important factor when deciding what to buy, as had been expected from the </a:t>
            </a:r>
            <a:r>
              <a:rPr lang="en-GB" sz="1100" dirty="0">
                <a:solidFill>
                  <a:prstClr val="black"/>
                </a:solidFill>
                <a:hlinkClick r:id="rId3"/>
              </a:rPr>
              <a:t>pre-Christmas report</a:t>
            </a:r>
            <a:r>
              <a:rPr lang="en-GB" sz="1100" dirty="0">
                <a:solidFill>
                  <a:prstClr val="black"/>
                </a:solidFill>
              </a:rPr>
              <a:t>. However, welfare, production methods, and the environmental impact were all less important when shoppers got to the shelf than they had expected them to be. </a:t>
            </a:r>
          </a:p>
          <a:p>
            <a:pPr defTabSz="914400">
              <a:lnSpc>
                <a:spcPct val="90000"/>
              </a:lnSpc>
              <a:spcAft>
                <a:spcPts val="600"/>
              </a:spcAft>
            </a:pPr>
            <a:r>
              <a:rPr lang="en-GB" sz="1100" dirty="0">
                <a:solidFill>
                  <a:prstClr val="black"/>
                </a:solidFill>
              </a:rPr>
              <a:t>Other factors may have become more important when in-store, like taste, quality or price. With price such a battleground over Christmas, the incentive to choose based on ethical factors instead may have been reduced.</a:t>
            </a:r>
          </a:p>
          <a:p>
            <a:pPr defTabSz="914400">
              <a:lnSpc>
                <a:spcPct val="90000"/>
              </a:lnSpc>
              <a:spcAft>
                <a:spcPts val="600"/>
              </a:spcAft>
            </a:pPr>
            <a:r>
              <a:rPr lang="en-GB" sz="1100" dirty="0">
                <a:solidFill>
                  <a:prstClr val="black"/>
                </a:solidFill>
              </a:rPr>
              <a:t>Choice may have also played a part – for example, being unable to avoid plastic packaging when buying certain products, particularly meat and poultry.</a:t>
            </a:r>
            <a:endParaRPr lang="en-US" sz="1100" dirty="0">
              <a:solidFill>
                <a:prstClr val="black"/>
              </a:solidFill>
            </a:endParaRPr>
          </a:p>
          <a:p>
            <a:pPr defTabSz="914400">
              <a:lnSpc>
                <a:spcPct val="90000"/>
              </a:lnSpc>
              <a:spcAft>
                <a:spcPts val="600"/>
              </a:spcAft>
            </a:pPr>
            <a:endParaRPr lang="en-GB" sz="1100" dirty="0">
              <a:solidFill>
                <a:prstClr val="black"/>
              </a:solidFill>
            </a:endParaRPr>
          </a:p>
        </p:txBody>
      </p:sp>
      <p:sp>
        <p:nvSpPr>
          <p:cNvPr id="16" name="TextBox 15">
            <a:extLst>
              <a:ext uri="{FF2B5EF4-FFF2-40B4-BE49-F238E27FC236}">
                <a16:creationId xmlns:a16="http://schemas.microsoft.com/office/drawing/2014/main" xmlns="" id="{DFB20AA5-DFE8-44B9-87A5-54F1FD50D949}"/>
              </a:ext>
            </a:extLst>
          </p:cNvPr>
          <p:cNvSpPr txBox="1"/>
          <p:nvPr/>
        </p:nvSpPr>
        <p:spPr>
          <a:xfrm>
            <a:off x="227958" y="2591299"/>
            <a:ext cx="8736530" cy="456659"/>
          </a:xfrm>
          <a:prstGeom prst="rect">
            <a:avLst/>
          </a:prstGeom>
          <a:noFill/>
        </p:spPr>
        <p:txBody>
          <a:bodyPr wrap="square" rtlCol="0">
            <a:noAutofit/>
          </a:bodyPr>
          <a:lstStyle/>
          <a:p>
            <a:pPr defTabSz="914400">
              <a:lnSpc>
                <a:spcPct val="90000"/>
              </a:lnSpc>
              <a:spcAft>
                <a:spcPts val="600"/>
              </a:spcAft>
            </a:pPr>
            <a:r>
              <a:rPr lang="en-GB" sz="1050" b="1" kern="0" dirty="0">
                <a:solidFill>
                  <a:srgbClr val="404040"/>
                </a:solidFill>
                <a:cs typeface="Roboto Regular"/>
              </a:rPr>
              <a:t>“T</a:t>
            </a:r>
            <a:r>
              <a:rPr lang="en-US" sz="1050" b="1" kern="0" dirty="0">
                <a:solidFill>
                  <a:srgbClr val="404040"/>
                </a:solidFill>
                <a:cs typeface="Roboto Regular"/>
              </a:rPr>
              <a:t>hinking specifically about shopping for food and groceries (at Christmas time), how important are/were each of the following to you?</a:t>
            </a:r>
            <a:r>
              <a:rPr lang="en-GB" sz="1050" b="1" kern="0" dirty="0">
                <a:solidFill>
                  <a:srgbClr val="404040"/>
                </a:solidFill>
                <a:cs typeface="Roboto Regular"/>
              </a:rPr>
              <a:t>” - % answering extremely, very or fairly important.</a:t>
            </a:r>
            <a:endParaRPr lang="id-ID" sz="1050" b="1" kern="0" dirty="0">
              <a:solidFill>
                <a:srgbClr val="404040"/>
              </a:solidFill>
              <a:cs typeface="Roboto Regular"/>
            </a:endParaRPr>
          </a:p>
        </p:txBody>
      </p:sp>
      <p:sp>
        <p:nvSpPr>
          <p:cNvPr id="17" name="Title 1"/>
          <p:cNvSpPr txBox="1">
            <a:spLocks/>
          </p:cNvSpPr>
          <p:nvPr/>
        </p:nvSpPr>
        <p:spPr>
          <a:xfrm>
            <a:off x="139234" y="18336"/>
            <a:ext cx="8639175" cy="86518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pPr lvl="0"/>
            <a:r>
              <a:rPr lang="en-GB" altLang="en-US" dirty="0">
                <a:solidFill>
                  <a:srgbClr val="0075BF"/>
                </a:solidFill>
                <a:latin typeface="Arial Narrow"/>
              </a:rPr>
              <a:t>Freshness was the most important factor </a:t>
            </a:r>
            <a:r>
              <a:rPr lang="en-GB" altLang="en-US" dirty="0" smtClean="0">
                <a:solidFill>
                  <a:srgbClr val="0075BF"/>
                </a:solidFill>
                <a:latin typeface="Arial Narrow"/>
              </a:rPr>
              <a:t>when</a:t>
            </a:r>
          </a:p>
          <a:p>
            <a:pPr lvl="0"/>
            <a:r>
              <a:rPr lang="en-GB" altLang="en-US" dirty="0" smtClean="0">
                <a:solidFill>
                  <a:srgbClr val="0075BF"/>
                </a:solidFill>
                <a:latin typeface="Arial Narrow"/>
              </a:rPr>
              <a:t> </a:t>
            </a:r>
            <a:r>
              <a:rPr lang="en-GB" altLang="en-US" dirty="0">
                <a:solidFill>
                  <a:srgbClr val="0075BF"/>
                </a:solidFill>
                <a:latin typeface="Arial Narrow"/>
              </a:rPr>
              <a:t>deciding what to buy</a:t>
            </a:r>
            <a:endParaRPr kumimoji="0" lang="en-GB" altLang="en-US" sz="2800" b="0" i="0" u="none" strike="noStrike" kern="1200" cap="none" spc="0" normalizeH="0" baseline="0" noProof="0" dirty="0" smtClean="0">
              <a:ln>
                <a:noFill/>
              </a:ln>
              <a:solidFill>
                <a:srgbClr val="0075BF"/>
              </a:solidFill>
              <a:effectLst/>
              <a:uLnTx/>
              <a:uFillTx/>
              <a:latin typeface="Arial Narrow"/>
              <a:ea typeface="+mj-ea"/>
              <a:cs typeface="+mj-cs"/>
            </a:endParaRPr>
          </a:p>
        </p:txBody>
      </p:sp>
    </p:spTree>
    <p:extLst>
      <p:ext uri="{BB962C8B-B14F-4D97-AF65-F5344CB8AC3E}">
        <p14:creationId xmlns:p14="http://schemas.microsoft.com/office/powerpoint/2010/main" val="1836483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AD96A-22BA-4A55-8F3C-EB10B6E24252}"/>
              </a:ext>
            </a:extLst>
          </p:cNvPr>
          <p:cNvSpPr>
            <a:spLocks noGrp="1"/>
          </p:cNvSpPr>
          <p:nvPr>
            <p:ph type="title"/>
          </p:nvPr>
        </p:nvSpPr>
        <p:spPr>
          <a:xfrm>
            <a:off x="227958" y="827463"/>
            <a:ext cx="3119906" cy="1453400"/>
          </a:xfrm>
        </p:spPr>
        <p:txBody>
          <a:bodyPr/>
          <a:lstStyle/>
          <a:p>
            <a:r>
              <a:rPr lang="en-GB" sz="2400" dirty="0"/>
              <a:t>Fewer shoppers bought higher welfare or more premium meats than expected</a:t>
            </a:r>
          </a:p>
        </p:txBody>
      </p:sp>
      <p:sp>
        <p:nvSpPr>
          <p:cNvPr id="3" name="Footer Placeholder 2">
            <a:extLst>
              <a:ext uri="{FF2B5EF4-FFF2-40B4-BE49-F238E27FC236}">
                <a16:creationId xmlns:a16="http://schemas.microsoft.com/office/drawing/2014/main" xmlns="" id="{8C1CA1B6-4A4A-4E05-9F7B-1DB6DADAC5C8}"/>
              </a:ext>
            </a:extLst>
          </p:cNvPr>
          <p:cNvSpPr>
            <a:spLocks noGrp="1"/>
          </p:cNvSpPr>
          <p:nvPr>
            <p:ph type="ftr" sz="quarter" idx="11"/>
          </p:nvPr>
        </p:nvSpPr>
        <p:spPr/>
        <p:txBody>
          <a:bodyPr/>
          <a:lstStyle/>
          <a:p>
            <a:r>
              <a:rPr lang="en-GB" dirty="0">
                <a:solidFill>
                  <a:prstClr val="white"/>
                </a:solidFill>
              </a:rPr>
              <a:t>© IGD 2020</a:t>
            </a:r>
          </a:p>
        </p:txBody>
      </p:sp>
      <p:sp>
        <p:nvSpPr>
          <p:cNvPr id="4" name="Slide Number Placeholder 3">
            <a:extLst>
              <a:ext uri="{FF2B5EF4-FFF2-40B4-BE49-F238E27FC236}">
                <a16:creationId xmlns:a16="http://schemas.microsoft.com/office/drawing/2014/main" xmlns="" id="{ED658FBA-C93B-4EA5-9622-217CDF73CB91}"/>
              </a:ext>
            </a:extLst>
          </p:cNvPr>
          <p:cNvSpPr>
            <a:spLocks noGrp="1"/>
          </p:cNvSpPr>
          <p:nvPr>
            <p:ph type="sldNum" sz="quarter" idx="12"/>
          </p:nvPr>
        </p:nvSpPr>
        <p:spPr/>
        <p:txBody>
          <a:bodyPr/>
          <a:lstStyle/>
          <a:p>
            <a:r>
              <a:rPr lang="en-GB" dirty="0">
                <a:solidFill>
                  <a:prstClr val="white"/>
                </a:solidFill>
              </a:rPr>
              <a:t>Page </a:t>
            </a:r>
            <a:fld id="{436D2334-1787-4962-A738-C8124BFA2823}" type="slidenum">
              <a:rPr lang="en-GB" smtClean="0">
                <a:solidFill>
                  <a:prstClr val="white"/>
                </a:solidFill>
              </a:rPr>
              <a:pPr/>
              <a:t>8</a:t>
            </a:fld>
            <a:endParaRPr lang="en-GB" dirty="0">
              <a:solidFill>
                <a:prstClr val="white"/>
              </a:solidFill>
            </a:endParaRPr>
          </a:p>
        </p:txBody>
      </p:sp>
      <p:sp>
        <p:nvSpPr>
          <p:cNvPr id="7" name="Text Placeholder 6">
            <a:extLst>
              <a:ext uri="{FF2B5EF4-FFF2-40B4-BE49-F238E27FC236}">
                <a16:creationId xmlns:a16="http://schemas.microsoft.com/office/drawing/2014/main" xmlns="" id="{47CC460F-A7EF-4D1D-A050-B6337B0E4F3C}"/>
              </a:ext>
            </a:extLst>
          </p:cNvPr>
          <p:cNvSpPr>
            <a:spLocks noGrp="1"/>
          </p:cNvSpPr>
          <p:nvPr>
            <p:ph type="body" sz="quarter" idx="28"/>
          </p:nvPr>
        </p:nvSpPr>
        <p:spPr/>
        <p:txBody>
          <a:bodyPr/>
          <a:lstStyle/>
          <a:p>
            <a:r>
              <a:rPr lang="en-GB" dirty="0"/>
              <a:t>Source: IGD ShopperVista research. 4-5 Jan 2020. 755 UK Shoppers who celebrated Christmas and had responsibility for grocery shopping.</a:t>
            </a:r>
          </a:p>
        </p:txBody>
      </p:sp>
      <p:graphicFrame>
        <p:nvGraphicFramePr>
          <p:cNvPr id="12" name="Chart Placeholder 16">
            <a:extLst>
              <a:ext uri="{FF2B5EF4-FFF2-40B4-BE49-F238E27FC236}">
                <a16:creationId xmlns:a16="http://schemas.microsoft.com/office/drawing/2014/main" xmlns="" id="{9283FE0D-CF00-4DFE-BA1C-D116790D506A}"/>
              </a:ext>
            </a:extLst>
          </p:cNvPr>
          <p:cNvGraphicFramePr>
            <a:graphicFrameLocks noGrp="1"/>
          </p:cNvGraphicFramePr>
          <p:nvPr>
            <p:ph type="chart" sz="quarter" idx="13"/>
            <p:extLst>
              <p:ext uri="{D42A27DB-BD31-4B8C-83A1-F6EECF244321}">
                <p14:modId xmlns:p14="http://schemas.microsoft.com/office/powerpoint/2010/main" val="1641402364"/>
              </p:ext>
            </p:extLst>
          </p:nvPr>
        </p:nvGraphicFramePr>
        <p:xfrm>
          <a:off x="334963" y="2724150"/>
          <a:ext cx="8413501" cy="3749675"/>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xmlns="" id="{B6288EC9-7456-469D-A894-9B9E7F6E2990}"/>
              </a:ext>
            </a:extLst>
          </p:cNvPr>
          <p:cNvSpPr txBox="1"/>
          <p:nvPr/>
        </p:nvSpPr>
        <p:spPr>
          <a:xfrm>
            <a:off x="227958" y="2591299"/>
            <a:ext cx="8736530" cy="456659"/>
          </a:xfrm>
          <a:prstGeom prst="rect">
            <a:avLst/>
          </a:prstGeom>
          <a:noFill/>
        </p:spPr>
        <p:txBody>
          <a:bodyPr wrap="square" rtlCol="0">
            <a:noAutofit/>
          </a:bodyPr>
          <a:lstStyle/>
          <a:p>
            <a:pPr defTabSz="914400">
              <a:lnSpc>
                <a:spcPct val="90000"/>
              </a:lnSpc>
              <a:spcAft>
                <a:spcPts val="600"/>
              </a:spcAft>
            </a:pPr>
            <a:r>
              <a:rPr lang="en-GB" sz="1050" b="1" kern="0" dirty="0">
                <a:solidFill>
                  <a:srgbClr val="404040"/>
                </a:solidFill>
                <a:cs typeface="Roboto Regular"/>
              </a:rPr>
              <a:t>“</a:t>
            </a:r>
            <a:r>
              <a:rPr lang="en-US" sz="1050" b="1" kern="0" dirty="0">
                <a:solidFill>
                  <a:srgbClr val="404040"/>
                </a:solidFill>
                <a:cs typeface="Roboto Regular"/>
              </a:rPr>
              <a:t>Which of the following do you think you will be doing/did you do this Christmas when shopping for food and groceries?</a:t>
            </a:r>
            <a:r>
              <a:rPr lang="en-GB" sz="1050" b="1" kern="0" dirty="0">
                <a:solidFill>
                  <a:srgbClr val="404040"/>
                </a:solidFill>
                <a:cs typeface="Roboto Regular"/>
              </a:rPr>
              <a:t>”</a:t>
            </a:r>
            <a:endParaRPr lang="id-ID" sz="1050" b="1" kern="0" dirty="0">
              <a:solidFill>
                <a:srgbClr val="404040"/>
              </a:solidFill>
              <a:cs typeface="Roboto Regular"/>
            </a:endParaRPr>
          </a:p>
        </p:txBody>
      </p:sp>
      <p:sp>
        <p:nvSpPr>
          <p:cNvPr id="14" name="TextBox 13">
            <a:extLst>
              <a:ext uri="{FF2B5EF4-FFF2-40B4-BE49-F238E27FC236}">
                <a16:creationId xmlns:a16="http://schemas.microsoft.com/office/drawing/2014/main" xmlns="" id="{A53EFF6E-1FD8-4768-B881-017AA4558258}"/>
              </a:ext>
            </a:extLst>
          </p:cNvPr>
          <p:cNvSpPr txBox="1"/>
          <p:nvPr/>
        </p:nvSpPr>
        <p:spPr>
          <a:xfrm>
            <a:off x="3514882" y="785384"/>
            <a:ext cx="5401160" cy="1421190"/>
          </a:xfrm>
          <a:prstGeom prst="rect">
            <a:avLst/>
          </a:prstGeom>
          <a:noFill/>
        </p:spPr>
        <p:txBody>
          <a:bodyPr wrap="square" rtlCol="0">
            <a:noAutofit/>
          </a:bodyPr>
          <a:lstStyle/>
          <a:p>
            <a:pPr defTabSz="914400">
              <a:lnSpc>
                <a:spcPct val="90000"/>
              </a:lnSpc>
              <a:spcAft>
                <a:spcPts val="600"/>
              </a:spcAft>
            </a:pPr>
            <a:r>
              <a:rPr lang="en-GB" sz="1100" dirty="0">
                <a:solidFill>
                  <a:prstClr val="black"/>
                </a:solidFill>
              </a:rPr>
              <a:t>A third of shoppers bought more premium or higher welfare meats, but this is considerably less than the more than half who had intended to.</a:t>
            </a:r>
          </a:p>
          <a:p>
            <a:pPr defTabSz="914400">
              <a:lnSpc>
                <a:spcPct val="90000"/>
              </a:lnSpc>
              <a:spcAft>
                <a:spcPts val="600"/>
              </a:spcAft>
            </a:pPr>
            <a:r>
              <a:rPr lang="en-GB" sz="1100" dirty="0">
                <a:solidFill>
                  <a:prstClr val="black"/>
                </a:solidFill>
              </a:rPr>
              <a:t>Shoppers had good intentions but generally failed to follow this through, whether this was through a lack of availability in-store, the busy Christmas period, or cost implications.  </a:t>
            </a:r>
          </a:p>
          <a:p>
            <a:pPr defTabSz="914400">
              <a:lnSpc>
                <a:spcPct val="90000"/>
              </a:lnSpc>
              <a:spcAft>
                <a:spcPts val="600"/>
              </a:spcAft>
            </a:pPr>
            <a:r>
              <a:rPr lang="en-GB" sz="1100" dirty="0">
                <a:solidFill>
                  <a:prstClr val="black"/>
                </a:solidFill>
              </a:rPr>
              <a:t>Providing good quality, high welfare options at good value prices may help shoppers realise these aspirations.</a:t>
            </a:r>
          </a:p>
          <a:p>
            <a:pPr defTabSz="914400">
              <a:lnSpc>
                <a:spcPct val="90000"/>
              </a:lnSpc>
              <a:spcAft>
                <a:spcPts val="600"/>
              </a:spcAft>
            </a:pPr>
            <a:endParaRPr lang="en-GB" sz="1100" dirty="0">
              <a:solidFill>
                <a:prstClr val="black"/>
              </a:solidFill>
            </a:endParaRPr>
          </a:p>
        </p:txBody>
      </p:sp>
    </p:spTree>
    <p:extLst>
      <p:ext uri="{BB962C8B-B14F-4D97-AF65-F5344CB8AC3E}">
        <p14:creationId xmlns:p14="http://schemas.microsoft.com/office/powerpoint/2010/main" val="990835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395288" y="4221167"/>
            <a:ext cx="7772400" cy="13620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eaLnBrk="1" hangingPunct="1">
              <a:spcBef>
                <a:spcPct val="0"/>
              </a:spcBef>
              <a:buClrTx/>
              <a:buFontTx/>
              <a:buNone/>
            </a:pPr>
            <a:r>
              <a:rPr lang="en-GB" altLang="en-US" sz="4000" dirty="0"/>
              <a:t>SEAFOOD PERFORMANCE</a:t>
            </a:r>
            <a:br>
              <a:rPr lang="en-GB" altLang="en-US" sz="4000" dirty="0"/>
            </a:br>
            <a:r>
              <a:rPr lang="en-GB" altLang="en-US" sz="1600" b="0" dirty="0"/>
              <a:t>SOURCE: NIELSEN SCANTRACK &amp; HOMESCAN DATA </a:t>
            </a:r>
            <a:r>
              <a:rPr lang="en-GB" altLang="en-US" sz="1600" b="0" dirty="0" smtClean="0"/>
              <a:t>we 28.12.19</a:t>
            </a:r>
            <a:r>
              <a:rPr lang="en-US" altLang="en-US" sz="4000" b="0" dirty="0"/>
              <a:t/>
            </a:r>
            <a:br>
              <a:rPr lang="en-US" altLang="en-US" sz="4000" b="0" dirty="0"/>
            </a:br>
            <a:endParaRPr lang="en-US" altLang="en-US" sz="4000" b="0" dirty="0"/>
          </a:p>
        </p:txBody>
      </p:sp>
    </p:spTree>
    <p:extLst>
      <p:ext uri="{BB962C8B-B14F-4D97-AF65-F5344CB8AC3E}">
        <p14:creationId xmlns:p14="http://schemas.microsoft.com/office/powerpoint/2010/main" val="3002709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ielsen Demographics">
  <a:themeElements>
    <a:clrScheme name="Seafish colour theme">
      <a:dk1>
        <a:sysClr val="windowText" lastClr="000000"/>
      </a:dk1>
      <a:lt1>
        <a:sysClr val="window" lastClr="FFFFFF"/>
      </a:lt1>
      <a:dk2>
        <a:srgbClr val="595959"/>
      </a:dk2>
      <a:lt2>
        <a:srgbClr val="E7E6E6"/>
      </a:lt2>
      <a:accent1>
        <a:srgbClr val="0075BF"/>
      </a:accent1>
      <a:accent2>
        <a:srgbClr val="00A0DE"/>
      </a:accent2>
      <a:accent3>
        <a:srgbClr val="706F6F"/>
      </a:accent3>
      <a:accent4>
        <a:srgbClr val="8AB5E1"/>
      </a:accent4>
      <a:accent5>
        <a:srgbClr val="A2CFF1"/>
      </a:accent5>
      <a:accent6>
        <a:srgbClr val="AEABAB"/>
      </a:accent6>
      <a:hlink>
        <a:srgbClr val="0563C1"/>
      </a:hlink>
      <a:folHlink>
        <a:srgbClr val="954F72"/>
      </a:folHlink>
    </a:clrScheme>
    <a:fontScheme name="Seafish font theme">
      <a:majorFont>
        <a:latin typeface="Arial Narrow"/>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90000"/>
          </a:lnSpc>
          <a:defRPr sz="1600" dirty="0" smtClean="0">
            <a:solidFill>
              <a:schemeClr val="accent1"/>
            </a:solidFill>
          </a:defRPr>
        </a:defPPr>
      </a:lstStyle>
    </a:txDef>
  </a:objectDefaults>
  <a:extraClrSchemeLst/>
  <a:extLst>
    <a:ext uri="{05A4C25C-085E-4340-85A3-A5531E510DB2}">
      <thm15:themeFamily xmlns="" xmlns:thm15="http://schemas.microsoft.com/office/thememl/2012/main" name="Presentation4" id="{2FCA762D-6EA3-3449-9E2C-593BCAAD23B0}" vid="{CCF4CBAF-3210-6445-9D43-BAFE3CCF933F}"/>
    </a:ext>
  </a:extLst>
</a:theme>
</file>

<file path=ppt/theme/theme10.xml><?xml version="1.0" encoding="utf-8"?>
<a:theme xmlns:a="http://schemas.openxmlformats.org/drawingml/2006/main" name="REPORTS Image layouts">
  <a:themeElements>
    <a:clrScheme name="IGD Shopper Vista">
      <a:dk1>
        <a:sysClr val="windowText" lastClr="000000"/>
      </a:dk1>
      <a:lt1>
        <a:sysClr val="window" lastClr="FFFFFF"/>
      </a:lt1>
      <a:dk2>
        <a:srgbClr val="404040"/>
      </a:dk2>
      <a:lt2>
        <a:srgbClr val="E7E6E6"/>
      </a:lt2>
      <a:accent1>
        <a:srgbClr val="799A2B"/>
      </a:accent1>
      <a:accent2>
        <a:srgbClr val="96CCE2"/>
      </a:accent2>
      <a:accent3>
        <a:srgbClr val="FFCA3A"/>
      </a:accent3>
      <a:accent4>
        <a:srgbClr val="B5CA35"/>
      </a:accent4>
      <a:accent5>
        <a:srgbClr val="193C6A"/>
      </a:accent5>
      <a:accent6>
        <a:srgbClr val="7F9BC0"/>
      </a:accent6>
      <a:hlink>
        <a:srgbClr val="799A2B"/>
      </a:hlink>
      <a:folHlink>
        <a:srgbClr val="954F72"/>
      </a:folHlink>
    </a:clrScheme>
    <a:fontScheme name="IGD">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spcAft>
            <a:spcPts val="600"/>
          </a:spcAft>
          <a:defRPr sz="11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nSpc>
            <a:spcPct val="90000"/>
          </a:lnSpc>
          <a:spcAft>
            <a:spcPts val="600"/>
          </a:spcAft>
          <a:defRPr sz="1100" dirty="0" err="1" smtClean="0"/>
        </a:defPPr>
      </a:lstStyle>
    </a:txDef>
  </a:objectDefaults>
  <a:extraClrSchemeLst/>
  <a:extLst>
    <a:ext uri="{05A4C25C-085E-4340-85A3-A5531E510DB2}">
      <thm15:themeFamily xmlns:thm15="http://schemas.microsoft.com/office/thememl/2012/main" xmlns="" name="SV Report 4x3" id="{31CABAE4-3CAF-45BF-8D80-93429EEC32B3}" vid="{FC390055-6508-427F-8088-DCC338A4A67B}"/>
    </a:ext>
  </a:extLst>
</a:theme>
</file>

<file path=ppt/theme/theme11.xml><?xml version="1.0" encoding="utf-8"?>
<a:theme xmlns:a="http://schemas.openxmlformats.org/drawingml/2006/main" name="1_REPORTS Image layouts">
  <a:themeElements>
    <a:clrScheme name="IGD Shopper Vista">
      <a:dk1>
        <a:sysClr val="windowText" lastClr="000000"/>
      </a:dk1>
      <a:lt1>
        <a:sysClr val="window" lastClr="FFFFFF"/>
      </a:lt1>
      <a:dk2>
        <a:srgbClr val="404040"/>
      </a:dk2>
      <a:lt2>
        <a:srgbClr val="E7E6E6"/>
      </a:lt2>
      <a:accent1>
        <a:srgbClr val="799A2B"/>
      </a:accent1>
      <a:accent2>
        <a:srgbClr val="96CCE2"/>
      </a:accent2>
      <a:accent3>
        <a:srgbClr val="FFCA3A"/>
      </a:accent3>
      <a:accent4>
        <a:srgbClr val="B5CA35"/>
      </a:accent4>
      <a:accent5>
        <a:srgbClr val="193C6A"/>
      </a:accent5>
      <a:accent6>
        <a:srgbClr val="7F9BC0"/>
      </a:accent6>
      <a:hlink>
        <a:srgbClr val="799A2B"/>
      </a:hlink>
      <a:folHlink>
        <a:srgbClr val="954F72"/>
      </a:folHlink>
    </a:clrScheme>
    <a:fontScheme name="IGD">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spcAft>
            <a:spcPts val="600"/>
          </a:spcAft>
          <a:defRPr sz="11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nSpc>
            <a:spcPct val="90000"/>
          </a:lnSpc>
          <a:spcAft>
            <a:spcPts val="600"/>
          </a:spcAft>
          <a:defRPr sz="1100" dirty="0" err="1" smtClean="0"/>
        </a:defPPr>
      </a:lstStyle>
    </a:txDef>
  </a:objectDefaults>
  <a:extraClrSchemeLst/>
  <a:extLst>
    <a:ext uri="{05A4C25C-085E-4340-85A3-A5531E510DB2}">
      <thm15:themeFamily xmlns:thm15="http://schemas.microsoft.com/office/thememl/2012/main" xmlns="" name="SV Report 4x3" id="{31CABAE4-3CAF-45BF-8D80-93429EEC32B3}" vid="{FC390055-6508-427F-8088-DCC338A4A67B}"/>
    </a:ext>
  </a:extLst>
</a:theme>
</file>

<file path=ppt/theme/theme12.xml><?xml version="1.0" encoding="utf-8"?>
<a:theme xmlns:a="http://schemas.openxmlformats.org/drawingml/2006/main" name="2_REPORTS Image layouts">
  <a:themeElements>
    <a:clrScheme name="IGD Shopper Vista">
      <a:dk1>
        <a:sysClr val="windowText" lastClr="000000"/>
      </a:dk1>
      <a:lt1>
        <a:sysClr val="window" lastClr="FFFFFF"/>
      </a:lt1>
      <a:dk2>
        <a:srgbClr val="404040"/>
      </a:dk2>
      <a:lt2>
        <a:srgbClr val="E7E6E6"/>
      </a:lt2>
      <a:accent1>
        <a:srgbClr val="799A2B"/>
      </a:accent1>
      <a:accent2>
        <a:srgbClr val="96CCE2"/>
      </a:accent2>
      <a:accent3>
        <a:srgbClr val="FFCA3A"/>
      </a:accent3>
      <a:accent4>
        <a:srgbClr val="B5CA35"/>
      </a:accent4>
      <a:accent5>
        <a:srgbClr val="193C6A"/>
      </a:accent5>
      <a:accent6>
        <a:srgbClr val="7F9BC0"/>
      </a:accent6>
      <a:hlink>
        <a:srgbClr val="799A2B"/>
      </a:hlink>
      <a:folHlink>
        <a:srgbClr val="954F72"/>
      </a:folHlink>
    </a:clrScheme>
    <a:fontScheme name="IGD">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spcAft>
            <a:spcPts val="600"/>
          </a:spcAft>
          <a:defRPr sz="11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nSpc>
            <a:spcPct val="90000"/>
          </a:lnSpc>
          <a:spcAft>
            <a:spcPts val="600"/>
          </a:spcAft>
          <a:defRPr sz="1100" dirty="0" err="1" smtClean="0"/>
        </a:defPPr>
      </a:lstStyle>
    </a:txDef>
  </a:objectDefaults>
  <a:extraClrSchemeLst/>
  <a:extLst>
    <a:ext uri="{05A4C25C-085E-4340-85A3-A5531E510DB2}">
      <thm15:themeFamily xmlns:thm15="http://schemas.microsoft.com/office/thememl/2012/main" xmlns="" name="SV Report 4x3" id="{31CABAE4-3CAF-45BF-8D80-93429EEC32B3}" vid="{FC390055-6508-427F-8088-DCC338A4A67B}"/>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ielsen New Template Final">
  <a:themeElements>
    <a:clrScheme name="Nielsen New Template Final 1">
      <a:dk1>
        <a:srgbClr val="5F5F5F"/>
      </a:dk1>
      <a:lt1>
        <a:srgbClr val="FFFFFF"/>
      </a:lt1>
      <a:dk2>
        <a:srgbClr val="000000"/>
      </a:dk2>
      <a:lt2>
        <a:srgbClr val="707276"/>
      </a:lt2>
      <a:accent1>
        <a:srgbClr val="009DD9"/>
      </a:accent1>
      <a:accent2>
        <a:srgbClr val="FF8300"/>
      </a:accent2>
      <a:accent3>
        <a:srgbClr val="FFFFFF"/>
      </a:accent3>
      <a:accent4>
        <a:srgbClr val="505050"/>
      </a:accent4>
      <a:accent5>
        <a:srgbClr val="AACCE9"/>
      </a:accent5>
      <a:accent6>
        <a:srgbClr val="E77600"/>
      </a:accent6>
      <a:hlink>
        <a:srgbClr val="B21DAC"/>
      </a:hlink>
      <a:folHlink>
        <a:srgbClr val="D70036"/>
      </a:folHlink>
    </a:clrScheme>
    <a:fontScheme name="Nielsen New Template Final">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elsen New Template Final 1">
        <a:dk1>
          <a:srgbClr val="5F5F5F"/>
        </a:dk1>
        <a:lt1>
          <a:srgbClr val="FFFFFF"/>
        </a:lt1>
        <a:dk2>
          <a:srgbClr val="000000"/>
        </a:dk2>
        <a:lt2>
          <a:srgbClr val="707276"/>
        </a:lt2>
        <a:accent1>
          <a:srgbClr val="009DD9"/>
        </a:accent1>
        <a:accent2>
          <a:srgbClr val="FF8300"/>
        </a:accent2>
        <a:accent3>
          <a:srgbClr val="FFFFFF"/>
        </a:accent3>
        <a:accent4>
          <a:srgbClr val="505050"/>
        </a:accent4>
        <a:accent5>
          <a:srgbClr val="AACCE9"/>
        </a:accent5>
        <a:accent6>
          <a:srgbClr val="E77600"/>
        </a:accent6>
        <a:hlink>
          <a:srgbClr val="B21DAC"/>
        </a:hlink>
        <a:folHlink>
          <a:srgbClr val="D7003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ielsen New Template Final">
  <a:themeElements>
    <a:clrScheme name="Nielsen New Template Final 1">
      <a:dk1>
        <a:srgbClr val="5F5F5F"/>
      </a:dk1>
      <a:lt1>
        <a:srgbClr val="FFFFFF"/>
      </a:lt1>
      <a:dk2>
        <a:srgbClr val="000000"/>
      </a:dk2>
      <a:lt2>
        <a:srgbClr val="707276"/>
      </a:lt2>
      <a:accent1>
        <a:srgbClr val="009DD9"/>
      </a:accent1>
      <a:accent2>
        <a:srgbClr val="FF8300"/>
      </a:accent2>
      <a:accent3>
        <a:srgbClr val="FFFFFF"/>
      </a:accent3>
      <a:accent4>
        <a:srgbClr val="505050"/>
      </a:accent4>
      <a:accent5>
        <a:srgbClr val="AACCE9"/>
      </a:accent5>
      <a:accent6>
        <a:srgbClr val="E77600"/>
      </a:accent6>
      <a:hlink>
        <a:srgbClr val="B21DAC"/>
      </a:hlink>
      <a:folHlink>
        <a:srgbClr val="D70036"/>
      </a:folHlink>
    </a:clrScheme>
    <a:fontScheme name="Nielsen New Template Final">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elsen New Template Final 1">
        <a:dk1>
          <a:srgbClr val="5F5F5F"/>
        </a:dk1>
        <a:lt1>
          <a:srgbClr val="FFFFFF"/>
        </a:lt1>
        <a:dk2>
          <a:srgbClr val="000000"/>
        </a:dk2>
        <a:lt2>
          <a:srgbClr val="707276"/>
        </a:lt2>
        <a:accent1>
          <a:srgbClr val="009DD9"/>
        </a:accent1>
        <a:accent2>
          <a:srgbClr val="FF8300"/>
        </a:accent2>
        <a:accent3>
          <a:srgbClr val="FFFFFF"/>
        </a:accent3>
        <a:accent4>
          <a:srgbClr val="505050"/>
        </a:accent4>
        <a:accent5>
          <a:srgbClr val="AACCE9"/>
        </a:accent5>
        <a:accent6>
          <a:srgbClr val="E77600"/>
        </a:accent6>
        <a:hlink>
          <a:srgbClr val="B21DAC"/>
        </a:hlink>
        <a:folHlink>
          <a:srgbClr val="D7003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afish-PowerPoint-template">
  <a:themeElements>
    <a:clrScheme name="Seafish colour theme">
      <a:dk1>
        <a:sysClr val="windowText" lastClr="000000"/>
      </a:dk1>
      <a:lt1>
        <a:sysClr val="window" lastClr="FFFFFF"/>
      </a:lt1>
      <a:dk2>
        <a:srgbClr val="595959"/>
      </a:dk2>
      <a:lt2>
        <a:srgbClr val="E7E6E6"/>
      </a:lt2>
      <a:accent1>
        <a:srgbClr val="0075BF"/>
      </a:accent1>
      <a:accent2>
        <a:srgbClr val="00A0DE"/>
      </a:accent2>
      <a:accent3>
        <a:srgbClr val="706F6F"/>
      </a:accent3>
      <a:accent4>
        <a:srgbClr val="8AB5E1"/>
      </a:accent4>
      <a:accent5>
        <a:srgbClr val="A2CFF1"/>
      </a:accent5>
      <a:accent6>
        <a:srgbClr val="AEABAB"/>
      </a:accent6>
      <a:hlink>
        <a:srgbClr val="0563C1"/>
      </a:hlink>
      <a:folHlink>
        <a:srgbClr val="954F72"/>
      </a:folHlink>
    </a:clrScheme>
    <a:fontScheme name="Seafish font theme">
      <a:majorFont>
        <a:latin typeface="Arial Narrow"/>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90000"/>
          </a:lnSpc>
          <a:defRPr sz="1600" dirty="0" smtClean="0">
            <a:solidFill>
              <a:schemeClr val="accent1"/>
            </a:solidFill>
          </a:defRPr>
        </a:defPPr>
      </a:lstStyle>
    </a:txDef>
  </a:objectDefaults>
  <a:extraClrSchemeLst/>
  <a:extLst>
    <a:ext uri="{05A4C25C-085E-4340-85A3-A5531E510DB2}">
      <thm15:themeFamily xmlns:thm15="http://schemas.microsoft.com/office/thememl/2012/main" xmlns="" name="Presentation4" id="{2FCA762D-6EA3-3449-9E2C-593BCAAD23B0}" vid="{CCF4CBAF-3210-6445-9D43-BAFE3CCF933F}"/>
    </a:ext>
  </a:extLst>
</a:theme>
</file>

<file path=ppt/theme/theme5.xml><?xml version="1.0" encoding="utf-8"?>
<a:theme xmlns:a="http://schemas.openxmlformats.org/drawingml/2006/main" name="Theme1">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6.xml><?xml version="1.0" encoding="utf-8"?>
<a:theme xmlns:a="http://schemas.openxmlformats.org/drawingml/2006/main" name="1_Theme1">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7.xml><?xml version="1.0" encoding="utf-8"?>
<a:theme xmlns:a="http://schemas.openxmlformats.org/drawingml/2006/main" name="2_Theme1">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Yellow">
      <a:srgbClr val="FFCD00"/>
    </a:custClr>
    <a:custClr name="Dark Red">
      <a:srgbClr val="9B0C10"/>
    </a:custClr>
    <a:custClr name="Light Red">
      <a:srgbClr val="F69493"/>
    </a:custClr>
    <a:custClr name="Pale Red">
      <a:srgbClr val="FACAC7"/>
    </a:custClr>
    <a:custClr name="Dark Purple">
      <a:srgbClr val="80076B"/>
    </a:custClr>
    <a:custClr name="Light Purple">
      <a:srgbClr val="DE98D5"/>
    </a:custClr>
    <a:custClr name="Pale Purple">
      <a:srgbClr val="F0CCEB"/>
    </a:custClr>
    <a:custClr name="Dark Orange">
      <a:srgbClr val="F15722"/>
    </a:custClr>
    <a:custClr name="Light Orange">
      <a:srgbClr val="FCBC85"/>
    </a:custClr>
    <a:custClr name="Pale Orange">
      <a:srgbClr val="FEDBBD"/>
    </a:custClr>
    <a:custClr name="Dark Cyan">
      <a:srgbClr val="007FC7"/>
    </a:custClr>
    <a:custClr name="Light Cyan">
      <a:srgbClr val="6ECFF6"/>
    </a:custClr>
    <a:custClr name="Pale Cyan">
      <a:srgbClr val="B9E5FB"/>
    </a:custClr>
    <a:custClr name="Dark Green">
      <a:srgbClr val="218535"/>
    </a:custClr>
    <a:custClr name="Green">
      <a:srgbClr val="8DC63F"/>
    </a:custClr>
    <a:custClr name="Light Green">
      <a:srgbClr val="C4DF9B"/>
    </a:custClr>
    <a:custClr name="Pale Green">
      <a:srgbClr val="E0EED0"/>
    </a:custClr>
    <a:custClr name="Light Gray">
      <a:srgbClr val="B6B6B9"/>
    </a:custClr>
  </a:custClrLst>
</a:theme>
</file>

<file path=ppt/theme/theme8.xml><?xml version="1.0" encoding="utf-8"?>
<a:theme xmlns:a="http://schemas.openxmlformats.org/drawingml/2006/main" name="1_Store Visits May">
  <a:themeElements>
    <a:clrScheme name="Seafish Final">
      <a:dk1>
        <a:srgbClr val="0069AB"/>
      </a:dk1>
      <a:lt1>
        <a:srgbClr val="FFFFFE"/>
      </a:lt1>
      <a:dk2>
        <a:srgbClr val="23292B"/>
      </a:dk2>
      <a:lt2>
        <a:srgbClr val="006FAB"/>
      </a:lt2>
      <a:accent1>
        <a:srgbClr val="DC5820"/>
      </a:accent1>
      <a:accent2>
        <a:srgbClr val="009096"/>
      </a:accent2>
      <a:accent3>
        <a:srgbClr val="FFE035"/>
      </a:accent3>
      <a:accent4>
        <a:srgbClr val="D0202F"/>
      </a:accent4>
      <a:accent5>
        <a:srgbClr val="B1CD29"/>
      </a:accent5>
      <a:accent6>
        <a:srgbClr val="D2372C"/>
      </a:accent6>
      <a:hlink>
        <a:srgbClr val="28A16D"/>
      </a:hlink>
      <a:folHlink>
        <a:srgbClr val="454A4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Seafish-PowerPoint-template">
  <a:themeElements>
    <a:clrScheme name="Seafish colour theme">
      <a:dk1>
        <a:sysClr val="windowText" lastClr="000000"/>
      </a:dk1>
      <a:lt1>
        <a:sysClr val="window" lastClr="FFFFFF"/>
      </a:lt1>
      <a:dk2>
        <a:srgbClr val="595959"/>
      </a:dk2>
      <a:lt2>
        <a:srgbClr val="E7E6E6"/>
      </a:lt2>
      <a:accent1>
        <a:srgbClr val="0075BF"/>
      </a:accent1>
      <a:accent2>
        <a:srgbClr val="00A0DE"/>
      </a:accent2>
      <a:accent3>
        <a:srgbClr val="706F6F"/>
      </a:accent3>
      <a:accent4>
        <a:srgbClr val="8AB5E1"/>
      </a:accent4>
      <a:accent5>
        <a:srgbClr val="A2CFF1"/>
      </a:accent5>
      <a:accent6>
        <a:srgbClr val="AEABAB"/>
      </a:accent6>
      <a:hlink>
        <a:srgbClr val="0563C1"/>
      </a:hlink>
      <a:folHlink>
        <a:srgbClr val="954F72"/>
      </a:folHlink>
    </a:clrScheme>
    <a:fontScheme name="Seafish font theme">
      <a:majorFont>
        <a:latin typeface="Arial Narrow"/>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90000"/>
          </a:lnSpc>
          <a:defRPr sz="1600" dirty="0" smtClean="0">
            <a:solidFill>
              <a:schemeClr val="accent1"/>
            </a:solidFill>
          </a:defRPr>
        </a:defPPr>
      </a:lstStyle>
    </a:txDef>
  </a:objectDefaults>
  <a:extraClrSchemeLst/>
  <a:extLst>
    <a:ext uri="{05A4C25C-085E-4340-85A3-A5531E510DB2}">
      <thm15:themeFamily xmlns="" xmlns:thm15="http://schemas.microsoft.com/office/thememl/2012/main" name="Presentation4" id="{2FCA762D-6EA3-3449-9E2C-593BCAAD23B0}" vid="{CCF4CBAF-3210-6445-9D43-BAFE3CCF933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Value>Retail</Value>
    </DocumentTopic>
    <FreeTextDate xmlns="cebd32e3-9ab6-41ee-b1af-b8405a8d4e68" xsi:nil="true"/>
    <DocumentStatus xmlns="cebd32e3-9ab6-41ee-b1af-b8405a8d4e68">Published</DocumentStatus>
    <ContentEndDate xmlns="cebd32e3-9ab6-41ee-b1af-b8405a8d4e68" xsi:nil="true"/>
    <DocumentSource xmlns="cebd32e3-9ab6-41ee-b1af-b8405a8d4e68" xsi:nil="true"/>
    <PublicationDate xmlns="cebd32e3-9ab6-41ee-b1af-b8405a8d4e68" xsi:nil="true"/>
    <DocumentAdded xmlns="cebd32e3-9ab6-41ee-b1af-b8405a8d4e68">2000-01-01T00:00:00+00:00</DocumentAdded>
    <TaxCatchAll xmlns="cebd32e3-9ab6-41ee-b1af-b8405a8d4e68">
      <Value>1513</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2019</TermName>
          <TermId xmlns="http://schemas.microsoft.com/office/infopath/2007/PartnerControls">7e00134d-d29a-4ee8-b19b-3219275b31cb</TermId>
        </TermInfo>
      </Terms>
    </j7c1b49d505545c2a69692ae734740bd>
    <DocumentSummary xmlns="cebd32e3-9ab6-41ee-b1af-b8405a8d4e68" xsi:nil="true"/>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40904557-9B19-48E1-9F63-CAC20F311AAF}"/>
</file>

<file path=customXml/itemProps2.xml><?xml version="1.0" encoding="utf-8"?>
<ds:datastoreItem xmlns:ds="http://schemas.openxmlformats.org/officeDocument/2006/customXml" ds:itemID="{84AB5A5E-9557-4EC7-8F30-E1EA1ED88297}"/>
</file>

<file path=customXml/itemProps3.xml><?xml version="1.0" encoding="utf-8"?>
<ds:datastoreItem xmlns:ds="http://schemas.openxmlformats.org/officeDocument/2006/customXml" ds:itemID="{55DDC20F-C247-4164-A114-F97B7CD8391E}"/>
</file>

<file path=docProps/app.xml><?xml version="1.0" encoding="utf-8"?>
<Properties xmlns="http://schemas.openxmlformats.org/officeDocument/2006/extended-properties" xmlns:vt="http://schemas.openxmlformats.org/officeDocument/2006/docPropsVTypes">
  <Template>Nielsen Demographics</Template>
  <TotalTime>36613</TotalTime>
  <Words>3401</Words>
  <Application>Microsoft Office PowerPoint</Application>
  <PresentationFormat>On-screen Show (4:3)</PresentationFormat>
  <Paragraphs>434</Paragraphs>
  <Slides>55</Slides>
  <Notes>33</Notes>
  <HiddenSlides>0</HiddenSlides>
  <MMClips>0</MMClips>
  <ScaleCrop>false</ScaleCrop>
  <HeadingPairs>
    <vt:vector size="4" baseType="variant">
      <vt:variant>
        <vt:lpstr>Theme</vt:lpstr>
      </vt:variant>
      <vt:variant>
        <vt:i4>12</vt:i4>
      </vt:variant>
      <vt:variant>
        <vt:lpstr>Slide Titles</vt:lpstr>
      </vt:variant>
      <vt:variant>
        <vt:i4>55</vt:i4>
      </vt:variant>
    </vt:vector>
  </HeadingPairs>
  <TitlesOfParts>
    <vt:vector size="67" baseType="lpstr">
      <vt:lpstr>Nielsen Demographics</vt:lpstr>
      <vt:lpstr>Nielsen New Template Final</vt:lpstr>
      <vt:lpstr>1_Nielsen New Template Final</vt:lpstr>
      <vt:lpstr>Seafish-PowerPoint-template</vt:lpstr>
      <vt:lpstr>Theme1</vt:lpstr>
      <vt:lpstr>1_Theme1</vt:lpstr>
      <vt:lpstr>2_Theme1</vt:lpstr>
      <vt:lpstr>1_Store Visits May</vt:lpstr>
      <vt:lpstr>1_Seafish-PowerPoint-template</vt:lpstr>
      <vt:lpstr>REPORTS Image layouts</vt:lpstr>
      <vt:lpstr>1_REPORTS Image layouts</vt:lpstr>
      <vt:lpstr>2_REPORTS Image layouts</vt:lpstr>
      <vt:lpstr>Retail Overview Q4 2019 Inc Frozen  By Species Switching    </vt:lpstr>
      <vt:lpstr>Contents</vt:lpstr>
      <vt:lpstr>PowerPoint Presentation</vt:lpstr>
      <vt:lpstr>PowerPoint Presentation</vt:lpstr>
      <vt:lpstr>Economic Context</vt:lpstr>
      <vt:lpstr>Turkey was still the most popular meat, but shoppers claim to have eaten more beef than expected</vt:lpstr>
      <vt:lpstr>Ethics were important, but less important than expected</vt:lpstr>
      <vt:lpstr>Fewer shoppers bought higher welfare or more premium meats than expected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52wks Total Grocery Context Share Aldi, Lidl, Waitrose, M&amp;S and  Iceland continue to over-trade in seafood sales</vt:lpstr>
      <vt:lpstr>52/12wks Share of Trade – Total Seafood</vt:lpstr>
      <vt:lpstr>Share of Trade –  Chilled Seafood</vt:lpstr>
      <vt:lpstr>Share of Trade –  Frozen Seafood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Products Summary</vt:lpstr>
      <vt:lpstr>Co-op</vt:lpstr>
      <vt:lpstr>Aldi</vt:lpstr>
      <vt:lpstr>The Food Warehouse</vt:lpstr>
      <vt:lpstr>M&amp;S</vt:lpstr>
      <vt:lpstr>Lidl</vt:lpstr>
      <vt:lpstr>PowerPoint Presentation</vt:lpstr>
      <vt:lpstr>Total Seafood UK</vt:lpstr>
      <vt:lpstr>Chilled Species UK</vt:lpstr>
      <vt:lpstr>PowerPoint Presentation</vt:lpstr>
      <vt:lpstr>PowerPoint Presentation</vt:lpstr>
      <vt:lpstr>PowerPoint Presentation</vt:lpstr>
      <vt:lpstr>PowerPoint Presentation</vt:lpstr>
      <vt:lpstr>PowerPoint Presentation</vt:lpstr>
    </vt:vector>
  </TitlesOfParts>
  <Company>Seafish Industry Authority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Q4 Seafish Retail Report.pptx</dc:title>
  <dc:creator>Richard Watson</dc:creator>
  <cp:lastModifiedBy>Michaela Archer</cp:lastModifiedBy>
  <cp:revision>184</cp:revision>
  <cp:lastPrinted>2018-07-30T12:51:07Z</cp:lastPrinted>
  <dcterms:created xsi:type="dcterms:W3CDTF">2018-07-09T10:44:38Z</dcterms:created>
  <dcterms:modified xsi:type="dcterms:W3CDTF">2020-01-20T17:36:08Z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1513;#2019|7e00134d-d29a-4ee8-b19b-3219275b31cb</vt:lpwstr>
  </property>
</Properties>
</file>