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16.07.22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36605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09978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61639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080B4-7610-4EFE-8611-A39CC101F33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-260003" y="756444"/>
            <a:ext cx="9702800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53864"/>
              </p:ext>
            </p:extLst>
          </p:nvPr>
        </p:nvGraphicFramePr>
        <p:xfrm>
          <a:off x="307975" y="1636713"/>
          <a:ext cx="8485188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2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636713"/>
                        <a:ext cx="8485188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24092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26065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00588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78547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04273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17616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080B4-7610-4EFE-8611-A39CC101F33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1"/>
          <a:stretch/>
        </p:blipFill>
        <p:spPr>
          <a:xfrm>
            <a:off x="-251691" y="826469"/>
            <a:ext cx="9702800" cy="5478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852683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206623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10032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01873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0503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02444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70249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52DAA-8E6B-4BF1-9AB4-3638679870C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2"/>
          <a:stretch/>
        </p:blipFill>
        <p:spPr>
          <a:xfrm>
            <a:off x="-268316" y="647456"/>
            <a:ext cx="9702800" cy="5403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37060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84770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515450"/>
              </p:ext>
            </p:extLst>
          </p:nvPr>
        </p:nvGraphicFramePr>
        <p:xfrm>
          <a:off x="211138" y="1600200"/>
          <a:ext cx="8653462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4" name="Worksheet" r:id="rId3" imgW="8544001" imgH="4476583" progId="Excel.Sheet.8">
                  <p:embed/>
                </p:oleObj>
              </mc:Choice>
              <mc:Fallback>
                <p:oleObj name="Worksheet" r:id="rId3" imgW="8544001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600200"/>
                        <a:ext cx="8653462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356283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87383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967940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31691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02234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03262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846AA-3784-49C9-B039-C33B38D181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-226752" y="739832"/>
            <a:ext cx="9702800" cy="532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98093"/>
              </p:ext>
            </p:extLst>
          </p:nvPr>
        </p:nvGraphicFramePr>
        <p:xfrm>
          <a:off x="285750" y="1425575"/>
          <a:ext cx="8466138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6" name="Worksheet" r:id="rId3" imgW="6743657" imgH="3781515" progId="Excel.Sheet.8">
                  <p:embed/>
                </p:oleObj>
              </mc:Choice>
              <mc:Fallback>
                <p:oleObj name="Worksheet" r:id="rId3" imgW="6743657" imgH="37815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5575"/>
                        <a:ext cx="8466138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171918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76504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13295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79211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4634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487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21263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86637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91633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09200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22419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80937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06812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3398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E2B46-BFA0-432D-BF7B-D2E7EAD257A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7"/>
          <a:stretch/>
        </p:blipFill>
        <p:spPr>
          <a:xfrm>
            <a:off x="-218440" y="533635"/>
            <a:ext cx="9702800" cy="5193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08687"/>
              </p:ext>
            </p:extLst>
          </p:nvPr>
        </p:nvGraphicFramePr>
        <p:xfrm>
          <a:off x="82550" y="1508125"/>
          <a:ext cx="88788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4" name="Worksheet" r:id="rId3" imgW="8515198" imgH="4457816" progId="Excel.Sheet.8">
                  <p:embed/>
                </p:oleObj>
              </mc:Choice>
              <mc:Fallback>
                <p:oleObj name="Worksheet" r:id="rId3" imgW="8515198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508125"/>
                        <a:ext cx="88788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534284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94890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44691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86184"/>
              </p:ext>
            </p:extLst>
          </p:nvPr>
        </p:nvGraphicFramePr>
        <p:xfrm>
          <a:off x="96838" y="1865313"/>
          <a:ext cx="8129587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Worksheet" r:id="rId3" imgW="8743885" imgH="4867211" progId="Excel.Sheet.8">
                  <p:embed/>
                </p:oleObj>
              </mc:Choice>
              <mc:Fallback>
                <p:oleObj name="Worksheet" r:id="rId3" imgW="8743885" imgH="4867211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865313"/>
                        <a:ext cx="8129587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747395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2022-08-07T23:00:00+00:00</PublicationDate>
    <DocumentAdded xmlns="cebd32e3-9ab6-41ee-b1af-b8405a8d4e68">2022-08-07T23:00:00+00:00</DocumentAdded>
    <TaxCatchAll xmlns="cebd32e3-9ab6-41ee-b1af-b8405a8d4e68">
      <Value>1596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07 July 2022</TermName>
          <TermId xmlns="http://schemas.microsoft.com/office/infopath/2007/PartnerControls">7888a572-d06a-43b6-9e9b-84885638ec37</TermId>
        </TermInfo>
      </Terms>
    </j7c1b49d505545c2a69692ae734740bd>
    <DocumentSummary xmlns="cebd32e3-9ab6-41ee-b1af-b8405a8d4e68">July 2022 Nielsen retail reports</DocumentSummary>
    <ContentStartDate xmlns="cebd32e3-9ab6-41ee-b1af-b8405a8d4e68">2022-07-15T23:00:00+00:00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365139D-4306-4ADF-9D49-31A74D4751D0}"/>
</file>

<file path=customXml/itemProps2.xml><?xml version="1.0" encoding="utf-8"?>
<ds:datastoreItem xmlns:ds="http://schemas.openxmlformats.org/officeDocument/2006/customXml" ds:itemID="{3FDCFEE1-9871-4C93-9A05-B97604260585}"/>
</file>

<file path=customXml/itemProps3.xml><?xml version="1.0" encoding="utf-8"?>
<ds:datastoreItem xmlns:ds="http://schemas.openxmlformats.org/officeDocument/2006/customXml" ds:itemID="{8BB332E2-20ED-4B63-9986-BCE35B3816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10196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16.07.22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July NielsenIQ Scampi and Langoustine Report</dc:title>
  <dc:creator>anderi01</dc:creator>
  <cp:lastModifiedBy>Mehera, Harjyot Kaur P</cp:lastModifiedBy>
  <cp:revision>1329</cp:revision>
  <dcterms:created xsi:type="dcterms:W3CDTF">2009-04-16T08:15:59Z</dcterms:created>
  <dcterms:modified xsi:type="dcterms:W3CDTF">2022-08-02T09:17:49Z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1596;#07 July 2022|7888a572-d06a-43b6-9e9b-84885638ec37</vt:lpwstr>
  </property>
</Properties>
</file>