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0"/>
  </p:notesMasterIdLst>
  <p:handoutMasterIdLst>
    <p:handoutMasterId r:id="rId21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13" r:id="rId9"/>
    <p:sldId id="352" r:id="rId10"/>
    <p:sldId id="353" r:id="rId11"/>
    <p:sldId id="319" r:id="rId12"/>
    <p:sldId id="302" r:id="rId13"/>
    <p:sldId id="322" r:id="rId14"/>
    <p:sldId id="321" r:id="rId15"/>
    <p:sldId id="338" r:id="rId16"/>
    <p:sldId id="337" r:id="rId17"/>
    <p:sldId id="355" r:id="rId18"/>
    <p:sldId id="358" r:id="rId1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7548" autoAdjust="0"/>
  </p:normalViewPr>
  <p:slideViewPr>
    <p:cSldViewPr>
      <p:cViewPr>
        <p:scale>
          <a:sx n="80" d="100"/>
          <a:sy n="80" d="100"/>
        </p:scale>
        <p:origin x="-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18/02/2021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30.01.21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20680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6"/>
          <a:stretch/>
        </p:blipFill>
        <p:spPr>
          <a:xfrm>
            <a:off x="71753" y="883639"/>
            <a:ext cx="8820727" cy="54976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02300"/>
              </p:ext>
            </p:extLst>
          </p:nvPr>
        </p:nvGraphicFramePr>
        <p:xfrm>
          <a:off x="381000" y="1282700"/>
          <a:ext cx="8377238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" name="Worksheet" r:id="rId4" imgW="8496407" imgH="4867356" progId="Excel.Sheet.8">
                  <p:embed/>
                </p:oleObj>
              </mc:Choice>
              <mc:Fallback>
                <p:oleObj name="Worksheet" r:id="rId4" imgW="8496407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82700"/>
                        <a:ext cx="8377238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511770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13321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33427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30048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80511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24092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96746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85580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34422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58407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81626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25123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59662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28075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10355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95609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88003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78348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76550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15172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29095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51973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71753" y="908720"/>
            <a:ext cx="8820727" cy="538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3546"/>
              </p:ext>
            </p:extLst>
          </p:nvPr>
        </p:nvGraphicFramePr>
        <p:xfrm>
          <a:off x="281623" y="1276350"/>
          <a:ext cx="8507730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3" name="Worksheet" r:id="rId5" imgW="8753683" imgH="5276669" progId="Excel.Sheet.8">
                  <p:embed/>
                </p:oleObj>
              </mc:Choice>
              <mc:Fallback>
                <p:oleObj name="Worksheet" r:id="rId5" imgW="8753683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3" y="1276350"/>
                        <a:ext cx="8507730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2356512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87228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7"/>
          <a:stretch/>
        </p:blipFill>
        <p:spPr>
          <a:xfrm>
            <a:off x="71753" y="985239"/>
            <a:ext cx="8820727" cy="53960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January 2021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7265904-ADD9-4BF1-A57B-9545A7B7771F}"/>
</file>

<file path=customXml/itemProps2.xml><?xml version="1.0" encoding="utf-8"?>
<ds:datastoreItem xmlns:ds="http://schemas.openxmlformats.org/officeDocument/2006/customXml" ds:itemID="{6F55FB26-B8E3-4BAF-85AD-4FD57F751CB7}"/>
</file>

<file path=customXml/itemProps3.xml><?xml version="1.0" encoding="utf-8"?>
<ds:datastoreItem xmlns:ds="http://schemas.openxmlformats.org/officeDocument/2006/customXml" ds:itemID="{FF8FE49C-2D56-4F31-AD82-63EBED3DB3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Seafish - Light</vt:lpstr>
      <vt:lpstr>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Rolling Purchase KPI’s – Total Haddock</vt:lpstr>
      <vt:lpstr>PowerPoint Presentation</vt:lpstr>
      <vt:lpstr>PowerPoint Presentation</vt:lpstr>
      <vt:lpstr>Rolling Purchase KPI’s – Chilled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NielsenIQ Haddock Report</dc:title>
  <dc:creator/>
  <cp:lastModifiedBy/>
  <cp:revision>18</cp:revision>
  <dcterms:created xsi:type="dcterms:W3CDTF">2012-10-25T12:49:19Z</dcterms:created>
  <dcterms:modified xsi:type="dcterms:W3CDTF">2021-02-18T09:23:10Z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