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25" r:id="rId1"/>
  </p:sldMasterIdLst>
  <p:notesMasterIdLst>
    <p:notesMasterId r:id="rId25"/>
  </p:notesMasterIdLst>
  <p:handoutMasterIdLst>
    <p:handoutMasterId r:id="rId26"/>
  </p:handoutMasterIdLst>
  <p:sldIdLst>
    <p:sldId id="565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531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>
        <p:scale>
          <a:sx n="90" d="100"/>
          <a:sy n="90" d="100"/>
        </p:scale>
        <p:origin x="-6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C26C8-8373-49C6-B497-663A8332F3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18 December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02882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7082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32760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188066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63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74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5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18 December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7858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7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53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22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64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8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7297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9934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18 December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3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6" r:id="rId1"/>
    <p:sldLayoutId id="2147491227" r:id="rId2"/>
    <p:sldLayoutId id="2147491228" r:id="rId3"/>
    <p:sldLayoutId id="2147491229" r:id="rId4"/>
    <p:sldLayoutId id="2147491230" r:id="rId5"/>
    <p:sldLayoutId id="2147491231" r:id="rId6"/>
    <p:sldLayoutId id="2147491232" r:id="rId7"/>
    <p:sldLayoutId id="2147491233" r:id="rId8"/>
    <p:sldLayoutId id="2147491234" r:id="rId9"/>
    <p:sldLayoutId id="2147491235" r:id="rId10"/>
    <p:sldLayoutId id="2147491236" r:id="rId11"/>
    <p:sldLayoutId id="2147491237" r:id="rId12"/>
    <p:sldLayoutId id="2147491238" r:id="rId13"/>
    <p:sldLayoutId id="2147491239" r:id="rId14"/>
    <p:sldLayoutId id="2147491240" r:id="rId15"/>
    <p:sldLayoutId id="2147491241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Salmon Report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495300" y="5972175"/>
            <a:ext cx="8648700" cy="614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425" y="2197100"/>
            <a:ext cx="6858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537434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56238" y="5888913"/>
            <a:ext cx="2200275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5100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23.03.19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" y="690813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00256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4" y="754611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09159"/>
              </p:ext>
            </p:extLst>
          </p:nvPr>
        </p:nvGraphicFramePr>
        <p:xfrm>
          <a:off x="1338263" y="1820863"/>
          <a:ext cx="6538912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" name="Worksheet" r:id="rId4" imgW="8534400" imgH="5372045" progId="Excel.Sheet.8">
                  <p:embed/>
                </p:oleObj>
              </mc:Choice>
              <mc:Fallback>
                <p:oleObj name="Worksheet" r:id="rId4" imgW="8534400" imgH="53720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820863"/>
                        <a:ext cx="6538912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75346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34882"/>
              </p:ext>
            </p:extLst>
          </p:nvPr>
        </p:nvGraphicFramePr>
        <p:xfrm>
          <a:off x="742950" y="1962150"/>
          <a:ext cx="75342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2" name="Worksheet" r:id="rId3" imgW="8724833" imgH="4581490" progId="Excel.Sheet.8">
                  <p:embed/>
                </p:oleObj>
              </mc:Choice>
              <mc:Fallback>
                <p:oleObj name="Worksheet" r:id="rId3" imgW="8724833" imgH="458149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62150"/>
                        <a:ext cx="7534275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349813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0309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6" name="Worksheet" r:id="rId3" imgW="8562992" imgH="4810065" progId="Excel.Sheet.8">
                  <p:embed/>
                </p:oleObj>
              </mc:Choice>
              <mc:Fallback>
                <p:oleObj name="Worksheet" r:id="rId3" imgW="8562992" imgH="48100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53317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068090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0" name="Worksheet" r:id="rId3" imgW="8534400" imgH="4781425" progId="Excel.Sheet.8">
                  <p:embed/>
                </p:oleObj>
              </mc:Choice>
              <mc:Fallback>
                <p:oleObj name="Worksheet" r:id="rId3" imgW="8534400" imgH="4781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799062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00954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83928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187537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77387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80791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87481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91917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223531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7958135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160296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602600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37874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40986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534463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27567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950388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34727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58900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00987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47055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32156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6885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90287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82988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07130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52184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34526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05818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" y="733345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24152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" y="733345"/>
            <a:ext cx="8877300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November 2019 (2)</TermName>
          <TermId xmlns="http://schemas.microsoft.com/office/infopath/2007/PartnerControls">9f385018-b883-4639-b1e0-dfc354ed97ad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86E6C20-1420-4807-9A32-7F85959CFA95}"/>
</file>

<file path=customXml/itemProps2.xml><?xml version="1.0" encoding="utf-8"?>
<ds:datastoreItem xmlns:ds="http://schemas.openxmlformats.org/officeDocument/2006/customXml" ds:itemID="{7E3AB883-ECCA-4712-9CFC-CD8671072B21}"/>
</file>

<file path=customXml/itemProps3.xml><?xml version="1.0" encoding="utf-8"?>
<ds:datastoreItem xmlns:ds="http://schemas.openxmlformats.org/officeDocument/2006/customXml" ds:itemID="{F13BB2B6-9098-4A0D-B1C7-4000E6B16B39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6094</TotalTime>
  <Words>676</Words>
  <Application>Microsoft Office PowerPoint</Application>
  <PresentationFormat>On-screen Show (4:3)</PresentationFormat>
  <Paragraphs>76</Paragraphs>
  <Slides>23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Seafish-PowerPoint-template</vt:lpstr>
      <vt:lpstr>Microsoft Excel 97-2003 Worksheet</vt:lpstr>
      <vt:lpstr>Salmon Report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November 2 Nielsen Salmon Report.pptx</dc:title>
  <dc:creator>anderi01</dc:creator>
  <cp:lastModifiedBy>Taunk, Shirish Kumar</cp:lastModifiedBy>
  <cp:revision>637</cp:revision>
  <dcterms:created xsi:type="dcterms:W3CDTF">2009-04-16T08:15:59Z</dcterms:created>
  <dcterms:modified xsi:type="dcterms:W3CDTF">2019-12-18T14:05:05Z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1601;#12 - November 2019 (2)|9f385018-b883-4639-b1e0-dfc354ed97ad</vt:lpwstr>
  </property>
</Properties>
</file>