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1"/>
  </p:notesMasterIdLst>
  <p:handoutMasterIdLst>
    <p:handoutMasterId r:id="rId22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52" r:id="rId9"/>
    <p:sldId id="353" r:id="rId10"/>
    <p:sldId id="313" r:id="rId11"/>
    <p:sldId id="319" r:id="rId12"/>
    <p:sldId id="320" r:id="rId13"/>
    <p:sldId id="302" r:id="rId14"/>
    <p:sldId id="322" r:id="rId15"/>
    <p:sldId id="321" r:id="rId16"/>
    <p:sldId id="338" r:id="rId17"/>
    <p:sldId id="337" r:id="rId18"/>
    <p:sldId id="355" r:id="rId19"/>
    <p:sldId id="358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7548" autoAdjust="0"/>
  </p:normalViewPr>
  <p:slideViewPr>
    <p:cSldViewPr>
      <p:cViewPr varScale="1">
        <p:scale>
          <a:sx n="86" d="100"/>
          <a:sy n="86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22/12/2021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Report </a:t>
            </a:r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Data to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04.12.21</a:t>
            </a:r>
            <a:endParaRPr lang="en-GB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smtClean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19627"/>
              </p:ext>
            </p:extLst>
          </p:nvPr>
        </p:nvGraphicFramePr>
        <p:xfrm>
          <a:off x="681038" y="1282700"/>
          <a:ext cx="7707312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0" name="Worksheet" r:id="rId4" imgW="8753683" imgH="5276669" progId="Excel.Sheet.8">
                  <p:embed/>
                </p:oleObj>
              </mc:Choice>
              <mc:Fallback>
                <p:oleObj name="Worksheet" r:id="rId4" imgW="8753683" imgH="527666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282700"/>
                        <a:ext cx="7707312" cy="46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685652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557851"/>
              </p:ext>
            </p:extLst>
          </p:nvPr>
        </p:nvGraphicFramePr>
        <p:xfrm>
          <a:off x="396875" y="1293813"/>
          <a:ext cx="8345488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2" name="Worksheet" r:id="rId3" imgW="8505671" imgH="4867356" progId="Excel.Sheet.8">
                  <p:embed/>
                </p:oleObj>
              </mc:Choice>
              <mc:Fallback>
                <p:oleObj name="Worksheet" r:id="rId3" imgW="8505671" imgH="48673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293813"/>
                        <a:ext cx="8345488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8651214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134267"/>
              </p:ext>
            </p:extLst>
          </p:nvPr>
        </p:nvGraphicFramePr>
        <p:xfrm>
          <a:off x="592138" y="1344613"/>
          <a:ext cx="7956550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6" name="Worksheet" r:id="rId3" imgW="7258032" imgH="4276644" progId="Excel.Sheet.8">
                  <p:embed/>
                </p:oleObj>
              </mc:Choice>
              <mc:Fallback>
                <p:oleObj name="Worksheet" r:id="rId3" imgW="7258032" imgH="427664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44613"/>
                        <a:ext cx="7956550" cy="468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0466250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959584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86894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Retailer Share of Trade £ -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387538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454713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91700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45361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34466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28223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2882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45183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 smtClean="0">
                <a:solidFill>
                  <a:srgbClr val="0062AE"/>
                </a:solidFill>
              </a:rPr>
              <a:t>Scantrack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 </a:t>
            </a:r>
            <a:r>
              <a:rPr lang="en-GB" altLang="en-US" sz="1000" b="0" dirty="0">
                <a:solidFill>
                  <a:srgbClr val="0062AE"/>
                </a:solidFill>
              </a:rPr>
              <a:t>– EPOS from key retailers and some sample EPOS.</a:t>
            </a:r>
            <a:endParaRPr lang="en-GB" altLang="en-US" sz="1000" b="0" dirty="0" smtClean="0">
              <a:solidFill>
                <a:srgbClr val="0062AE"/>
              </a:solidFill>
            </a:endParaRP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smtClean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 smtClean="0">
                <a:solidFill>
                  <a:srgbClr val="0070C0"/>
                </a:solidFill>
              </a:rPr>
              <a:t>MAT </a:t>
            </a:r>
            <a:r>
              <a:rPr lang="en-GB" altLang="en-US" sz="1050" b="0" dirty="0">
                <a:solidFill>
                  <a:srgbClr val="0070C0"/>
                </a:solidFill>
              </a:rPr>
              <a:t>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-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175918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92127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– Haddock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86197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088134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23074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12610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514858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94096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930485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60230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92100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0551AE-97C4-4352-B122-1EF21756941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4"/>
          <a:stretch/>
        </p:blipFill>
        <p:spPr>
          <a:xfrm>
            <a:off x="0" y="721457"/>
            <a:ext cx="9144000" cy="55158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956175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8784EE-0478-462D-8B28-FE8B916CD20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/>
        </p:blipFill>
        <p:spPr>
          <a:xfrm>
            <a:off x="0" y="692696"/>
            <a:ext cx="9144000" cy="54497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993268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FE6718-9B3E-44B0-8817-DE5493E3FB4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4"/>
          <a:stretch/>
        </p:blipFill>
        <p:spPr>
          <a:xfrm>
            <a:off x="0" y="692696"/>
            <a:ext cx="9144000" cy="54717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1626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2021</TermName>
          <TermId xmlns="http://schemas.microsoft.com/office/infopath/2007/PartnerControls">1978112a-813c-4777-bc60-fe51b9036185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EA45F52F-DC2A-42B8-9B37-BAB6FBCD9E15}"/>
</file>

<file path=customXml/itemProps2.xml><?xml version="1.0" encoding="utf-8"?>
<ds:datastoreItem xmlns:ds="http://schemas.openxmlformats.org/officeDocument/2006/customXml" ds:itemID="{46442A6E-DBB2-4DE3-A891-118B05DD365F}"/>
</file>

<file path=customXml/itemProps3.xml><?xml version="1.0" encoding="utf-8"?>
<ds:datastoreItem xmlns:ds="http://schemas.openxmlformats.org/officeDocument/2006/customXml" ds:itemID="{1759146D-6F43-43C0-8ED0-ECE16C788E8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 - Light</vt:lpstr>
      <vt:lpstr>Microsoft Excel 97-2003 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December NielsenIQ Haddock Report</dc:title>
  <dc:creator/>
  <cp:lastModifiedBy/>
  <cp:revision>18</cp:revision>
  <dcterms:created xsi:type="dcterms:W3CDTF">2012-10-25T12:49:19Z</dcterms:created>
  <dcterms:modified xsi:type="dcterms:W3CDTF">2021-12-22T10:04:04Z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1626;#12 - December 2021|1978112a-813c-4777-bc60-fe51b9036185</vt:lpwstr>
  </property>
</Properties>
</file>