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3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73" r:id="rId16"/>
    <p:sldId id="274" r:id="rId17"/>
    <p:sldId id="275" r:id="rId18"/>
    <p:sldId id="276" r:id="rId19"/>
    <p:sldId id="399" r:id="rId20"/>
    <p:sldId id="400" r:id="rId21"/>
    <p:sldId id="401" r:id="rId22"/>
    <p:sldId id="402" r:id="rId23"/>
    <p:sldId id="403" r:id="rId24"/>
    <p:sldId id="404" r:id="rId25"/>
    <p:sldId id="406" r:id="rId26"/>
    <p:sldId id="405" r:id="rId27"/>
    <p:sldId id="407" r:id="rId28"/>
    <p:sldId id="286" r:id="rId29"/>
    <p:sldId id="314" r:id="rId30"/>
    <p:sldId id="409" r:id="rId31"/>
    <p:sldId id="41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1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28.11.20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81382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590537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711880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797591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751"/>
            <a:ext cx="9144000" cy="50825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094646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125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713266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753"/>
            <a:ext cx="9144000" cy="52295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36532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3431422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09664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2702593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61619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1282458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73714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007074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348810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23280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804398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224307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233385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50"/>
            <a:ext cx="9144000" cy="56541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586488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253623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62"/>
            <a:ext cx="9144000" cy="5460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923374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06"/>
            <a:ext cx="9144000" cy="54855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612170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932"/>
            <a:ext cx="9144000" cy="5282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715030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257941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14210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342158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04403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25205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49262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7852244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398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755418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18981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38836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426340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6204709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48778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448380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6163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7636207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2020-11-28T00:00:00+00:00</ContentEndDate>
    <DocumentSource xmlns="cebd32e3-9ab6-41ee-b1af-b8405a8d4e68">Nielsen</DocumentSource>
    <PublicationDate xmlns="cebd32e3-9ab6-41ee-b1af-b8405a8d4e68">2020-12-21T00:00:00+00:00</PublicationDate>
    <DocumentAdded xmlns="cebd32e3-9ab6-41ee-b1af-b8405a8d4e68">2020-12-22T00:00:00+00:00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3BC6FD4-C5F9-4A90-A6E5-B0F5C04EECBA}"/>
</file>

<file path=customXml/itemProps2.xml><?xml version="1.0" encoding="utf-8"?>
<ds:datastoreItem xmlns:ds="http://schemas.openxmlformats.org/officeDocument/2006/customXml" ds:itemID="{809A1AA2-C7F0-4D6E-AC1D-6B8811A91D12}"/>
</file>

<file path=customXml/itemProps3.xml><?xml version="1.0" encoding="utf-8"?>
<ds:datastoreItem xmlns:ds="http://schemas.openxmlformats.org/officeDocument/2006/customXml" ds:itemID="{4A2A6107-8A88-4536-9CDF-87DCD68FBC16}"/>
</file>

<file path=docProps/app.xml><?xml version="1.0" encoding="utf-8"?>
<Properties xmlns="http://schemas.openxmlformats.org/officeDocument/2006/extended-properties" xmlns:vt="http://schemas.openxmlformats.org/officeDocument/2006/docPropsVTypes">
  <TotalTime>12253</TotalTime>
  <Words>771</Words>
  <Application>Microsoft Office PowerPoint</Application>
  <PresentationFormat>On-screen Show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Seafish - Light</vt:lpstr>
      <vt:lpstr>UK Shellfish Report Data to 28.11.20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Nielsen Shellfish Report</dc:title>
  <dc:creator>Shrimali, Ruchita Jayanti</dc:creator>
  <cp:lastModifiedBy>Julia Brooks</cp:lastModifiedBy>
  <cp:revision>612</cp:revision>
  <dcterms:created xsi:type="dcterms:W3CDTF">2014-08-19T10:17:11Z</dcterms:created>
  <dcterms:modified xsi:type="dcterms:W3CDTF">2020-12-22T10:07:57Z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1613;#12 - December 2020|41d4356f-7fef-4eea-9cda-a31f57837d60</vt:lpwstr>
  </property>
</Properties>
</file>