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8" r:id="rId1"/>
  </p:sldMasterIdLst>
  <p:notesMasterIdLst>
    <p:notesMasterId r:id="rId23"/>
  </p:notesMasterIdLst>
  <p:handoutMasterIdLst>
    <p:handoutMasterId r:id="rId24"/>
  </p:handoutMasterIdLst>
  <p:sldIdLst>
    <p:sldId id="551" r:id="rId2"/>
    <p:sldId id="477" r:id="rId3"/>
    <p:sldId id="448" r:id="rId4"/>
    <p:sldId id="449" r:id="rId5"/>
    <p:sldId id="545" r:id="rId6"/>
    <p:sldId id="470" r:id="rId7"/>
    <p:sldId id="450" r:id="rId8"/>
    <p:sldId id="546" r:id="rId9"/>
    <p:sldId id="455" r:id="rId10"/>
    <p:sldId id="547" r:id="rId11"/>
    <p:sldId id="453" r:id="rId12"/>
    <p:sldId id="538" r:id="rId13"/>
    <p:sldId id="451" r:id="rId14"/>
    <p:sldId id="539" r:id="rId15"/>
    <p:sldId id="454" r:id="rId16"/>
    <p:sldId id="540" r:id="rId17"/>
    <p:sldId id="452" r:id="rId18"/>
    <p:sldId id="496" r:id="rId19"/>
    <p:sldId id="497" r:id="rId20"/>
    <p:sldId id="548" r:id="rId21"/>
    <p:sldId id="553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 autoAdjust="0"/>
    <p:restoredTop sz="97680" autoAdjust="0"/>
  </p:normalViewPr>
  <p:slideViewPr>
    <p:cSldViewPr snapToGrid="0">
      <p:cViewPr varScale="1">
        <p:scale>
          <a:sx n="86" d="100"/>
          <a:sy n="86" d="100"/>
        </p:scale>
        <p:origin x="10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0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5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6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1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9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344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36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86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2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5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8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0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740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00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446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34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914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330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33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570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42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3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396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202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5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02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883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3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583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55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0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2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2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  <p:sldLayoutId id="2147485493" r:id="rId15"/>
    <p:sldLayoutId id="2147485451" r:id="rId16"/>
    <p:sldLayoutId id="2147485452" r:id="rId17"/>
    <p:sldLayoutId id="2147485453" r:id="rId18"/>
    <p:sldLayoutId id="2147485454" r:id="rId19"/>
    <p:sldLayoutId id="2147485455" r:id="rId20"/>
    <p:sldLayoutId id="2147485456" r:id="rId21"/>
    <p:sldLayoutId id="2147485457" r:id="rId22"/>
    <p:sldLayoutId id="2147485458" r:id="rId23"/>
    <p:sldLayoutId id="2147485459" r:id="rId24"/>
    <p:sldLayoutId id="2147485460" r:id="rId25"/>
    <p:sldLayoutId id="2147485461" r:id="rId26"/>
    <p:sldLayoutId id="2147485462" r:id="rId27"/>
    <p:sldLayoutId id="2147485463" r:id="rId28"/>
    <p:sldLayoutId id="2147485464" r:id="rId29"/>
    <p:sldLayoutId id="2147485465" r:id="rId30"/>
    <p:sldLayoutId id="2147485466" r:id="rId31"/>
    <p:sldLayoutId id="2147485467" r:id="rId32"/>
    <p:sldLayoutId id="2147485468" r:id="rId33"/>
    <p:sldLayoutId id="2147485469" r:id="rId34"/>
    <p:sldLayoutId id="2147485470" r:id="rId35"/>
    <p:sldLayoutId id="2147485471" r:id="rId36"/>
    <p:sldLayoutId id="2147485472" r:id="rId3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 Ambient </a:t>
            </a:r>
            <a:r>
              <a:rPr lang="en-GB" dirty="0" smtClean="0"/>
              <a:t>Report Data </a:t>
            </a:r>
            <a:r>
              <a:rPr lang="en-GB" dirty="0"/>
              <a:t>to </a:t>
            </a:r>
            <a:r>
              <a:rPr lang="en-GB" dirty="0" smtClean="0"/>
              <a:t>09.10.21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22744" y="1892595"/>
            <a:ext cx="8387999" cy="365760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4730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235747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998E02-0A59-4C16-99D1-60AF92F0AEC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2"/>
          <a:stretch/>
        </p:blipFill>
        <p:spPr>
          <a:xfrm>
            <a:off x="0" y="803667"/>
            <a:ext cx="9144000" cy="54744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927065421"/>
              </p:ext>
            </p:extLst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687388" y="1690688"/>
            <a:ext cx="7656512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8392538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740443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E48CBB-0126-43D3-8B98-967BBF3CDF6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>
          <a:xfrm>
            <a:off x="0" y="736750"/>
            <a:ext cx="9144000" cy="54298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737784043"/>
              </p:ext>
            </p:extLst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723900" y="1533525"/>
            <a:ext cx="7688263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410042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61531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245179-AB7A-4864-B300-322FEE909C1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5"/>
          <a:stretch/>
        </p:blipFill>
        <p:spPr>
          <a:xfrm>
            <a:off x="0" y="736748"/>
            <a:ext cx="9144000" cy="54410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6024170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0088" y="1620838"/>
            <a:ext cx="76708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23902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9487600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A9D621-63CD-4515-921B-3E1020FA45E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9"/>
          <a:stretch/>
        </p:blipFill>
        <p:spPr>
          <a:xfrm>
            <a:off x="0" y="792504"/>
            <a:ext cx="9144000" cy="53852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694296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2463" y="1366838"/>
            <a:ext cx="768667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2252857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079308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317452"/>
            <a:ext cx="90725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27657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637953"/>
            <a:ext cx="9145588" cy="6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144247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37736"/>
            <a:ext cx="90725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679247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Executive Overview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257266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419007"/>
            <a:ext cx="89852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985635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5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Moving Annual Trends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60890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6" y="1575089"/>
            <a:ext cx="8972550" cy="429202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442643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Long Term Trends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59144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288" y="1374203"/>
            <a:ext cx="88582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52396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617658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46850"/>
            <a:ext cx="1000125" cy="2476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BCC1E6-7205-46BF-8CB4-36C42D6A6701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8"/>
          <a:stretch/>
        </p:blipFill>
        <p:spPr>
          <a:xfrm>
            <a:off x="0" y="747905"/>
            <a:ext cx="9144000" cy="54856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753825"/>
              </p:ext>
            </p:extLst>
          </p:nvPr>
        </p:nvGraphicFramePr>
        <p:xfrm>
          <a:off x="164944" y="1605954"/>
          <a:ext cx="8689957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6" name="Worksheet" r:id="rId4" imgW="7981856" imgH="4314699" progId="Excel.Sheet.8">
                  <p:embed/>
                </p:oleObj>
              </mc:Choice>
              <mc:Fallback>
                <p:oleObj name="Worksheet" r:id="rId4" imgW="7981856" imgH="431469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4" y="1605954"/>
                        <a:ext cx="8689957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711233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4299072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1200" y="1660525"/>
            <a:ext cx="76517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1968937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7" y="494994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7340592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5534D4-31CE-4020-A7E2-22A5A643B83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5"/>
          <a:stretch/>
        </p:blipFill>
        <p:spPr>
          <a:xfrm>
            <a:off x="0" y="747899"/>
            <a:ext cx="9144000" cy="54410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059965107"/>
              </p:ext>
            </p:extLst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850900" y="1643063"/>
            <a:ext cx="73834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0916232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5C8FE9E-6D78-4515-9438-ACB337E3D956}"/>
</file>

<file path=customXml/itemProps2.xml><?xml version="1.0" encoding="utf-8"?>
<ds:datastoreItem xmlns:ds="http://schemas.openxmlformats.org/officeDocument/2006/customXml" ds:itemID="{317788E8-425F-416D-99F0-70FACD1A122C}"/>
</file>

<file path=customXml/itemProps3.xml><?xml version="1.0" encoding="utf-8"?>
<ds:datastoreItem xmlns:ds="http://schemas.openxmlformats.org/officeDocument/2006/customXml" ds:itemID="{2386076D-5F4E-440A-A2C5-A692A50A1FC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6333</TotalTime>
  <Words>632</Words>
  <Application>Microsoft Office PowerPoint</Application>
  <PresentationFormat>On-screen Show (4:3)</PresentationFormat>
  <Paragraphs>76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Geneva</vt:lpstr>
      <vt:lpstr>Lucida Grande</vt:lpstr>
      <vt:lpstr>Mangal</vt:lpstr>
      <vt:lpstr>Seafish - Light</vt:lpstr>
      <vt:lpstr>Microsoft Excel 97-2003 Worksheet</vt:lpstr>
      <vt:lpstr>UK Ambient Report Data to 09.10.21 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October NielsenIQ Ambient Report</dc:title>
  <dc:creator>anderi01</dc:creator>
  <cp:lastModifiedBy>Puri, Sandeep Rakeshpal</cp:lastModifiedBy>
  <cp:revision>822</cp:revision>
  <dcterms:created xsi:type="dcterms:W3CDTF">2009-04-16T08:15:59Z</dcterms:created>
  <dcterms:modified xsi:type="dcterms:W3CDTF">2021-10-27T10:32:34Z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