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6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882" r:id="rId1"/>
    <p:sldMasterId id="2147487898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7548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21/10/2020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8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7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3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1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1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33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>
                <a:solidFill>
                  <a:srgbClr val="0075BF"/>
                </a:solidFill>
              </a:rPr>
              <a:pPr/>
              <a:t>‹#›</a:t>
            </a:fld>
            <a:endParaRPr lang="en-GB">
              <a:solidFill>
                <a:srgbClr val="0075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2964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21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40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52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9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15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14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3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77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67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0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full bleed)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53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Dark)">
    <p:bg>
      <p:bgPr>
        <a:gradFill flip="none" rotWithShape="1">
          <a:gsLst>
            <a:gs pos="0">
              <a:schemeClr val="tx2"/>
            </a:gs>
            <a:gs pos="99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8"/>
            <a:ext cx="8387999" cy="4703995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6058663"/>
            <a:ext cx="8387999" cy="480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717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57535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accent3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white.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33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5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8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26322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3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9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2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8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6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83" r:id="rId1"/>
    <p:sldLayoutId id="2147487884" r:id="rId2"/>
    <p:sldLayoutId id="2147487885" r:id="rId3"/>
    <p:sldLayoutId id="2147487886" r:id="rId4"/>
    <p:sldLayoutId id="2147487887" r:id="rId5"/>
    <p:sldLayoutId id="2147487888" r:id="rId6"/>
    <p:sldLayoutId id="2147487889" r:id="rId7"/>
    <p:sldLayoutId id="2147487890" r:id="rId8"/>
    <p:sldLayoutId id="2147487891" r:id="rId9"/>
    <p:sldLayoutId id="2147487892" r:id="rId10"/>
    <p:sldLayoutId id="2147487893" r:id="rId11"/>
    <p:sldLayoutId id="2147487894" r:id="rId12"/>
    <p:sldLayoutId id="2147487895" r:id="rId13"/>
    <p:sldLayoutId id="2147487896" r:id="rId14"/>
    <p:sldLayoutId id="2147487897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CBF24C4-D15A-44A4-B355-0C94D571653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395" y="6207628"/>
            <a:ext cx="744853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9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99" r:id="rId1"/>
    <p:sldLayoutId id="2147487900" r:id="rId2"/>
    <p:sldLayoutId id="2147487901" r:id="rId3"/>
    <p:sldLayoutId id="2147487902" r:id="rId4"/>
    <p:sldLayoutId id="2147487903" r:id="rId5"/>
    <p:sldLayoutId id="2147487904" r:id="rId6"/>
    <p:sldLayoutId id="2147487905" r:id="rId7"/>
    <p:sldLayoutId id="2147487906" r:id="rId8"/>
    <p:sldLayoutId id="2147487907" r:id="rId9"/>
    <p:sldLayoutId id="2147487908" r:id="rId10"/>
    <p:sldLayoutId id="2147487909" r:id="rId11"/>
    <p:sldLayoutId id="2147487910" r:id="rId12"/>
    <p:sldLayoutId id="2147487911" r:id="rId13"/>
    <p:sldLayoutId id="2147487912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Excel_97-2003_Worksheet2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image" Target="../media/image23.emf"/><Relationship Id="rId4" Type="http://schemas.openxmlformats.org/officeDocument/2006/relationships/oleObject" Target="../embeddings/Microsoft_Excel_97-2003_Worksheet3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Prawn </a:t>
            </a:r>
            <a:r>
              <a:rPr lang="en-GB" dirty="0"/>
              <a:t>Report Data to </a:t>
            </a:r>
            <a:r>
              <a:rPr lang="en-GB" dirty="0" smtClean="0"/>
              <a:t>03.10.20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503563"/>
            <a:ext cx="8387999" cy="2276463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3496022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41" y="764704"/>
            <a:ext cx="8877300" cy="56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smtClean="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000720"/>
              </p:ext>
            </p:extLst>
          </p:nvPr>
        </p:nvGraphicFramePr>
        <p:xfrm>
          <a:off x="-26988" y="1090613"/>
          <a:ext cx="9140826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18" name="Worksheet" r:id="rId4" imgW="8467720" imgH="5486400" progId="Excel.Sheet.8">
                  <p:embed/>
                </p:oleObj>
              </mc:Choice>
              <mc:Fallback>
                <p:oleObj name="Worksheet" r:id="rId4" imgW="8467720" imgH="54864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0826" cy="507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16084715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8539613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" y="692696"/>
            <a:ext cx="8877300" cy="56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3269792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" y="620688"/>
            <a:ext cx="8877300" cy="56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5186086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297353"/>
            <a:ext cx="8961438" cy="527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1003756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0104547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117876"/>
            <a:ext cx="8888413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7842093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4345503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563" y="1066573"/>
            <a:ext cx="9142412" cy="505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5802321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8643086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0" y="692696"/>
            <a:ext cx="8877300" cy="56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827437"/>
              </p:ext>
            </p:extLst>
          </p:nvPr>
        </p:nvGraphicFramePr>
        <p:xfrm>
          <a:off x="26988" y="1236800"/>
          <a:ext cx="9009062" cy="472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16" name="Worksheet" r:id="rId4" imgW="8496281" imgH="4276848" progId="Excel.Sheet.8">
                  <p:embed/>
                </p:oleObj>
              </mc:Choice>
              <mc:Fallback>
                <p:oleObj name="Worksheet" r:id="rId4" imgW="8496281" imgH="4276848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1236800"/>
                        <a:ext cx="9009062" cy="472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34336867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485323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713560"/>
            <a:ext cx="8877300" cy="56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 smtClean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0123102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96194372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5496" y="998113"/>
            <a:ext cx="9108504" cy="51671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9818165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0" y="582237"/>
            <a:ext cx="8877300" cy="56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 smtClean="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6281340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41438"/>
            <a:ext cx="8816975" cy="528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6210762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964687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557338"/>
            <a:ext cx="8890000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383929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145319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604963"/>
            <a:ext cx="8961438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5130331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0520236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2334615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Market Context – Total Fish </a:t>
            </a:r>
            <a:r>
              <a:rPr lang="en-GB" altLang="en-US" sz="2800" i="1" dirty="0" smtClean="0"/>
              <a:t>continued</a:t>
            </a:r>
            <a:endParaRPr lang="en-GB" altLang="en-US" sz="2800" dirty="0" smtClean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8366334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0772568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b="0" dirty="0" smtClean="0">
                <a:solidFill>
                  <a:srgbClr val="0062AE"/>
                </a:solidFill>
              </a:rPr>
              <a:t>and </a:t>
            </a:r>
            <a:r>
              <a:rPr lang="en-GB" altLang="en-US" sz="1000" b="0" dirty="0">
                <a:solidFill>
                  <a:srgbClr val="0062AE"/>
                </a:solidFill>
              </a:rPr>
              <a:t>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 smtClean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0000614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5713230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267" y="1190610"/>
            <a:ext cx="9165377" cy="48460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2951479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168822"/>
            <a:ext cx="85661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385403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5589934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1278988"/>
            <a:ext cx="88201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6710810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 smtClean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6415079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016" y="1153781"/>
            <a:ext cx="8820472" cy="504031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9206688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2665881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0" y="692696"/>
            <a:ext cx="8877300" cy="56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057592"/>
              </p:ext>
            </p:extLst>
          </p:nvPr>
        </p:nvGraphicFramePr>
        <p:xfrm>
          <a:off x="198438" y="1376363"/>
          <a:ext cx="8672512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72" name="Worksheet" r:id="rId4" imgW="8467720" imgH="4457819" progId="Excel.Sheet.8">
                  <p:embed/>
                </p:oleObj>
              </mc:Choice>
              <mc:Fallback>
                <p:oleObj name="Worksheet" r:id="rId4" imgW="8467720" imgH="4457819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1376363"/>
                        <a:ext cx="8672512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44878739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454266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4150" y="1133475"/>
            <a:ext cx="872648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586190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afish – Dark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Retail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 xsi:nil="true"/>
    <PublicationDate xmlns="cebd32e3-9ab6-41ee-b1af-b8405a8d4e68" xsi:nil="true"/>
    <DocumentAdded xmlns="cebd32e3-9ab6-41ee-b1af-b8405a8d4e68">2000-01-01T00:00:00+00:00</DocumentAdded>
    <TaxCatchAll xmlns="cebd32e3-9ab6-41ee-b1af-b8405a8d4e68">
      <Value>1615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10 - October 2020</TermName>
          <TermId xmlns="http://schemas.microsoft.com/office/infopath/2007/PartnerControls">c4abf988-cb5a-41d6-a524-e97f985bd1e4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E181EF6A-DD01-45E7-8260-3A15D997C53D}"/>
</file>

<file path=customXml/itemProps2.xml><?xml version="1.0" encoding="utf-8"?>
<ds:datastoreItem xmlns:ds="http://schemas.openxmlformats.org/officeDocument/2006/customXml" ds:itemID="{911BFFFE-0178-4CFC-9BA6-11DCA0B76A38}"/>
</file>

<file path=customXml/itemProps3.xml><?xml version="1.0" encoding="utf-8"?>
<ds:datastoreItem xmlns:ds="http://schemas.openxmlformats.org/officeDocument/2006/customXml" ds:itemID="{44E770FC-C611-4DB2-9357-AF90A9FA9C1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706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Unicode MS</vt:lpstr>
      <vt:lpstr>Arial</vt:lpstr>
      <vt:lpstr>Geneva</vt:lpstr>
      <vt:lpstr>Lucida Grande</vt:lpstr>
      <vt:lpstr>Mangal</vt:lpstr>
      <vt:lpstr>Seafish - Light</vt:lpstr>
      <vt:lpstr>Seafish – Dark</vt:lpstr>
      <vt:lpstr>Worksheet</vt:lpstr>
      <vt:lpstr>UK Prawn Report Data to 03.10.20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October Nielsen Prawn Report.pptx</dc:title>
  <dc:creator/>
  <cp:lastModifiedBy/>
  <cp:revision>18</cp:revision>
  <dcterms:created xsi:type="dcterms:W3CDTF">2012-10-25T12:49:19Z</dcterms:created>
  <dcterms:modified xsi:type="dcterms:W3CDTF">2020-10-21T13:08:43Z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1615;#10 - October 2020|c4abf988-cb5a-41d6-a524-e97f985bd1e4</vt:lpwstr>
  </property>
</Properties>
</file>