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1"/>
  </p:notesMasterIdLst>
  <p:handoutMasterIdLst>
    <p:handoutMasterId r:id="rId22"/>
  </p:handoutMasterIdLst>
  <p:sldIdLst>
    <p:sldId id="502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493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7680" autoAdjust="0"/>
  </p:normalViewPr>
  <p:slideViewPr>
    <p:cSldViewPr snapToGrid="0">
      <p:cViewPr>
        <p:scale>
          <a:sx n="100" d="100"/>
          <a:sy n="100" d="100"/>
        </p:scale>
        <p:origin x="-28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CE83E-B11F-4A99-9944-D23CFE46CD1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4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27727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64102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0875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2723323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587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033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327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4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055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393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47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707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98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3843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7352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7536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4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353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94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Pollock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5418691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1267" y="5957036"/>
            <a:ext cx="32575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1762099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47129"/>
              </p:ext>
            </p:extLst>
          </p:nvPr>
        </p:nvGraphicFramePr>
        <p:xfrm>
          <a:off x="554038" y="1720850"/>
          <a:ext cx="8054975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" name="Worksheet" r:id="rId5" imgW="7924800" imgH="4343459" progId="Excel.Sheet.8">
                  <p:embed/>
                </p:oleObj>
              </mc:Choice>
              <mc:Fallback>
                <p:oleObj name="Worksheet" r:id="rId5" imgW="7924800" imgH="434345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720850"/>
                        <a:ext cx="8054975" cy="441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3315060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81198"/>
              </p:ext>
            </p:extLst>
          </p:nvPr>
        </p:nvGraphicFramePr>
        <p:xfrm>
          <a:off x="644525" y="1284288"/>
          <a:ext cx="7920038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" name="Worksheet" r:id="rId5" imgW="7915359" imgH="4914896" progId="Excel.Sheet.8">
                  <p:embed/>
                </p:oleObj>
              </mc:Choice>
              <mc:Fallback>
                <p:oleObj name="Worksheet" r:id="rId5" imgW="7915359" imgH="49148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284288"/>
                        <a:ext cx="7920038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671292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785807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70851"/>
              </p:ext>
            </p:extLst>
          </p:nvPr>
        </p:nvGraphicFramePr>
        <p:xfrm>
          <a:off x="0" y="1143000"/>
          <a:ext cx="8909050" cy="510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" name="Worksheet" r:id="rId6" imgW="6667567" imgH="4324276" progId="Excel.Sheet.8">
                  <p:embed/>
                </p:oleObj>
              </mc:Choice>
              <mc:Fallback>
                <p:oleObj name="Worksheet" r:id="rId6" imgW="6667567" imgH="432427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909050" cy="5101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83519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70262976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79538"/>
            <a:ext cx="8451850" cy="51847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83510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7755507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39850"/>
            <a:ext cx="8451850" cy="51863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99972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2488138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1636713"/>
            <a:ext cx="8158163" cy="4575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r>
              <a:rPr lang="en-GB" altLang="en-US" sz="3200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0199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07962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84493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76825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8934433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07271026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606550"/>
            <a:ext cx="9144000" cy="4863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63448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3106283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275" y="1639888"/>
            <a:ext cx="8985250" cy="445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45980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535105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81356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40968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70061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32001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28466"/>
            <a:ext cx="8877300" cy="566776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3203058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92007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73799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67171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71894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08 - August 2019</TermName>
          <TermId xmlns="http://schemas.microsoft.com/office/infopath/2007/PartnerControls">311fb3ca-a652-48b0-b074-f12e82fa3782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4844D36-164C-47BC-9B41-87B777EA5605}"/>
</file>

<file path=customXml/itemProps2.xml><?xml version="1.0" encoding="utf-8"?>
<ds:datastoreItem xmlns:ds="http://schemas.openxmlformats.org/officeDocument/2006/customXml" ds:itemID="{7B99A2F7-0DCE-487C-9DA2-55A4E8249CFD}"/>
</file>

<file path=customXml/itemProps3.xml><?xml version="1.0" encoding="utf-8"?>
<ds:datastoreItem xmlns:ds="http://schemas.openxmlformats.org/officeDocument/2006/customXml" ds:itemID="{F1275DD4-D6D7-4CFC-97D1-7C4489F441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8851</TotalTime>
  <Words>632</Words>
  <Application>Microsoft Office PowerPoint</Application>
  <PresentationFormat>On-screen Show (4:3)</PresentationFormat>
  <Paragraphs>71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Seafish-PowerPoint-template</vt:lpstr>
      <vt:lpstr>Worksheet</vt:lpstr>
      <vt:lpstr>Pollock Report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August Nielsen Pollock Report.pptx</dc:title>
  <dc:creator>anderi01</dc:creator>
  <cp:lastModifiedBy>Taunk, Shirish Kumar</cp:lastModifiedBy>
  <cp:revision>732</cp:revision>
  <dcterms:created xsi:type="dcterms:W3CDTF">2009-04-16T08:15:59Z</dcterms:created>
  <dcterms:modified xsi:type="dcterms:W3CDTF">2019-09-04T15:47:51Z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1605;#08 - August 2019|311fb3ca-a652-48b0-b074-f12e82fa3782</vt:lpwstr>
  </property>
</Properties>
</file>