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5" r:id="rId1"/>
  </p:sldMasterIdLst>
  <p:notesMasterIdLst>
    <p:notesMasterId r:id="rId34"/>
  </p:notesMasterIdLst>
  <p:handoutMasterIdLst>
    <p:handoutMasterId r:id="rId35"/>
  </p:handoutMasterIdLst>
  <p:sldIdLst>
    <p:sldId id="611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612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6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Smoked Report Data </a:t>
            </a:r>
            <a:r>
              <a:rPr lang="en-GB" dirty="0"/>
              <a:t>to </a:t>
            </a:r>
            <a:r>
              <a:rPr lang="en-GB" dirty="0" smtClean="0"/>
              <a:t>26.03.22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1709" y="1901560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46544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2863"/>
            <a:ext cx="88185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154522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378644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A10F6-D652-4ABA-A8D9-58A5B5CE97D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" y="1349488"/>
            <a:ext cx="8818902" cy="47372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39341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4138"/>
            <a:ext cx="88582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7397265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148888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29309-F4F7-4EE7-8231-E95C656598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" y="1304528"/>
            <a:ext cx="8550262" cy="498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61336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1750"/>
            <a:ext cx="894238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222644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892173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12E36-4C9F-4A61-A7AA-5B57C90071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1" y="1145281"/>
            <a:ext cx="8366124" cy="5024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68226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538" y="1322388"/>
            <a:ext cx="8947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328323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443931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C266A-DE5F-4917-81CF-C5EBC3E542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970"/>
            <a:ext cx="8935604" cy="502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25134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5725"/>
            <a:ext cx="89281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9922884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184835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8D70E-A177-48EC-923E-D82AD3E06F7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1363908"/>
            <a:ext cx="8552873" cy="4842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57442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94128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616436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1747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0"/>
            <a:ext cx="87757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1253773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91572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5238"/>
            <a:ext cx="87471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297564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202132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06A83-3FA3-4A3D-BC64-628EE410D8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5" y="877454"/>
            <a:ext cx="9101859" cy="5463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3959"/>
              </p:ext>
            </p:extLst>
          </p:nvPr>
        </p:nvGraphicFramePr>
        <p:xfrm>
          <a:off x="611188" y="1584325"/>
          <a:ext cx="78232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Worksheet" r:id="rId3" imgW="8502835" imgH="4711525" progId="Excel.Sheet.8">
                  <p:embed/>
                </p:oleObj>
              </mc:Choice>
              <mc:Fallback>
                <p:oleObj name="Worksheet" r:id="rId3" imgW="8502835" imgH="47115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84325"/>
                        <a:ext cx="7823200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4604975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1490081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" y="1290638"/>
            <a:ext cx="87534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3773596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527651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D1854-E7D2-43A5-9064-18A0FC9291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126836"/>
            <a:ext cx="8719127" cy="4869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6474364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913" y="1466850"/>
            <a:ext cx="8424862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195961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432196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A3523-7752-4A60-9AE9-B8BF8672E0B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" y="1179717"/>
            <a:ext cx="8742363" cy="5064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459345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113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086222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26671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6618268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34828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867814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</a:t>
            </a:r>
            <a:r>
              <a:rPr lang="en-GB" altLang="en-US" sz="2800" dirty="0" smtClean="0">
                <a:latin typeface="+mj-lt"/>
              </a:rPr>
              <a:t>continued</a:t>
            </a:r>
            <a:endParaRPr lang="en-GB" alt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316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0151469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756316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215C7-0F2E-49CB-A007-FFE80B351DB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5" y="1099127"/>
            <a:ext cx="8791720" cy="50430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90561"/>
              </p:ext>
            </p:extLst>
          </p:nvPr>
        </p:nvGraphicFramePr>
        <p:xfrm>
          <a:off x="812800" y="1227138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Worksheet" r:id="rId4" imgW="7943739" imgH="5314950" progId="Excel.Sheet.8">
                  <p:embed/>
                </p:oleObj>
              </mc:Choice>
              <mc:Fallback>
                <p:oleObj name="Worksheet" r:id="rId4" imgW="7943739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27138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2704816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49828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740524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33407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76350"/>
            <a:ext cx="873125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783464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373040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1E85A-3968-42E8-ABD2-B863C5FB345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5" y="756145"/>
            <a:ext cx="8799299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86438"/>
              </p:ext>
            </p:extLst>
          </p:nvPr>
        </p:nvGraphicFramePr>
        <p:xfrm>
          <a:off x="693738" y="1296988"/>
          <a:ext cx="768985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Worksheet" r:id="rId3" imgW="8540713" imgH="5365794" progId="Excel.Sheet.8">
                  <p:embed/>
                </p:oleObj>
              </mc:Choice>
              <mc:Fallback>
                <p:oleObj name="Worksheet" r:id="rId3" imgW="8540713" imgH="53657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96988"/>
                        <a:ext cx="7689850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1748009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2022-03-26T00:00:00+00:00</PublicationDate>
    <DocumentAdded xmlns="cebd32e3-9ab6-41ee-b1af-b8405a8d4e68">2022-04-14T23:00:00+00:00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9FD6072-D3CE-4502-9F43-E4C83A2DB835}"/>
</file>

<file path=customXml/itemProps2.xml><?xml version="1.0" encoding="utf-8"?>
<ds:datastoreItem xmlns:ds="http://schemas.openxmlformats.org/officeDocument/2006/customXml" ds:itemID="{8091129D-7655-4413-927F-4ED6A6010C89}"/>
</file>

<file path=customXml/itemProps3.xml><?xml version="1.0" encoding="utf-8"?>
<ds:datastoreItem xmlns:ds="http://schemas.openxmlformats.org/officeDocument/2006/customXml" ds:itemID="{DF22524E-4879-4C8A-BB9A-4EEB21FF7E2C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10237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Smoked Report Data to 26.03.22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March NielsenIQ Smoked Report (1)</dc:title>
  <dc:creator>anderi01</dc:creator>
  <cp:lastModifiedBy>Mehera, Harjyot Kaur P</cp:lastModifiedBy>
  <cp:revision>890</cp:revision>
  <dcterms:created xsi:type="dcterms:W3CDTF">2009-04-16T08:15:59Z</dcterms:created>
  <dcterms:modified xsi:type="dcterms:W3CDTF">2022-04-14T15:06:31Z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