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11"/>
  </p:notesMasterIdLst>
  <p:handoutMasterIdLst>
    <p:handoutMasterId r:id="rId12"/>
  </p:handoutMasterIdLst>
  <p:sldIdLst>
    <p:sldId id="279" r:id="rId3"/>
    <p:sldId id="299" r:id="rId4"/>
    <p:sldId id="352" r:id="rId5"/>
    <p:sldId id="361" r:id="rId6"/>
    <p:sldId id="355" r:id="rId7"/>
    <p:sldId id="357" r:id="rId8"/>
    <p:sldId id="362" r:id="rId9"/>
    <p:sldId id="29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768" y="82"/>
      </p:cViewPr>
      <p:guideLst>
        <p:guide pos="2880"/>
        <p:guide orient="horz" pos="16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8A5CB-2663-5A4A-BE9C-39A408ABEEC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ACE7A-4043-F74B-B682-A8614A7C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8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3DC6-A49E-434F-AA3E-D5D735FBC95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321A9-4476-1542-A90B-34947157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5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2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0"/>
            <a:ext cx="8387999" cy="350568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21680"/>
            <a:ext cx="8387999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0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1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4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25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3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29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61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full bleed)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Dark)">
    <p:bg>
      <p:bgPr>
        <a:gradFill flip="none" rotWithShape="1">
          <a:gsLst>
            <a:gs pos="0">
              <a:schemeClr val="tx2"/>
            </a:gs>
            <a:gs pos="99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1"/>
            <a:ext cx="8387999" cy="352799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43997"/>
            <a:ext cx="8387999" cy="360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6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18151"/>
            <a:ext cx="8387999" cy="3779996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accent3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white.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80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0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2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3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38103"/>
            <a:ext cx="8387999" cy="3779992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9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0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81" r:id="rId3"/>
    <p:sldLayoutId id="2147483682" r:id="rId4"/>
    <p:sldLayoutId id="2147483683" r:id="rId5"/>
    <p:sldLayoutId id="2147483697" r:id="rId6"/>
    <p:sldLayoutId id="2147483650" r:id="rId7"/>
    <p:sldLayoutId id="2147483652" r:id="rId8"/>
    <p:sldLayoutId id="2147483662" r:id="rId9"/>
    <p:sldLayoutId id="2147483685" r:id="rId10"/>
    <p:sldLayoutId id="2147483657" r:id="rId11"/>
    <p:sldLayoutId id="2147483654" r:id="rId12"/>
    <p:sldLayoutId id="2147483686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71" r:id="rId7"/>
    <p:sldLayoutId id="2147483673" r:id="rId8"/>
    <p:sldLayoutId id="2147483675" r:id="rId9"/>
    <p:sldLayoutId id="2147483694" r:id="rId10"/>
    <p:sldLayoutId id="2147483678" r:id="rId11"/>
    <p:sldLayoutId id="2147483679" r:id="rId12"/>
    <p:sldLayoutId id="2147483695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Retail Observations:</a:t>
            </a:r>
            <a:br>
              <a:rPr lang="en-GB" dirty="0"/>
            </a:br>
            <a:r>
              <a:rPr lang="en-GB" dirty="0"/>
              <a:t>On-line New and Re-launched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September | Suzi Pegg-Darlison</a:t>
            </a:r>
          </a:p>
        </p:txBody>
      </p:sp>
    </p:spTree>
    <p:extLst>
      <p:ext uri="{BB962C8B-B14F-4D97-AF65-F5344CB8AC3E}">
        <p14:creationId xmlns:p14="http://schemas.microsoft.com/office/powerpoint/2010/main" val="171280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products summary</a:t>
            </a: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987377"/>
              </p:ext>
            </p:extLst>
          </p:nvPr>
        </p:nvGraphicFramePr>
        <p:xfrm>
          <a:off x="366713" y="1038225"/>
          <a:ext cx="8388350" cy="2595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9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Ambient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Chilled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Frozen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Grand 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Iceland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Morrisons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Ocado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Sainsburys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Waitrose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E2CC64-A9DE-4121-A236-DBED31C86F1E}"/>
              </a:ext>
            </a:extLst>
          </p:cNvPr>
          <p:cNvSpPr txBox="1"/>
          <p:nvPr/>
        </p:nvSpPr>
        <p:spPr>
          <a:xfrm>
            <a:off x="382164" y="4690849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(06/09/2021)</a:t>
            </a:r>
          </a:p>
        </p:txBody>
      </p:sp>
    </p:spTree>
    <p:extLst>
      <p:ext uri="{BB962C8B-B14F-4D97-AF65-F5344CB8AC3E}">
        <p14:creationId xmlns:p14="http://schemas.microsoft.com/office/powerpoint/2010/main" val="133318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F6F67A-E4A6-450F-B52F-3C44C304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Iceland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38CFD-B318-4367-AA80-E116D417BA47}"/>
              </a:ext>
            </a:extLst>
          </p:cNvPr>
          <p:cNvSpPr txBox="1"/>
          <p:nvPr/>
        </p:nvSpPr>
        <p:spPr>
          <a:xfrm>
            <a:off x="382164" y="4690849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(06/09/2021)</a:t>
            </a:r>
          </a:p>
        </p:txBody>
      </p:sp>
      <p:pic>
        <p:nvPicPr>
          <p:cNvPr id="25" name="Picture 24" descr="Iceland Logo">
            <a:extLst>
              <a:ext uri="{FF2B5EF4-FFF2-40B4-BE49-F238E27FC236}">
                <a16:creationId xmlns:a16="http://schemas.microsoft.com/office/drawing/2014/main" id="{67704D2C-B2C8-4DFB-A278-22F752FC0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799" y="372757"/>
            <a:ext cx="973015" cy="2669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C63132-3BA5-403F-B37E-157441279EAF}"/>
              </a:ext>
            </a:extLst>
          </p:cNvPr>
          <p:cNvSpPr txBox="1"/>
          <p:nvPr/>
        </p:nvSpPr>
        <p:spPr>
          <a:xfrm>
            <a:off x="3797291" y="98015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Frozen </a:t>
            </a:r>
            <a:r>
              <a:rPr lang="en-GB" sz="1100" b="1" dirty="0">
                <a:solidFill>
                  <a:schemeClr val="bg1"/>
                </a:solidFill>
              </a:rPr>
              <a:t>(12)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042714-CE53-4CBE-826D-C39A8C99D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67" y="3469327"/>
            <a:ext cx="1379516" cy="137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71D2D3-63E6-42C1-A4EE-9775AA6462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01" b="20088"/>
          <a:stretch/>
        </p:blipFill>
        <p:spPr>
          <a:xfrm>
            <a:off x="1379665" y="2602290"/>
            <a:ext cx="1528010" cy="9215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0AE7C9-297C-4EF8-A807-F9C8A5A6E9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730" b="21896"/>
          <a:stretch/>
        </p:blipFill>
        <p:spPr>
          <a:xfrm>
            <a:off x="2952588" y="1645045"/>
            <a:ext cx="1506602" cy="8643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5ADE05-C700-4016-971D-FEC5A484458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4204" y="2318942"/>
            <a:ext cx="1506602" cy="15066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EC8113-700F-4F31-AAC3-2834A429A78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9932" y="3290325"/>
            <a:ext cx="1506602" cy="15066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781B2E-CA14-46A2-9A3A-96BAEF77FD6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6324" y="2183949"/>
            <a:ext cx="1506602" cy="15066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B908A7-7280-431B-9C64-014F4375514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8116" y="3290032"/>
            <a:ext cx="1506602" cy="15066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B735A6-24D2-4FF9-9FDD-4EBEB51BEFE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4584" y="2318942"/>
            <a:ext cx="1506602" cy="15066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1885ED-541E-45FE-8087-811D5A35B75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4584" y="3395818"/>
            <a:ext cx="1506602" cy="15066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A21C36-87F5-455B-B20F-FEB4442C03D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6785" y="1328392"/>
            <a:ext cx="1506602" cy="15066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C7197F-6A54-4364-AB81-5439DED2B8A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4584" y="1328392"/>
            <a:ext cx="1506602" cy="15066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7F5F49C-D19A-4EE5-BF8C-1A34C530CDD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6324" y="1219536"/>
            <a:ext cx="1506602" cy="15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9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F6F67A-E4A6-450F-B52F-3C44C304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 err="1"/>
              <a:t>Morrisons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38CFD-B318-4367-AA80-E116D417BA47}"/>
              </a:ext>
            </a:extLst>
          </p:cNvPr>
          <p:cNvSpPr txBox="1"/>
          <p:nvPr/>
        </p:nvSpPr>
        <p:spPr>
          <a:xfrm>
            <a:off x="382164" y="4690849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(06/09/2021)</a:t>
            </a:r>
          </a:p>
        </p:txBody>
      </p:sp>
      <p:pic>
        <p:nvPicPr>
          <p:cNvPr id="19" name="Graphic 18" descr="Morrisons Logo">
            <a:extLst>
              <a:ext uri="{FF2B5EF4-FFF2-40B4-BE49-F238E27FC236}">
                <a16:creationId xmlns:a16="http://schemas.microsoft.com/office/drawing/2014/main" id="{AF1AD478-C2EE-43DF-B591-4D116864A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1690" y="297233"/>
            <a:ext cx="1051058" cy="4608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D7C990-3E37-4C67-A02F-5CAE80E20607}"/>
              </a:ext>
            </a:extLst>
          </p:cNvPr>
          <p:cNvSpPr txBox="1"/>
          <p:nvPr/>
        </p:nvSpPr>
        <p:spPr>
          <a:xfrm>
            <a:off x="2024088" y="98015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Ambient </a:t>
            </a:r>
            <a:r>
              <a:rPr lang="en-GB" sz="1100" b="1" dirty="0">
                <a:solidFill>
                  <a:schemeClr val="bg1"/>
                </a:solidFill>
              </a:rPr>
              <a:t>(2)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CF621E3-7EF7-44C7-9FAB-EC5DFD219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05" y="2876550"/>
            <a:ext cx="1646476" cy="16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DAAC01DB-816C-46F5-AE4E-20291C7E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672" y="1497010"/>
            <a:ext cx="1646476" cy="16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7D40514C-14DF-4002-91AE-9599E987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70" y="2025779"/>
            <a:ext cx="1646476" cy="16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26BD8574-F90F-4026-A209-2EF32ABD0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89" y="1949176"/>
            <a:ext cx="1646476" cy="16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E7D2AE8-4569-472F-A98F-8ECEEB427035}"/>
              </a:ext>
            </a:extLst>
          </p:cNvPr>
          <p:cNvSpPr txBox="1"/>
          <p:nvPr/>
        </p:nvSpPr>
        <p:spPr>
          <a:xfrm>
            <a:off x="5591902" y="98015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Chilled </a:t>
            </a:r>
            <a:r>
              <a:rPr lang="en-GB" sz="1100" b="1" dirty="0">
                <a:solidFill>
                  <a:schemeClr val="bg1"/>
                </a:solidFill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97709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F6F67A-E4A6-450F-B52F-3C44C304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Ocado</a:t>
            </a:r>
          </a:p>
        </p:txBody>
      </p:sp>
      <p:pic>
        <p:nvPicPr>
          <p:cNvPr id="18" name="Picture 17" descr="Ocado Logo">
            <a:extLst>
              <a:ext uri="{FF2B5EF4-FFF2-40B4-BE49-F238E27FC236}">
                <a16:creationId xmlns:a16="http://schemas.microsoft.com/office/drawing/2014/main" id="{6317787E-1CC6-4E65-BBA8-AEEFA570A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482" y="156957"/>
            <a:ext cx="746044" cy="746044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209F8D34-E8CF-4513-9754-E0C3EEAED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23" y="2701138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94A3D7EC-EB22-4DDB-966A-928E183E3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04" y="2751297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85E82B9B-B97F-4F71-A9E1-F9924D9D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40" y="1699857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>
            <a:extLst>
              <a:ext uri="{FF2B5EF4-FFF2-40B4-BE49-F238E27FC236}">
                <a16:creationId xmlns:a16="http://schemas.microsoft.com/office/drawing/2014/main" id="{0B6739AB-E559-44E4-99DA-CAC5D36E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85" y="2635233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0AC72749-4C1D-46B2-ABF9-9BDD5684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53" y="1699857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13BCF772-5819-436B-8D83-3505F2EAC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57" y="167184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BD1CF61B-736F-4561-A453-0A6CFF952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r="22631"/>
          <a:stretch/>
        </p:blipFill>
        <p:spPr bwMode="auto">
          <a:xfrm>
            <a:off x="6949916" y="1742157"/>
            <a:ext cx="935831" cy="1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>
            <a:extLst>
              <a:ext uri="{FF2B5EF4-FFF2-40B4-BE49-F238E27FC236}">
                <a16:creationId xmlns:a16="http://schemas.microsoft.com/office/drawing/2014/main" id="{6CD2CE08-2812-4C93-89FE-449F99B61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2" r="21076"/>
          <a:stretch/>
        </p:blipFill>
        <p:spPr bwMode="auto">
          <a:xfrm>
            <a:off x="4811053" y="1742157"/>
            <a:ext cx="940619" cy="1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201C33-4C09-4484-B1AA-D2CBBD9B11DE}"/>
              </a:ext>
            </a:extLst>
          </p:cNvPr>
          <p:cNvSpPr txBox="1"/>
          <p:nvPr/>
        </p:nvSpPr>
        <p:spPr>
          <a:xfrm>
            <a:off x="382164" y="4690849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(06/09/2021)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F79413-A5D4-457C-A5F4-E8E827C97EEE}"/>
              </a:ext>
            </a:extLst>
          </p:cNvPr>
          <p:cNvSpPr txBox="1"/>
          <p:nvPr/>
        </p:nvSpPr>
        <p:spPr>
          <a:xfrm>
            <a:off x="2024088" y="98015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Ambient </a:t>
            </a:r>
            <a:r>
              <a:rPr lang="en-GB" sz="1100" b="1" dirty="0">
                <a:solidFill>
                  <a:schemeClr val="bg1"/>
                </a:solidFill>
              </a:rPr>
              <a:t>(6)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BC5F6E-0BAC-4F4F-9657-B672ACA8E5B8}"/>
              </a:ext>
            </a:extLst>
          </p:cNvPr>
          <p:cNvSpPr txBox="1"/>
          <p:nvPr/>
        </p:nvSpPr>
        <p:spPr>
          <a:xfrm>
            <a:off x="5591902" y="98015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Chilled </a:t>
            </a:r>
            <a:r>
              <a:rPr lang="en-GB" sz="1100" b="1" dirty="0">
                <a:solidFill>
                  <a:schemeClr val="bg1"/>
                </a:solidFill>
              </a:rPr>
              <a:t>(3)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4C2F5A5-B11B-4879-BC73-933F51B03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r="18010"/>
          <a:stretch/>
        </p:blipFill>
        <p:spPr bwMode="auto">
          <a:xfrm>
            <a:off x="5811441" y="1657223"/>
            <a:ext cx="1078706" cy="1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F6F67A-E4A6-450F-B52F-3C44C304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Sainsbury’s</a:t>
            </a:r>
          </a:p>
        </p:txBody>
      </p:sp>
      <p:pic>
        <p:nvPicPr>
          <p:cNvPr id="10" name="Picture 9" descr="Sainsbury's Log">
            <a:extLst>
              <a:ext uri="{FF2B5EF4-FFF2-40B4-BE49-F238E27FC236}">
                <a16:creationId xmlns:a16="http://schemas.microsoft.com/office/drawing/2014/main" id="{B0200ECF-4FF7-4883-B1F9-B52101719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096" y="415819"/>
            <a:ext cx="1202677" cy="228320"/>
          </a:xfrm>
          <a:prstGeom prst="rect">
            <a:avLst/>
          </a:prstGeom>
        </p:spPr>
      </p:pic>
      <p:pic>
        <p:nvPicPr>
          <p:cNvPr id="11" name="Picture 28" descr="Sainsbury's Lightly Dusted Haddock x2 255g">
            <a:extLst>
              <a:ext uri="{FF2B5EF4-FFF2-40B4-BE49-F238E27FC236}">
                <a16:creationId xmlns:a16="http://schemas.microsoft.com/office/drawing/2014/main" id="{F0D40037-9A25-4006-8A31-B902B7762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99" y="1744453"/>
            <a:ext cx="1905900" cy="19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Whitby Seafoods Southern Fried Fish Fillet Strips 225g">
            <a:extLst>
              <a:ext uri="{FF2B5EF4-FFF2-40B4-BE49-F238E27FC236}">
                <a16:creationId xmlns:a16="http://schemas.microsoft.com/office/drawing/2014/main" id="{CDD1EF6D-662D-4B7F-8119-9C77A5C5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93" y="1744453"/>
            <a:ext cx="1905900" cy="19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A3A92B-E25C-48A6-BB59-09E6639D3A95}"/>
              </a:ext>
            </a:extLst>
          </p:cNvPr>
          <p:cNvSpPr txBox="1"/>
          <p:nvPr/>
        </p:nvSpPr>
        <p:spPr>
          <a:xfrm>
            <a:off x="3807995" y="98015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Chilled </a:t>
            </a:r>
            <a:r>
              <a:rPr lang="en-GB" sz="1100" b="1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75D47-1477-4B65-85F5-40606830F1E5}"/>
              </a:ext>
            </a:extLst>
          </p:cNvPr>
          <p:cNvSpPr txBox="1"/>
          <p:nvPr/>
        </p:nvSpPr>
        <p:spPr>
          <a:xfrm>
            <a:off x="382164" y="4690849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(06/09/2021)</a:t>
            </a:r>
          </a:p>
        </p:txBody>
      </p:sp>
    </p:spTree>
    <p:extLst>
      <p:ext uri="{BB962C8B-B14F-4D97-AF65-F5344CB8AC3E}">
        <p14:creationId xmlns:p14="http://schemas.microsoft.com/office/powerpoint/2010/main" val="102418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50C9617-5CB5-4267-9C7A-59BC82238842}"/>
              </a:ext>
            </a:extLst>
          </p:cNvPr>
          <p:cNvSpPr txBox="1"/>
          <p:nvPr/>
        </p:nvSpPr>
        <p:spPr>
          <a:xfrm>
            <a:off x="3807995" y="98015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Chilled </a:t>
            </a:r>
            <a:r>
              <a:rPr lang="en-GB" sz="1100" b="1" dirty="0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15DDD-00A4-4D38-B990-F8AA64D0ABFE}"/>
              </a:ext>
            </a:extLst>
          </p:cNvPr>
          <p:cNvSpPr txBox="1"/>
          <p:nvPr/>
        </p:nvSpPr>
        <p:spPr>
          <a:xfrm>
            <a:off x="382164" y="4690849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(06/09/2021)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C80A54D-FDB2-4990-9379-D538171D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Waitrose</a:t>
            </a:r>
          </a:p>
        </p:txBody>
      </p:sp>
      <p:pic>
        <p:nvPicPr>
          <p:cNvPr id="22" name="Picture 21" descr="Waitrose Logo">
            <a:extLst>
              <a:ext uri="{FF2B5EF4-FFF2-40B4-BE49-F238E27FC236}">
                <a16:creationId xmlns:a16="http://schemas.microsoft.com/office/drawing/2014/main" id="{0A7D3084-347F-40FB-B617-FA928E44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014" y="195913"/>
            <a:ext cx="1289396" cy="625269"/>
          </a:xfrm>
          <a:prstGeom prst="rect">
            <a:avLst/>
          </a:prstGeom>
        </p:spPr>
      </p:pic>
      <p:pic>
        <p:nvPicPr>
          <p:cNvPr id="4128" name="Picture 32" descr="Waitrose Classics Fish Pie">
            <a:extLst>
              <a:ext uri="{FF2B5EF4-FFF2-40B4-BE49-F238E27FC236}">
                <a16:creationId xmlns:a16="http://schemas.microsoft.com/office/drawing/2014/main" id="{8AE60CD0-B28E-4438-8405-38225181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401099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8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3" y="1646312"/>
            <a:ext cx="8387999" cy="2447223"/>
          </a:xfrm>
        </p:spPr>
        <p:txBody>
          <a:bodyPr>
            <a:noAutofit/>
          </a:bodyPr>
          <a:lstStyle/>
          <a:p>
            <a:r>
              <a:rPr lang="en-US" sz="1200" dirty="0"/>
              <a:t>For further details please contact: </a:t>
            </a:r>
          </a:p>
          <a:p>
            <a:endParaRPr lang="en-US" sz="1200" dirty="0"/>
          </a:p>
          <a:p>
            <a:r>
              <a:rPr lang="en-US" sz="1200" b="1" dirty="0"/>
              <a:t>Julia Brooks </a:t>
            </a:r>
          </a:p>
          <a:p>
            <a:r>
              <a:rPr lang="en-US" sz="1200" dirty="0"/>
              <a:t>Market Insight Analyst </a:t>
            </a:r>
          </a:p>
          <a:p>
            <a:r>
              <a:rPr lang="en-US" sz="1200" dirty="0"/>
              <a:t>Julia.brooks@seafish.co.uk</a:t>
            </a:r>
          </a:p>
          <a:p>
            <a:r>
              <a:rPr lang="en-GB" sz="1200" dirty="0"/>
              <a:t>+44 (0) 1472252358 / 07944 682751</a:t>
            </a:r>
            <a:endParaRPr lang="en-US" sz="1200" dirty="0"/>
          </a:p>
          <a:p>
            <a:endParaRPr lang="en-US" sz="1200" b="1" dirty="0"/>
          </a:p>
          <a:p>
            <a:r>
              <a:rPr lang="en-US" sz="1200" b="1" dirty="0"/>
              <a:t>Suzi Pegg-Darlison	</a:t>
            </a:r>
          </a:p>
          <a:p>
            <a:r>
              <a:rPr lang="en-US" sz="1200" dirty="0"/>
              <a:t>Market Insight Analyst</a:t>
            </a:r>
          </a:p>
          <a:p>
            <a:r>
              <a:rPr lang="en-US" sz="1200" dirty="0"/>
              <a:t>Suzi.pegg-darlison@seafish.co.uk</a:t>
            </a:r>
          </a:p>
          <a:p>
            <a:r>
              <a:rPr lang="en-GB" sz="1200" dirty="0"/>
              <a:t>+44 (0) 1472 252358 / 07944 682697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7869423"/>
      </p:ext>
    </p:extLst>
  </p:cSld>
  <p:clrMapOvr>
    <a:masterClrMapping/>
  </p:clrMapOvr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afish – Dark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>2021-09-05T23:00:00+00:00</ContentEndDate>
    <DocumentSource xmlns="cebd32e3-9ab6-41ee-b1af-b8405a8d4e68">Seafish</DocumentSource>
    <PublicationDate xmlns="cebd32e3-9ab6-41ee-b1af-b8405a8d4e68">2021-09-05T23:00:00+00:00</PublicationDate>
    <DocumentAdded xmlns="cebd32e3-9ab6-41ee-b1af-b8405a8d4e68">2021-09-05T23:00:00+00:00</DocumentAdded>
    <TaxCatchAll xmlns="cebd32e3-9ab6-41ee-b1af-b8405a8d4e68">
      <Value>1516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87d9c21c-2ee8-4463-8d42-20718c68c29d</TermId>
        </TermInfo>
      </Terms>
    </j7c1b49d505545c2a69692ae734740bd>
    <DocumentSummary xmlns="cebd32e3-9ab6-41ee-b1af-b8405a8d4e68">Online retailers new product observations - summary with product images included.</DocumentSummary>
    <ContentStartDate xmlns="cebd32e3-9ab6-41ee-b1af-b8405a8d4e68">2021-08-08T23:00:00+00:00</ContentStartDate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339434DC-BAEB-4549-B4D9-C732AEE83580}"/>
</file>

<file path=customXml/itemProps2.xml><?xml version="1.0" encoding="utf-8"?>
<ds:datastoreItem xmlns:ds="http://schemas.openxmlformats.org/officeDocument/2006/customXml" ds:itemID="{6127ACCC-6084-48F0-AB46-292EF69F753A}"/>
</file>

<file path=customXml/itemProps3.xml><?xml version="1.0" encoding="utf-8"?>
<ds:datastoreItem xmlns:ds="http://schemas.openxmlformats.org/officeDocument/2006/customXml" ds:itemID="{E478E6EA-35F3-4A99-B915-74C35885EBBA}"/>
</file>

<file path=docProps/app.xml><?xml version="1.0" encoding="utf-8"?>
<Properties xmlns="http://schemas.openxmlformats.org/officeDocument/2006/extended-properties" xmlns:vt="http://schemas.openxmlformats.org/officeDocument/2006/docPropsVTypes">
  <TotalTime>5691</TotalTime>
  <Words>177</Words>
  <Application>Microsoft Office PowerPoint</Application>
  <PresentationFormat>On-screen Show (16:9)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Lucida Grande</vt:lpstr>
      <vt:lpstr>Seafish - Light</vt:lpstr>
      <vt:lpstr>Seafish – Dark</vt:lpstr>
      <vt:lpstr>Retail Observations: On-line New and Re-launched Products</vt:lpstr>
      <vt:lpstr>New products summary</vt:lpstr>
      <vt:lpstr>Iceland</vt:lpstr>
      <vt:lpstr>Morrisons</vt:lpstr>
      <vt:lpstr>Ocado</vt:lpstr>
      <vt:lpstr>Sainsbury’s</vt:lpstr>
      <vt:lpstr>Waitrose</vt:lpstr>
      <vt:lpstr>Thank you</vt:lpstr>
    </vt:vector>
  </TitlesOfParts>
  <Company>StudioLR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September Seafish Retail Observations</dc:title>
  <dc:creator>Julia.Brooks@seafish.co.uk</dc:creator>
  <cp:lastModifiedBy>Suzi Pegg-Darlison</cp:lastModifiedBy>
  <cp:revision>302</cp:revision>
  <dcterms:created xsi:type="dcterms:W3CDTF">2020-03-26T10:08:15Z</dcterms:created>
  <dcterms:modified xsi:type="dcterms:W3CDTF">2021-09-06T17:06:36Z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1516;#2021|87d9c21c-2ee8-4463-8d42-20718c68c29d</vt:lpwstr>
  </property>
</Properties>
</file>